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660"/>
  </p:normalViewPr>
  <p:slideViewPr>
    <p:cSldViewPr snapToGrid="0">
      <p:cViewPr varScale="1">
        <p:scale>
          <a:sx n="73" d="100"/>
          <a:sy n="73" d="100"/>
        </p:scale>
        <p:origin x="5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D10FAF3-4B34-452C-A666-47A2E5E8904B}" type="datetimeFigureOut">
              <a:rPr lang="en-US" smtClean="0"/>
              <a:t>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EA3C1D-9FE9-431C-BFC2-D792136B6E79}" type="slidenum">
              <a:rPr lang="en-US" smtClean="0"/>
              <a:t>‹#›</a:t>
            </a:fld>
            <a:endParaRPr lang="en-US"/>
          </a:p>
        </p:txBody>
      </p:sp>
    </p:spTree>
    <p:extLst>
      <p:ext uri="{BB962C8B-B14F-4D97-AF65-F5344CB8AC3E}">
        <p14:creationId xmlns:p14="http://schemas.microsoft.com/office/powerpoint/2010/main" val="195421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10FAF3-4B34-452C-A666-47A2E5E8904B}" type="datetimeFigureOut">
              <a:rPr lang="en-US" smtClean="0"/>
              <a:t>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EA3C1D-9FE9-431C-BFC2-D792136B6E79}" type="slidenum">
              <a:rPr lang="en-US" smtClean="0"/>
              <a:t>‹#›</a:t>
            </a:fld>
            <a:endParaRPr lang="en-US"/>
          </a:p>
        </p:txBody>
      </p:sp>
    </p:spTree>
    <p:extLst>
      <p:ext uri="{BB962C8B-B14F-4D97-AF65-F5344CB8AC3E}">
        <p14:creationId xmlns:p14="http://schemas.microsoft.com/office/powerpoint/2010/main" val="2855008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10FAF3-4B34-452C-A666-47A2E5E8904B}" type="datetimeFigureOut">
              <a:rPr lang="en-US" smtClean="0"/>
              <a:t>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EA3C1D-9FE9-431C-BFC2-D792136B6E79}" type="slidenum">
              <a:rPr lang="en-US" smtClean="0"/>
              <a:t>‹#›</a:t>
            </a:fld>
            <a:endParaRPr lang="en-US"/>
          </a:p>
        </p:txBody>
      </p:sp>
    </p:spTree>
    <p:extLst>
      <p:ext uri="{BB962C8B-B14F-4D97-AF65-F5344CB8AC3E}">
        <p14:creationId xmlns:p14="http://schemas.microsoft.com/office/powerpoint/2010/main" val="4208848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10FAF3-4B34-452C-A666-47A2E5E8904B}" type="datetimeFigureOut">
              <a:rPr lang="en-US" smtClean="0"/>
              <a:t>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EA3C1D-9FE9-431C-BFC2-D792136B6E79}" type="slidenum">
              <a:rPr lang="en-US" smtClean="0"/>
              <a:t>‹#›</a:t>
            </a:fld>
            <a:endParaRPr lang="en-US"/>
          </a:p>
        </p:txBody>
      </p:sp>
    </p:spTree>
    <p:extLst>
      <p:ext uri="{BB962C8B-B14F-4D97-AF65-F5344CB8AC3E}">
        <p14:creationId xmlns:p14="http://schemas.microsoft.com/office/powerpoint/2010/main" val="1946798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D10FAF3-4B34-452C-A666-47A2E5E8904B}" type="datetimeFigureOut">
              <a:rPr lang="en-US" smtClean="0"/>
              <a:t>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EA3C1D-9FE9-431C-BFC2-D792136B6E79}" type="slidenum">
              <a:rPr lang="en-US" smtClean="0"/>
              <a:t>‹#›</a:t>
            </a:fld>
            <a:endParaRPr lang="en-US"/>
          </a:p>
        </p:txBody>
      </p:sp>
    </p:spTree>
    <p:extLst>
      <p:ext uri="{BB962C8B-B14F-4D97-AF65-F5344CB8AC3E}">
        <p14:creationId xmlns:p14="http://schemas.microsoft.com/office/powerpoint/2010/main" val="1430972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D10FAF3-4B34-452C-A666-47A2E5E8904B}" type="datetimeFigureOut">
              <a:rPr lang="en-US" smtClean="0"/>
              <a:t>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EA3C1D-9FE9-431C-BFC2-D792136B6E79}" type="slidenum">
              <a:rPr lang="en-US" smtClean="0"/>
              <a:t>‹#›</a:t>
            </a:fld>
            <a:endParaRPr lang="en-US"/>
          </a:p>
        </p:txBody>
      </p:sp>
    </p:spTree>
    <p:extLst>
      <p:ext uri="{BB962C8B-B14F-4D97-AF65-F5344CB8AC3E}">
        <p14:creationId xmlns:p14="http://schemas.microsoft.com/office/powerpoint/2010/main" val="4097267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D10FAF3-4B34-452C-A666-47A2E5E8904B}" type="datetimeFigureOut">
              <a:rPr lang="en-US" smtClean="0"/>
              <a:t>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EA3C1D-9FE9-431C-BFC2-D792136B6E79}" type="slidenum">
              <a:rPr lang="en-US" smtClean="0"/>
              <a:t>‹#›</a:t>
            </a:fld>
            <a:endParaRPr lang="en-US"/>
          </a:p>
        </p:txBody>
      </p:sp>
    </p:spTree>
    <p:extLst>
      <p:ext uri="{BB962C8B-B14F-4D97-AF65-F5344CB8AC3E}">
        <p14:creationId xmlns:p14="http://schemas.microsoft.com/office/powerpoint/2010/main" val="3021094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D10FAF3-4B34-452C-A666-47A2E5E8904B}" type="datetimeFigureOut">
              <a:rPr lang="en-US" smtClean="0"/>
              <a:t>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EA3C1D-9FE9-431C-BFC2-D792136B6E79}" type="slidenum">
              <a:rPr lang="en-US" smtClean="0"/>
              <a:t>‹#›</a:t>
            </a:fld>
            <a:endParaRPr lang="en-US"/>
          </a:p>
        </p:txBody>
      </p:sp>
    </p:spTree>
    <p:extLst>
      <p:ext uri="{BB962C8B-B14F-4D97-AF65-F5344CB8AC3E}">
        <p14:creationId xmlns:p14="http://schemas.microsoft.com/office/powerpoint/2010/main" val="3221562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10FAF3-4B34-452C-A666-47A2E5E8904B}" type="datetimeFigureOut">
              <a:rPr lang="en-US" smtClean="0"/>
              <a:t>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EA3C1D-9FE9-431C-BFC2-D792136B6E79}" type="slidenum">
              <a:rPr lang="en-US" smtClean="0"/>
              <a:t>‹#›</a:t>
            </a:fld>
            <a:endParaRPr lang="en-US"/>
          </a:p>
        </p:txBody>
      </p:sp>
    </p:spTree>
    <p:extLst>
      <p:ext uri="{BB962C8B-B14F-4D97-AF65-F5344CB8AC3E}">
        <p14:creationId xmlns:p14="http://schemas.microsoft.com/office/powerpoint/2010/main" val="1129579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D10FAF3-4B34-452C-A666-47A2E5E8904B}" type="datetimeFigureOut">
              <a:rPr lang="en-US" smtClean="0"/>
              <a:t>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EA3C1D-9FE9-431C-BFC2-D792136B6E79}" type="slidenum">
              <a:rPr lang="en-US" smtClean="0"/>
              <a:t>‹#›</a:t>
            </a:fld>
            <a:endParaRPr lang="en-US"/>
          </a:p>
        </p:txBody>
      </p:sp>
    </p:spTree>
    <p:extLst>
      <p:ext uri="{BB962C8B-B14F-4D97-AF65-F5344CB8AC3E}">
        <p14:creationId xmlns:p14="http://schemas.microsoft.com/office/powerpoint/2010/main" val="3157492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D10FAF3-4B34-452C-A666-47A2E5E8904B}" type="datetimeFigureOut">
              <a:rPr lang="en-US" smtClean="0"/>
              <a:t>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EA3C1D-9FE9-431C-BFC2-D792136B6E79}" type="slidenum">
              <a:rPr lang="en-US" smtClean="0"/>
              <a:t>‹#›</a:t>
            </a:fld>
            <a:endParaRPr lang="en-US"/>
          </a:p>
        </p:txBody>
      </p:sp>
    </p:spTree>
    <p:extLst>
      <p:ext uri="{BB962C8B-B14F-4D97-AF65-F5344CB8AC3E}">
        <p14:creationId xmlns:p14="http://schemas.microsoft.com/office/powerpoint/2010/main" val="1060534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10FAF3-4B34-452C-A666-47A2E5E8904B}" type="datetimeFigureOut">
              <a:rPr lang="en-US" smtClean="0"/>
              <a:t>2/6/2025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EA3C1D-9FE9-431C-BFC2-D792136B6E79}" type="slidenum">
              <a:rPr lang="en-US" smtClean="0"/>
              <a:t>‹#›</a:t>
            </a:fld>
            <a:endParaRPr lang="en-US"/>
          </a:p>
        </p:txBody>
      </p:sp>
    </p:spTree>
    <p:extLst>
      <p:ext uri="{BB962C8B-B14F-4D97-AF65-F5344CB8AC3E}">
        <p14:creationId xmlns:p14="http://schemas.microsoft.com/office/powerpoint/2010/main" val="235368138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PITCH DECK</a:t>
            </a:r>
            <a:endParaRPr lang="en-US" dirty="0"/>
          </a:p>
        </p:txBody>
      </p:sp>
      <p:sp>
        <p:nvSpPr>
          <p:cNvPr id="3" name="Subtitle 2"/>
          <p:cNvSpPr>
            <a:spLocks noGrp="1"/>
          </p:cNvSpPr>
          <p:nvPr>
            <p:ph type="subTitle" idx="1"/>
          </p:nvPr>
        </p:nvSpPr>
        <p:spPr/>
        <p:txBody>
          <a:bodyPr/>
          <a:lstStyle/>
          <a:p>
            <a:r>
              <a:rPr lang="en-US" dirty="0" smtClean="0"/>
              <a:t>E-COMMERCE MARKETPLACE</a:t>
            </a:r>
            <a:endParaRPr lang="en-US" dirty="0"/>
          </a:p>
        </p:txBody>
      </p:sp>
    </p:spTree>
    <p:extLst>
      <p:ext uri="{BB962C8B-B14F-4D97-AF65-F5344CB8AC3E}">
        <p14:creationId xmlns:p14="http://schemas.microsoft.com/office/powerpoint/2010/main" val="239886585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dirty="0" smtClean="0"/>
              <a:t>THIS IS A DOCUMENT FOR MY MARKETPLACE OF GENERAL E-COMMERCE CLOTHING WEBSITE BY I WILL EACH OF THE FACTOR INDIVIDUALLY</a:t>
            </a:r>
            <a:endParaRPr lang="en-US" sz="1800" dirty="0"/>
          </a:p>
        </p:txBody>
      </p:sp>
      <p:sp>
        <p:nvSpPr>
          <p:cNvPr id="5" name="Content Placeholder 4"/>
          <p:cNvSpPr>
            <a:spLocks noGrp="1"/>
          </p:cNvSpPr>
          <p:nvPr>
            <p:ph idx="1"/>
          </p:nvPr>
        </p:nvSpPr>
        <p:spPr/>
        <p:txBody>
          <a:bodyPr>
            <a:normAutofit lnSpcReduction="10000"/>
          </a:bodyPr>
          <a:lstStyle/>
          <a:p>
            <a:r>
              <a:rPr lang="en-US" dirty="0" smtClean="0"/>
              <a:t>INTRODUCTION</a:t>
            </a:r>
            <a:br>
              <a:rPr lang="en-US" dirty="0" smtClean="0"/>
            </a:br>
            <a:r>
              <a:rPr lang="en-US" sz="1200" dirty="0" smtClean="0"/>
              <a:t>MY MARKETPLACE IS GENERAL E-COMMEERCE CLOTHING WEBSITE WHICH IS AN ONLINE STORE FOR USER TO BUY PRODUCTS ITS USER-FRIENDLY INTERFACE ALLOWS USER TO INTERACT EASILY WITH THE FRONTENED</a:t>
            </a:r>
          </a:p>
          <a:p>
            <a:r>
              <a:rPr lang="en-US" dirty="0" smtClean="0"/>
              <a:t>PROBLEM STATEMENT</a:t>
            </a:r>
            <a:br>
              <a:rPr lang="en-US" dirty="0" smtClean="0"/>
            </a:br>
            <a:r>
              <a:rPr lang="en-US" sz="1200" dirty="0" smtClean="0"/>
              <a:t>MY MARKETPLACE AIMS TO SOLVE THE ISSUE OF BEING FASHIONABLE IN CHEAPER PRICE JUST ON SOME CLICKS OF BUTTON AND ALTHOUGH AT AFFORDABLE PRICE</a:t>
            </a:r>
          </a:p>
          <a:p>
            <a:r>
              <a:rPr lang="en-US" dirty="0" smtClean="0"/>
              <a:t>SOLUTION</a:t>
            </a:r>
            <a:br>
              <a:rPr lang="en-US" dirty="0" smtClean="0"/>
            </a:br>
            <a:r>
              <a:rPr lang="en-US" sz="1200" dirty="0" smtClean="0"/>
              <a:t>THIS MARKETPLACE IS DESIGNED WITH USER-FRIENDLY INTERFACE THAT ALLOWS YOU TO BUY PRODUCTS EASILY WITH LATEST FASHION TRENDS AND STYLES ALTHOUGH WE HAVE HOME DECORATOR THERE IS NO WAY TO BE BACKWARD IN FASHIO AND TRENDS AFTER COMING TO OUR MARKETPLACE</a:t>
            </a:r>
          </a:p>
          <a:p>
            <a:r>
              <a:rPr lang="en-US" dirty="0" smtClean="0"/>
              <a:t>MARKET OPPURTUNITY</a:t>
            </a:r>
            <a:br>
              <a:rPr lang="en-US" dirty="0" smtClean="0"/>
            </a:br>
            <a:r>
              <a:rPr lang="en-US" sz="1200" dirty="0" smtClean="0"/>
              <a:t>IN  A FEW YEARS OUR MARKETPLACE WILL HAVE A NAME ION IONTERNATIONAL MARKET AND WE WILL GROW THE SIZE OF MARKET AS THE TIME PASSES AND THE CUSTOMERS INCREASE</a:t>
            </a:r>
          </a:p>
          <a:p>
            <a:r>
              <a:rPr lang="en-US" dirty="0" smtClean="0"/>
              <a:t>MARKET STRATEGY</a:t>
            </a:r>
            <a:br>
              <a:rPr lang="en-US" dirty="0" smtClean="0"/>
            </a:br>
            <a:r>
              <a:rPr lang="en-US" sz="1200" dirty="0" smtClean="0"/>
              <a:t>OUR MARKET STRATEGY FOR INCREASING TRAFFIC IS TO MAKE OFFERS , PLANS  AND DEALS  AND ALSO SIGNING COLLABORATIONS</a:t>
            </a:r>
            <a:br>
              <a:rPr lang="en-US" sz="1200" dirty="0" smtClean="0"/>
            </a:br>
            <a:endParaRPr lang="en-US" dirty="0"/>
          </a:p>
        </p:txBody>
      </p:sp>
    </p:spTree>
    <p:extLst>
      <p:ext uri="{BB962C8B-B14F-4D97-AF65-F5344CB8AC3E}">
        <p14:creationId xmlns:p14="http://schemas.microsoft.com/office/powerpoint/2010/main" val="30682217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13</TotalTime>
  <Words>25</Words>
  <Application>Microsoft Office PowerPoint</Application>
  <PresentationFormat>Widescreen</PresentationFormat>
  <Paragraphs>8</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PITCH DECK</vt:lpstr>
      <vt:lpstr>THIS IS A DOCUMENT FOR MY MARKETPLACE OF GENERAL E-COMMERCE CLOTHING WEBSITE BY I WILL EACH OF THE FACTOR INDIVIDUALLY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Windows User</dc:creator>
  <cp:lastModifiedBy>Windows User</cp:lastModifiedBy>
  <cp:revision>2</cp:revision>
  <dcterms:created xsi:type="dcterms:W3CDTF">2025-02-06T17:34:34Z</dcterms:created>
  <dcterms:modified xsi:type="dcterms:W3CDTF">2025-02-06T17:48:11Z</dcterms:modified>
</cp:coreProperties>
</file>