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53EC-6BD3-43C6-97B6-C054DC060B2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D771-C2F3-46B2-A11C-C7FD288E1F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53EC-6BD3-43C6-97B6-C054DC060B2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D771-C2F3-46B2-A11C-C7FD288E1F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53EC-6BD3-43C6-97B6-C054DC060B2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D771-C2F3-46B2-A11C-C7FD288E1F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53EC-6BD3-43C6-97B6-C054DC060B2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D771-C2F3-46B2-A11C-C7FD288E1F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53EC-6BD3-43C6-97B6-C054DC060B2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D771-C2F3-46B2-A11C-C7FD288E1F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53EC-6BD3-43C6-97B6-C054DC060B2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D771-C2F3-46B2-A11C-C7FD288E1F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53EC-6BD3-43C6-97B6-C054DC060B2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D771-C2F3-46B2-A11C-C7FD288E1F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53EC-6BD3-43C6-97B6-C054DC060B2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D771-C2F3-46B2-A11C-C7FD288E1F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53EC-6BD3-43C6-97B6-C054DC060B2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D771-C2F3-46B2-A11C-C7FD288E1F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53EC-6BD3-43C6-97B6-C054DC060B2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D771-C2F3-46B2-A11C-C7FD288E1F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53EC-6BD3-43C6-97B6-C054DC060B2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D771-C2F3-46B2-A11C-C7FD288E1F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153EC-6BD3-43C6-97B6-C054DC060B2A}" type="datetimeFigureOut">
              <a:rPr lang="fr-FR" smtClean="0"/>
              <a:t>08/02/2019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DD771-C2F3-46B2-A11C-C7FD288E1F6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309634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fr-FR" sz="3600" dirty="0" smtClean="0">
              <a:latin typeface="Century" pitchFamily="18" charset="0"/>
            </a:endParaRPr>
          </a:p>
          <a:p>
            <a:pPr algn="ctr">
              <a:buNone/>
            </a:pPr>
            <a:endParaRPr lang="fr-FR" sz="3600" dirty="0">
              <a:latin typeface="Century" pitchFamily="18" charset="0"/>
            </a:endParaRPr>
          </a:p>
          <a:p>
            <a:pPr algn="ctr">
              <a:buNone/>
            </a:pPr>
            <a:r>
              <a:rPr lang="fr-FR" sz="4000" dirty="0" smtClean="0">
                <a:latin typeface="Century" pitchFamily="18" charset="0"/>
              </a:rPr>
              <a:t>Projet Codage</a:t>
            </a:r>
          </a:p>
          <a:p>
            <a:pPr algn="ctr">
              <a:buNone/>
            </a:pPr>
            <a:endParaRPr lang="fr-FR" sz="4000" dirty="0" smtClean="0">
              <a:latin typeface="Century" pitchFamily="18" charset="0"/>
            </a:endParaRPr>
          </a:p>
          <a:p>
            <a:pPr algn="ctr">
              <a:buNone/>
            </a:pPr>
            <a:endParaRPr lang="fr-FR" sz="4000" dirty="0">
              <a:latin typeface="Century" pitchFamily="18" charset="0"/>
            </a:endParaRPr>
          </a:p>
          <a:p>
            <a:pPr algn="ctr">
              <a:buNone/>
            </a:pPr>
            <a:endParaRPr lang="fr-FR" sz="40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 smtClean="0"/>
          </a:p>
          <a:p>
            <a:r>
              <a:rPr lang="fr-FR" b="1" dirty="0" smtClean="0"/>
              <a:t>WHY</a:t>
            </a:r>
            <a:r>
              <a:rPr lang="fr-FR" dirty="0"/>
              <a:t> : Rendre accessible la mode à tous de façon la plus </a:t>
            </a:r>
            <a:r>
              <a:rPr lang="fr-FR" dirty="0" smtClean="0"/>
              <a:t>éthique</a:t>
            </a:r>
          </a:p>
          <a:p>
            <a:endParaRPr lang="fr-FR" dirty="0"/>
          </a:p>
          <a:p>
            <a:r>
              <a:rPr lang="fr-FR" b="1" dirty="0"/>
              <a:t>WHAT</a:t>
            </a:r>
            <a:r>
              <a:rPr lang="fr-FR" dirty="0"/>
              <a:t> : Collecte d’anciens vêtements en contrepartie de bons d’achats dans le but de mettre à la vente des pièces uniques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15616" y="404664"/>
            <a:ext cx="7056784" cy="288031"/>
          </a:xfrm>
        </p:spPr>
        <p:txBody>
          <a:bodyPr>
            <a:noAutofit/>
          </a:bodyPr>
          <a:lstStyle/>
          <a:p>
            <a:r>
              <a:rPr lang="fr-FR" sz="3600" dirty="0" smtClean="0">
                <a:latin typeface="Century" pitchFamily="18" charset="0"/>
              </a:rPr>
              <a:t>Palettes de couleurs</a:t>
            </a:r>
            <a:endParaRPr lang="fr-FR" sz="3600" dirty="0">
              <a:latin typeface="Century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5536" y="2780928"/>
            <a:ext cx="8352928" cy="151216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Image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4437112"/>
            <a:ext cx="4824536" cy="2174925"/>
          </a:xfrm>
          <a:prstGeom prst="rect">
            <a:avLst/>
          </a:prstGeom>
        </p:spPr>
      </p:pic>
      <p:pic>
        <p:nvPicPr>
          <p:cNvPr id="5" name="Image 4" descr="Cap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980728"/>
            <a:ext cx="2736304" cy="1296143"/>
          </a:xfrm>
          <a:prstGeom prst="rect">
            <a:avLst/>
          </a:prstGeom>
        </p:spPr>
      </p:pic>
      <p:pic>
        <p:nvPicPr>
          <p:cNvPr id="6" name="Image 5" descr="Captur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980728"/>
            <a:ext cx="2843808" cy="1296144"/>
          </a:xfrm>
          <a:prstGeom prst="rect">
            <a:avLst/>
          </a:prstGeom>
        </p:spPr>
      </p:pic>
      <p:pic>
        <p:nvPicPr>
          <p:cNvPr id="7" name="Image 6" descr="Capture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980728"/>
            <a:ext cx="2752578" cy="12961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332657"/>
            <a:ext cx="7772400" cy="36004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Century" pitchFamily="18" charset="0"/>
              </a:rPr>
              <a:t>Typo</a:t>
            </a:r>
            <a:endParaRPr lang="fr-FR" dirty="0">
              <a:latin typeface="Century" pitchFamily="18" charset="0"/>
            </a:endParaRPr>
          </a:p>
        </p:txBody>
      </p:sp>
      <p:pic>
        <p:nvPicPr>
          <p:cNvPr id="7" name="Image 6" descr="ff.PNG"/>
          <p:cNvPicPr>
            <a:picLocks noChangeAspect="1"/>
          </p:cNvPicPr>
          <p:nvPr/>
        </p:nvPicPr>
        <p:blipFill>
          <a:blip r:embed="rId2" cstate="print"/>
          <a:srcRect r="1306" b="38653"/>
          <a:stretch>
            <a:fillRect/>
          </a:stretch>
        </p:blipFill>
        <p:spPr>
          <a:xfrm>
            <a:off x="467544" y="1412776"/>
            <a:ext cx="3812188" cy="4320480"/>
          </a:xfrm>
          <a:prstGeom prst="rect">
            <a:avLst/>
          </a:prstGeom>
        </p:spPr>
      </p:pic>
      <p:pic>
        <p:nvPicPr>
          <p:cNvPr id="8" name="Image 7" descr="ff.PNG"/>
          <p:cNvPicPr>
            <a:picLocks noChangeAspect="1"/>
          </p:cNvPicPr>
          <p:nvPr/>
        </p:nvPicPr>
        <p:blipFill>
          <a:blip r:embed="rId2" cstate="print"/>
          <a:srcRect t="59224" r="-13667"/>
          <a:stretch>
            <a:fillRect/>
          </a:stretch>
        </p:blipFill>
        <p:spPr>
          <a:xfrm>
            <a:off x="5436096" y="1268760"/>
            <a:ext cx="3412794" cy="22322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Century" pitchFamily="18" charset="0"/>
              </a:rPr>
              <a:t>Logo final</a:t>
            </a:r>
            <a:endParaRPr lang="fr-FR" dirty="0">
              <a:latin typeface="Century" pitchFamily="18" charset="0"/>
            </a:endParaRPr>
          </a:p>
        </p:txBody>
      </p:sp>
      <p:pic>
        <p:nvPicPr>
          <p:cNvPr id="4" name="Espace réservé du contenu 3" descr="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916832"/>
            <a:ext cx="5904656" cy="29600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</Words>
  <Application>Microsoft Office PowerPoint</Application>
  <PresentationFormat>Affichage à l'écran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Diapositive 1</vt:lpstr>
      <vt:lpstr>Diapositive 2</vt:lpstr>
      <vt:lpstr>Palettes de couleurs</vt:lpstr>
      <vt:lpstr>Typo</vt:lpstr>
      <vt:lpstr>Logo final</vt:lpstr>
    </vt:vector>
  </TitlesOfParts>
  <Company>Carrefour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Palettes de couleurs</dc:title>
  <dc:creator>OUAZARIF</dc:creator>
  <cp:lastModifiedBy>OUAZARIF</cp:lastModifiedBy>
  <cp:revision>5</cp:revision>
  <dcterms:created xsi:type="dcterms:W3CDTF">2019-02-08T16:33:33Z</dcterms:created>
  <dcterms:modified xsi:type="dcterms:W3CDTF">2019-02-08T17:30:39Z</dcterms:modified>
</cp:coreProperties>
</file>