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3"/>
  </p:notesMasterIdLst>
  <p:sldIdLst>
    <p:sldId id="256" r:id="rId2"/>
    <p:sldId id="257" r:id="rId3"/>
    <p:sldId id="258" r:id="rId4"/>
    <p:sldId id="259" r:id="rId5"/>
    <p:sldId id="294" r:id="rId6"/>
    <p:sldId id="295" r:id="rId7"/>
    <p:sldId id="260"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Lst>
  <p:sldSz cx="9144000" cy="5143500" type="screen16x9"/>
  <p:notesSz cx="6858000" cy="9144000"/>
  <p:embeddedFontLst>
    <p:embeddedFont>
      <p:font typeface="Arial Black" panose="020B0A04020102020204" pitchFamily="34" charset="0"/>
      <p:bold r:id="rId24"/>
    </p:embeddedFont>
    <p:embeddedFont>
      <p:font typeface="Bree Serif" panose="020B0604020202020204" charset="0"/>
      <p:regular r:id="rId25"/>
    </p:embeddedFont>
    <p:embeddedFont>
      <p:font typeface="Roboto Black" panose="02000000000000000000" pitchFamily="2" charset="0"/>
      <p:bold r:id="rId26"/>
      <p:boldItalic r:id="rId27"/>
    </p:embeddedFont>
    <p:embeddedFont>
      <p:font typeface="Roboto Light" panose="02000000000000000000" pitchFamily="2" charset="0"/>
      <p:regular r:id="rId28"/>
      <p:bold r:id="rId29"/>
      <p:italic r:id="rId30"/>
      <p:boldItalic r:id="rId31"/>
    </p:embeddedFont>
    <p:embeddedFont>
      <p:font typeface="Roboto Mono Thin" panose="00000009000000000000"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100"/>
    <a:srgbClr val="0174E1"/>
    <a:srgbClr val="0467EA"/>
    <a:srgbClr val="4959C7"/>
    <a:srgbClr val="ED922B"/>
    <a:srgbClr val="1075CD"/>
    <a:srgbClr val="0384F3"/>
    <a:srgbClr val="167DEB"/>
    <a:srgbClr val="B0671C"/>
    <a:srgbClr val="DD8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DD7F08-8359-40B9-85D7-3D7E81661583}">
  <a:tblStyle styleId="{6CDD7F08-8359-40B9-85D7-3D7E816615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72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19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114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41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67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49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749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180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610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52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024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9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35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32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470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999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creativecommons.org/licenses/by-nc-sa/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usannetedrick.com/what-is-cloud-computing-and-how-can-it-help-your-business/" TargetMode="External"/><Relationship Id="rId5" Type="http://schemas.openxmlformats.org/officeDocument/2006/relationships/image" Target="../media/image2.jpg"/><Relationship Id="rId4" Type="http://schemas.openxmlformats.org/officeDocument/2006/relationships/hyperlink" Target="https://blog.keliweb.it/2014/11/cloud-computing-quale-sara-levoluzione-della-nuvol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0.sv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hyperlink" Target="https://blog.keliweb.it/2014/11/cloud-computing-quale-sara-levoluzione-della-nuvola/" TargetMode="External"/><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4.jp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hyperlink" Target="https://blog.keliweb.it/2014/11/cloud-computing-quale-sara-levoluzione-della-nuvol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7.png"/><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7.xml"/><Relationship Id="rId16"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8" name="Picture 7">
            <a:extLst>
              <a:ext uri="{FF2B5EF4-FFF2-40B4-BE49-F238E27FC236}">
                <a16:creationId xmlns:a16="http://schemas.microsoft.com/office/drawing/2014/main" id="{B6CB8B68-3235-987A-5215-2E25E1A032DD}"/>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1" y="-28573"/>
            <a:ext cx="9144001" cy="5143498"/>
          </a:xfrm>
          <a:prstGeom prst="rect">
            <a:avLst/>
          </a:prstGeom>
        </p:spPr>
      </p:pic>
      <p:sp>
        <p:nvSpPr>
          <p:cNvPr id="109" name="Google Shape;109;p22"/>
          <p:cNvSpPr txBox="1">
            <a:spLocks noGrp="1"/>
          </p:cNvSpPr>
          <p:nvPr>
            <p:ph type="ctrTitle"/>
          </p:nvPr>
        </p:nvSpPr>
        <p:spPr>
          <a:xfrm>
            <a:off x="4681728" y="3422932"/>
            <a:ext cx="4085302"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accent1"/>
                </a:solidFill>
              </a:rPr>
              <a:t>The Future of the Web:</a:t>
            </a:r>
          </a:p>
          <a:p>
            <a:pPr marL="0" lvl="0" indent="0" rtl="0">
              <a:spcBef>
                <a:spcPts val="0"/>
              </a:spcBef>
              <a:spcAft>
                <a:spcPts val="0"/>
              </a:spcAft>
              <a:buNone/>
            </a:pPr>
            <a:r>
              <a:rPr lang="es" dirty="0">
                <a:solidFill>
                  <a:schemeClr val="bg1"/>
                </a:solidFill>
              </a:rPr>
              <a:t>From Cloud to Edge using Server-Side Components, React 18 and Next.js 13  </a:t>
            </a:r>
            <a:endParaRPr dirty="0">
              <a:solidFill>
                <a:schemeClr val="bg1"/>
              </a:solidFill>
            </a:endParaRPr>
          </a:p>
        </p:txBody>
      </p:sp>
      <p:pic>
        <p:nvPicPr>
          <p:cNvPr id="3" name="Picture 2">
            <a:extLst>
              <a:ext uri="{FF2B5EF4-FFF2-40B4-BE49-F238E27FC236}">
                <a16:creationId xmlns:a16="http://schemas.microsoft.com/office/drawing/2014/main" id="{05DB5363-B858-9E13-17B8-5FF1EF0E645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0" y="0"/>
            <a:ext cx="4681728" cy="5143499"/>
          </a:xfrm>
          <a:prstGeom prst="rect">
            <a:avLst/>
          </a:prstGeom>
        </p:spPr>
      </p:pic>
      <p:sp>
        <p:nvSpPr>
          <p:cNvPr id="7" name="TextBox 6">
            <a:extLst>
              <a:ext uri="{FF2B5EF4-FFF2-40B4-BE49-F238E27FC236}">
                <a16:creationId xmlns:a16="http://schemas.microsoft.com/office/drawing/2014/main" id="{F8290E27-CB4A-3CD7-A365-521ECDC1038F}"/>
              </a:ext>
            </a:extLst>
          </p:cNvPr>
          <p:cNvSpPr txBox="1"/>
          <p:nvPr/>
        </p:nvSpPr>
        <p:spPr>
          <a:xfrm>
            <a:off x="6852745" y="4825208"/>
            <a:ext cx="2722179" cy="261610"/>
          </a:xfrm>
          <a:prstGeom prst="rect">
            <a:avLst/>
          </a:prstGeom>
          <a:noFill/>
        </p:spPr>
        <p:txBody>
          <a:bodyPr wrap="square" rtlCol="0">
            <a:spAutoFit/>
          </a:bodyPr>
          <a:lstStyle/>
          <a:p>
            <a:r>
              <a:rPr lang="en-US" sz="1100" b="1" dirty="0">
                <a:solidFill>
                  <a:schemeClr val="bg1"/>
                </a:solidFill>
              </a:rPr>
              <a:t>Presented By</a:t>
            </a:r>
            <a:r>
              <a:rPr lang="en-US" sz="1100" dirty="0">
                <a:solidFill>
                  <a:schemeClr val="bg1"/>
                </a:solidFill>
              </a:rPr>
              <a:t>: Fatima Shahzad</a:t>
            </a:r>
          </a:p>
        </p:txBody>
      </p:sp>
      <p:sp>
        <p:nvSpPr>
          <p:cNvPr id="9" name="TextBox 8">
            <a:extLst>
              <a:ext uri="{FF2B5EF4-FFF2-40B4-BE49-F238E27FC236}">
                <a16:creationId xmlns:a16="http://schemas.microsoft.com/office/drawing/2014/main" id="{8D4F7715-3741-B5AD-1021-383F317A4F1A}"/>
              </a:ext>
            </a:extLst>
          </p:cNvPr>
          <p:cNvSpPr txBox="1"/>
          <p:nvPr/>
        </p:nvSpPr>
        <p:spPr>
          <a:xfrm>
            <a:off x="47625" y="5114925"/>
            <a:ext cx="9048750" cy="230832"/>
          </a:xfrm>
          <a:prstGeom prst="rect">
            <a:avLst/>
          </a:prstGeom>
          <a:noFill/>
        </p:spPr>
        <p:txBody>
          <a:bodyPr wrap="square" rtlCol="0">
            <a:spAutoFit/>
          </a:bodyPr>
          <a:lstStyle/>
          <a:p>
            <a:r>
              <a:rPr lang="en-US" sz="900">
                <a:hlinkClick r:id="rId4" tooltip="https://blog.keliweb.it/2014/11/cloud-computing-quale-sara-levoluzione-della-nuvola/"/>
              </a:rPr>
              <a:t>This Photo</a:t>
            </a:r>
            <a:r>
              <a:rPr lang="en-US" sz="900"/>
              <a:t> by Unknown Author is licensed under </a:t>
            </a:r>
            <a:r>
              <a:rPr lang="en-US" sz="900">
                <a:hlinkClick r:id="rId7" tooltip="https://creativecommons.org/licenses/by-nc-sa/3.0/"/>
              </a:rPr>
              <a:t>CC BY-SA-NC</a:t>
            </a:r>
            <a:endParaRPr 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5ADDC6A2-D9D9-BAE4-B33B-6C8C12FA5AF8}"/>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311700" y="644550"/>
            <a:ext cx="7844328"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latin typeface="Roboto Light" panose="02000000000000000000" pitchFamily="2" charset="0"/>
                <a:ea typeface="Roboto Light" panose="02000000000000000000" pitchFamily="2" charset="0"/>
                <a:cs typeface="Roboto Light" panose="02000000000000000000" pitchFamily="2" charset="0"/>
              </a:rPr>
              <a:t>Definition of server-side components</a:t>
            </a:r>
            <a:endParaRPr dirty="0"/>
          </a:p>
        </p:txBody>
      </p:sp>
      <p:cxnSp>
        <p:nvCxnSpPr>
          <p:cNvPr id="291" name="Google Shape;291;p25"/>
          <p:cNvCxnSpPr>
            <a:cxnSpLocks/>
          </p:cNvCxnSpPr>
          <p:nvPr/>
        </p:nvCxnSpPr>
        <p:spPr>
          <a:xfrm>
            <a:off x="311700" y="1191700"/>
            <a:ext cx="8401376" cy="0"/>
          </a:xfrm>
          <a:prstGeom prst="straightConnector1">
            <a:avLst/>
          </a:prstGeom>
          <a:noFill/>
          <a:ln w="9525" cap="flat" cmpd="sng">
            <a:solidFill>
              <a:schemeClr val="accent1"/>
            </a:solidFill>
            <a:prstDash val="solid"/>
            <a:round/>
            <a:headEnd type="none" w="med" len="med"/>
            <a:tailEnd type="none" w="med" len="med"/>
          </a:ln>
        </p:spPr>
      </p:cxnSp>
      <p:sp>
        <p:nvSpPr>
          <p:cNvPr id="27" name="Title 12">
            <a:extLst>
              <a:ext uri="{FF2B5EF4-FFF2-40B4-BE49-F238E27FC236}">
                <a16:creationId xmlns:a16="http://schemas.microsoft.com/office/drawing/2014/main" id="{5C29AE26-CBDD-9EF6-73A5-66B2A29614A0}"/>
              </a:ext>
            </a:extLst>
          </p:cNvPr>
          <p:cNvSpPr>
            <a:spLocks noGrp="1"/>
          </p:cNvSpPr>
          <p:nvPr>
            <p:ph type="ctrTitle"/>
          </p:nvPr>
        </p:nvSpPr>
        <p:spPr>
          <a:xfrm>
            <a:off x="276893" y="2645320"/>
            <a:ext cx="3956971" cy="2771956"/>
          </a:xfrm>
        </p:spPr>
        <p:txBody>
          <a:bodyPr/>
          <a:lstStyle/>
          <a:p>
            <a:pPr algn="l"/>
            <a:r>
              <a:rPr lang="en-US" sz="2000" b="0" i="0" dirty="0">
                <a:solidFill>
                  <a:srgbClr val="BDC1C6"/>
                </a:solidFill>
                <a:effectLst/>
                <a:latin typeface="arial" panose="020B0604020202020204" pitchFamily="34" charset="0"/>
              </a:rPr>
              <a:t>A Server-Side Component </a:t>
            </a:r>
            <a:r>
              <a:rPr lang="en-US" sz="2000" b="1" i="0" dirty="0">
                <a:solidFill>
                  <a:srgbClr val="BDC1C6"/>
                </a:solidFill>
                <a:effectLst/>
                <a:latin typeface="arial" panose="020B0604020202020204" pitchFamily="34" charset="0"/>
              </a:rPr>
              <a:t>consist of a state object, a set of actions and a render function</a:t>
            </a:r>
            <a:r>
              <a:rPr lang="en-US" sz="2000" b="0" i="0" dirty="0">
                <a:solidFill>
                  <a:srgbClr val="BDC1C6"/>
                </a:solidFill>
                <a:effectLst/>
                <a:latin typeface="arial" panose="020B0604020202020204" pitchFamily="34" charset="0"/>
              </a:rPr>
              <a:t>. The typical lifecycle is like this: The component is rendered based as part of a view. Once loaded, elements inside the component, e.g. a button, can call server-side actions using a simple JavaScript library.</a:t>
            </a:r>
            <a:br>
              <a:rPr lang="en-PK"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endParaRPr lang="en-US" sz="105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 name="Picture 3">
            <a:extLst>
              <a:ext uri="{FF2B5EF4-FFF2-40B4-BE49-F238E27FC236}">
                <a16:creationId xmlns:a16="http://schemas.microsoft.com/office/drawing/2014/main" id="{5DB990C1-4AAE-2B92-6E9A-D5718C4DF9CB}"/>
              </a:ext>
            </a:extLst>
          </p:cNvPr>
          <p:cNvPicPr>
            <a:picLocks noChangeAspect="1"/>
          </p:cNvPicPr>
          <p:nvPr/>
        </p:nvPicPr>
        <p:blipFill>
          <a:blip r:embed="rId4"/>
          <a:stretch>
            <a:fillRect/>
          </a:stretch>
        </p:blipFill>
        <p:spPr>
          <a:xfrm>
            <a:off x="4742137" y="1892413"/>
            <a:ext cx="3624098" cy="2174459"/>
          </a:xfrm>
          <a:prstGeom prst="rect">
            <a:avLst/>
          </a:prstGeom>
        </p:spPr>
      </p:pic>
    </p:spTree>
    <p:extLst>
      <p:ext uri="{BB962C8B-B14F-4D97-AF65-F5344CB8AC3E}">
        <p14:creationId xmlns:p14="http://schemas.microsoft.com/office/powerpoint/2010/main" val="416151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5ADDC6A2-D9D9-BAE4-B33B-6C8C12FA5AF8}"/>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311699" y="644550"/>
            <a:ext cx="8401375"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latin typeface="Roboto Light" panose="02000000000000000000" pitchFamily="2" charset="0"/>
                <a:ea typeface="Roboto Light" panose="02000000000000000000" pitchFamily="2" charset="0"/>
                <a:cs typeface="Roboto Light" panose="02000000000000000000" pitchFamily="2" charset="0"/>
              </a:rPr>
              <a:t>Examples of server-side components in action</a:t>
            </a:r>
            <a:endParaRPr dirty="0"/>
          </a:p>
        </p:txBody>
      </p:sp>
      <p:cxnSp>
        <p:nvCxnSpPr>
          <p:cNvPr id="291" name="Google Shape;291;p25"/>
          <p:cNvCxnSpPr>
            <a:cxnSpLocks/>
          </p:cNvCxnSpPr>
          <p:nvPr/>
        </p:nvCxnSpPr>
        <p:spPr>
          <a:xfrm>
            <a:off x="311700" y="1191700"/>
            <a:ext cx="8401376"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C5E538BD-91C7-589D-A6DA-4727ED814C04}"/>
              </a:ext>
            </a:extLst>
          </p:cNvPr>
          <p:cNvPicPr>
            <a:picLocks noChangeAspect="1"/>
          </p:cNvPicPr>
          <p:nvPr/>
        </p:nvPicPr>
        <p:blipFill>
          <a:blip r:embed="rId4"/>
          <a:stretch>
            <a:fillRect/>
          </a:stretch>
        </p:blipFill>
        <p:spPr>
          <a:xfrm>
            <a:off x="1218975" y="1735490"/>
            <a:ext cx="6706050" cy="2864221"/>
          </a:xfrm>
          <a:prstGeom prst="rect">
            <a:avLst/>
          </a:prstGeom>
        </p:spPr>
      </p:pic>
    </p:spTree>
    <p:extLst>
      <p:ext uri="{BB962C8B-B14F-4D97-AF65-F5344CB8AC3E}">
        <p14:creationId xmlns:p14="http://schemas.microsoft.com/office/powerpoint/2010/main" val="68348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React 18</a:t>
            </a:r>
            <a:endParaRPr dirty="0"/>
          </a:p>
        </p:txBody>
      </p:sp>
      <p:cxnSp>
        <p:nvCxnSpPr>
          <p:cNvPr id="291" name="Google Shape;291;p25"/>
          <p:cNvCxnSpPr>
            <a:cxnSpLocks/>
          </p:cNvCxnSpPr>
          <p:nvPr/>
        </p:nvCxnSpPr>
        <p:spPr>
          <a:xfrm>
            <a:off x="1180607" y="1251150"/>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589997" y="1660947"/>
            <a:ext cx="3982003" cy="2921873"/>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Overview of the React library for building user interfaces</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Introduction to the new features and improvements in React 18</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endParaRPr lang="en-US"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3" name="Graphic 2" descr="Atom with solid fill">
            <a:extLst>
              <a:ext uri="{FF2B5EF4-FFF2-40B4-BE49-F238E27FC236}">
                <a16:creationId xmlns:a16="http://schemas.microsoft.com/office/drawing/2014/main" id="{C14E7901-B890-CF47-E875-77B3CAC90A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59289" y="1378183"/>
            <a:ext cx="3487399" cy="3487399"/>
          </a:xfrm>
          <a:prstGeom prst="rect">
            <a:avLst/>
          </a:prstGeom>
        </p:spPr>
      </p:pic>
    </p:spTree>
    <p:extLst>
      <p:ext uri="{BB962C8B-B14F-4D97-AF65-F5344CB8AC3E}">
        <p14:creationId xmlns:p14="http://schemas.microsoft.com/office/powerpoint/2010/main" val="44451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5ADDC6A2-D9D9-BAE4-B33B-6C8C12FA5AF8}"/>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192475" y="1962685"/>
            <a:ext cx="8520601" cy="4571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latin typeface="Roboto Light" panose="02000000000000000000" pitchFamily="2" charset="0"/>
                <a:ea typeface="Roboto Light" panose="02000000000000000000" pitchFamily="2" charset="0"/>
                <a:cs typeface="Roboto Light" panose="02000000000000000000" pitchFamily="2" charset="0"/>
              </a:rPr>
              <a:t>React library for building user interfaces</a:t>
            </a:r>
            <a:br>
              <a:rPr lang="en-US" sz="3200" dirty="0">
                <a:latin typeface="Roboto Light" panose="02000000000000000000" pitchFamily="2" charset="0"/>
                <a:ea typeface="Roboto Light" panose="02000000000000000000" pitchFamily="2" charset="0"/>
                <a:cs typeface="Roboto Light" panose="02000000000000000000" pitchFamily="2" charset="0"/>
              </a:rPr>
            </a:br>
            <a:br>
              <a:rPr lang="en-US" sz="3200" dirty="0">
                <a:latin typeface="Roboto Light" panose="02000000000000000000" pitchFamily="2" charset="0"/>
                <a:ea typeface="Roboto Light" panose="02000000000000000000" pitchFamily="2" charset="0"/>
                <a:cs typeface="Roboto Light" panose="02000000000000000000" pitchFamily="2" charset="0"/>
              </a:rPr>
            </a:br>
            <a:endParaRPr dirty="0"/>
          </a:p>
        </p:txBody>
      </p:sp>
      <p:cxnSp>
        <p:nvCxnSpPr>
          <p:cNvPr id="291" name="Google Shape;291;p25"/>
          <p:cNvCxnSpPr>
            <a:cxnSpLocks/>
          </p:cNvCxnSpPr>
          <p:nvPr/>
        </p:nvCxnSpPr>
        <p:spPr>
          <a:xfrm>
            <a:off x="311700" y="1191700"/>
            <a:ext cx="8401376"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5FE7E6A1-61EB-1467-9638-006CFF5F921B}"/>
              </a:ext>
            </a:extLst>
          </p:cNvPr>
          <p:cNvPicPr>
            <a:picLocks noChangeAspect="1"/>
          </p:cNvPicPr>
          <p:nvPr/>
        </p:nvPicPr>
        <p:blipFill>
          <a:blip r:embed="rId4"/>
          <a:stretch>
            <a:fillRect/>
          </a:stretch>
        </p:blipFill>
        <p:spPr>
          <a:xfrm>
            <a:off x="1214415" y="1288232"/>
            <a:ext cx="6595945" cy="3693729"/>
          </a:xfrm>
          <a:prstGeom prst="rect">
            <a:avLst/>
          </a:prstGeom>
        </p:spPr>
      </p:pic>
    </p:spTree>
    <p:extLst>
      <p:ext uri="{BB962C8B-B14F-4D97-AF65-F5344CB8AC3E}">
        <p14:creationId xmlns:p14="http://schemas.microsoft.com/office/powerpoint/2010/main" val="201609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66855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latin typeface="Roboto Light" panose="02000000000000000000" pitchFamily="2" charset="0"/>
                <a:ea typeface="Roboto Light" panose="02000000000000000000" pitchFamily="2" charset="0"/>
                <a:cs typeface="Roboto Light" panose="02000000000000000000" pitchFamily="2" charset="0"/>
              </a:rPr>
              <a:t>Introduction to the new features and improvements in React 18</a:t>
            </a:r>
            <a:endParaRPr b="1" dirty="0"/>
          </a:p>
        </p:txBody>
      </p:sp>
      <p:cxnSp>
        <p:nvCxnSpPr>
          <p:cNvPr id="291" name="Google Shape;291;p25"/>
          <p:cNvCxnSpPr>
            <a:cxnSpLocks/>
          </p:cNvCxnSpPr>
          <p:nvPr/>
        </p:nvCxnSpPr>
        <p:spPr>
          <a:xfrm>
            <a:off x="1064995" y="1275155"/>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497312" y="2080341"/>
            <a:ext cx="3982003" cy="2921873"/>
          </a:xfrm>
        </p:spPr>
        <p:txBody>
          <a:bodyPr/>
          <a:lstStyle/>
          <a:p>
            <a:pPr algn="l"/>
            <a:r>
              <a:rPr lang="en-US" sz="2000" b="0" i="0" dirty="0">
                <a:solidFill>
                  <a:srgbClr val="BDC1C6"/>
                </a:solidFill>
                <a:effectLst/>
                <a:latin typeface="arial" panose="020B0604020202020204" pitchFamily="34" charset="0"/>
              </a:rPr>
              <a:t>With the new React 18 release, React introduces '</a:t>
            </a:r>
            <a:r>
              <a:rPr lang="en-US" sz="2000" b="1" i="0" dirty="0">
                <a:solidFill>
                  <a:srgbClr val="BDC1C6"/>
                </a:solidFill>
                <a:effectLst/>
                <a:latin typeface="arial" panose="020B0604020202020204" pitchFamily="34" charset="0"/>
              </a:rPr>
              <a:t>Automatic Batching</a:t>
            </a:r>
            <a:r>
              <a:rPr lang="en-US" sz="2000" b="0" i="0" dirty="0">
                <a:solidFill>
                  <a:srgbClr val="BDC1C6"/>
                </a:solidFill>
                <a:effectLst/>
                <a:latin typeface="arial" panose="020B0604020202020204" pitchFamily="34" charset="0"/>
              </a:rPr>
              <a:t>,' an improved version of batching. Automatic Batching enables batching for all state updates from create Root , regardless of where they originate. This has batch state changes, intervals, native event handlers, asynchronous operations, and timeouts.</a:t>
            </a:r>
            <a:endParaRPr lang="en-US" sz="14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5" name="Picture 4">
            <a:extLst>
              <a:ext uri="{FF2B5EF4-FFF2-40B4-BE49-F238E27FC236}">
                <a16:creationId xmlns:a16="http://schemas.microsoft.com/office/drawing/2014/main" id="{1CC580A9-A200-3EB8-34F3-131DC7A14EF2}"/>
              </a:ext>
            </a:extLst>
          </p:cNvPr>
          <p:cNvPicPr>
            <a:picLocks noChangeAspect="1"/>
          </p:cNvPicPr>
          <p:nvPr/>
        </p:nvPicPr>
        <p:blipFill>
          <a:blip r:embed="rId4"/>
          <a:stretch>
            <a:fillRect/>
          </a:stretch>
        </p:blipFill>
        <p:spPr>
          <a:xfrm>
            <a:off x="5272014" y="1943710"/>
            <a:ext cx="3079286" cy="2376041"/>
          </a:xfrm>
          <a:prstGeom prst="rect">
            <a:avLst/>
          </a:prstGeom>
        </p:spPr>
      </p:pic>
    </p:spTree>
    <p:extLst>
      <p:ext uri="{BB962C8B-B14F-4D97-AF65-F5344CB8AC3E}">
        <p14:creationId xmlns:p14="http://schemas.microsoft.com/office/powerpoint/2010/main" val="257465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Next.js 13</a:t>
            </a:r>
            <a:endParaRPr dirty="0"/>
          </a:p>
        </p:txBody>
      </p:sp>
      <p:cxnSp>
        <p:nvCxnSpPr>
          <p:cNvPr id="291" name="Google Shape;291;p25"/>
          <p:cNvCxnSpPr>
            <a:cxnSpLocks/>
          </p:cNvCxnSpPr>
          <p:nvPr/>
        </p:nvCxnSpPr>
        <p:spPr>
          <a:xfrm>
            <a:off x="1180607" y="1251150"/>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589997" y="1660947"/>
            <a:ext cx="3982003" cy="2921873"/>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Introduction to Next.js, a framework for building server-rendered React applications</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Overview of the new features and improvements in Next.js 13</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Tips for using Next.js 13 in your web projects</a:t>
            </a:r>
          </a:p>
        </p:txBody>
      </p:sp>
      <p:sp>
        <p:nvSpPr>
          <p:cNvPr id="8" name="TextBox 7">
            <a:extLst>
              <a:ext uri="{FF2B5EF4-FFF2-40B4-BE49-F238E27FC236}">
                <a16:creationId xmlns:a16="http://schemas.microsoft.com/office/drawing/2014/main" id="{CA8C2B24-36BC-F792-5182-4311F7A9E6CF}"/>
              </a:ext>
            </a:extLst>
          </p:cNvPr>
          <p:cNvSpPr txBox="1"/>
          <p:nvPr/>
        </p:nvSpPr>
        <p:spPr>
          <a:xfrm>
            <a:off x="4791798" y="2665188"/>
            <a:ext cx="4132404" cy="1015663"/>
          </a:xfrm>
          <a:prstGeom prst="rect">
            <a:avLst/>
          </a:prstGeom>
          <a:noFill/>
        </p:spPr>
        <p:txBody>
          <a:bodyPr wrap="square">
            <a:spAutoFit/>
          </a:bodyPr>
          <a:lstStyle/>
          <a:p>
            <a:r>
              <a:rPr lang="en-US" sz="6000" b="1" dirty="0">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atin typeface="Arial Black" panose="020B0A04020102020204" pitchFamily="34" charset="0"/>
              </a:rPr>
              <a:t>NEXT</a:t>
            </a:r>
            <a:r>
              <a:rPr lang="en-US" sz="2800" b="1" dirty="0">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atin typeface="Arial Black" panose="020B0A04020102020204" pitchFamily="34" charset="0"/>
              </a:rPr>
              <a:t>.js </a:t>
            </a:r>
            <a:r>
              <a:rPr lang="en-US" sz="6000" b="1" dirty="0">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50000" t="50000" r="50000" b="50000"/>
                  </a:path>
                  <a:tileRect/>
                </a:gradFill>
                <a:latin typeface="Arial Black" panose="020B0A04020102020204" pitchFamily="34" charset="0"/>
              </a:rPr>
              <a:t>13</a:t>
            </a:r>
          </a:p>
        </p:txBody>
      </p:sp>
    </p:spTree>
    <p:extLst>
      <p:ext uri="{BB962C8B-B14F-4D97-AF65-F5344CB8AC3E}">
        <p14:creationId xmlns:p14="http://schemas.microsoft.com/office/powerpoint/2010/main" val="113387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826210"/>
            <a:ext cx="8520600"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b="1" dirty="0">
                <a:latin typeface="Roboto Light" panose="02000000000000000000" pitchFamily="2" charset="0"/>
                <a:ea typeface="Roboto Light" panose="02000000000000000000" pitchFamily="2" charset="0"/>
                <a:cs typeface="Roboto Light" panose="02000000000000000000" pitchFamily="2" charset="0"/>
              </a:rPr>
              <a:t>Introduction to Next.js, a framework for building server-rendered React applications</a:t>
            </a:r>
            <a:endParaRPr b="1" dirty="0"/>
          </a:p>
        </p:txBody>
      </p:sp>
      <p:cxnSp>
        <p:nvCxnSpPr>
          <p:cNvPr id="291" name="Google Shape;291;p25"/>
          <p:cNvCxnSpPr>
            <a:cxnSpLocks/>
          </p:cNvCxnSpPr>
          <p:nvPr/>
        </p:nvCxnSpPr>
        <p:spPr>
          <a:xfrm>
            <a:off x="972309" y="1432810"/>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497311" y="1504800"/>
            <a:ext cx="3982003" cy="2921873"/>
          </a:xfrm>
        </p:spPr>
        <p:txBody>
          <a:bodyPr/>
          <a:lstStyle/>
          <a:p>
            <a:pPr algn="l"/>
            <a:r>
              <a:rPr lang="en-US" sz="2000" i="0" dirty="0">
                <a:solidFill>
                  <a:srgbClr val="BDC1C6"/>
                </a:solidFill>
                <a:effectLst/>
                <a:latin typeface="+mn-lt"/>
              </a:rPr>
              <a:t>Next.js is a front-end framework that makes it easy to build fast websites with React</a:t>
            </a:r>
            <a:r>
              <a:rPr lang="en-US" sz="2000" b="0" i="0" dirty="0">
                <a:solidFill>
                  <a:srgbClr val="BDC1C6"/>
                </a:solidFill>
                <a:effectLst/>
                <a:latin typeface="arial" panose="020B0604020202020204" pitchFamily="34" charset="0"/>
              </a:rPr>
              <a:t>—which is a free and open-source front-end JavaScript library for building user interfaces based on UI components.</a:t>
            </a:r>
            <a:endParaRPr lang="en-US" sz="105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 name="Picture 3">
            <a:extLst>
              <a:ext uri="{FF2B5EF4-FFF2-40B4-BE49-F238E27FC236}">
                <a16:creationId xmlns:a16="http://schemas.microsoft.com/office/drawing/2014/main" id="{2876A5CD-C5C0-2322-A88F-F601FFBE1D67}"/>
              </a:ext>
            </a:extLst>
          </p:cNvPr>
          <p:cNvPicPr>
            <a:picLocks noChangeAspect="1"/>
          </p:cNvPicPr>
          <p:nvPr/>
        </p:nvPicPr>
        <p:blipFill>
          <a:blip r:embed="rId4"/>
          <a:stretch>
            <a:fillRect/>
          </a:stretch>
        </p:blipFill>
        <p:spPr>
          <a:xfrm>
            <a:off x="5301994" y="1905026"/>
            <a:ext cx="3530306" cy="2521647"/>
          </a:xfrm>
          <a:prstGeom prst="snip2DiagRect">
            <a:avLst/>
          </a:prstGeom>
          <a:solidFill>
            <a:srgbClr val="FFFFFF">
              <a:shade val="85000"/>
            </a:srgbClr>
          </a:solidFill>
          <a:ln w="88900" cap="sq">
            <a:solidFill>
              <a:srgbClr val="FFFFFF"/>
            </a:solidFill>
            <a:miter lim="800000"/>
          </a:ln>
          <a:effectLst>
            <a:outerShdw blurRad="50800" dist="38100" dir="5400000" algn="t"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8192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412683"/>
            <a:ext cx="8520600"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latin typeface="Roboto Light" panose="02000000000000000000" pitchFamily="2" charset="0"/>
                <a:ea typeface="Roboto Light" panose="02000000000000000000" pitchFamily="2" charset="0"/>
                <a:cs typeface="Roboto Light" panose="02000000000000000000" pitchFamily="2" charset="0"/>
              </a:rPr>
              <a:t>New features and improvements in Next.js 13</a:t>
            </a:r>
            <a:endParaRPr b="1" dirty="0"/>
          </a:p>
        </p:txBody>
      </p:sp>
      <p:cxnSp>
        <p:nvCxnSpPr>
          <p:cNvPr id="291" name="Google Shape;291;p25"/>
          <p:cNvCxnSpPr>
            <a:cxnSpLocks/>
          </p:cNvCxnSpPr>
          <p:nvPr/>
        </p:nvCxnSpPr>
        <p:spPr>
          <a:xfrm>
            <a:off x="567559" y="1019283"/>
            <a:ext cx="7966841"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821469" y="1820619"/>
            <a:ext cx="7501061" cy="2921873"/>
          </a:xfrm>
        </p:spPr>
        <p:txBody>
          <a:bodyPr/>
          <a:lstStyle/>
          <a:p>
            <a:pPr algn="l"/>
            <a:r>
              <a:rPr lang="en-US" sz="2000" b="0" i="0" dirty="0">
                <a:solidFill>
                  <a:srgbClr val="BDC1C6"/>
                </a:solidFill>
                <a:effectLst/>
                <a:latin typeface="arial" panose="020B0604020202020204" pitchFamily="34" charset="0"/>
              </a:rPr>
              <a:t>App/Directory for File-Based Routing</a:t>
            </a:r>
            <a:br>
              <a:rPr lang="en-US"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r>
              <a:rPr lang="en-US" sz="2000" b="0" i="0" dirty="0">
                <a:solidFill>
                  <a:srgbClr val="BDC1C6"/>
                </a:solidFill>
                <a:effectLst/>
                <a:latin typeface="arial" panose="020B0604020202020204" pitchFamily="34" charset="0"/>
              </a:rPr>
              <a:t>React Server Components</a:t>
            </a:r>
            <a:br>
              <a:rPr lang="en-US"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r>
              <a:rPr lang="en-US" sz="2000" b="0" i="0" dirty="0">
                <a:solidFill>
                  <a:srgbClr val="BDC1C6"/>
                </a:solidFill>
                <a:effectLst/>
                <a:latin typeface="arial" panose="020B0604020202020204" pitchFamily="34" charset="0"/>
              </a:rPr>
              <a:t>Async Components &amp; Data Fetching: Async components, a new method of data collecting for server-rendered components</a:t>
            </a:r>
            <a:br>
              <a:rPr lang="en-US"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r>
              <a:rPr lang="en-US" sz="2000" b="0" i="0" dirty="0">
                <a:solidFill>
                  <a:srgbClr val="BDC1C6"/>
                </a:solidFill>
                <a:effectLst/>
                <a:latin typeface="arial" panose="020B0604020202020204" pitchFamily="34" charset="0"/>
              </a:rPr>
              <a:t>Streaming</a:t>
            </a:r>
            <a:br>
              <a:rPr lang="en-US"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r>
              <a:rPr lang="en-US" sz="2000" b="0" i="0" dirty="0" err="1">
                <a:solidFill>
                  <a:srgbClr val="BDC1C6"/>
                </a:solidFill>
                <a:effectLst/>
                <a:latin typeface="arial" panose="020B0604020202020204" pitchFamily="34" charset="0"/>
              </a:rPr>
              <a:t>Turbopack</a:t>
            </a:r>
            <a:endParaRPr lang="en-US" sz="1400" b="0" i="0" dirty="0">
              <a:solidFill>
                <a:srgbClr val="BDC1C6"/>
              </a:solidFill>
              <a:effectLst/>
              <a:latin typeface="arial" panose="020B0604020202020204" pitchFamily="34" charset="0"/>
            </a:endParaRPr>
          </a:p>
        </p:txBody>
      </p:sp>
    </p:spTree>
    <p:extLst>
      <p:ext uri="{BB962C8B-B14F-4D97-AF65-F5344CB8AC3E}">
        <p14:creationId xmlns:p14="http://schemas.microsoft.com/office/powerpoint/2010/main" val="26975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Accessibility and Inclusivity</a:t>
            </a:r>
            <a:endParaRPr dirty="0"/>
          </a:p>
        </p:txBody>
      </p:sp>
      <p:cxnSp>
        <p:nvCxnSpPr>
          <p:cNvPr id="291" name="Google Shape;291;p25"/>
          <p:cNvCxnSpPr>
            <a:cxnSpLocks/>
          </p:cNvCxnSpPr>
          <p:nvPr/>
        </p:nvCxnSpPr>
        <p:spPr>
          <a:xfrm>
            <a:off x="1180607" y="1251150"/>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495404" y="1857750"/>
            <a:ext cx="3982003" cy="2921873"/>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The importance of accessibility and inclusivity in the web</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Best practices for building accessible and inclusive web applications</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The role of server-side components in improving accessibility and inclusivity</a:t>
            </a:r>
          </a:p>
        </p:txBody>
      </p:sp>
      <p:sp>
        <p:nvSpPr>
          <p:cNvPr id="3" name="Google Shape;256;p23">
            <a:extLst>
              <a:ext uri="{FF2B5EF4-FFF2-40B4-BE49-F238E27FC236}">
                <a16:creationId xmlns:a16="http://schemas.microsoft.com/office/drawing/2014/main" id="{8792F5D4-569B-8DE3-ED6D-DF59C348F718}"/>
              </a:ext>
            </a:extLst>
          </p:cNvPr>
          <p:cNvSpPr/>
          <p:nvPr/>
        </p:nvSpPr>
        <p:spPr>
          <a:xfrm>
            <a:off x="5437497" y="2183388"/>
            <a:ext cx="2746413" cy="1627357"/>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spTree>
    <p:extLst>
      <p:ext uri="{BB962C8B-B14F-4D97-AF65-F5344CB8AC3E}">
        <p14:creationId xmlns:p14="http://schemas.microsoft.com/office/powerpoint/2010/main" val="401314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699" y="1214019"/>
            <a:ext cx="8520600"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b="1" dirty="0">
                <a:latin typeface="Roboto Light" panose="02000000000000000000" pitchFamily="2" charset="0"/>
                <a:ea typeface="Roboto Light" panose="02000000000000000000" pitchFamily="2" charset="0"/>
                <a:cs typeface="Roboto Light" panose="02000000000000000000" pitchFamily="2" charset="0"/>
              </a:rPr>
              <a:t>The importance of accessibility and inclusivity in the web</a:t>
            </a:r>
            <a:br>
              <a:rPr lang="en-US" sz="3200" b="1" dirty="0">
                <a:latin typeface="Roboto Light" panose="02000000000000000000" pitchFamily="2" charset="0"/>
                <a:ea typeface="Roboto Light" panose="02000000000000000000" pitchFamily="2" charset="0"/>
                <a:cs typeface="Roboto Light" panose="02000000000000000000" pitchFamily="2" charset="0"/>
              </a:rPr>
            </a:br>
            <a:endParaRPr b="1" dirty="0"/>
          </a:p>
        </p:txBody>
      </p:sp>
      <p:cxnSp>
        <p:nvCxnSpPr>
          <p:cNvPr id="291" name="Google Shape;291;p25"/>
          <p:cNvCxnSpPr>
            <a:cxnSpLocks/>
          </p:cNvCxnSpPr>
          <p:nvPr/>
        </p:nvCxnSpPr>
        <p:spPr>
          <a:xfrm>
            <a:off x="588578" y="1334593"/>
            <a:ext cx="7966841"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672661" y="2409126"/>
            <a:ext cx="7501061" cy="3040710"/>
          </a:xfrm>
        </p:spPr>
        <p:txBody>
          <a:bodyPr/>
          <a:lstStyle/>
          <a:p>
            <a:pPr algn="l"/>
            <a:r>
              <a:rPr lang="en-US" sz="1800" b="0" i="0" dirty="0">
                <a:solidFill>
                  <a:srgbClr val="BDC1C6"/>
                </a:solidFill>
                <a:effectLst/>
                <a:latin typeface="Arial" panose="020B0604020202020204" pitchFamily="34" charset="0"/>
                <a:cs typeface="Arial" panose="020B0604020202020204" pitchFamily="34" charset="0"/>
              </a:rPr>
              <a:t>Accessibility: </a:t>
            </a:r>
            <a:r>
              <a:rPr lang="en-US" sz="1800" b="1" i="0" dirty="0">
                <a:solidFill>
                  <a:srgbClr val="BDC1C6"/>
                </a:solidFill>
                <a:effectLst/>
                <a:latin typeface="Arial" panose="020B0604020202020204" pitchFamily="34" charset="0"/>
                <a:cs typeface="Arial" panose="020B0604020202020204" pitchFamily="34" charset="0"/>
              </a:rPr>
              <a:t>addresses discriminatory aspects related to equivalent user experience for people with disabilities</a:t>
            </a:r>
            <a:r>
              <a:rPr lang="en-US" sz="1800" b="0" i="0" dirty="0">
                <a:solidFill>
                  <a:srgbClr val="BDC1C6"/>
                </a:solidFill>
                <a:effectLst/>
                <a:latin typeface="Arial" panose="020B0604020202020204" pitchFamily="34" charset="0"/>
                <a:cs typeface="Arial" panose="020B0604020202020204" pitchFamily="34" charset="0"/>
              </a:rPr>
              <a:t>. Web accessibility means that people with disabilities can equally perceive, understand, navigate, and interact with websites and tools. It also means that they can contribute equally without barriers.</a:t>
            </a:r>
            <a:br>
              <a:rPr lang="en-US" sz="1800" b="0" i="0" dirty="0">
                <a:solidFill>
                  <a:srgbClr val="BDC1C6"/>
                </a:solidFill>
                <a:effectLst/>
                <a:latin typeface="Arial" panose="020B0604020202020204" pitchFamily="34" charset="0"/>
                <a:cs typeface="Arial" panose="020B0604020202020204" pitchFamily="34" charset="0"/>
              </a:rPr>
            </a:br>
            <a:br>
              <a:rPr lang="en-US" sz="1800" b="0" i="0" dirty="0">
                <a:solidFill>
                  <a:srgbClr val="BDC1C6"/>
                </a:solidFill>
                <a:effectLst/>
                <a:latin typeface="Arial" panose="020B0604020202020204" pitchFamily="34" charset="0"/>
                <a:cs typeface="Arial" panose="020B0604020202020204" pitchFamily="34" charset="0"/>
              </a:rPr>
            </a:br>
            <a:r>
              <a:rPr lang="en-US" sz="1800" b="0" i="0" dirty="0">
                <a:solidFill>
                  <a:schemeClr val="bg1"/>
                </a:solidFill>
                <a:effectLst/>
                <a:latin typeface="Arial" panose="020B0604020202020204" pitchFamily="34" charset="0"/>
                <a:cs typeface="Arial" panose="020B0604020202020204" pitchFamily="34" charset="0"/>
              </a:rPr>
              <a:t>It is important to keep in mind when designing a website that not every user interacts with it the same way. By using inclusive design, you can remove bias and assumptions from your website and ensure that users do not feel excluded. Read on to learn how to master this modern approach.</a:t>
            </a:r>
            <a:br>
              <a:rPr lang="en-US" sz="1800" b="0" i="0" dirty="0">
                <a:solidFill>
                  <a:schemeClr val="bg1"/>
                </a:solidFill>
                <a:effectLst/>
                <a:latin typeface="Arial" panose="020B0604020202020204" pitchFamily="34" charset="0"/>
                <a:cs typeface="Arial" panose="020B0604020202020204" pitchFamily="34" charset="0"/>
              </a:rPr>
            </a:br>
            <a:br>
              <a:rPr lang="en-US" sz="1800" b="0" i="0" dirty="0">
                <a:solidFill>
                  <a:srgbClr val="212529"/>
                </a:solidFill>
                <a:effectLst/>
                <a:latin typeface="Arial" panose="020B0604020202020204" pitchFamily="34" charset="0"/>
                <a:cs typeface="Arial" panose="020B0604020202020204" pitchFamily="34" charset="0"/>
              </a:rPr>
            </a:br>
            <a:endParaRPr lang="en-US" sz="1800" b="0" i="0" dirty="0">
              <a:solidFill>
                <a:srgbClr val="BDC1C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57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5" name="Picture 4">
            <a:extLst>
              <a:ext uri="{FF2B5EF4-FFF2-40B4-BE49-F238E27FC236}">
                <a16:creationId xmlns:a16="http://schemas.microsoft.com/office/drawing/2014/main" id="{E18CE036-867C-4101-F7E4-3C2978D2D0C9}"/>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0" y="0"/>
            <a:ext cx="9144000" cy="5143499"/>
          </a:xfrm>
          <a:prstGeom prst="rect">
            <a:avLst/>
          </a:prstGeom>
        </p:spPr>
      </p:pic>
      <p:sp>
        <p:nvSpPr>
          <p:cNvPr id="218" name="Google Shape;218;p23"/>
          <p:cNvSpPr txBox="1">
            <a:spLocks noGrp="1"/>
          </p:cNvSpPr>
          <p:nvPr>
            <p:ph type="ctrTitle"/>
          </p:nvPr>
        </p:nvSpPr>
        <p:spPr>
          <a:xfrm>
            <a:off x="288155" y="26644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Overview</a:t>
            </a:r>
            <a:endParaRPr dirty="0"/>
          </a:p>
        </p:txBody>
      </p:sp>
      <p:sp>
        <p:nvSpPr>
          <p:cNvPr id="219" name="Google Shape;219;p23"/>
          <p:cNvSpPr txBox="1">
            <a:spLocks noGrp="1"/>
          </p:cNvSpPr>
          <p:nvPr>
            <p:ph type="subTitle" idx="1"/>
          </p:nvPr>
        </p:nvSpPr>
        <p:spPr>
          <a:xfrm>
            <a:off x="1776000" y="4319092"/>
            <a:ext cx="1842242"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React for building user interface</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New features &amp;  improvements</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Tips for using React 18 in web projects</a:t>
            </a:r>
            <a:endParaRPr sz="800" dirty="0">
              <a:solidFill>
                <a:schemeClr val="bg1"/>
              </a:solidFill>
            </a:endParaRPr>
          </a:p>
        </p:txBody>
      </p:sp>
      <p:sp>
        <p:nvSpPr>
          <p:cNvPr id="220" name="Google Shape;220;p23"/>
          <p:cNvSpPr txBox="1">
            <a:spLocks noGrp="1"/>
          </p:cNvSpPr>
          <p:nvPr>
            <p:ph type="title" idx="2"/>
          </p:nvPr>
        </p:nvSpPr>
        <p:spPr>
          <a:xfrm>
            <a:off x="964155" y="4099872"/>
            <a:ext cx="634949"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bg1"/>
                </a:solidFill>
              </a:rPr>
              <a:t>04</a:t>
            </a:r>
            <a:endParaRPr dirty="0">
              <a:solidFill>
                <a:schemeClr val="bg1"/>
              </a:solidFill>
            </a:endParaRPr>
          </a:p>
        </p:txBody>
      </p:sp>
      <p:sp>
        <p:nvSpPr>
          <p:cNvPr id="221" name="Google Shape;221;p23"/>
          <p:cNvSpPr txBox="1">
            <a:spLocks noGrp="1"/>
          </p:cNvSpPr>
          <p:nvPr>
            <p:ph type="subTitle" idx="3"/>
          </p:nvPr>
        </p:nvSpPr>
        <p:spPr>
          <a:xfrm>
            <a:off x="6411225" y="1177886"/>
            <a:ext cx="18894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Next.js 13 framework for building applications</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New features &amp; improvements</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Tips for using Next.js 13 in the web projects</a:t>
            </a:r>
            <a:endParaRPr sz="800" dirty="0">
              <a:solidFill>
                <a:schemeClr val="bg1"/>
              </a:solidFill>
            </a:endParaRPr>
          </a:p>
        </p:txBody>
      </p:sp>
      <p:sp>
        <p:nvSpPr>
          <p:cNvPr id="222" name="Google Shape;222;p23"/>
          <p:cNvSpPr txBox="1">
            <a:spLocks noGrp="1"/>
          </p:cNvSpPr>
          <p:nvPr>
            <p:ph type="title" idx="4"/>
          </p:nvPr>
        </p:nvSpPr>
        <p:spPr>
          <a:xfrm>
            <a:off x="5721435" y="1067344"/>
            <a:ext cx="576287" cy="58917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3" name="Google Shape;223;p23"/>
          <p:cNvSpPr txBox="1">
            <a:spLocks noGrp="1"/>
          </p:cNvSpPr>
          <p:nvPr>
            <p:ph type="subTitle" idx="5"/>
          </p:nvPr>
        </p:nvSpPr>
        <p:spPr>
          <a:xfrm>
            <a:off x="6411224" y="2153461"/>
            <a:ext cx="2075999"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Emerging Technologies are shaping the future of web</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technologies are driving towards cloud and edge computing</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Potential impact of these technologies</a:t>
            </a:r>
            <a:endParaRPr sz="800" dirty="0">
              <a:solidFill>
                <a:schemeClr val="bg1"/>
              </a:solidFill>
            </a:endParaRPr>
          </a:p>
        </p:txBody>
      </p:sp>
      <p:sp>
        <p:nvSpPr>
          <p:cNvPr id="224" name="Google Shape;224;p23"/>
          <p:cNvSpPr txBox="1">
            <a:spLocks noGrp="1"/>
          </p:cNvSpPr>
          <p:nvPr>
            <p:ph type="title" idx="6"/>
          </p:nvPr>
        </p:nvSpPr>
        <p:spPr>
          <a:xfrm>
            <a:off x="5745758" y="1900696"/>
            <a:ext cx="562999"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5" name="Google Shape;225;p23"/>
          <p:cNvSpPr txBox="1">
            <a:spLocks noGrp="1"/>
          </p:cNvSpPr>
          <p:nvPr>
            <p:ph type="subTitle" idx="7"/>
          </p:nvPr>
        </p:nvSpPr>
        <p:spPr>
          <a:xfrm>
            <a:off x="1790596" y="1164846"/>
            <a:ext cx="1503767" cy="5025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n-US" sz="800" dirty="0">
                <a:solidFill>
                  <a:schemeClr val="bg1"/>
                </a:solidFill>
              </a:rPr>
              <a:t>Overview of the current state of the web.</a:t>
            </a:r>
          </a:p>
          <a:p>
            <a:pPr marL="171450" lvl="0" indent="-171450" algn="just" rtl="0">
              <a:spcBef>
                <a:spcPts val="0"/>
              </a:spcBef>
              <a:spcAft>
                <a:spcPts val="0"/>
              </a:spcAft>
              <a:buFont typeface="Arial" panose="020B0604020202020204" pitchFamily="34" charset="0"/>
              <a:buChar char="•"/>
            </a:pPr>
            <a:r>
              <a:rPr lang="en-US" sz="800" dirty="0">
                <a:solidFill>
                  <a:schemeClr val="bg1"/>
                </a:solidFill>
              </a:rPr>
              <a:t>Introduction to the main topics of the presentation</a:t>
            </a:r>
          </a:p>
        </p:txBody>
      </p:sp>
      <p:sp>
        <p:nvSpPr>
          <p:cNvPr id="226" name="Google Shape;226;p23"/>
          <p:cNvSpPr txBox="1">
            <a:spLocks noGrp="1"/>
          </p:cNvSpPr>
          <p:nvPr>
            <p:ph type="title" idx="8"/>
          </p:nvPr>
        </p:nvSpPr>
        <p:spPr>
          <a:xfrm>
            <a:off x="1116669" y="101209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bg1"/>
                </a:solidFill>
              </a:rPr>
              <a:t>01</a:t>
            </a:r>
            <a:endParaRPr dirty="0">
              <a:solidFill>
                <a:schemeClr val="bg1"/>
              </a:solidFill>
            </a:endParaRPr>
          </a:p>
        </p:txBody>
      </p:sp>
      <p:sp>
        <p:nvSpPr>
          <p:cNvPr id="227" name="Google Shape;227;p23"/>
          <p:cNvSpPr txBox="1">
            <a:spLocks noGrp="1"/>
          </p:cNvSpPr>
          <p:nvPr>
            <p:ph type="subTitle" idx="9"/>
          </p:nvPr>
        </p:nvSpPr>
        <p:spPr>
          <a:xfrm>
            <a:off x="1782124" y="2278111"/>
            <a:ext cx="20100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1"/>
              </a:buClr>
              <a:buSzPts val="1100"/>
              <a:buFont typeface="Arial" panose="020B0604020202020204" pitchFamily="34" charset="0"/>
              <a:buChar char="•"/>
            </a:pPr>
            <a:r>
              <a:rPr lang="es" sz="800" dirty="0">
                <a:solidFill>
                  <a:schemeClr val="bg1"/>
                </a:solidFill>
              </a:rPr>
              <a:t>Cloud Computing &amp; Role on Web</a:t>
            </a:r>
          </a:p>
          <a:p>
            <a:pPr marL="171450" lvl="0" indent="-171450" algn="l" rtl="0">
              <a:spcBef>
                <a:spcPts val="0"/>
              </a:spcBef>
              <a:spcAft>
                <a:spcPts val="0"/>
              </a:spcAft>
              <a:buClr>
                <a:schemeClr val="accent1"/>
              </a:buClr>
              <a:buSzPts val="1100"/>
              <a:buFont typeface="Arial" panose="020B0604020202020204" pitchFamily="34" charset="0"/>
              <a:buChar char="•"/>
            </a:pPr>
            <a:r>
              <a:rPr lang="es" sz="800" dirty="0">
                <a:solidFill>
                  <a:schemeClr val="bg1"/>
                </a:solidFill>
              </a:rPr>
              <a:t>Edge Computing &amp; differs from Cloud Computing</a:t>
            </a:r>
          </a:p>
          <a:p>
            <a:pPr marL="171450" lvl="0" indent="-171450" algn="l" rtl="0">
              <a:spcBef>
                <a:spcPts val="0"/>
              </a:spcBef>
              <a:spcAft>
                <a:spcPts val="0"/>
              </a:spcAft>
              <a:buClr>
                <a:schemeClr val="accent1"/>
              </a:buClr>
              <a:buSzPts val="1100"/>
              <a:buFont typeface="Arial" panose="020B0604020202020204" pitchFamily="34" charset="0"/>
              <a:buChar char="•"/>
            </a:pPr>
            <a:r>
              <a:rPr lang="es" sz="800" dirty="0">
                <a:solidFill>
                  <a:schemeClr val="bg1"/>
                </a:solidFill>
              </a:rPr>
              <a:t>Benefits of hybrid approach from cloud and edge</a:t>
            </a:r>
            <a:endParaRPr sz="800" dirty="0">
              <a:solidFill>
                <a:schemeClr val="bg1"/>
              </a:solidFill>
            </a:endParaRPr>
          </a:p>
        </p:txBody>
      </p:sp>
      <p:sp>
        <p:nvSpPr>
          <p:cNvPr id="228" name="Google Shape;228;p23"/>
          <p:cNvSpPr txBox="1">
            <a:spLocks noGrp="1"/>
          </p:cNvSpPr>
          <p:nvPr>
            <p:ph type="title" idx="13"/>
          </p:nvPr>
        </p:nvSpPr>
        <p:spPr>
          <a:xfrm>
            <a:off x="1117346" y="1906283"/>
            <a:ext cx="64610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bg1"/>
                </a:solidFill>
              </a:rPr>
              <a:t>02</a:t>
            </a:r>
            <a:endParaRPr dirty="0">
              <a:solidFill>
                <a:schemeClr val="bg1"/>
              </a:solidFill>
            </a:endParaRPr>
          </a:p>
        </p:txBody>
      </p:sp>
      <p:sp>
        <p:nvSpPr>
          <p:cNvPr id="229" name="Google Shape;229;p23"/>
          <p:cNvSpPr txBox="1">
            <a:spLocks noGrp="1"/>
          </p:cNvSpPr>
          <p:nvPr>
            <p:ph type="subTitle" idx="14"/>
          </p:nvPr>
        </p:nvSpPr>
        <p:spPr>
          <a:xfrm>
            <a:off x="1785985" y="3242713"/>
            <a:ext cx="2010000" cy="502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Server-side Components</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How server-side components can improve the performance and scalability of web applications</a:t>
            </a:r>
          </a:p>
          <a:p>
            <a:pPr marL="171450" lvl="0" indent="-171450" algn="l" rtl="0">
              <a:spcBef>
                <a:spcPts val="0"/>
              </a:spcBef>
              <a:spcAft>
                <a:spcPts val="0"/>
              </a:spcAft>
              <a:buClr>
                <a:schemeClr val="accent1"/>
              </a:buClr>
              <a:buSzPts val="1100"/>
              <a:buFont typeface="Arial" panose="020B0604020202020204" pitchFamily="34" charset="0"/>
              <a:buChar char="•"/>
            </a:pPr>
            <a:r>
              <a:rPr lang="en-US" sz="800" dirty="0">
                <a:solidFill>
                  <a:schemeClr val="bg1"/>
                </a:solidFill>
              </a:rPr>
              <a:t>Examples of server-side components in action</a:t>
            </a:r>
          </a:p>
          <a:p>
            <a:pPr marL="171450" lvl="0" indent="-171450" algn="l" rtl="0">
              <a:spcBef>
                <a:spcPts val="0"/>
              </a:spcBef>
              <a:spcAft>
                <a:spcPts val="0"/>
              </a:spcAft>
              <a:buClr>
                <a:schemeClr val="accent1"/>
              </a:buClr>
              <a:buSzPts val="1100"/>
              <a:buFont typeface="Arial" panose="020B0604020202020204" pitchFamily="34" charset="0"/>
              <a:buChar char="•"/>
            </a:pPr>
            <a:endParaRPr sz="800" dirty="0">
              <a:solidFill>
                <a:schemeClr val="bg1"/>
              </a:solidFill>
            </a:endParaRPr>
          </a:p>
        </p:txBody>
      </p:sp>
      <p:sp>
        <p:nvSpPr>
          <p:cNvPr id="230" name="Google Shape;230;p23"/>
          <p:cNvSpPr txBox="1">
            <a:spLocks noGrp="1"/>
          </p:cNvSpPr>
          <p:nvPr>
            <p:ph type="title" idx="15"/>
          </p:nvPr>
        </p:nvSpPr>
        <p:spPr>
          <a:xfrm>
            <a:off x="1088026" y="2996889"/>
            <a:ext cx="53659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bg1"/>
                </a:solidFill>
              </a:rPr>
              <a:t>03</a:t>
            </a:r>
            <a:endParaRPr dirty="0">
              <a:solidFill>
                <a:schemeClr val="bg1"/>
              </a:solidFill>
            </a:endParaRPr>
          </a:p>
        </p:txBody>
      </p:sp>
      <p:sp>
        <p:nvSpPr>
          <p:cNvPr id="231" name="Google Shape;231;p23"/>
          <p:cNvSpPr txBox="1">
            <a:spLocks noGrp="1"/>
          </p:cNvSpPr>
          <p:nvPr>
            <p:ph type="ctrTitle" idx="16"/>
          </p:nvPr>
        </p:nvSpPr>
        <p:spPr>
          <a:xfrm>
            <a:off x="790657" y="1085386"/>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48FFD5"/>
                </a:solidFill>
              </a:rPr>
              <a:t>Introduction:</a:t>
            </a:r>
            <a:endParaRPr dirty="0">
              <a:solidFill>
                <a:srgbClr val="48FFD5"/>
              </a:solidFill>
            </a:endParaRPr>
          </a:p>
        </p:txBody>
      </p:sp>
      <p:sp>
        <p:nvSpPr>
          <p:cNvPr id="232" name="Google Shape;232;p23"/>
          <p:cNvSpPr txBox="1">
            <a:spLocks noGrp="1"/>
          </p:cNvSpPr>
          <p:nvPr>
            <p:ph type="ctrTitle" idx="17"/>
          </p:nvPr>
        </p:nvSpPr>
        <p:spPr>
          <a:xfrm>
            <a:off x="1780879" y="219964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The Future of Web: Cloud to Edge</a:t>
            </a:r>
            <a:endParaRPr dirty="0">
              <a:solidFill>
                <a:schemeClr val="accent1"/>
              </a:solidFill>
            </a:endParaRPr>
          </a:p>
        </p:txBody>
      </p:sp>
      <p:sp>
        <p:nvSpPr>
          <p:cNvPr id="233" name="Google Shape;233;p23"/>
          <p:cNvSpPr txBox="1">
            <a:spLocks noGrp="1"/>
          </p:cNvSpPr>
          <p:nvPr>
            <p:ph type="ctrTitle" idx="18"/>
          </p:nvPr>
        </p:nvSpPr>
        <p:spPr>
          <a:xfrm>
            <a:off x="1777293" y="31711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Server Side Components</a:t>
            </a:r>
            <a:endParaRPr dirty="0">
              <a:solidFill>
                <a:schemeClr val="accent1"/>
              </a:solidFill>
            </a:endParaRPr>
          </a:p>
        </p:txBody>
      </p:sp>
      <p:sp>
        <p:nvSpPr>
          <p:cNvPr id="234" name="Google Shape;234;p23"/>
          <p:cNvSpPr txBox="1">
            <a:spLocks noGrp="1"/>
          </p:cNvSpPr>
          <p:nvPr>
            <p:ph type="ctrTitle" idx="19"/>
          </p:nvPr>
        </p:nvSpPr>
        <p:spPr>
          <a:xfrm>
            <a:off x="1777293" y="424175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React 18</a:t>
            </a:r>
          </a:p>
        </p:txBody>
      </p:sp>
      <p:sp>
        <p:nvSpPr>
          <p:cNvPr id="235" name="Google Shape;235;p23"/>
          <p:cNvSpPr txBox="1">
            <a:spLocks noGrp="1"/>
          </p:cNvSpPr>
          <p:nvPr>
            <p:ph type="ctrTitle" idx="20"/>
          </p:nvPr>
        </p:nvSpPr>
        <p:spPr>
          <a:xfrm>
            <a:off x="6424513" y="110624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Next.js 13</a:t>
            </a:r>
            <a:endParaRPr dirty="0">
              <a:solidFill>
                <a:schemeClr val="accent1"/>
              </a:solidFill>
            </a:endParaRPr>
          </a:p>
        </p:txBody>
      </p:sp>
      <p:sp>
        <p:nvSpPr>
          <p:cNvPr id="236" name="Google Shape;236;p23"/>
          <p:cNvSpPr txBox="1">
            <a:spLocks noGrp="1"/>
          </p:cNvSpPr>
          <p:nvPr>
            <p:ph type="ctrTitle" idx="21"/>
          </p:nvPr>
        </p:nvSpPr>
        <p:spPr>
          <a:xfrm>
            <a:off x="6424513" y="208191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Emerging Technologies</a:t>
            </a:r>
            <a:endParaRPr dirty="0">
              <a:solidFill>
                <a:schemeClr val="accent1"/>
              </a:solidFill>
            </a:endParaRPr>
          </a:p>
        </p:txBody>
      </p:sp>
      <p:grpSp>
        <p:nvGrpSpPr>
          <p:cNvPr id="238" name="Google Shape;238;p23"/>
          <p:cNvGrpSpPr/>
          <p:nvPr/>
        </p:nvGrpSpPr>
        <p:grpSpPr>
          <a:xfrm>
            <a:off x="507006" y="1092205"/>
            <a:ext cx="428915" cy="426116"/>
            <a:chOff x="6226275" y="3911538"/>
            <a:chExt cx="900325" cy="894450"/>
          </a:xfrm>
          <a:solidFill>
            <a:schemeClr val="bg1"/>
          </a:solidFill>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133463" y="4339850"/>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288155" y="856055"/>
            <a:ext cx="8520600" cy="0"/>
          </a:xfrm>
          <a:prstGeom prst="straightConnector1">
            <a:avLst/>
          </a:prstGeom>
          <a:noFill/>
          <a:ln w="9525" cap="flat" cmpd="sng">
            <a:solidFill>
              <a:srgbClr val="48FFD5"/>
            </a:solidFill>
            <a:prstDash val="solid"/>
            <a:round/>
            <a:headEnd type="none" w="med" len="med"/>
            <a:tailEnd type="none" w="med" len="med"/>
          </a:ln>
        </p:spPr>
      </p:cxnSp>
      <p:pic>
        <p:nvPicPr>
          <p:cNvPr id="8" name="Graphic 7" descr="Cloud Computing with solid fill">
            <a:extLst>
              <a:ext uri="{FF2B5EF4-FFF2-40B4-BE49-F238E27FC236}">
                <a16:creationId xmlns:a16="http://schemas.microsoft.com/office/drawing/2014/main" id="{B15AE5B8-AB19-3657-B995-CD4FBEDBC9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3765" y="1903095"/>
            <a:ext cx="575997" cy="575997"/>
          </a:xfrm>
          <a:prstGeom prst="rect">
            <a:avLst/>
          </a:prstGeom>
        </p:spPr>
      </p:pic>
      <p:pic>
        <p:nvPicPr>
          <p:cNvPr id="10" name="Graphic 9" descr="Database with solid fill">
            <a:extLst>
              <a:ext uri="{FF2B5EF4-FFF2-40B4-BE49-F238E27FC236}">
                <a16:creationId xmlns:a16="http://schemas.microsoft.com/office/drawing/2014/main" id="{6B8643BE-55C4-5C08-A547-86CE69BF7C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765" y="3040246"/>
            <a:ext cx="544229" cy="544229"/>
          </a:xfrm>
          <a:prstGeom prst="rect">
            <a:avLst/>
          </a:prstGeom>
        </p:spPr>
      </p:pic>
      <p:pic>
        <p:nvPicPr>
          <p:cNvPr id="12" name="Graphic 11" descr="Atom with solid fill">
            <a:extLst>
              <a:ext uri="{FF2B5EF4-FFF2-40B4-BE49-F238E27FC236}">
                <a16:creationId xmlns:a16="http://schemas.microsoft.com/office/drawing/2014/main" id="{46387A9F-09B5-D4F1-DF50-C381225ED8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3709" y="4143683"/>
            <a:ext cx="606600" cy="606600"/>
          </a:xfrm>
          <a:prstGeom prst="rect">
            <a:avLst/>
          </a:prstGeom>
        </p:spPr>
      </p:pic>
      <p:pic>
        <p:nvPicPr>
          <p:cNvPr id="13" name="Graphic 12" descr="Atom with solid fill">
            <a:extLst>
              <a:ext uri="{FF2B5EF4-FFF2-40B4-BE49-F238E27FC236}">
                <a16:creationId xmlns:a16="http://schemas.microsoft.com/office/drawing/2014/main" id="{4D779787-2621-3E45-4FF2-A09090AC68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3709" y="4145629"/>
            <a:ext cx="606600" cy="606600"/>
          </a:xfrm>
          <a:prstGeom prst="rect">
            <a:avLst/>
          </a:prstGeom>
        </p:spPr>
      </p:pic>
      <p:grpSp>
        <p:nvGrpSpPr>
          <p:cNvPr id="19" name="Group 18">
            <a:extLst>
              <a:ext uri="{FF2B5EF4-FFF2-40B4-BE49-F238E27FC236}">
                <a16:creationId xmlns:a16="http://schemas.microsoft.com/office/drawing/2014/main" id="{07FA9DE3-5909-4A60-7828-3373CC25EE02}"/>
              </a:ext>
            </a:extLst>
          </p:cNvPr>
          <p:cNvGrpSpPr/>
          <p:nvPr/>
        </p:nvGrpSpPr>
        <p:grpSpPr>
          <a:xfrm>
            <a:off x="4956395" y="1005480"/>
            <a:ext cx="756612" cy="644085"/>
            <a:chOff x="5209066" y="1190794"/>
            <a:chExt cx="756612" cy="644085"/>
          </a:xfrm>
        </p:grpSpPr>
        <p:pic>
          <p:nvPicPr>
            <p:cNvPr id="18" name="Graphic 17" descr="Cloud with solid fill">
              <a:extLst>
                <a:ext uri="{FF2B5EF4-FFF2-40B4-BE49-F238E27FC236}">
                  <a16:creationId xmlns:a16="http://schemas.microsoft.com/office/drawing/2014/main" id="{1CFAD97B-01C5-3AD5-6D0A-219F21B70E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21593" y="1190794"/>
              <a:ext cx="644085" cy="644085"/>
            </a:xfrm>
            <a:prstGeom prst="rect">
              <a:avLst/>
            </a:prstGeom>
          </p:spPr>
        </p:pic>
        <p:pic>
          <p:nvPicPr>
            <p:cNvPr id="16" name="Graphic 15" descr="Atom with solid fill">
              <a:extLst>
                <a:ext uri="{FF2B5EF4-FFF2-40B4-BE49-F238E27FC236}">
                  <a16:creationId xmlns:a16="http://schemas.microsoft.com/office/drawing/2014/main" id="{310C492C-7874-8B19-1C72-23FB0E1CD2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09066" y="1307187"/>
              <a:ext cx="509718" cy="509718"/>
            </a:xfrm>
            <a:prstGeom prst="rect">
              <a:avLst/>
            </a:prstGeom>
          </p:spPr>
        </p:pic>
      </p:grpSp>
      <p:pic>
        <p:nvPicPr>
          <p:cNvPr id="21" name="Graphic 20" descr="Robot with solid fill">
            <a:extLst>
              <a:ext uri="{FF2B5EF4-FFF2-40B4-BE49-F238E27FC236}">
                <a16:creationId xmlns:a16="http://schemas.microsoft.com/office/drawing/2014/main" id="{5E0FB930-5019-B702-F547-51EE2554A02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29835" y="2031299"/>
            <a:ext cx="644085" cy="644085"/>
          </a:xfrm>
          <a:prstGeom prst="rect">
            <a:avLst/>
          </a:prstGeom>
        </p:spPr>
      </p:pic>
      <p:sp>
        <p:nvSpPr>
          <p:cNvPr id="22" name="Google Shape;224;p23">
            <a:extLst>
              <a:ext uri="{FF2B5EF4-FFF2-40B4-BE49-F238E27FC236}">
                <a16:creationId xmlns:a16="http://schemas.microsoft.com/office/drawing/2014/main" id="{87484B9B-092A-2CDD-6E03-8C03843421FC}"/>
              </a:ext>
            </a:extLst>
          </p:cNvPr>
          <p:cNvSpPr txBox="1">
            <a:spLocks/>
          </p:cNvSpPr>
          <p:nvPr/>
        </p:nvSpPr>
        <p:spPr>
          <a:xfrm>
            <a:off x="5744073" y="2996889"/>
            <a:ext cx="562999"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07</a:t>
            </a:r>
          </a:p>
        </p:txBody>
      </p:sp>
      <p:sp>
        <p:nvSpPr>
          <p:cNvPr id="23" name="Google Shape;235;p23">
            <a:extLst>
              <a:ext uri="{FF2B5EF4-FFF2-40B4-BE49-F238E27FC236}">
                <a16:creationId xmlns:a16="http://schemas.microsoft.com/office/drawing/2014/main" id="{EC352BA5-32E1-C7EC-1C1B-FFE8F9357B57}"/>
              </a:ext>
            </a:extLst>
          </p:cNvPr>
          <p:cNvSpPr txBox="1">
            <a:spLocks/>
          </p:cNvSpPr>
          <p:nvPr/>
        </p:nvSpPr>
        <p:spPr>
          <a:xfrm>
            <a:off x="6466736" y="306441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solidFill>
                  <a:schemeClr val="accent1"/>
                </a:solidFill>
              </a:rPr>
              <a:t>Security &amp; Privacy</a:t>
            </a:r>
          </a:p>
        </p:txBody>
      </p:sp>
      <p:sp>
        <p:nvSpPr>
          <p:cNvPr id="24" name="Google Shape;221;p23">
            <a:extLst>
              <a:ext uri="{FF2B5EF4-FFF2-40B4-BE49-F238E27FC236}">
                <a16:creationId xmlns:a16="http://schemas.microsoft.com/office/drawing/2014/main" id="{E5844871-47BE-CF38-1F45-D2FFA7F72BB1}"/>
              </a:ext>
            </a:extLst>
          </p:cNvPr>
          <p:cNvSpPr txBox="1">
            <a:spLocks/>
          </p:cNvSpPr>
          <p:nvPr/>
        </p:nvSpPr>
        <p:spPr>
          <a:xfrm>
            <a:off x="6419750" y="3159888"/>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171450" indent="-171450">
              <a:buClr>
                <a:schemeClr val="accent1"/>
              </a:buClr>
              <a:buSzPts val="1100"/>
              <a:buFont typeface="Arial" panose="020B0604020202020204" pitchFamily="34" charset="0"/>
              <a:buChar char="•"/>
            </a:pPr>
            <a:r>
              <a:rPr lang="en-US" sz="800" dirty="0">
                <a:solidFill>
                  <a:schemeClr val="bg1"/>
                </a:solidFill>
              </a:rPr>
              <a:t>Importance of security and privacy</a:t>
            </a:r>
          </a:p>
          <a:p>
            <a:pPr marL="171450" indent="-171450">
              <a:buClr>
                <a:schemeClr val="accent1"/>
              </a:buClr>
              <a:buSzPts val="1100"/>
              <a:buFont typeface="Arial" panose="020B0604020202020204" pitchFamily="34" charset="0"/>
              <a:buChar char="•"/>
            </a:pPr>
            <a:r>
              <a:rPr lang="en-US" sz="800" dirty="0">
                <a:solidFill>
                  <a:schemeClr val="bg1"/>
                </a:solidFill>
              </a:rPr>
              <a:t> Challenges and best practices for securing web applications </a:t>
            </a:r>
          </a:p>
          <a:p>
            <a:pPr marL="171450" indent="-171450">
              <a:buClr>
                <a:schemeClr val="accent1"/>
              </a:buClr>
              <a:buSzPts val="1100"/>
              <a:buFont typeface="Arial" panose="020B0604020202020204" pitchFamily="34" charset="0"/>
              <a:buChar char="•"/>
            </a:pPr>
            <a:r>
              <a:rPr lang="en-US" sz="800" dirty="0">
                <a:solidFill>
                  <a:schemeClr val="bg1"/>
                </a:solidFill>
              </a:rPr>
              <a:t>The role of server-side components in enhancing security and privacy</a:t>
            </a:r>
          </a:p>
        </p:txBody>
      </p:sp>
      <p:pic>
        <p:nvPicPr>
          <p:cNvPr id="26" name="Graphic 25" descr="Lock with solid fill">
            <a:extLst>
              <a:ext uri="{FF2B5EF4-FFF2-40B4-BE49-F238E27FC236}">
                <a16:creationId xmlns:a16="http://schemas.microsoft.com/office/drawing/2014/main" id="{C16FE558-BA7A-B8F2-2F20-6B94D12F4C1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81741" y="3034293"/>
            <a:ext cx="549654" cy="549654"/>
          </a:xfrm>
          <a:prstGeom prst="rect">
            <a:avLst/>
          </a:prstGeom>
        </p:spPr>
      </p:pic>
      <p:sp>
        <p:nvSpPr>
          <p:cNvPr id="27" name="Google Shape;224;p23">
            <a:extLst>
              <a:ext uri="{FF2B5EF4-FFF2-40B4-BE49-F238E27FC236}">
                <a16:creationId xmlns:a16="http://schemas.microsoft.com/office/drawing/2014/main" id="{6BC31978-80EC-03FF-9BD4-D211D0972F6F}"/>
              </a:ext>
            </a:extLst>
          </p:cNvPr>
          <p:cNvSpPr txBox="1">
            <a:spLocks/>
          </p:cNvSpPr>
          <p:nvPr/>
        </p:nvSpPr>
        <p:spPr>
          <a:xfrm>
            <a:off x="5753317" y="4148495"/>
            <a:ext cx="562999"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sp>
        <p:nvSpPr>
          <p:cNvPr id="30" name="Google Shape;235;p23">
            <a:extLst>
              <a:ext uri="{FF2B5EF4-FFF2-40B4-BE49-F238E27FC236}">
                <a16:creationId xmlns:a16="http://schemas.microsoft.com/office/drawing/2014/main" id="{CF657B84-D90C-437E-015F-674567EABE66}"/>
              </a:ext>
            </a:extLst>
          </p:cNvPr>
          <p:cNvSpPr txBox="1">
            <a:spLocks/>
          </p:cNvSpPr>
          <p:nvPr/>
        </p:nvSpPr>
        <p:spPr>
          <a:xfrm>
            <a:off x="6447285" y="4284727"/>
            <a:ext cx="2341607"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solidFill>
                  <a:schemeClr val="accent1"/>
                </a:solidFill>
              </a:rPr>
              <a:t>Accessibility and Inclusivity</a:t>
            </a:r>
          </a:p>
        </p:txBody>
      </p:sp>
      <p:sp>
        <p:nvSpPr>
          <p:cNvPr id="31" name="Google Shape;221;p23">
            <a:extLst>
              <a:ext uri="{FF2B5EF4-FFF2-40B4-BE49-F238E27FC236}">
                <a16:creationId xmlns:a16="http://schemas.microsoft.com/office/drawing/2014/main" id="{F4B4973E-D96C-C4F1-439E-A31546D7487B}"/>
              </a:ext>
            </a:extLst>
          </p:cNvPr>
          <p:cNvSpPr txBox="1">
            <a:spLocks/>
          </p:cNvSpPr>
          <p:nvPr/>
        </p:nvSpPr>
        <p:spPr>
          <a:xfrm>
            <a:off x="6407563" y="4350646"/>
            <a:ext cx="2599803" cy="938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171450" indent="-171450">
              <a:buClr>
                <a:schemeClr val="accent1"/>
              </a:buClr>
              <a:buSzPts val="1100"/>
              <a:buFont typeface="Arial" panose="020B0604020202020204" pitchFamily="34" charset="0"/>
              <a:buChar char="•"/>
            </a:pPr>
            <a:r>
              <a:rPr lang="en-US" sz="800" dirty="0">
                <a:solidFill>
                  <a:schemeClr val="bg1"/>
                </a:solidFill>
              </a:rPr>
              <a:t>importance of accessibility and inclusivity </a:t>
            </a:r>
          </a:p>
          <a:p>
            <a:pPr marL="171450" indent="-171450">
              <a:buClr>
                <a:schemeClr val="accent1"/>
              </a:buClr>
              <a:buSzPts val="1100"/>
              <a:buFont typeface="Arial" panose="020B0604020202020204" pitchFamily="34" charset="0"/>
              <a:buChar char="•"/>
            </a:pPr>
            <a:r>
              <a:rPr lang="en-US" sz="800" dirty="0">
                <a:solidFill>
                  <a:schemeClr val="bg1"/>
                </a:solidFill>
              </a:rPr>
              <a:t>Best practices for building accessible and inclusive</a:t>
            </a:r>
          </a:p>
          <a:p>
            <a:pPr marL="171450" indent="-171450">
              <a:buClr>
                <a:schemeClr val="accent1"/>
              </a:buClr>
              <a:buSzPts val="1100"/>
              <a:buFont typeface="Arial" panose="020B0604020202020204" pitchFamily="34" charset="0"/>
              <a:buChar char="•"/>
            </a:pPr>
            <a:r>
              <a:rPr lang="en-US" sz="800" dirty="0">
                <a:solidFill>
                  <a:schemeClr val="bg1"/>
                </a:solidFill>
              </a:rPr>
              <a:t>The role of server-side components in improving accessibility &amp; inclusivity</a:t>
            </a:r>
          </a:p>
        </p:txBody>
      </p:sp>
      <p:sp>
        <p:nvSpPr>
          <p:cNvPr id="258" name="Google Shape;231;p23">
            <a:extLst>
              <a:ext uri="{FF2B5EF4-FFF2-40B4-BE49-F238E27FC236}">
                <a16:creationId xmlns:a16="http://schemas.microsoft.com/office/drawing/2014/main" id="{9EBDF97E-A83A-0C03-0072-5EFB441293E7}"/>
              </a:ext>
            </a:extLst>
          </p:cNvPr>
          <p:cNvSpPr txBox="1">
            <a:spLocks/>
          </p:cNvSpPr>
          <p:nvPr/>
        </p:nvSpPr>
        <p:spPr>
          <a:xfrm rot="10800000" flipV="1">
            <a:off x="3694453" y="4934487"/>
            <a:ext cx="1439010" cy="610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ctr"/>
            <a:r>
              <a:rPr lang="en-US" sz="1800" dirty="0">
                <a:solidFill>
                  <a:srgbClr val="48FFD5"/>
                </a:solidFill>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699" y="1214019"/>
            <a:ext cx="8520600"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dirty="0">
                <a:latin typeface="Roboto Light" panose="02000000000000000000" pitchFamily="2" charset="0"/>
                <a:ea typeface="Roboto Light" panose="02000000000000000000" pitchFamily="2" charset="0"/>
                <a:cs typeface="Roboto Light" panose="02000000000000000000" pitchFamily="2" charset="0"/>
              </a:rPr>
              <a:t>Best practices for building accessible and inclusive web applications</a:t>
            </a:r>
            <a:br>
              <a:rPr lang="en-US" sz="3200" dirty="0">
                <a:latin typeface="Roboto Light" panose="02000000000000000000" pitchFamily="2" charset="0"/>
                <a:ea typeface="Roboto Light" panose="02000000000000000000" pitchFamily="2" charset="0"/>
                <a:cs typeface="Roboto Light" panose="02000000000000000000" pitchFamily="2" charset="0"/>
              </a:rPr>
            </a:br>
            <a:endParaRPr b="1" dirty="0"/>
          </a:p>
        </p:txBody>
      </p:sp>
      <p:cxnSp>
        <p:nvCxnSpPr>
          <p:cNvPr id="291" name="Google Shape;291;p25"/>
          <p:cNvCxnSpPr>
            <a:cxnSpLocks/>
          </p:cNvCxnSpPr>
          <p:nvPr/>
        </p:nvCxnSpPr>
        <p:spPr>
          <a:xfrm>
            <a:off x="588578" y="1334593"/>
            <a:ext cx="7966841" cy="0"/>
          </a:xfrm>
          <a:prstGeom prst="straightConnector1">
            <a:avLst/>
          </a:prstGeom>
          <a:noFill/>
          <a:ln w="9525" cap="flat" cmpd="sng">
            <a:solidFill>
              <a:schemeClr val="accent1"/>
            </a:solidFill>
            <a:prstDash val="solid"/>
            <a:round/>
            <a:headEnd type="none" w="med" len="med"/>
            <a:tailEnd type="none" w="med" len="med"/>
          </a:ln>
        </p:spPr>
      </p:cxnSp>
      <p:sp>
        <p:nvSpPr>
          <p:cNvPr id="4" name="Title 3">
            <a:extLst>
              <a:ext uri="{FF2B5EF4-FFF2-40B4-BE49-F238E27FC236}">
                <a16:creationId xmlns:a16="http://schemas.microsoft.com/office/drawing/2014/main" id="{1D5F78ED-C6E6-21C6-8A17-D649326B6D10}"/>
              </a:ext>
            </a:extLst>
          </p:cNvPr>
          <p:cNvSpPr>
            <a:spLocks noGrp="1"/>
          </p:cNvSpPr>
          <p:nvPr>
            <p:ph type="ctrTitle"/>
          </p:nvPr>
        </p:nvSpPr>
        <p:spPr>
          <a:xfrm>
            <a:off x="1238843" y="2473650"/>
            <a:ext cx="2076000" cy="196200"/>
          </a:xfrm>
        </p:spPr>
        <p:txBody>
          <a:bodyPr/>
          <a:lstStyle/>
          <a:p>
            <a:r>
              <a:rPr lang="en-US" b="1" i="0" dirty="0">
                <a:solidFill>
                  <a:schemeClr val="accent1">
                    <a:lumMod val="75000"/>
                  </a:schemeClr>
                </a:solidFill>
                <a:effectLst/>
                <a:latin typeface="+mj-lt"/>
              </a:rPr>
              <a:t>10 best practices for building an accessible web</a:t>
            </a:r>
            <a:br>
              <a:rPr lang="en-US" b="1" i="0" dirty="0">
                <a:solidFill>
                  <a:schemeClr val="accent1">
                    <a:lumMod val="75000"/>
                  </a:schemeClr>
                </a:solidFill>
                <a:effectLst/>
                <a:latin typeface="+mj-lt"/>
              </a:rPr>
            </a:br>
            <a:br>
              <a:rPr lang="en-US" b="1" i="0" dirty="0">
                <a:solidFill>
                  <a:schemeClr val="accent1">
                    <a:lumMod val="75000"/>
                  </a:schemeClr>
                </a:solidFill>
                <a:effectLst/>
                <a:latin typeface="+mj-lt"/>
              </a:rPr>
            </a:br>
            <a:endParaRPr lang="en-US" b="1" dirty="0">
              <a:solidFill>
                <a:schemeClr val="accent1">
                  <a:lumMod val="75000"/>
                </a:schemeClr>
              </a:solidFill>
              <a:latin typeface="+mj-lt"/>
            </a:endParaRPr>
          </a:p>
        </p:txBody>
      </p:sp>
      <p:cxnSp>
        <p:nvCxnSpPr>
          <p:cNvPr id="6" name="Straight Connector 5">
            <a:extLst>
              <a:ext uri="{FF2B5EF4-FFF2-40B4-BE49-F238E27FC236}">
                <a16:creationId xmlns:a16="http://schemas.microsoft.com/office/drawing/2014/main" id="{85AE2381-59F9-7F34-65AA-D440EE08A2D3}"/>
              </a:ext>
            </a:extLst>
          </p:cNvPr>
          <p:cNvCxnSpPr>
            <a:cxnSpLocks/>
          </p:cNvCxnSpPr>
          <p:nvPr/>
        </p:nvCxnSpPr>
        <p:spPr>
          <a:xfrm>
            <a:off x="4550977" y="1517319"/>
            <a:ext cx="0" cy="3412033"/>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3">
            <a:extLst>
              <a:ext uri="{FF2B5EF4-FFF2-40B4-BE49-F238E27FC236}">
                <a16:creationId xmlns:a16="http://schemas.microsoft.com/office/drawing/2014/main" id="{CEBC881C-95A9-6749-FA8A-003E652DADBC}"/>
              </a:ext>
            </a:extLst>
          </p:cNvPr>
          <p:cNvSpPr txBox="1">
            <a:spLocks/>
          </p:cNvSpPr>
          <p:nvPr/>
        </p:nvSpPr>
        <p:spPr>
          <a:xfrm>
            <a:off x="712211" y="4074138"/>
            <a:ext cx="3438255"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171450" indent="-171450" algn="l">
              <a:buFont typeface="Arial" panose="020B0604020202020204" pitchFamily="34" charset="0"/>
              <a:buChar char="•"/>
            </a:pPr>
            <a:r>
              <a:rPr lang="en-US" sz="2000" dirty="0">
                <a:solidFill>
                  <a:schemeClr val="bg1"/>
                </a:solidFill>
                <a:latin typeface="+mn-lt"/>
              </a:rPr>
              <a:t>Use ALT texts for images</a:t>
            </a:r>
          </a:p>
          <a:p>
            <a:pPr marL="171450" indent="-171450" algn="l">
              <a:buFont typeface="Arial" panose="020B0604020202020204" pitchFamily="34" charset="0"/>
              <a:buChar char="•"/>
            </a:pPr>
            <a:r>
              <a:rPr lang="en-US" sz="2000" dirty="0">
                <a:solidFill>
                  <a:schemeClr val="bg1"/>
                </a:solidFill>
                <a:latin typeface="+mn-lt"/>
              </a:rPr>
              <a:t>Avoid using div for button</a:t>
            </a:r>
          </a:p>
          <a:p>
            <a:pPr marL="171450" indent="-171450" algn="l">
              <a:buFont typeface="Arial" panose="020B0604020202020204" pitchFamily="34" charset="0"/>
              <a:buChar char="•"/>
            </a:pPr>
            <a:r>
              <a:rPr lang="en-US" sz="2000" dirty="0">
                <a:solidFill>
                  <a:schemeClr val="bg1"/>
                </a:solidFill>
                <a:latin typeface="+mn-lt"/>
              </a:rPr>
              <a:t>Use headings properly</a:t>
            </a:r>
          </a:p>
          <a:p>
            <a:pPr marL="171450" indent="-171450" algn="l">
              <a:buFont typeface="Arial" panose="020B0604020202020204" pitchFamily="34" charset="0"/>
              <a:buChar char="•"/>
            </a:pPr>
            <a:r>
              <a:rPr lang="en-US" sz="2000" dirty="0">
                <a:solidFill>
                  <a:schemeClr val="bg1"/>
                </a:solidFill>
                <a:latin typeface="+mn-lt"/>
              </a:rPr>
              <a:t>Support Keyboard navigation</a:t>
            </a:r>
          </a:p>
          <a:p>
            <a:pPr algn="l"/>
            <a:r>
              <a:rPr lang="en-US" sz="2000" dirty="0">
                <a:solidFill>
                  <a:schemeClr val="bg1"/>
                </a:solidFill>
                <a:latin typeface="+mn-lt"/>
              </a:rPr>
              <a:t>Etc.</a:t>
            </a:r>
          </a:p>
        </p:txBody>
      </p:sp>
      <p:pic>
        <p:nvPicPr>
          <p:cNvPr id="10" name="Picture 9">
            <a:extLst>
              <a:ext uri="{FF2B5EF4-FFF2-40B4-BE49-F238E27FC236}">
                <a16:creationId xmlns:a16="http://schemas.microsoft.com/office/drawing/2014/main" id="{B0E33B92-2EB1-468C-0140-9A7886296CDA}"/>
              </a:ext>
            </a:extLst>
          </p:cNvPr>
          <p:cNvPicPr>
            <a:picLocks noChangeAspect="1"/>
          </p:cNvPicPr>
          <p:nvPr/>
        </p:nvPicPr>
        <p:blipFill>
          <a:blip r:embed="rId4"/>
          <a:stretch>
            <a:fillRect/>
          </a:stretch>
        </p:blipFill>
        <p:spPr>
          <a:xfrm>
            <a:off x="5128362" y="1455369"/>
            <a:ext cx="3438254" cy="3535932"/>
          </a:xfrm>
          <a:prstGeom prst="rect">
            <a:avLst/>
          </a:prstGeom>
        </p:spPr>
      </p:pic>
    </p:spTree>
    <p:extLst>
      <p:ext uri="{BB962C8B-B14F-4D97-AF65-F5344CB8AC3E}">
        <p14:creationId xmlns:p14="http://schemas.microsoft.com/office/powerpoint/2010/main" val="929138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217106" y="2232355"/>
            <a:ext cx="8520600"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1" dirty="0"/>
              <a:t>THANK YOU</a:t>
            </a:r>
            <a:endParaRPr b="1" dirty="0"/>
          </a:p>
        </p:txBody>
      </p:sp>
      <p:cxnSp>
        <p:nvCxnSpPr>
          <p:cNvPr id="291" name="Google Shape;291;p25"/>
          <p:cNvCxnSpPr>
            <a:cxnSpLocks/>
          </p:cNvCxnSpPr>
          <p:nvPr/>
        </p:nvCxnSpPr>
        <p:spPr>
          <a:xfrm>
            <a:off x="1460937" y="2911145"/>
            <a:ext cx="5843753"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0719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 name="Picture 1">
            <a:extLst>
              <a:ext uri="{FF2B5EF4-FFF2-40B4-BE49-F238E27FC236}">
                <a16:creationId xmlns:a16="http://schemas.microsoft.com/office/drawing/2014/main" id="{D4DD6C76-2355-DE71-8B11-033EEC54C3B8}"/>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0" y="0"/>
            <a:ext cx="9144000" cy="5143499"/>
          </a:xfrm>
          <a:prstGeom prst="rect">
            <a:avLst/>
          </a:prstGeom>
        </p:spPr>
      </p:pic>
      <p:sp>
        <p:nvSpPr>
          <p:cNvPr id="262" name="Google Shape;262;p24"/>
          <p:cNvSpPr txBox="1">
            <a:spLocks noGrp="1"/>
          </p:cNvSpPr>
          <p:nvPr>
            <p:ph type="ctrTitle"/>
          </p:nvPr>
        </p:nvSpPr>
        <p:spPr>
          <a:xfrm>
            <a:off x="4857250" y="125027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INTRODUCTION</a:t>
            </a:r>
            <a:endParaRPr sz="3000" dirty="0"/>
          </a:p>
        </p:txBody>
      </p:sp>
      <p:sp>
        <p:nvSpPr>
          <p:cNvPr id="263" name="Google Shape;263;p24"/>
          <p:cNvSpPr txBox="1">
            <a:spLocks noGrp="1"/>
          </p:cNvSpPr>
          <p:nvPr>
            <p:ph type="subTitle" idx="1"/>
          </p:nvPr>
        </p:nvSpPr>
        <p:spPr>
          <a:xfrm>
            <a:off x="4893700" y="2178816"/>
            <a:ext cx="3419983" cy="1107809"/>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bg1"/>
              </a:buClr>
              <a:buSzPct val="112000"/>
              <a:buFont typeface="Wingdings" panose="05000000000000000000" pitchFamily="2" charset="2"/>
              <a:buChar char="§"/>
            </a:pPr>
            <a:r>
              <a:rPr lang="en-US" sz="1800" dirty="0"/>
              <a:t>Brief overview of the current state of the web</a:t>
            </a:r>
          </a:p>
          <a:p>
            <a:pPr marL="228600" lvl="0" indent="-228600" algn="l" rtl="0">
              <a:spcBef>
                <a:spcPts val="0"/>
              </a:spcBef>
              <a:spcAft>
                <a:spcPts val="0"/>
              </a:spcAft>
              <a:buClr>
                <a:schemeClr val="bg1"/>
              </a:buClr>
              <a:buSzPct val="112000"/>
              <a:buFont typeface="Wingdings" panose="05000000000000000000" pitchFamily="2" charset="2"/>
              <a:buChar char="§"/>
            </a:pPr>
            <a:r>
              <a:rPr lang="en-US" sz="1800" dirty="0"/>
              <a:t>Introduction to the main topics of the presentation: cloud computing, server-side components, React 18, and Next.js 13</a:t>
            </a:r>
            <a:endParaRPr sz="1800" dirty="0"/>
          </a:p>
        </p:txBody>
      </p:sp>
      <p:cxnSp>
        <p:nvCxnSpPr>
          <p:cNvPr id="264" name="Google Shape;264;p24"/>
          <p:cNvCxnSpPr>
            <a:cxnSpLocks/>
          </p:cNvCxnSpPr>
          <p:nvPr/>
        </p:nvCxnSpPr>
        <p:spPr>
          <a:xfrm>
            <a:off x="4907696" y="1856870"/>
            <a:ext cx="4236304" cy="0"/>
          </a:xfrm>
          <a:prstGeom prst="straightConnector1">
            <a:avLst/>
          </a:prstGeom>
          <a:noFill/>
          <a:ln w="9525" cap="flat" cmpd="sng">
            <a:solidFill>
              <a:schemeClr val="accent1"/>
            </a:solidFill>
            <a:prstDash val="solid"/>
            <a:round/>
            <a:headEnd type="none" w="med" len="med"/>
            <a:tailEnd type="none" w="med" len="med"/>
          </a:ln>
        </p:spPr>
      </p:cxnSp>
      <p:pic>
        <p:nvPicPr>
          <p:cNvPr id="17" name="Graphic 16" descr="Computer with solid fill">
            <a:extLst>
              <a:ext uri="{FF2B5EF4-FFF2-40B4-BE49-F238E27FC236}">
                <a16:creationId xmlns:a16="http://schemas.microsoft.com/office/drawing/2014/main" id="{D32B7FE9-7E7D-2AD0-CFE0-755BB6C569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2753" y="1042494"/>
            <a:ext cx="2761299" cy="27612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Future of the Web: From Cloud to Edge</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705609" y="2385852"/>
            <a:ext cx="3982003" cy="2921873"/>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Definition of cloud computing and its role in the web</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Introduction to edge computing and how it differs from cloud computing</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The benefits of a hybrid approach that combines both cloud and edge computing</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endParaRPr lang="en-US" sz="2000" dirty="0">
              <a:latin typeface="Roboto Light" panose="02000000000000000000" pitchFamily="2" charset="0"/>
              <a:ea typeface="Roboto Light" panose="02000000000000000000" pitchFamily="2" charset="0"/>
              <a:cs typeface="Roboto Light" panose="02000000000000000000" pitchFamily="2" charset="0"/>
            </a:endParaRPr>
          </a:p>
        </p:txBody>
      </p:sp>
      <p:sp>
        <p:nvSpPr>
          <p:cNvPr id="14" name="Google Shape;752;p36">
            <a:extLst>
              <a:ext uri="{FF2B5EF4-FFF2-40B4-BE49-F238E27FC236}">
                <a16:creationId xmlns:a16="http://schemas.microsoft.com/office/drawing/2014/main" id="{656278A6-D4B5-413D-EAAF-54486FEA8F45}"/>
              </a:ext>
            </a:extLst>
          </p:cNvPr>
          <p:cNvSpPr/>
          <p:nvPr/>
        </p:nvSpPr>
        <p:spPr>
          <a:xfrm>
            <a:off x="6806606" y="4317910"/>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3;p36">
            <a:extLst>
              <a:ext uri="{FF2B5EF4-FFF2-40B4-BE49-F238E27FC236}">
                <a16:creationId xmlns:a16="http://schemas.microsoft.com/office/drawing/2014/main" id="{5F172C6C-30CA-6CA9-3F58-75CA22E1BA58}"/>
              </a:ext>
            </a:extLst>
          </p:cNvPr>
          <p:cNvSpPr/>
          <p:nvPr/>
        </p:nvSpPr>
        <p:spPr>
          <a:xfrm>
            <a:off x="6863028" y="4363687"/>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4;p36">
            <a:extLst>
              <a:ext uri="{FF2B5EF4-FFF2-40B4-BE49-F238E27FC236}">
                <a16:creationId xmlns:a16="http://schemas.microsoft.com/office/drawing/2014/main" id="{905673B7-DB7C-38ED-A5CB-99FB5F5A423B}"/>
              </a:ext>
            </a:extLst>
          </p:cNvPr>
          <p:cNvSpPr/>
          <p:nvPr/>
        </p:nvSpPr>
        <p:spPr>
          <a:xfrm>
            <a:off x="6913622" y="4346260"/>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55;p36">
            <a:extLst>
              <a:ext uri="{FF2B5EF4-FFF2-40B4-BE49-F238E27FC236}">
                <a16:creationId xmlns:a16="http://schemas.microsoft.com/office/drawing/2014/main" id="{4719FB44-BE96-D4A3-1988-2C7048461D0C}"/>
              </a:ext>
            </a:extLst>
          </p:cNvPr>
          <p:cNvSpPr/>
          <p:nvPr/>
        </p:nvSpPr>
        <p:spPr>
          <a:xfrm>
            <a:off x="6913622" y="4346260"/>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18" name="Google Shape;756;p36">
            <a:extLst>
              <a:ext uri="{FF2B5EF4-FFF2-40B4-BE49-F238E27FC236}">
                <a16:creationId xmlns:a16="http://schemas.microsoft.com/office/drawing/2014/main" id="{CC06CC58-3FD3-A2D6-2EBC-4DE3715793F7}"/>
              </a:ext>
            </a:extLst>
          </p:cNvPr>
          <p:cNvSpPr/>
          <p:nvPr/>
        </p:nvSpPr>
        <p:spPr>
          <a:xfrm>
            <a:off x="5584561" y="3089777"/>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57;p36">
            <a:extLst>
              <a:ext uri="{FF2B5EF4-FFF2-40B4-BE49-F238E27FC236}">
                <a16:creationId xmlns:a16="http://schemas.microsoft.com/office/drawing/2014/main" id="{0186AFCD-D82C-1077-319A-826C91801DB1}"/>
              </a:ext>
            </a:extLst>
          </p:cNvPr>
          <p:cNvSpPr/>
          <p:nvPr/>
        </p:nvSpPr>
        <p:spPr>
          <a:xfrm>
            <a:off x="5391681" y="2506955"/>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58;p36">
            <a:extLst>
              <a:ext uri="{FF2B5EF4-FFF2-40B4-BE49-F238E27FC236}">
                <a16:creationId xmlns:a16="http://schemas.microsoft.com/office/drawing/2014/main" id="{C42F9DE4-FBC8-A77B-2756-FB81B5B7B287}"/>
              </a:ext>
            </a:extLst>
          </p:cNvPr>
          <p:cNvSpPr/>
          <p:nvPr/>
        </p:nvSpPr>
        <p:spPr>
          <a:xfrm>
            <a:off x="6258023" y="2668748"/>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9;p36">
            <a:extLst>
              <a:ext uri="{FF2B5EF4-FFF2-40B4-BE49-F238E27FC236}">
                <a16:creationId xmlns:a16="http://schemas.microsoft.com/office/drawing/2014/main" id="{B688182D-9236-2462-7892-EBBD6B04FCEA}"/>
              </a:ext>
            </a:extLst>
          </p:cNvPr>
          <p:cNvSpPr/>
          <p:nvPr/>
        </p:nvSpPr>
        <p:spPr>
          <a:xfrm>
            <a:off x="5149418" y="2134458"/>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0;p36">
            <a:extLst>
              <a:ext uri="{FF2B5EF4-FFF2-40B4-BE49-F238E27FC236}">
                <a16:creationId xmlns:a16="http://schemas.microsoft.com/office/drawing/2014/main" id="{118B7C60-4409-6B2E-9406-012B9C1A2D7D}"/>
              </a:ext>
            </a:extLst>
          </p:cNvPr>
          <p:cNvSpPr/>
          <p:nvPr/>
        </p:nvSpPr>
        <p:spPr>
          <a:xfrm>
            <a:off x="6914038" y="3767165"/>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1;p36">
            <a:extLst>
              <a:ext uri="{FF2B5EF4-FFF2-40B4-BE49-F238E27FC236}">
                <a16:creationId xmlns:a16="http://schemas.microsoft.com/office/drawing/2014/main" id="{F6CCBA02-BFD7-0F24-D790-6E0853EB0DC9}"/>
              </a:ext>
            </a:extLst>
          </p:cNvPr>
          <p:cNvSpPr/>
          <p:nvPr/>
        </p:nvSpPr>
        <p:spPr>
          <a:xfrm>
            <a:off x="6092086" y="3945949"/>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2;p36">
            <a:extLst>
              <a:ext uri="{FF2B5EF4-FFF2-40B4-BE49-F238E27FC236}">
                <a16:creationId xmlns:a16="http://schemas.microsoft.com/office/drawing/2014/main" id="{F7062E54-9CA8-B65A-D4A3-07A85874000A}"/>
              </a:ext>
            </a:extLst>
          </p:cNvPr>
          <p:cNvSpPr/>
          <p:nvPr/>
        </p:nvSpPr>
        <p:spPr>
          <a:xfrm>
            <a:off x="6872782" y="3945949"/>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3;p36">
            <a:extLst>
              <a:ext uri="{FF2B5EF4-FFF2-40B4-BE49-F238E27FC236}">
                <a16:creationId xmlns:a16="http://schemas.microsoft.com/office/drawing/2014/main" id="{037500F9-74EA-228C-AC0F-7A8F43DFD8B8}"/>
              </a:ext>
            </a:extLst>
          </p:cNvPr>
          <p:cNvSpPr/>
          <p:nvPr/>
        </p:nvSpPr>
        <p:spPr>
          <a:xfrm>
            <a:off x="6901407" y="4089451"/>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4;p36">
            <a:extLst>
              <a:ext uri="{FF2B5EF4-FFF2-40B4-BE49-F238E27FC236}">
                <a16:creationId xmlns:a16="http://schemas.microsoft.com/office/drawing/2014/main" id="{46DF15DA-376F-C54F-A3F0-42CF165E01A8}"/>
              </a:ext>
            </a:extLst>
          </p:cNvPr>
          <p:cNvSpPr/>
          <p:nvPr/>
        </p:nvSpPr>
        <p:spPr>
          <a:xfrm>
            <a:off x="6872782" y="3654340"/>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65;p36">
            <a:extLst>
              <a:ext uri="{FF2B5EF4-FFF2-40B4-BE49-F238E27FC236}">
                <a16:creationId xmlns:a16="http://schemas.microsoft.com/office/drawing/2014/main" id="{80834405-F0F9-AFAD-47DD-AB5AA7548CFB}"/>
              </a:ext>
            </a:extLst>
          </p:cNvPr>
          <p:cNvSpPr/>
          <p:nvPr/>
        </p:nvSpPr>
        <p:spPr>
          <a:xfrm>
            <a:off x="7251503" y="3654340"/>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66;p36">
            <a:extLst>
              <a:ext uri="{FF2B5EF4-FFF2-40B4-BE49-F238E27FC236}">
                <a16:creationId xmlns:a16="http://schemas.microsoft.com/office/drawing/2014/main" id="{70664A1B-2551-34A3-D1CB-F9B861EEC130}"/>
              </a:ext>
            </a:extLst>
          </p:cNvPr>
          <p:cNvSpPr/>
          <p:nvPr/>
        </p:nvSpPr>
        <p:spPr>
          <a:xfrm>
            <a:off x="6273982" y="3378908"/>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7;p36">
            <a:extLst>
              <a:ext uri="{FF2B5EF4-FFF2-40B4-BE49-F238E27FC236}">
                <a16:creationId xmlns:a16="http://schemas.microsoft.com/office/drawing/2014/main" id="{20C9C6E6-AEA7-0EFC-8A8B-6F39B339E235}"/>
              </a:ext>
            </a:extLst>
          </p:cNvPr>
          <p:cNvSpPr/>
          <p:nvPr/>
        </p:nvSpPr>
        <p:spPr>
          <a:xfrm>
            <a:off x="5571694" y="3077326"/>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8;p36">
            <a:extLst>
              <a:ext uri="{FF2B5EF4-FFF2-40B4-BE49-F238E27FC236}">
                <a16:creationId xmlns:a16="http://schemas.microsoft.com/office/drawing/2014/main" id="{28F397CB-AACE-C24A-674A-062F8B7ED39F}"/>
              </a:ext>
            </a:extLst>
          </p:cNvPr>
          <p:cNvSpPr/>
          <p:nvPr/>
        </p:nvSpPr>
        <p:spPr>
          <a:xfrm>
            <a:off x="5966612" y="2122424"/>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9;p36">
            <a:extLst>
              <a:ext uri="{FF2B5EF4-FFF2-40B4-BE49-F238E27FC236}">
                <a16:creationId xmlns:a16="http://schemas.microsoft.com/office/drawing/2014/main" id="{5279D720-3B20-6F81-860E-6E8603DF235C}"/>
              </a:ext>
            </a:extLst>
          </p:cNvPr>
          <p:cNvSpPr/>
          <p:nvPr/>
        </p:nvSpPr>
        <p:spPr>
          <a:xfrm>
            <a:off x="5136987" y="2482074"/>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70;p36">
            <a:extLst>
              <a:ext uri="{FF2B5EF4-FFF2-40B4-BE49-F238E27FC236}">
                <a16:creationId xmlns:a16="http://schemas.microsoft.com/office/drawing/2014/main" id="{451A897B-029C-6200-BF73-FF393C5F495D}"/>
              </a:ext>
            </a:extLst>
          </p:cNvPr>
          <p:cNvSpPr/>
          <p:nvPr/>
        </p:nvSpPr>
        <p:spPr>
          <a:xfrm>
            <a:off x="7279912" y="2494524"/>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71;p36">
            <a:extLst>
              <a:ext uri="{FF2B5EF4-FFF2-40B4-BE49-F238E27FC236}">
                <a16:creationId xmlns:a16="http://schemas.microsoft.com/office/drawing/2014/main" id="{5D12FE8D-726F-B516-A954-141A525C7131}"/>
              </a:ext>
            </a:extLst>
          </p:cNvPr>
          <p:cNvSpPr/>
          <p:nvPr/>
        </p:nvSpPr>
        <p:spPr>
          <a:xfrm>
            <a:off x="8178192" y="2658380"/>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72;p36">
            <a:extLst>
              <a:ext uri="{FF2B5EF4-FFF2-40B4-BE49-F238E27FC236}">
                <a16:creationId xmlns:a16="http://schemas.microsoft.com/office/drawing/2014/main" id="{469BB362-CB1F-C80B-E9AB-24F467D89EFC}"/>
              </a:ext>
            </a:extLst>
          </p:cNvPr>
          <p:cNvSpPr/>
          <p:nvPr/>
        </p:nvSpPr>
        <p:spPr>
          <a:xfrm>
            <a:off x="8534318" y="3764685"/>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73;p36">
            <a:extLst>
              <a:ext uri="{FF2B5EF4-FFF2-40B4-BE49-F238E27FC236}">
                <a16:creationId xmlns:a16="http://schemas.microsoft.com/office/drawing/2014/main" id="{4D32F70A-AD59-EC3E-1C27-76BCC1E6C7A1}"/>
              </a:ext>
            </a:extLst>
          </p:cNvPr>
          <p:cNvSpPr/>
          <p:nvPr/>
        </p:nvSpPr>
        <p:spPr>
          <a:xfrm>
            <a:off x="7983231" y="4074555"/>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74;p36">
            <a:extLst>
              <a:ext uri="{FF2B5EF4-FFF2-40B4-BE49-F238E27FC236}">
                <a16:creationId xmlns:a16="http://schemas.microsoft.com/office/drawing/2014/main" id="{39277184-7B92-3CA4-4078-73631124D216}"/>
              </a:ext>
            </a:extLst>
          </p:cNvPr>
          <p:cNvSpPr/>
          <p:nvPr/>
        </p:nvSpPr>
        <p:spPr>
          <a:xfrm>
            <a:off x="7993401" y="235888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75;p36">
            <a:extLst>
              <a:ext uri="{FF2B5EF4-FFF2-40B4-BE49-F238E27FC236}">
                <a16:creationId xmlns:a16="http://schemas.microsoft.com/office/drawing/2014/main" id="{512654BE-B3F3-3F30-05AA-4842C472818D}"/>
              </a:ext>
            </a:extLst>
          </p:cNvPr>
          <p:cNvSpPr/>
          <p:nvPr/>
        </p:nvSpPr>
        <p:spPr>
          <a:xfrm>
            <a:off x="7993798" y="213320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76;p36">
            <a:extLst>
              <a:ext uri="{FF2B5EF4-FFF2-40B4-BE49-F238E27FC236}">
                <a16:creationId xmlns:a16="http://schemas.microsoft.com/office/drawing/2014/main" id="{98DBAFE0-1DAC-9347-1864-C9F56416E09B}"/>
              </a:ext>
            </a:extLst>
          </p:cNvPr>
          <p:cNvSpPr/>
          <p:nvPr/>
        </p:nvSpPr>
        <p:spPr>
          <a:xfrm>
            <a:off x="8219051" y="213362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77;p36">
            <a:extLst>
              <a:ext uri="{FF2B5EF4-FFF2-40B4-BE49-F238E27FC236}">
                <a16:creationId xmlns:a16="http://schemas.microsoft.com/office/drawing/2014/main" id="{3CECDD47-FD61-85F8-8E1E-573A1F6FC1C1}"/>
              </a:ext>
            </a:extLst>
          </p:cNvPr>
          <p:cNvSpPr/>
          <p:nvPr/>
        </p:nvSpPr>
        <p:spPr>
          <a:xfrm>
            <a:off x="8219051" y="235929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80;p36">
            <a:extLst>
              <a:ext uri="{FF2B5EF4-FFF2-40B4-BE49-F238E27FC236}">
                <a16:creationId xmlns:a16="http://schemas.microsoft.com/office/drawing/2014/main" id="{C6CCF939-FAA7-45C4-385A-C53C9F7B3AA1}"/>
              </a:ext>
            </a:extLst>
          </p:cNvPr>
          <p:cNvSpPr/>
          <p:nvPr/>
        </p:nvSpPr>
        <p:spPr>
          <a:xfrm>
            <a:off x="7648264" y="1916262"/>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81;p36">
            <a:extLst>
              <a:ext uri="{FF2B5EF4-FFF2-40B4-BE49-F238E27FC236}">
                <a16:creationId xmlns:a16="http://schemas.microsoft.com/office/drawing/2014/main" id="{9338C780-20B4-78D8-567A-37378367E651}"/>
              </a:ext>
            </a:extLst>
          </p:cNvPr>
          <p:cNvSpPr/>
          <p:nvPr/>
        </p:nvSpPr>
        <p:spPr>
          <a:xfrm>
            <a:off x="7628872" y="2060075"/>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82;p36">
            <a:extLst>
              <a:ext uri="{FF2B5EF4-FFF2-40B4-BE49-F238E27FC236}">
                <a16:creationId xmlns:a16="http://schemas.microsoft.com/office/drawing/2014/main" id="{CAC579FB-DE12-3024-C706-E73E5C875ADA}"/>
              </a:ext>
            </a:extLst>
          </p:cNvPr>
          <p:cNvSpPr/>
          <p:nvPr/>
        </p:nvSpPr>
        <p:spPr>
          <a:xfrm>
            <a:off x="5848791" y="1797628"/>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83;p36">
            <a:extLst>
              <a:ext uri="{FF2B5EF4-FFF2-40B4-BE49-F238E27FC236}">
                <a16:creationId xmlns:a16="http://schemas.microsoft.com/office/drawing/2014/main" id="{017B786D-AA43-FEB0-B337-26052D7E4102}"/>
              </a:ext>
            </a:extLst>
          </p:cNvPr>
          <p:cNvSpPr/>
          <p:nvPr/>
        </p:nvSpPr>
        <p:spPr>
          <a:xfrm>
            <a:off x="5857514" y="1820030"/>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84;p36">
            <a:extLst>
              <a:ext uri="{FF2B5EF4-FFF2-40B4-BE49-F238E27FC236}">
                <a16:creationId xmlns:a16="http://schemas.microsoft.com/office/drawing/2014/main" id="{B61365D4-4E37-3894-5DE2-4AE6ACF1F74E}"/>
              </a:ext>
            </a:extLst>
          </p:cNvPr>
          <p:cNvSpPr/>
          <p:nvPr/>
        </p:nvSpPr>
        <p:spPr>
          <a:xfrm>
            <a:off x="5979042" y="1842016"/>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85;p36">
            <a:extLst>
              <a:ext uri="{FF2B5EF4-FFF2-40B4-BE49-F238E27FC236}">
                <a16:creationId xmlns:a16="http://schemas.microsoft.com/office/drawing/2014/main" id="{CF1789E6-318D-D9D2-3870-7229971F086F}"/>
              </a:ext>
            </a:extLst>
          </p:cNvPr>
          <p:cNvSpPr/>
          <p:nvPr/>
        </p:nvSpPr>
        <p:spPr>
          <a:xfrm>
            <a:off x="6963403" y="1907142"/>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86;p36">
            <a:extLst>
              <a:ext uri="{FF2B5EF4-FFF2-40B4-BE49-F238E27FC236}">
                <a16:creationId xmlns:a16="http://schemas.microsoft.com/office/drawing/2014/main" id="{5258B316-63E4-9C2E-9D2A-83E2F2B189B0}"/>
              </a:ext>
            </a:extLst>
          </p:cNvPr>
          <p:cNvSpPr/>
          <p:nvPr/>
        </p:nvSpPr>
        <p:spPr>
          <a:xfrm>
            <a:off x="6551079" y="3458546"/>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87;p36">
            <a:extLst>
              <a:ext uri="{FF2B5EF4-FFF2-40B4-BE49-F238E27FC236}">
                <a16:creationId xmlns:a16="http://schemas.microsoft.com/office/drawing/2014/main" id="{7AFEE114-688A-A39E-EBA1-D0F339104587}"/>
              </a:ext>
            </a:extLst>
          </p:cNvPr>
          <p:cNvSpPr/>
          <p:nvPr/>
        </p:nvSpPr>
        <p:spPr>
          <a:xfrm>
            <a:off x="6119266" y="3022986"/>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88;p36">
            <a:extLst>
              <a:ext uri="{FF2B5EF4-FFF2-40B4-BE49-F238E27FC236}">
                <a16:creationId xmlns:a16="http://schemas.microsoft.com/office/drawing/2014/main" id="{571858AC-D32E-815E-D45F-6B3DDEEE455B}"/>
              </a:ext>
            </a:extLst>
          </p:cNvPr>
          <p:cNvSpPr/>
          <p:nvPr/>
        </p:nvSpPr>
        <p:spPr>
          <a:xfrm>
            <a:off x="8428941" y="3545658"/>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89;p36">
            <a:extLst>
              <a:ext uri="{FF2B5EF4-FFF2-40B4-BE49-F238E27FC236}">
                <a16:creationId xmlns:a16="http://schemas.microsoft.com/office/drawing/2014/main" id="{4D7D504F-88F0-DEB5-9DB1-2C4720C34EF5}"/>
              </a:ext>
            </a:extLst>
          </p:cNvPr>
          <p:cNvSpPr/>
          <p:nvPr/>
        </p:nvSpPr>
        <p:spPr>
          <a:xfrm>
            <a:off x="8428941" y="3545658"/>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790;p36">
            <a:extLst>
              <a:ext uri="{FF2B5EF4-FFF2-40B4-BE49-F238E27FC236}">
                <a16:creationId xmlns:a16="http://schemas.microsoft.com/office/drawing/2014/main" id="{C9D95550-0F0C-5151-01A2-B84964DC9569}"/>
              </a:ext>
            </a:extLst>
          </p:cNvPr>
          <p:cNvSpPr/>
          <p:nvPr/>
        </p:nvSpPr>
        <p:spPr>
          <a:xfrm>
            <a:off x="5024559" y="2303290"/>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91;p36">
            <a:extLst>
              <a:ext uri="{FF2B5EF4-FFF2-40B4-BE49-F238E27FC236}">
                <a16:creationId xmlns:a16="http://schemas.microsoft.com/office/drawing/2014/main" id="{8B5F2161-F11C-24BD-07AB-E7F652A9C66A}"/>
              </a:ext>
            </a:extLst>
          </p:cNvPr>
          <p:cNvSpPr/>
          <p:nvPr/>
        </p:nvSpPr>
        <p:spPr>
          <a:xfrm>
            <a:off x="5024559" y="2278409"/>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92;p36">
            <a:extLst>
              <a:ext uri="{FF2B5EF4-FFF2-40B4-BE49-F238E27FC236}">
                <a16:creationId xmlns:a16="http://schemas.microsoft.com/office/drawing/2014/main" id="{347B6061-1D4E-AE0F-2053-B283E7ACE462}"/>
              </a:ext>
            </a:extLst>
          </p:cNvPr>
          <p:cNvSpPr/>
          <p:nvPr/>
        </p:nvSpPr>
        <p:spPr>
          <a:xfrm>
            <a:off x="8450314" y="2882775"/>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93;p36">
            <a:extLst>
              <a:ext uri="{FF2B5EF4-FFF2-40B4-BE49-F238E27FC236}">
                <a16:creationId xmlns:a16="http://schemas.microsoft.com/office/drawing/2014/main" id="{A59C798C-AF00-2BB1-9F59-1E38AE7A834C}"/>
              </a:ext>
            </a:extLst>
          </p:cNvPr>
          <p:cNvSpPr/>
          <p:nvPr/>
        </p:nvSpPr>
        <p:spPr>
          <a:xfrm>
            <a:off x="7062549" y="2921361"/>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94;p36">
            <a:extLst>
              <a:ext uri="{FF2B5EF4-FFF2-40B4-BE49-F238E27FC236}">
                <a16:creationId xmlns:a16="http://schemas.microsoft.com/office/drawing/2014/main" id="{57BBFB3E-3BEE-F309-14AF-29A6261DAA8D}"/>
              </a:ext>
            </a:extLst>
          </p:cNvPr>
          <p:cNvSpPr/>
          <p:nvPr/>
        </p:nvSpPr>
        <p:spPr>
          <a:xfrm>
            <a:off x="7041395" y="3033770"/>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95;p36">
            <a:extLst>
              <a:ext uri="{FF2B5EF4-FFF2-40B4-BE49-F238E27FC236}">
                <a16:creationId xmlns:a16="http://schemas.microsoft.com/office/drawing/2014/main" id="{D31EBE4F-644D-BD60-C475-4AC7BEC1DCA3}"/>
              </a:ext>
            </a:extLst>
          </p:cNvPr>
          <p:cNvSpPr/>
          <p:nvPr/>
        </p:nvSpPr>
        <p:spPr>
          <a:xfrm>
            <a:off x="6987887" y="2421091"/>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96;p36">
            <a:extLst>
              <a:ext uri="{FF2B5EF4-FFF2-40B4-BE49-F238E27FC236}">
                <a16:creationId xmlns:a16="http://schemas.microsoft.com/office/drawing/2014/main" id="{4BA1BAC5-B3E4-78E8-8AAC-D738B3A4F51A}"/>
              </a:ext>
            </a:extLst>
          </p:cNvPr>
          <p:cNvSpPr/>
          <p:nvPr/>
        </p:nvSpPr>
        <p:spPr>
          <a:xfrm>
            <a:off x="6989949" y="2400771"/>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797;p36">
            <a:extLst>
              <a:ext uri="{FF2B5EF4-FFF2-40B4-BE49-F238E27FC236}">
                <a16:creationId xmlns:a16="http://schemas.microsoft.com/office/drawing/2014/main" id="{FB8BEB7E-4A42-49A9-8B10-14BA869FF870}"/>
              </a:ext>
            </a:extLst>
          </p:cNvPr>
          <p:cNvSpPr/>
          <p:nvPr/>
        </p:nvSpPr>
        <p:spPr>
          <a:xfrm>
            <a:off x="6991614" y="2380450"/>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798;p36">
            <a:extLst>
              <a:ext uri="{FF2B5EF4-FFF2-40B4-BE49-F238E27FC236}">
                <a16:creationId xmlns:a16="http://schemas.microsoft.com/office/drawing/2014/main" id="{AE9C0A79-4AB3-FB1D-01C8-D1C57F6C69BB}"/>
              </a:ext>
            </a:extLst>
          </p:cNvPr>
          <p:cNvSpPr/>
          <p:nvPr/>
        </p:nvSpPr>
        <p:spPr>
          <a:xfrm>
            <a:off x="6975437" y="2481915"/>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99;p36">
            <a:extLst>
              <a:ext uri="{FF2B5EF4-FFF2-40B4-BE49-F238E27FC236}">
                <a16:creationId xmlns:a16="http://schemas.microsoft.com/office/drawing/2014/main" id="{8D535953-7247-9EB0-FD19-2C03B0917A27}"/>
              </a:ext>
            </a:extLst>
          </p:cNvPr>
          <p:cNvSpPr/>
          <p:nvPr/>
        </p:nvSpPr>
        <p:spPr>
          <a:xfrm>
            <a:off x="6980829" y="2461337"/>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800;p36">
            <a:extLst>
              <a:ext uri="{FF2B5EF4-FFF2-40B4-BE49-F238E27FC236}">
                <a16:creationId xmlns:a16="http://schemas.microsoft.com/office/drawing/2014/main" id="{3E2191B9-F641-788B-6819-2BAC21264B25}"/>
              </a:ext>
            </a:extLst>
          </p:cNvPr>
          <p:cNvSpPr/>
          <p:nvPr/>
        </p:nvSpPr>
        <p:spPr>
          <a:xfrm>
            <a:off x="6984973" y="2441432"/>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801;p36">
            <a:extLst>
              <a:ext uri="{FF2B5EF4-FFF2-40B4-BE49-F238E27FC236}">
                <a16:creationId xmlns:a16="http://schemas.microsoft.com/office/drawing/2014/main" id="{FC47605B-ECA1-365F-EA24-432A7B00B837}"/>
              </a:ext>
            </a:extLst>
          </p:cNvPr>
          <p:cNvSpPr/>
          <p:nvPr/>
        </p:nvSpPr>
        <p:spPr>
          <a:xfrm>
            <a:off x="6954700" y="2539726"/>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802;p36">
            <a:extLst>
              <a:ext uri="{FF2B5EF4-FFF2-40B4-BE49-F238E27FC236}">
                <a16:creationId xmlns:a16="http://schemas.microsoft.com/office/drawing/2014/main" id="{8E77564A-A538-7D57-21F8-DA7F39911DD3}"/>
              </a:ext>
            </a:extLst>
          </p:cNvPr>
          <p:cNvSpPr/>
          <p:nvPr/>
        </p:nvSpPr>
        <p:spPr>
          <a:xfrm>
            <a:off x="6962570" y="2520654"/>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803;p36">
            <a:extLst>
              <a:ext uri="{FF2B5EF4-FFF2-40B4-BE49-F238E27FC236}">
                <a16:creationId xmlns:a16="http://schemas.microsoft.com/office/drawing/2014/main" id="{F80CB874-3016-6A7E-820C-04F5CAC47A04}"/>
              </a:ext>
            </a:extLst>
          </p:cNvPr>
          <p:cNvSpPr/>
          <p:nvPr/>
        </p:nvSpPr>
        <p:spPr>
          <a:xfrm>
            <a:off x="6969212" y="2500333"/>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804;p36">
            <a:extLst>
              <a:ext uri="{FF2B5EF4-FFF2-40B4-BE49-F238E27FC236}">
                <a16:creationId xmlns:a16="http://schemas.microsoft.com/office/drawing/2014/main" id="{B0403941-32EC-C580-EBA8-AA866769C624}"/>
              </a:ext>
            </a:extLst>
          </p:cNvPr>
          <p:cNvSpPr/>
          <p:nvPr/>
        </p:nvSpPr>
        <p:spPr>
          <a:xfrm>
            <a:off x="6925656" y="2594067"/>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805;p36">
            <a:extLst>
              <a:ext uri="{FF2B5EF4-FFF2-40B4-BE49-F238E27FC236}">
                <a16:creationId xmlns:a16="http://schemas.microsoft.com/office/drawing/2014/main" id="{421E3D99-E848-5117-1CDC-CB6372508BA4}"/>
              </a:ext>
            </a:extLst>
          </p:cNvPr>
          <p:cNvSpPr/>
          <p:nvPr/>
        </p:nvSpPr>
        <p:spPr>
          <a:xfrm>
            <a:off x="6936857" y="2577017"/>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806;p36">
            <a:extLst>
              <a:ext uri="{FF2B5EF4-FFF2-40B4-BE49-F238E27FC236}">
                <a16:creationId xmlns:a16="http://schemas.microsoft.com/office/drawing/2014/main" id="{F188665E-CACF-835A-1193-E91592B97427}"/>
              </a:ext>
            </a:extLst>
          </p:cNvPr>
          <p:cNvSpPr/>
          <p:nvPr/>
        </p:nvSpPr>
        <p:spPr>
          <a:xfrm>
            <a:off x="6945977" y="2558401"/>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807;p36">
            <a:extLst>
              <a:ext uri="{FF2B5EF4-FFF2-40B4-BE49-F238E27FC236}">
                <a16:creationId xmlns:a16="http://schemas.microsoft.com/office/drawing/2014/main" id="{D09D4B7D-8ACA-952A-0681-00F95614D82F}"/>
              </a:ext>
            </a:extLst>
          </p:cNvPr>
          <p:cNvSpPr/>
          <p:nvPr/>
        </p:nvSpPr>
        <p:spPr>
          <a:xfrm>
            <a:off x="6889990" y="2645097"/>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808;p36">
            <a:extLst>
              <a:ext uri="{FF2B5EF4-FFF2-40B4-BE49-F238E27FC236}">
                <a16:creationId xmlns:a16="http://schemas.microsoft.com/office/drawing/2014/main" id="{8E14A204-C589-51F9-20B6-BC6934691B2F}"/>
              </a:ext>
            </a:extLst>
          </p:cNvPr>
          <p:cNvSpPr/>
          <p:nvPr/>
        </p:nvSpPr>
        <p:spPr>
          <a:xfrm>
            <a:off x="6902421" y="2628503"/>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809;p36">
            <a:extLst>
              <a:ext uri="{FF2B5EF4-FFF2-40B4-BE49-F238E27FC236}">
                <a16:creationId xmlns:a16="http://schemas.microsoft.com/office/drawing/2014/main" id="{85B6C4E8-FD3D-950D-991B-2BD9CB23AE01}"/>
              </a:ext>
            </a:extLst>
          </p:cNvPr>
          <p:cNvSpPr/>
          <p:nvPr/>
        </p:nvSpPr>
        <p:spPr>
          <a:xfrm>
            <a:off x="6914871" y="2612286"/>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810;p36">
            <a:extLst>
              <a:ext uri="{FF2B5EF4-FFF2-40B4-BE49-F238E27FC236}">
                <a16:creationId xmlns:a16="http://schemas.microsoft.com/office/drawing/2014/main" id="{CFE0EC2E-3ED9-BACA-005F-039EC43D5435}"/>
              </a:ext>
            </a:extLst>
          </p:cNvPr>
          <p:cNvSpPr/>
          <p:nvPr/>
        </p:nvSpPr>
        <p:spPr>
          <a:xfrm>
            <a:off x="6846851" y="2689485"/>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811;p36">
            <a:extLst>
              <a:ext uri="{FF2B5EF4-FFF2-40B4-BE49-F238E27FC236}">
                <a16:creationId xmlns:a16="http://schemas.microsoft.com/office/drawing/2014/main" id="{88098D1A-81EA-26E2-1AFD-C6E06278D851}"/>
              </a:ext>
            </a:extLst>
          </p:cNvPr>
          <p:cNvSpPr/>
          <p:nvPr/>
        </p:nvSpPr>
        <p:spPr>
          <a:xfrm>
            <a:off x="6862195" y="2676163"/>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812;p36">
            <a:extLst>
              <a:ext uri="{FF2B5EF4-FFF2-40B4-BE49-F238E27FC236}">
                <a16:creationId xmlns:a16="http://schemas.microsoft.com/office/drawing/2014/main" id="{A4C5100D-6C14-66D8-DD02-B65A28439728}"/>
              </a:ext>
            </a:extLst>
          </p:cNvPr>
          <p:cNvSpPr/>
          <p:nvPr/>
        </p:nvSpPr>
        <p:spPr>
          <a:xfrm>
            <a:off x="6875875" y="2660442"/>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813;p36">
            <a:extLst>
              <a:ext uri="{FF2B5EF4-FFF2-40B4-BE49-F238E27FC236}">
                <a16:creationId xmlns:a16="http://schemas.microsoft.com/office/drawing/2014/main" id="{A715FF83-2ADA-064D-9ACC-2EEB31A0287E}"/>
              </a:ext>
            </a:extLst>
          </p:cNvPr>
          <p:cNvSpPr/>
          <p:nvPr/>
        </p:nvSpPr>
        <p:spPr>
          <a:xfrm>
            <a:off x="6798319" y="2728482"/>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814;p36">
            <a:extLst>
              <a:ext uri="{FF2B5EF4-FFF2-40B4-BE49-F238E27FC236}">
                <a16:creationId xmlns:a16="http://schemas.microsoft.com/office/drawing/2014/main" id="{B662641E-EC83-CF81-A110-8DBF45D376FC}"/>
              </a:ext>
            </a:extLst>
          </p:cNvPr>
          <p:cNvSpPr/>
          <p:nvPr/>
        </p:nvSpPr>
        <p:spPr>
          <a:xfrm>
            <a:off x="6814912" y="2715615"/>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815;p36">
            <a:extLst>
              <a:ext uri="{FF2B5EF4-FFF2-40B4-BE49-F238E27FC236}">
                <a16:creationId xmlns:a16="http://schemas.microsoft.com/office/drawing/2014/main" id="{AA91831C-AC42-2550-5C6D-F863ADD4BBD1}"/>
              </a:ext>
            </a:extLst>
          </p:cNvPr>
          <p:cNvSpPr/>
          <p:nvPr/>
        </p:nvSpPr>
        <p:spPr>
          <a:xfrm>
            <a:off x="6831090" y="2703581"/>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816;p36">
            <a:extLst>
              <a:ext uri="{FF2B5EF4-FFF2-40B4-BE49-F238E27FC236}">
                <a16:creationId xmlns:a16="http://schemas.microsoft.com/office/drawing/2014/main" id="{0C88DF4A-7713-0299-F492-04729D668D99}"/>
              </a:ext>
            </a:extLst>
          </p:cNvPr>
          <p:cNvSpPr/>
          <p:nvPr/>
        </p:nvSpPr>
        <p:spPr>
          <a:xfrm>
            <a:off x="6744791" y="2759587"/>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817;p36">
            <a:extLst>
              <a:ext uri="{FF2B5EF4-FFF2-40B4-BE49-F238E27FC236}">
                <a16:creationId xmlns:a16="http://schemas.microsoft.com/office/drawing/2014/main" id="{9FA102CB-BCD3-4D83-93D9-444059CB216C}"/>
              </a:ext>
            </a:extLst>
          </p:cNvPr>
          <p:cNvSpPr/>
          <p:nvPr/>
        </p:nvSpPr>
        <p:spPr>
          <a:xfrm>
            <a:off x="6763050" y="2749635"/>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818;p36">
            <a:extLst>
              <a:ext uri="{FF2B5EF4-FFF2-40B4-BE49-F238E27FC236}">
                <a16:creationId xmlns:a16="http://schemas.microsoft.com/office/drawing/2014/main" id="{80447A6C-711B-B173-FC01-9FBD4E4772B7}"/>
              </a:ext>
            </a:extLst>
          </p:cNvPr>
          <p:cNvSpPr/>
          <p:nvPr/>
        </p:nvSpPr>
        <p:spPr>
          <a:xfrm>
            <a:off x="6781309" y="2739267"/>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819;p36">
            <a:extLst>
              <a:ext uri="{FF2B5EF4-FFF2-40B4-BE49-F238E27FC236}">
                <a16:creationId xmlns:a16="http://schemas.microsoft.com/office/drawing/2014/main" id="{C602AC0B-DA49-139B-24B4-50AC08682582}"/>
              </a:ext>
            </a:extLst>
          </p:cNvPr>
          <p:cNvSpPr/>
          <p:nvPr/>
        </p:nvSpPr>
        <p:spPr>
          <a:xfrm>
            <a:off x="6687972" y="2782823"/>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820;p36">
            <a:extLst>
              <a:ext uri="{FF2B5EF4-FFF2-40B4-BE49-F238E27FC236}">
                <a16:creationId xmlns:a16="http://schemas.microsoft.com/office/drawing/2014/main" id="{2D451514-2480-36A9-61AA-76F580C41949}"/>
              </a:ext>
            </a:extLst>
          </p:cNvPr>
          <p:cNvSpPr/>
          <p:nvPr/>
        </p:nvSpPr>
        <p:spPr>
          <a:xfrm>
            <a:off x="6707043" y="2776518"/>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821;p36">
            <a:extLst>
              <a:ext uri="{FF2B5EF4-FFF2-40B4-BE49-F238E27FC236}">
                <a16:creationId xmlns:a16="http://schemas.microsoft.com/office/drawing/2014/main" id="{A0EF0F19-A9D2-64A9-C092-93159D2DE8E4}"/>
              </a:ext>
            </a:extLst>
          </p:cNvPr>
          <p:cNvSpPr/>
          <p:nvPr/>
        </p:nvSpPr>
        <p:spPr>
          <a:xfrm>
            <a:off x="6726135" y="2768291"/>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822;p36">
            <a:extLst>
              <a:ext uri="{FF2B5EF4-FFF2-40B4-BE49-F238E27FC236}">
                <a16:creationId xmlns:a16="http://schemas.microsoft.com/office/drawing/2014/main" id="{0FCB794A-6C29-C3C9-DFCD-DE7045ACF8B7}"/>
              </a:ext>
            </a:extLst>
          </p:cNvPr>
          <p:cNvSpPr/>
          <p:nvPr/>
        </p:nvSpPr>
        <p:spPr>
          <a:xfrm>
            <a:off x="6627822" y="2798584"/>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823;p36">
            <a:extLst>
              <a:ext uri="{FF2B5EF4-FFF2-40B4-BE49-F238E27FC236}">
                <a16:creationId xmlns:a16="http://schemas.microsoft.com/office/drawing/2014/main" id="{95E1EA5A-DFBB-AB04-B579-C303D9581E46}"/>
              </a:ext>
            </a:extLst>
          </p:cNvPr>
          <p:cNvSpPr/>
          <p:nvPr/>
        </p:nvSpPr>
        <p:spPr>
          <a:xfrm>
            <a:off x="6647726" y="2793608"/>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824;p36">
            <a:extLst>
              <a:ext uri="{FF2B5EF4-FFF2-40B4-BE49-F238E27FC236}">
                <a16:creationId xmlns:a16="http://schemas.microsoft.com/office/drawing/2014/main" id="{0D6C6BCE-DC37-D32D-414E-A174B9595BFE}"/>
              </a:ext>
            </a:extLst>
          </p:cNvPr>
          <p:cNvSpPr/>
          <p:nvPr/>
        </p:nvSpPr>
        <p:spPr>
          <a:xfrm>
            <a:off x="6668067" y="2789048"/>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825;p36">
            <a:extLst>
              <a:ext uri="{FF2B5EF4-FFF2-40B4-BE49-F238E27FC236}">
                <a16:creationId xmlns:a16="http://schemas.microsoft.com/office/drawing/2014/main" id="{F0E45664-CA77-DAB0-3F90-C60CD33A786D}"/>
              </a:ext>
            </a:extLst>
          </p:cNvPr>
          <p:cNvSpPr/>
          <p:nvPr/>
        </p:nvSpPr>
        <p:spPr>
          <a:xfrm>
            <a:off x="6566423" y="2805225"/>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826;p36">
            <a:extLst>
              <a:ext uri="{FF2B5EF4-FFF2-40B4-BE49-F238E27FC236}">
                <a16:creationId xmlns:a16="http://schemas.microsoft.com/office/drawing/2014/main" id="{AFC727E6-1D2E-A684-87AD-C3C84E266967}"/>
              </a:ext>
            </a:extLst>
          </p:cNvPr>
          <p:cNvSpPr/>
          <p:nvPr/>
        </p:nvSpPr>
        <p:spPr>
          <a:xfrm>
            <a:off x="6587160" y="2803560"/>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827;p36">
            <a:extLst>
              <a:ext uri="{FF2B5EF4-FFF2-40B4-BE49-F238E27FC236}">
                <a16:creationId xmlns:a16="http://schemas.microsoft.com/office/drawing/2014/main" id="{54E2FB6C-FFBE-6DAF-FFA8-AAACED375099}"/>
              </a:ext>
            </a:extLst>
          </p:cNvPr>
          <p:cNvSpPr/>
          <p:nvPr/>
        </p:nvSpPr>
        <p:spPr>
          <a:xfrm>
            <a:off x="6607501" y="2801478"/>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828;p36">
            <a:extLst>
              <a:ext uri="{FF2B5EF4-FFF2-40B4-BE49-F238E27FC236}">
                <a16:creationId xmlns:a16="http://schemas.microsoft.com/office/drawing/2014/main" id="{1136D0F5-880E-7BE4-CACB-28A55A0425E1}"/>
              </a:ext>
            </a:extLst>
          </p:cNvPr>
          <p:cNvSpPr/>
          <p:nvPr/>
        </p:nvSpPr>
        <p:spPr>
          <a:xfrm>
            <a:off x="6504628" y="2801478"/>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829;p36">
            <a:extLst>
              <a:ext uri="{FF2B5EF4-FFF2-40B4-BE49-F238E27FC236}">
                <a16:creationId xmlns:a16="http://schemas.microsoft.com/office/drawing/2014/main" id="{A3DE0477-3A18-C429-5DD4-CA4EC00F1860}"/>
              </a:ext>
            </a:extLst>
          </p:cNvPr>
          <p:cNvSpPr/>
          <p:nvPr/>
        </p:nvSpPr>
        <p:spPr>
          <a:xfrm>
            <a:off x="6524949" y="2803560"/>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830;p36">
            <a:extLst>
              <a:ext uri="{FF2B5EF4-FFF2-40B4-BE49-F238E27FC236}">
                <a16:creationId xmlns:a16="http://schemas.microsoft.com/office/drawing/2014/main" id="{BFCA8C70-B40D-56D5-EE39-1D694DF8FA3E}"/>
              </a:ext>
            </a:extLst>
          </p:cNvPr>
          <p:cNvSpPr/>
          <p:nvPr/>
        </p:nvSpPr>
        <p:spPr>
          <a:xfrm>
            <a:off x="6545686" y="2804809"/>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831;p36">
            <a:extLst>
              <a:ext uri="{FF2B5EF4-FFF2-40B4-BE49-F238E27FC236}">
                <a16:creationId xmlns:a16="http://schemas.microsoft.com/office/drawing/2014/main" id="{21EBC0F2-1C72-8D3A-4AB2-EBC898310284}"/>
              </a:ext>
            </a:extLst>
          </p:cNvPr>
          <p:cNvSpPr/>
          <p:nvPr/>
        </p:nvSpPr>
        <p:spPr>
          <a:xfrm>
            <a:off x="6443230" y="2789048"/>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832;p36">
            <a:extLst>
              <a:ext uri="{FF2B5EF4-FFF2-40B4-BE49-F238E27FC236}">
                <a16:creationId xmlns:a16="http://schemas.microsoft.com/office/drawing/2014/main" id="{C6995999-C1EC-D342-358C-6AA822DE8C94}"/>
              </a:ext>
            </a:extLst>
          </p:cNvPr>
          <p:cNvSpPr/>
          <p:nvPr/>
        </p:nvSpPr>
        <p:spPr>
          <a:xfrm>
            <a:off x="6463550" y="2794440"/>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833;p36">
            <a:extLst>
              <a:ext uri="{FF2B5EF4-FFF2-40B4-BE49-F238E27FC236}">
                <a16:creationId xmlns:a16="http://schemas.microsoft.com/office/drawing/2014/main" id="{B87ED114-9C29-42C1-2ACB-EAEDD02FFAD0}"/>
              </a:ext>
            </a:extLst>
          </p:cNvPr>
          <p:cNvSpPr/>
          <p:nvPr/>
        </p:nvSpPr>
        <p:spPr>
          <a:xfrm>
            <a:off x="6483891" y="2798584"/>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834;p36">
            <a:extLst>
              <a:ext uri="{FF2B5EF4-FFF2-40B4-BE49-F238E27FC236}">
                <a16:creationId xmlns:a16="http://schemas.microsoft.com/office/drawing/2014/main" id="{D1F148E9-48B0-70D6-9297-5D91CFFA2279}"/>
              </a:ext>
            </a:extLst>
          </p:cNvPr>
          <p:cNvSpPr/>
          <p:nvPr/>
        </p:nvSpPr>
        <p:spPr>
          <a:xfrm>
            <a:off x="6384745" y="2767874"/>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35;p36">
            <a:extLst>
              <a:ext uri="{FF2B5EF4-FFF2-40B4-BE49-F238E27FC236}">
                <a16:creationId xmlns:a16="http://schemas.microsoft.com/office/drawing/2014/main" id="{BBDDA4A6-B677-F6AC-77E8-1CF9D7723C4E}"/>
              </a:ext>
            </a:extLst>
          </p:cNvPr>
          <p:cNvSpPr/>
          <p:nvPr/>
        </p:nvSpPr>
        <p:spPr>
          <a:xfrm>
            <a:off x="6404233" y="2776181"/>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836;p36">
            <a:extLst>
              <a:ext uri="{FF2B5EF4-FFF2-40B4-BE49-F238E27FC236}">
                <a16:creationId xmlns:a16="http://schemas.microsoft.com/office/drawing/2014/main" id="{2983B0BE-6545-0EC2-3B56-15B035F228AB}"/>
              </a:ext>
            </a:extLst>
          </p:cNvPr>
          <p:cNvSpPr/>
          <p:nvPr/>
        </p:nvSpPr>
        <p:spPr>
          <a:xfrm>
            <a:off x="6423741" y="2782823"/>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37;p36">
            <a:extLst>
              <a:ext uri="{FF2B5EF4-FFF2-40B4-BE49-F238E27FC236}">
                <a16:creationId xmlns:a16="http://schemas.microsoft.com/office/drawing/2014/main" id="{259C2E7D-9875-D605-46A2-A2E514C61602}"/>
              </a:ext>
            </a:extLst>
          </p:cNvPr>
          <p:cNvSpPr/>
          <p:nvPr/>
        </p:nvSpPr>
        <p:spPr>
          <a:xfrm>
            <a:off x="6329988" y="2739267"/>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838;p36">
            <a:extLst>
              <a:ext uri="{FF2B5EF4-FFF2-40B4-BE49-F238E27FC236}">
                <a16:creationId xmlns:a16="http://schemas.microsoft.com/office/drawing/2014/main" id="{64D9602E-8BBB-A8FB-6BFC-FD2CCB43B21A}"/>
              </a:ext>
            </a:extLst>
          </p:cNvPr>
          <p:cNvSpPr/>
          <p:nvPr/>
        </p:nvSpPr>
        <p:spPr>
          <a:xfrm>
            <a:off x="6347831" y="2750468"/>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39;p36">
            <a:extLst>
              <a:ext uri="{FF2B5EF4-FFF2-40B4-BE49-F238E27FC236}">
                <a16:creationId xmlns:a16="http://schemas.microsoft.com/office/drawing/2014/main" id="{882366D3-4712-70C8-7E30-B58454F056EB}"/>
              </a:ext>
            </a:extLst>
          </p:cNvPr>
          <p:cNvSpPr/>
          <p:nvPr/>
        </p:nvSpPr>
        <p:spPr>
          <a:xfrm>
            <a:off x="6366070" y="2759587"/>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840;p36">
            <a:extLst>
              <a:ext uri="{FF2B5EF4-FFF2-40B4-BE49-F238E27FC236}">
                <a16:creationId xmlns:a16="http://schemas.microsoft.com/office/drawing/2014/main" id="{F2CDC409-A2F2-6FF1-2492-C30CF16DE768}"/>
              </a:ext>
            </a:extLst>
          </p:cNvPr>
          <p:cNvSpPr/>
          <p:nvPr/>
        </p:nvSpPr>
        <p:spPr>
          <a:xfrm>
            <a:off x="6279791" y="2703165"/>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841;p36">
            <a:extLst>
              <a:ext uri="{FF2B5EF4-FFF2-40B4-BE49-F238E27FC236}">
                <a16:creationId xmlns:a16="http://schemas.microsoft.com/office/drawing/2014/main" id="{71C51845-A89E-9A55-2899-6B30E9EBF3B3}"/>
              </a:ext>
            </a:extLst>
          </p:cNvPr>
          <p:cNvSpPr/>
          <p:nvPr/>
        </p:nvSpPr>
        <p:spPr>
          <a:xfrm>
            <a:off x="6295968" y="2716031"/>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842;p36">
            <a:extLst>
              <a:ext uri="{FF2B5EF4-FFF2-40B4-BE49-F238E27FC236}">
                <a16:creationId xmlns:a16="http://schemas.microsoft.com/office/drawing/2014/main" id="{8F90B0A7-BEED-98D6-F0FB-0263FC0341C4}"/>
              </a:ext>
            </a:extLst>
          </p:cNvPr>
          <p:cNvSpPr/>
          <p:nvPr/>
        </p:nvSpPr>
        <p:spPr>
          <a:xfrm>
            <a:off x="6312145" y="2728065"/>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843;p36">
            <a:extLst>
              <a:ext uri="{FF2B5EF4-FFF2-40B4-BE49-F238E27FC236}">
                <a16:creationId xmlns:a16="http://schemas.microsoft.com/office/drawing/2014/main" id="{B11AB027-2BB7-4195-7F2A-7FCA62DE423F}"/>
              </a:ext>
            </a:extLst>
          </p:cNvPr>
          <p:cNvSpPr/>
          <p:nvPr/>
        </p:nvSpPr>
        <p:spPr>
          <a:xfrm>
            <a:off x="6234986" y="2660442"/>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844;p36">
            <a:extLst>
              <a:ext uri="{FF2B5EF4-FFF2-40B4-BE49-F238E27FC236}">
                <a16:creationId xmlns:a16="http://schemas.microsoft.com/office/drawing/2014/main" id="{8C53449C-2994-0757-57AD-CD8FE60E602F}"/>
              </a:ext>
            </a:extLst>
          </p:cNvPr>
          <p:cNvSpPr/>
          <p:nvPr/>
        </p:nvSpPr>
        <p:spPr>
          <a:xfrm>
            <a:off x="6249101" y="2675786"/>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845;p36">
            <a:extLst>
              <a:ext uri="{FF2B5EF4-FFF2-40B4-BE49-F238E27FC236}">
                <a16:creationId xmlns:a16="http://schemas.microsoft.com/office/drawing/2014/main" id="{6AD36734-688F-35FB-D1D4-119818A3422C}"/>
              </a:ext>
            </a:extLst>
          </p:cNvPr>
          <p:cNvSpPr/>
          <p:nvPr/>
        </p:nvSpPr>
        <p:spPr>
          <a:xfrm>
            <a:off x="6264030" y="2689485"/>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846;p36">
            <a:extLst>
              <a:ext uri="{FF2B5EF4-FFF2-40B4-BE49-F238E27FC236}">
                <a16:creationId xmlns:a16="http://schemas.microsoft.com/office/drawing/2014/main" id="{639D2D56-076A-ACD2-1D1E-F6E84FC8FF4F}"/>
              </a:ext>
            </a:extLst>
          </p:cNvPr>
          <p:cNvSpPr/>
          <p:nvPr/>
        </p:nvSpPr>
        <p:spPr>
          <a:xfrm>
            <a:off x="6197239" y="2611909"/>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47;p36">
            <a:extLst>
              <a:ext uri="{FF2B5EF4-FFF2-40B4-BE49-F238E27FC236}">
                <a16:creationId xmlns:a16="http://schemas.microsoft.com/office/drawing/2014/main" id="{C527A729-322D-77BF-D8AA-5154BF7E4B0C}"/>
              </a:ext>
            </a:extLst>
          </p:cNvPr>
          <p:cNvSpPr/>
          <p:nvPr/>
        </p:nvSpPr>
        <p:spPr>
          <a:xfrm>
            <a:off x="6209272" y="2628503"/>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848;p36">
            <a:extLst>
              <a:ext uri="{FF2B5EF4-FFF2-40B4-BE49-F238E27FC236}">
                <a16:creationId xmlns:a16="http://schemas.microsoft.com/office/drawing/2014/main" id="{97153F10-E683-F202-E908-1AD9DF6FE4F3}"/>
              </a:ext>
            </a:extLst>
          </p:cNvPr>
          <p:cNvSpPr/>
          <p:nvPr/>
        </p:nvSpPr>
        <p:spPr>
          <a:xfrm>
            <a:off x="6222139" y="2644680"/>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49;p36">
            <a:extLst>
              <a:ext uri="{FF2B5EF4-FFF2-40B4-BE49-F238E27FC236}">
                <a16:creationId xmlns:a16="http://schemas.microsoft.com/office/drawing/2014/main" id="{A64BF770-F5C0-366D-10C0-FDFB52D7AE28}"/>
              </a:ext>
            </a:extLst>
          </p:cNvPr>
          <p:cNvSpPr/>
          <p:nvPr/>
        </p:nvSpPr>
        <p:spPr>
          <a:xfrm>
            <a:off x="6166549" y="2558401"/>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850;p36">
            <a:extLst>
              <a:ext uri="{FF2B5EF4-FFF2-40B4-BE49-F238E27FC236}">
                <a16:creationId xmlns:a16="http://schemas.microsoft.com/office/drawing/2014/main" id="{F6C8D885-EC71-2F09-46BA-63406130711E}"/>
              </a:ext>
            </a:extLst>
          </p:cNvPr>
          <p:cNvSpPr/>
          <p:nvPr/>
        </p:nvSpPr>
        <p:spPr>
          <a:xfrm>
            <a:off x="6176085" y="2576660"/>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51;p36">
            <a:extLst>
              <a:ext uri="{FF2B5EF4-FFF2-40B4-BE49-F238E27FC236}">
                <a16:creationId xmlns:a16="http://schemas.microsoft.com/office/drawing/2014/main" id="{80E5A7D1-DA70-753C-F50D-F200BA9373B0}"/>
              </a:ext>
            </a:extLst>
          </p:cNvPr>
          <p:cNvSpPr/>
          <p:nvPr/>
        </p:nvSpPr>
        <p:spPr>
          <a:xfrm>
            <a:off x="6186454" y="2594899"/>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852;p36">
            <a:extLst>
              <a:ext uri="{FF2B5EF4-FFF2-40B4-BE49-F238E27FC236}">
                <a16:creationId xmlns:a16="http://schemas.microsoft.com/office/drawing/2014/main" id="{E893FBD3-BBD4-5643-F2F7-F72294AFC002}"/>
              </a:ext>
            </a:extLst>
          </p:cNvPr>
          <p:cNvSpPr/>
          <p:nvPr/>
        </p:nvSpPr>
        <p:spPr>
          <a:xfrm>
            <a:off x="6144563" y="2501562"/>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53;p36">
            <a:extLst>
              <a:ext uri="{FF2B5EF4-FFF2-40B4-BE49-F238E27FC236}">
                <a16:creationId xmlns:a16="http://schemas.microsoft.com/office/drawing/2014/main" id="{80E3C09E-737B-6360-AC92-88C89BCBD21F}"/>
              </a:ext>
            </a:extLst>
          </p:cNvPr>
          <p:cNvSpPr/>
          <p:nvPr/>
        </p:nvSpPr>
        <p:spPr>
          <a:xfrm>
            <a:off x="6150788" y="2520654"/>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854;p36">
            <a:extLst>
              <a:ext uri="{FF2B5EF4-FFF2-40B4-BE49-F238E27FC236}">
                <a16:creationId xmlns:a16="http://schemas.microsoft.com/office/drawing/2014/main" id="{4427F290-0021-03CA-2461-903F9492F234}"/>
              </a:ext>
            </a:extLst>
          </p:cNvPr>
          <p:cNvSpPr/>
          <p:nvPr/>
        </p:nvSpPr>
        <p:spPr>
          <a:xfrm>
            <a:off x="6158659" y="2539726"/>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55;p36">
            <a:extLst>
              <a:ext uri="{FF2B5EF4-FFF2-40B4-BE49-F238E27FC236}">
                <a16:creationId xmlns:a16="http://schemas.microsoft.com/office/drawing/2014/main" id="{25680353-FD37-A84C-1C81-017A8DED704E}"/>
              </a:ext>
            </a:extLst>
          </p:cNvPr>
          <p:cNvSpPr/>
          <p:nvPr/>
        </p:nvSpPr>
        <p:spPr>
          <a:xfrm>
            <a:off x="6130467" y="2441432"/>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856;p36">
            <a:extLst>
              <a:ext uri="{FF2B5EF4-FFF2-40B4-BE49-F238E27FC236}">
                <a16:creationId xmlns:a16="http://schemas.microsoft.com/office/drawing/2014/main" id="{460350A1-A368-9BC2-A69C-EEAA55F21B63}"/>
              </a:ext>
            </a:extLst>
          </p:cNvPr>
          <p:cNvSpPr/>
          <p:nvPr/>
        </p:nvSpPr>
        <p:spPr>
          <a:xfrm>
            <a:off x="6134611" y="2461337"/>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57;p36">
            <a:extLst>
              <a:ext uri="{FF2B5EF4-FFF2-40B4-BE49-F238E27FC236}">
                <a16:creationId xmlns:a16="http://schemas.microsoft.com/office/drawing/2014/main" id="{F7FB48CF-3896-7A4B-78D1-71CC7A46E404}"/>
              </a:ext>
            </a:extLst>
          </p:cNvPr>
          <p:cNvSpPr/>
          <p:nvPr/>
        </p:nvSpPr>
        <p:spPr>
          <a:xfrm>
            <a:off x="6138754" y="2481658"/>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858;p36">
            <a:extLst>
              <a:ext uri="{FF2B5EF4-FFF2-40B4-BE49-F238E27FC236}">
                <a16:creationId xmlns:a16="http://schemas.microsoft.com/office/drawing/2014/main" id="{832805E7-6630-C066-D0D8-78AB76CAD7F7}"/>
              </a:ext>
            </a:extLst>
          </p:cNvPr>
          <p:cNvSpPr/>
          <p:nvPr/>
        </p:nvSpPr>
        <p:spPr>
          <a:xfrm>
            <a:off x="6125888" y="2380033"/>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859;p36">
            <a:extLst>
              <a:ext uri="{FF2B5EF4-FFF2-40B4-BE49-F238E27FC236}">
                <a16:creationId xmlns:a16="http://schemas.microsoft.com/office/drawing/2014/main" id="{2E992198-674F-119E-7E5C-768CD7FA4021}"/>
              </a:ext>
            </a:extLst>
          </p:cNvPr>
          <p:cNvSpPr/>
          <p:nvPr/>
        </p:nvSpPr>
        <p:spPr>
          <a:xfrm>
            <a:off x="6126304" y="2400771"/>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860;p36">
            <a:extLst>
              <a:ext uri="{FF2B5EF4-FFF2-40B4-BE49-F238E27FC236}">
                <a16:creationId xmlns:a16="http://schemas.microsoft.com/office/drawing/2014/main" id="{563CFD64-EB3B-FA0C-2492-9FA9646F07BC}"/>
              </a:ext>
            </a:extLst>
          </p:cNvPr>
          <p:cNvSpPr/>
          <p:nvPr/>
        </p:nvSpPr>
        <p:spPr>
          <a:xfrm>
            <a:off x="6127969" y="2421091"/>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861;p36">
            <a:extLst>
              <a:ext uri="{FF2B5EF4-FFF2-40B4-BE49-F238E27FC236}">
                <a16:creationId xmlns:a16="http://schemas.microsoft.com/office/drawing/2014/main" id="{364A8520-D540-451D-E175-DB213033F3D3}"/>
              </a:ext>
            </a:extLst>
          </p:cNvPr>
          <p:cNvSpPr/>
          <p:nvPr/>
        </p:nvSpPr>
        <p:spPr>
          <a:xfrm>
            <a:off x="6127969" y="1941975"/>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862;p36">
            <a:extLst>
              <a:ext uri="{FF2B5EF4-FFF2-40B4-BE49-F238E27FC236}">
                <a16:creationId xmlns:a16="http://schemas.microsoft.com/office/drawing/2014/main" id="{CA436D09-D966-E368-6C9D-3823E373E31A}"/>
              </a:ext>
            </a:extLst>
          </p:cNvPr>
          <p:cNvSpPr/>
          <p:nvPr/>
        </p:nvSpPr>
        <p:spPr>
          <a:xfrm>
            <a:off x="6108065" y="2364689"/>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63;p36">
            <a:extLst>
              <a:ext uri="{FF2B5EF4-FFF2-40B4-BE49-F238E27FC236}">
                <a16:creationId xmlns:a16="http://schemas.microsoft.com/office/drawing/2014/main" id="{F0164242-185E-0F97-2DD9-13BA081C21D9}"/>
              </a:ext>
            </a:extLst>
          </p:cNvPr>
          <p:cNvSpPr/>
          <p:nvPr/>
        </p:nvSpPr>
        <p:spPr>
          <a:xfrm>
            <a:off x="6545270" y="2786550"/>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864;p36">
            <a:extLst>
              <a:ext uri="{FF2B5EF4-FFF2-40B4-BE49-F238E27FC236}">
                <a16:creationId xmlns:a16="http://schemas.microsoft.com/office/drawing/2014/main" id="{9A475C26-AB1C-8C91-0E6D-876C18E1B520}"/>
              </a:ext>
            </a:extLst>
          </p:cNvPr>
          <p:cNvSpPr/>
          <p:nvPr/>
        </p:nvSpPr>
        <p:spPr>
          <a:xfrm>
            <a:off x="6972542" y="2364689"/>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65;p36">
            <a:extLst>
              <a:ext uri="{FF2B5EF4-FFF2-40B4-BE49-F238E27FC236}">
                <a16:creationId xmlns:a16="http://schemas.microsoft.com/office/drawing/2014/main" id="{12E3A6CF-2447-4C84-4346-16DF53A9D2D0}"/>
              </a:ext>
            </a:extLst>
          </p:cNvPr>
          <p:cNvSpPr/>
          <p:nvPr/>
        </p:nvSpPr>
        <p:spPr>
          <a:xfrm>
            <a:off x="6201402" y="2020800"/>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866;p36">
            <a:extLst>
              <a:ext uri="{FF2B5EF4-FFF2-40B4-BE49-F238E27FC236}">
                <a16:creationId xmlns:a16="http://schemas.microsoft.com/office/drawing/2014/main" id="{7F2CE465-3379-CFBD-1E93-50A23B5D1F10}"/>
              </a:ext>
            </a:extLst>
          </p:cNvPr>
          <p:cNvSpPr/>
          <p:nvPr/>
        </p:nvSpPr>
        <p:spPr>
          <a:xfrm>
            <a:off x="7153809" y="2239553"/>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67;p36">
            <a:extLst>
              <a:ext uri="{FF2B5EF4-FFF2-40B4-BE49-F238E27FC236}">
                <a16:creationId xmlns:a16="http://schemas.microsoft.com/office/drawing/2014/main" id="{E8A34A36-4D44-DA9A-0119-A4FCAD010ED2}"/>
              </a:ext>
            </a:extLst>
          </p:cNvPr>
          <p:cNvSpPr/>
          <p:nvPr/>
        </p:nvSpPr>
        <p:spPr>
          <a:xfrm>
            <a:off x="7167072" y="2251706"/>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868;p36">
            <a:extLst>
              <a:ext uri="{FF2B5EF4-FFF2-40B4-BE49-F238E27FC236}">
                <a16:creationId xmlns:a16="http://schemas.microsoft.com/office/drawing/2014/main" id="{F8D22264-E7D7-8CEC-24A2-F488CDC331F8}"/>
              </a:ext>
            </a:extLst>
          </p:cNvPr>
          <p:cNvSpPr/>
          <p:nvPr/>
        </p:nvSpPr>
        <p:spPr>
          <a:xfrm>
            <a:off x="5446439" y="2868686"/>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69;p36">
            <a:extLst>
              <a:ext uri="{FF2B5EF4-FFF2-40B4-BE49-F238E27FC236}">
                <a16:creationId xmlns:a16="http://schemas.microsoft.com/office/drawing/2014/main" id="{9B1459A9-1ADE-4A48-5507-104937A03176}"/>
              </a:ext>
            </a:extLst>
          </p:cNvPr>
          <p:cNvSpPr/>
          <p:nvPr/>
        </p:nvSpPr>
        <p:spPr>
          <a:xfrm>
            <a:off x="5470903" y="2892317"/>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70;p36">
            <a:extLst>
              <a:ext uri="{FF2B5EF4-FFF2-40B4-BE49-F238E27FC236}">
                <a16:creationId xmlns:a16="http://schemas.microsoft.com/office/drawing/2014/main" id="{6EBF7C76-48C1-D26B-A7F0-F66FABE556C9}"/>
              </a:ext>
            </a:extLst>
          </p:cNvPr>
          <p:cNvSpPr/>
          <p:nvPr/>
        </p:nvSpPr>
        <p:spPr>
          <a:xfrm>
            <a:off x="5470903" y="2941266"/>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71;p36">
            <a:extLst>
              <a:ext uri="{FF2B5EF4-FFF2-40B4-BE49-F238E27FC236}">
                <a16:creationId xmlns:a16="http://schemas.microsoft.com/office/drawing/2014/main" id="{394BBF74-84C0-9DA2-38BF-36DF0DF4FF9D}"/>
              </a:ext>
            </a:extLst>
          </p:cNvPr>
          <p:cNvSpPr/>
          <p:nvPr/>
        </p:nvSpPr>
        <p:spPr>
          <a:xfrm>
            <a:off x="5576690" y="2896897"/>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72;p36">
            <a:extLst>
              <a:ext uri="{FF2B5EF4-FFF2-40B4-BE49-F238E27FC236}">
                <a16:creationId xmlns:a16="http://schemas.microsoft.com/office/drawing/2014/main" id="{5062E806-83D0-7BB0-29EC-298038BB57C5}"/>
              </a:ext>
            </a:extLst>
          </p:cNvPr>
          <p:cNvSpPr/>
          <p:nvPr/>
        </p:nvSpPr>
        <p:spPr>
          <a:xfrm>
            <a:off x="5576690" y="291430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73;p36">
            <a:extLst>
              <a:ext uri="{FF2B5EF4-FFF2-40B4-BE49-F238E27FC236}">
                <a16:creationId xmlns:a16="http://schemas.microsoft.com/office/drawing/2014/main" id="{DA3CD2CE-C105-F579-92F3-9B2C88035F83}"/>
              </a:ext>
            </a:extLst>
          </p:cNvPr>
          <p:cNvSpPr/>
          <p:nvPr/>
        </p:nvSpPr>
        <p:spPr>
          <a:xfrm>
            <a:off x="5576690" y="293131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74;p36">
            <a:extLst>
              <a:ext uri="{FF2B5EF4-FFF2-40B4-BE49-F238E27FC236}">
                <a16:creationId xmlns:a16="http://schemas.microsoft.com/office/drawing/2014/main" id="{C6A35E96-2AAE-74B1-238D-41662F18C9E2}"/>
              </a:ext>
            </a:extLst>
          </p:cNvPr>
          <p:cNvSpPr/>
          <p:nvPr/>
        </p:nvSpPr>
        <p:spPr>
          <a:xfrm>
            <a:off x="5576690" y="2948324"/>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75;p36">
            <a:extLst>
              <a:ext uri="{FF2B5EF4-FFF2-40B4-BE49-F238E27FC236}">
                <a16:creationId xmlns:a16="http://schemas.microsoft.com/office/drawing/2014/main" id="{5BB140B2-6F77-77F0-9F41-82F4961252C2}"/>
              </a:ext>
            </a:extLst>
          </p:cNvPr>
          <p:cNvSpPr/>
          <p:nvPr/>
        </p:nvSpPr>
        <p:spPr>
          <a:xfrm>
            <a:off x="5576690" y="2965334"/>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76;p36">
            <a:extLst>
              <a:ext uri="{FF2B5EF4-FFF2-40B4-BE49-F238E27FC236}">
                <a16:creationId xmlns:a16="http://schemas.microsoft.com/office/drawing/2014/main" id="{F2BC8FCF-5C1F-70BF-0E2A-2C357974E198}"/>
              </a:ext>
            </a:extLst>
          </p:cNvPr>
          <p:cNvSpPr/>
          <p:nvPr/>
        </p:nvSpPr>
        <p:spPr>
          <a:xfrm>
            <a:off x="5576690" y="2982344"/>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7;p36">
            <a:extLst>
              <a:ext uri="{FF2B5EF4-FFF2-40B4-BE49-F238E27FC236}">
                <a16:creationId xmlns:a16="http://schemas.microsoft.com/office/drawing/2014/main" id="{6BAB6A15-7A51-1813-40BF-8AA81217FC65}"/>
              </a:ext>
            </a:extLst>
          </p:cNvPr>
          <p:cNvSpPr/>
          <p:nvPr/>
        </p:nvSpPr>
        <p:spPr>
          <a:xfrm>
            <a:off x="5576690" y="2999770"/>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78;p36">
            <a:extLst>
              <a:ext uri="{FF2B5EF4-FFF2-40B4-BE49-F238E27FC236}">
                <a16:creationId xmlns:a16="http://schemas.microsoft.com/office/drawing/2014/main" id="{B1D1BA49-69B1-7E59-BC07-951A897F57DB}"/>
              </a:ext>
            </a:extLst>
          </p:cNvPr>
          <p:cNvSpPr/>
          <p:nvPr/>
        </p:nvSpPr>
        <p:spPr>
          <a:xfrm>
            <a:off x="5576690" y="3016780"/>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79;p36">
            <a:extLst>
              <a:ext uri="{FF2B5EF4-FFF2-40B4-BE49-F238E27FC236}">
                <a16:creationId xmlns:a16="http://schemas.microsoft.com/office/drawing/2014/main" id="{A31B9A91-4AE3-3AAA-F6BD-F27DEFD42E4C}"/>
              </a:ext>
            </a:extLst>
          </p:cNvPr>
          <p:cNvSpPr/>
          <p:nvPr/>
        </p:nvSpPr>
        <p:spPr>
          <a:xfrm>
            <a:off x="5587059" y="2795669"/>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880;p36">
            <a:extLst>
              <a:ext uri="{FF2B5EF4-FFF2-40B4-BE49-F238E27FC236}">
                <a16:creationId xmlns:a16="http://schemas.microsoft.com/office/drawing/2014/main" id="{87357C03-9C5E-D60E-3ED8-60F541FC246D}"/>
              </a:ext>
            </a:extLst>
          </p:cNvPr>
          <p:cNvSpPr/>
          <p:nvPr/>
        </p:nvSpPr>
        <p:spPr>
          <a:xfrm>
            <a:off x="5587059" y="2807703"/>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81;p36">
            <a:extLst>
              <a:ext uri="{FF2B5EF4-FFF2-40B4-BE49-F238E27FC236}">
                <a16:creationId xmlns:a16="http://schemas.microsoft.com/office/drawing/2014/main" id="{948958D5-A47A-E084-8DEB-804B33A3AEAC}"/>
              </a:ext>
            </a:extLst>
          </p:cNvPr>
          <p:cNvSpPr/>
          <p:nvPr/>
        </p:nvSpPr>
        <p:spPr>
          <a:xfrm>
            <a:off x="5587059" y="2819321"/>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882;p36">
            <a:extLst>
              <a:ext uri="{FF2B5EF4-FFF2-40B4-BE49-F238E27FC236}">
                <a16:creationId xmlns:a16="http://schemas.microsoft.com/office/drawing/2014/main" id="{AA6BC9FE-C236-8805-6AF9-1460FA944630}"/>
              </a:ext>
            </a:extLst>
          </p:cNvPr>
          <p:cNvSpPr/>
          <p:nvPr/>
        </p:nvSpPr>
        <p:spPr>
          <a:xfrm>
            <a:off x="5587059" y="2761253"/>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83;p36">
            <a:extLst>
              <a:ext uri="{FF2B5EF4-FFF2-40B4-BE49-F238E27FC236}">
                <a16:creationId xmlns:a16="http://schemas.microsoft.com/office/drawing/2014/main" id="{4AA6E8B9-A6F0-9078-DBF6-582FCFD1DE83}"/>
              </a:ext>
            </a:extLst>
          </p:cNvPr>
          <p:cNvSpPr/>
          <p:nvPr/>
        </p:nvSpPr>
        <p:spPr>
          <a:xfrm>
            <a:off x="5587059" y="2772454"/>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84;p36">
            <a:extLst>
              <a:ext uri="{FF2B5EF4-FFF2-40B4-BE49-F238E27FC236}">
                <a16:creationId xmlns:a16="http://schemas.microsoft.com/office/drawing/2014/main" id="{1DA34115-2EA6-E765-267D-7104865DEC8B}"/>
              </a:ext>
            </a:extLst>
          </p:cNvPr>
          <p:cNvSpPr/>
          <p:nvPr/>
        </p:nvSpPr>
        <p:spPr>
          <a:xfrm>
            <a:off x="5587059" y="2784052"/>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85;p36">
            <a:extLst>
              <a:ext uri="{FF2B5EF4-FFF2-40B4-BE49-F238E27FC236}">
                <a16:creationId xmlns:a16="http://schemas.microsoft.com/office/drawing/2014/main" id="{74B6D546-1A31-4D65-7E4B-7632F62A678C}"/>
              </a:ext>
            </a:extLst>
          </p:cNvPr>
          <p:cNvSpPr/>
          <p:nvPr/>
        </p:nvSpPr>
        <p:spPr>
          <a:xfrm>
            <a:off x="5587059" y="2725984"/>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86;p36">
            <a:extLst>
              <a:ext uri="{FF2B5EF4-FFF2-40B4-BE49-F238E27FC236}">
                <a16:creationId xmlns:a16="http://schemas.microsoft.com/office/drawing/2014/main" id="{4FE12717-99C4-014B-B49E-4F484BE67411}"/>
              </a:ext>
            </a:extLst>
          </p:cNvPr>
          <p:cNvSpPr/>
          <p:nvPr/>
        </p:nvSpPr>
        <p:spPr>
          <a:xfrm>
            <a:off x="5587059" y="2737185"/>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87;p36">
            <a:extLst>
              <a:ext uri="{FF2B5EF4-FFF2-40B4-BE49-F238E27FC236}">
                <a16:creationId xmlns:a16="http://schemas.microsoft.com/office/drawing/2014/main" id="{2ECE1CC9-67C3-B5B0-C915-2301C788B1E4}"/>
              </a:ext>
            </a:extLst>
          </p:cNvPr>
          <p:cNvSpPr/>
          <p:nvPr/>
        </p:nvSpPr>
        <p:spPr>
          <a:xfrm>
            <a:off x="5587059" y="2749219"/>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888;p36">
            <a:extLst>
              <a:ext uri="{FF2B5EF4-FFF2-40B4-BE49-F238E27FC236}">
                <a16:creationId xmlns:a16="http://schemas.microsoft.com/office/drawing/2014/main" id="{68CA6CF5-6F0A-9835-82AA-5D579C018FB9}"/>
              </a:ext>
            </a:extLst>
          </p:cNvPr>
          <p:cNvSpPr/>
          <p:nvPr/>
        </p:nvSpPr>
        <p:spPr>
          <a:xfrm>
            <a:off x="5587059" y="2690734"/>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89;p36">
            <a:extLst>
              <a:ext uri="{FF2B5EF4-FFF2-40B4-BE49-F238E27FC236}">
                <a16:creationId xmlns:a16="http://schemas.microsoft.com/office/drawing/2014/main" id="{795CE9FB-07CE-E1DD-99A1-430C1F955A28}"/>
              </a:ext>
            </a:extLst>
          </p:cNvPr>
          <p:cNvSpPr/>
          <p:nvPr/>
        </p:nvSpPr>
        <p:spPr>
          <a:xfrm>
            <a:off x="5587059" y="2702332"/>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890;p36">
            <a:extLst>
              <a:ext uri="{FF2B5EF4-FFF2-40B4-BE49-F238E27FC236}">
                <a16:creationId xmlns:a16="http://schemas.microsoft.com/office/drawing/2014/main" id="{0D5A97CD-AF8D-BC4D-6D82-0C462DAACBD9}"/>
              </a:ext>
            </a:extLst>
          </p:cNvPr>
          <p:cNvSpPr/>
          <p:nvPr/>
        </p:nvSpPr>
        <p:spPr>
          <a:xfrm>
            <a:off x="5587059" y="2713950"/>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91;p36">
            <a:extLst>
              <a:ext uri="{FF2B5EF4-FFF2-40B4-BE49-F238E27FC236}">
                <a16:creationId xmlns:a16="http://schemas.microsoft.com/office/drawing/2014/main" id="{0C8964E5-97F6-4BB2-4DC2-9FF95DF3E9CA}"/>
              </a:ext>
            </a:extLst>
          </p:cNvPr>
          <p:cNvSpPr/>
          <p:nvPr/>
        </p:nvSpPr>
        <p:spPr>
          <a:xfrm>
            <a:off x="5587059" y="2655465"/>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892;p36">
            <a:extLst>
              <a:ext uri="{FF2B5EF4-FFF2-40B4-BE49-F238E27FC236}">
                <a16:creationId xmlns:a16="http://schemas.microsoft.com/office/drawing/2014/main" id="{05381F20-84BD-134A-11C4-F50CA4A7BB39}"/>
              </a:ext>
            </a:extLst>
          </p:cNvPr>
          <p:cNvSpPr/>
          <p:nvPr/>
        </p:nvSpPr>
        <p:spPr>
          <a:xfrm>
            <a:off x="5587059" y="2667499"/>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93;p36">
            <a:extLst>
              <a:ext uri="{FF2B5EF4-FFF2-40B4-BE49-F238E27FC236}">
                <a16:creationId xmlns:a16="http://schemas.microsoft.com/office/drawing/2014/main" id="{C14D1FF1-838B-D075-5517-475F3258D826}"/>
              </a:ext>
            </a:extLst>
          </p:cNvPr>
          <p:cNvSpPr/>
          <p:nvPr/>
        </p:nvSpPr>
        <p:spPr>
          <a:xfrm>
            <a:off x="5587059" y="2678701"/>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894;p36">
            <a:extLst>
              <a:ext uri="{FF2B5EF4-FFF2-40B4-BE49-F238E27FC236}">
                <a16:creationId xmlns:a16="http://schemas.microsoft.com/office/drawing/2014/main" id="{EC529274-D78E-41DF-579F-5C753F95AFCA}"/>
              </a:ext>
            </a:extLst>
          </p:cNvPr>
          <p:cNvSpPr/>
          <p:nvPr/>
        </p:nvSpPr>
        <p:spPr>
          <a:xfrm>
            <a:off x="5587059" y="2620632"/>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95;p36">
            <a:extLst>
              <a:ext uri="{FF2B5EF4-FFF2-40B4-BE49-F238E27FC236}">
                <a16:creationId xmlns:a16="http://schemas.microsoft.com/office/drawing/2014/main" id="{ECEAB7A2-0D5E-2617-56B4-B9D886ABCD23}"/>
              </a:ext>
            </a:extLst>
          </p:cNvPr>
          <p:cNvSpPr/>
          <p:nvPr/>
        </p:nvSpPr>
        <p:spPr>
          <a:xfrm>
            <a:off x="5587059" y="2632230"/>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96;p36">
            <a:extLst>
              <a:ext uri="{FF2B5EF4-FFF2-40B4-BE49-F238E27FC236}">
                <a16:creationId xmlns:a16="http://schemas.microsoft.com/office/drawing/2014/main" id="{341286FB-CB96-4CAB-A2C4-600291042AD0}"/>
              </a:ext>
            </a:extLst>
          </p:cNvPr>
          <p:cNvSpPr/>
          <p:nvPr/>
        </p:nvSpPr>
        <p:spPr>
          <a:xfrm>
            <a:off x="5587059" y="2643848"/>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97;p36">
            <a:extLst>
              <a:ext uri="{FF2B5EF4-FFF2-40B4-BE49-F238E27FC236}">
                <a16:creationId xmlns:a16="http://schemas.microsoft.com/office/drawing/2014/main" id="{304211D5-0277-8744-80F0-C20D71C05360}"/>
              </a:ext>
            </a:extLst>
          </p:cNvPr>
          <p:cNvSpPr/>
          <p:nvPr/>
        </p:nvSpPr>
        <p:spPr>
          <a:xfrm>
            <a:off x="5585810" y="2585363"/>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98;p36">
            <a:extLst>
              <a:ext uri="{FF2B5EF4-FFF2-40B4-BE49-F238E27FC236}">
                <a16:creationId xmlns:a16="http://schemas.microsoft.com/office/drawing/2014/main" id="{FD70B1FB-455F-41AA-57DD-86B220D150CD}"/>
              </a:ext>
            </a:extLst>
          </p:cNvPr>
          <p:cNvSpPr/>
          <p:nvPr/>
        </p:nvSpPr>
        <p:spPr>
          <a:xfrm>
            <a:off x="5587059" y="2597397"/>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99;p36">
            <a:extLst>
              <a:ext uri="{FF2B5EF4-FFF2-40B4-BE49-F238E27FC236}">
                <a16:creationId xmlns:a16="http://schemas.microsoft.com/office/drawing/2014/main" id="{7CD13999-2934-4119-B04E-359AECCF283E}"/>
              </a:ext>
            </a:extLst>
          </p:cNvPr>
          <p:cNvSpPr/>
          <p:nvPr/>
        </p:nvSpPr>
        <p:spPr>
          <a:xfrm>
            <a:off x="5587059" y="2608599"/>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900;p36">
            <a:extLst>
              <a:ext uri="{FF2B5EF4-FFF2-40B4-BE49-F238E27FC236}">
                <a16:creationId xmlns:a16="http://schemas.microsoft.com/office/drawing/2014/main" id="{D7815BD6-7D95-B89F-8FD8-74A11B44C326}"/>
              </a:ext>
            </a:extLst>
          </p:cNvPr>
          <p:cNvSpPr/>
          <p:nvPr/>
        </p:nvSpPr>
        <p:spPr>
          <a:xfrm>
            <a:off x="5582895" y="2550114"/>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901;p36">
            <a:extLst>
              <a:ext uri="{FF2B5EF4-FFF2-40B4-BE49-F238E27FC236}">
                <a16:creationId xmlns:a16="http://schemas.microsoft.com/office/drawing/2014/main" id="{181EFDD1-8187-BE03-5241-ADD3EAA24355}"/>
              </a:ext>
            </a:extLst>
          </p:cNvPr>
          <p:cNvSpPr/>
          <p:nvPr/>
        </p:nvSpPr>
        <p:spPr>
          <a:xfrm>
            <a:off x="5584561" y="2562128"/>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902;p36">
            <a:extLst>
              <a:ext uri="{FF2B5EF4-FFF2-40B4-BE49-F238E27FC236}">
                <a16:creationId xmlns:a16="http://schemas.microsoft.com/office/drawing/2014/main" id="{91BA366F-2774-9726-7358-3B1FDDFF2215}"/>
              </a:ext>
            </a:extLst>
          </p:cNvPr>
          <p:cNvSpPr/>
          <p:nvPr/>
        </p:nvSpPr>
        <p:spPr>
          <a:xfrm>
            <a:off x="5585393" y="2573329"/>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903;p36">
            <a:extLst>
              <a:ext uri="{FF2B5EF4-FFF2-40B4-BE49-F238E27FC236}">
                <a16:creationId xmlns:a16="http://schemas.microsoft.com/office/drawing/2014/main" id="{206A26C5-323F-D0E9-B2F8-BDAD8B902532}"/>
              </a:ext>
            </a:extLst>
          </p:cNvPr>
          <p:cNvSpPr/>
          <p:nvPr/>
        </p:nvSpPr>
        <p:spPr>
          <a:xfrm>
            <a:off x="5574608" y="2516094"/>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904;p36">
            <a:extLst>
              <a:ext uri="{FF2B5EF4-FFF2-40B4-BE49-F238E27FC236}">
                <a16:creationId xmlns:a16="http://schemas.microsoft.com/office/drawing/2014/main" id="{7924D028-22D9-C642-21C5-DBA12E17E885}"/>
              </a:ext>
            </a:extLst>
          </p:cNvPr>
          <p:cNvSpPr/>
          <p:nvPr/>
        </p:nvSpPr>
        <p:spPr>
          <a:xfrm>
            <a:off x="5577503" y="2527295"/>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905;p36">
            <a:extLst>
              <a:ext uri="{FF2B5EF4-FFF2-40B4-BE49-F238E27FC236}">
                <a16:creationId xmlns:a16="http://schemas.microsoft.com/office/drawing/2014/main" id="{89ABCACB-F3A7-234B-5A71-1C981FBD827F}"/>
              </a:ext>
            </a:extLst>
          </p:cNvPr>
          <p:cNvSpPr/>
          <p:nvPr/>
        </p:nvSpPr>
        <p:spPr>
          <a:xfrm>
            <a:off x="5580834" y="2538913"/>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906;p36">
            <a:extLst>
              <a:ext uri="{FF2B5EF4-FFF2-40B4-BE49-F238E27FC236}">
                <a16:creationId xmlns:a16="http://schemas.microsoft.com/office/drawing/2014/main" id="{568D2CF5-C9BF-0E57-314F-0543CB5B3F86}"/>
              </a:ext>
            </a:extLst>
          </p:cNvPr>
          <p:cNvSpPr/>
          <p:nvPr/>
        </p:nvSpPr>
        <p:spPr>
          <a:xfrm>
            <a:off x="5562575" y="2482907"/>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907;p36">
            <a:extLst>
              <a:ext uri="{FF2B5EF4-FFF2-40B4-BE49-F238E27FC236}">
                <a16:creationId xmlns:a16="http://schemas.microsoft.com/office/drawing/2014/main" id="{08BF001E-D657-8245-20EF-303AAE93574D}"/>
              </a:ext>
            </a:extLst>
          </p:cNvPr>
          <p:cNvSpPr/>
          <p:nvPr/>
        </p:nvSpPr>
        <p:spPr>
          <a:xfrm>
            <a:off x="5566718" y="2493691"/>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908;p36">
            <a:extLst>
              <a:ext uri="{FF2B5EF4-FFF2-40B4-BE49-F238E27FC236}">
                <a16:creationId xmlns:a16="http://schemas.microsoft.com/office/drawing/2014/main" id="{2A440EBD-7662-A693-35D9-4C9EE05ED8A4}"/>
              </a:ext>
            </a:extLst>
          </p:cNvPr>
          <p:cNvSpPr/>
          <p:nvPr/>
        </p:nvSpPr>
        <p:spPr>
          <a:xfrm>
            <a:off x="5570881" y="2504476"/>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909;p36">
            <a:extLst>
              <a:ext uri="{FF2B5EF4-FFF2-40B4-BE49-F238E27FC236}">
                <a16:creationId xmlns:a16="http://schemas.microsoft.com/office/drawing/2014/main" id="{EBC7FC89-64D9-000F-B9EC-D845F20C2C81}"/>
              </a:ext>
            </a:extLst>
          </p:cNvPr>
          <p:cNvSpPr/>
          <p:nvPr/>
        </p:nvSpPr>
        <p:spPr>
          <a:xfrm>
            <a:off x="5545981" y="2451801"/>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910;p36">
            <a:extLst>
              <a:ext uri="{FF2B5EF4-FFF2-40B4-BE49-F238E27FC236}">
                <a16:creationId xmlns:a16="http://schemas.microsoft.com/office/drawing/2014/main" id="{6755AF79-6621-E8E6-7C13-86FE98FFA591}"/>
              </a:ext>
            </a:extLst>
          </p:cNvPr>
          <p:cNvSpPr/>
          <p:nvPr/>
        </p:nvSpPr>
        <p:spPr>
          <a:xfrm>
            <a:off x="5551790" y="2462169"/>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911;p36">
            <a:extLst>
              <a:ext uri="{FF2B5EF4-FFF2-40B4-BE49-F238E27FC236}">
                <a16:creationId xmlns:a16="http://schemas.microsoft.com/office/drawing/2014/main" id="{5D0DEFCC-4639-8435-C41D-A6BBFF66C069}"/>
              </a:ext>
            </a:extLst>
          </p:cNvPr>
          <p:cNvSpPr/>
          <p:nvPr/>
        </p:nvSpPr>
        <p:spPr>
          <a:xfrm>
            <a:off x="5557598" y="2471705"/>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912;p36">
            <a:extLst>
              <a:ext uri="{FF2B5EF4-FFF2-40B4-BE49-F238E27FC236}">
                <a16:creationId xmlns:a16="http://schemas.microsoft.com/office/drawing/2014/main" id="{3B6532E5-8E4E-DE41-F445-92DBF89941C2}"/>
              </a:ext>
            </a:extLst>
          </p:cNvPr>
          <p:cNvSpPr/>
          <p:nvPr/>
        </p:nvSpPr>
        <p:spPr>
          <a:xfrm>
            <a:off x="5525660" y="2422757"/>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913;p36">
            <a:extLst>
              <a:ext uri="{FF2B5EF4-FFF2-40B4-BE49-F238E27FC236}">
                <a16:creationId xmlns:a16="http://schemas.microsoft.com/office/drawing/2014/main" id="{262BAE32-2610-26EC-A20A-9677D833FBC6}"/>
              </a:ext>
            </a:extLst>
          </p:cNvPr>
          <p:cNvSpPr/>
          <p:nvPr/>
        </p:nvSpPr>
        <p:spPr>
          <a:xfrm>
            <a:off x="5533134" y="2431876"/>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914;p36">
            <a:extLst>
              <a:ext uri="{FF2B5EF4-FFF2-40B4-BE49-F238E27FC236}">
                <a16:creationId xmlns:a16="http://schemas.microsoft.com/office/drawing/2014/main" id="{B79E5B2E-64C1-7656-4B42-F98FCEF5995B}"/>
              </a:ext>
            </a:extLst>
          </p:cNvPr>
          <p:cNvSpPr/>
          <p:nvPr/>
        </p:nvSpPr>
        <p:spPr>
          <a:xfrm>
            <a:off x="5539756" y="2441432"/>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915;p36">
            <a:extLst>
              <a:ext uri="{FF2B5EF4-FFF2-40B4-BE49-F238E27FC236}">
                <a16:creationId xmlns:a16="http://schemas.microsoft.com/office/drawing/2014/main" id="{38A78B5E-B27B-6557-F594-AA2DC3E0ABD2}"/>
              </a:ext>
            </a:extLst>
          </p:cNvPr>
          <p:cNvSpPr/>
          <p:nvPr/>
        </p:nvSpPr>
        <p:spPr>
          <a:xfrm>
            <a:off x="5502425" y="2396211"/>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916;p36">
            <a:extLst>
              <a:ext uri="{FF2B5EF4-FFF2-40B4-BE49-F238E27FC236}">
                <a16:creationId xmlns:a16="http://schemas.microsoft.com/office/drawing/2014/main" id="{5FF50217-02BD-4894-6290-56C04E668C55}"/>
              </a:ext>
            </a:extLst>
          </p:cNvPr>
          <p:cNvSpPr/>
          <p:nvPr/>
        </p:nvSpPr>
        <p:spPr>
          <a:xfrm>
            <a:off x="5510732" y="2404914"/>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917;p36">
            <a:extLst>
              <a:ext uri="{FF2B5EF4-FFF2-40B4-BE49-F238E27FC236}">
                <a16:creationId xmlns:a16="http://schemas.microsoft.com/office/drawing/2014/main" id="{AD23D3C6-BAB6-A11C-385B-5193017A4C4F}"/>
              </a:ext>
            </a:extLst>
          </p:cNvPr>
          <p:cNvSpPr/>
          <p:nvPr/>
        </p:nvSpPr>
        <p:spPr>
          <a:xfrm>
            <a:off x="5518602" y="2413221"/>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18;p36">
            <a:extLst>
              <a:ext uri="{FF2B5EF4-FFF2-40B4-BE49-F238E27FC236}">
                <a16:creationId xmlns:a16="http://schemas.microsoft.com/office/drawing/2014/main" id="{A647EC8E-D185-DAE5-2EB2-AFEFDB569D54}"/>
              </a:ext>
            </a:extLst>
          </p:cNvPr>
          <p:cNvSpPr/>
          <p:nvPr/>
        </p:nvSpPr>
        <p:spPr>
          <a:xfrm>
            <a:off x="5475879" y="2373392"/>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19;p36">
            <a:extLst>
              <a:ext uri="{FF2B5EF4-FFF2-40B4-BE49-F238E27FC236}">
                <a16:creationId xmlns:a16="http://schemas.microsoft.com/office/drawing/2014/main" id="{622146C1-BF7D-865C-E49D-C96A517C58B6}"/>
              </a:ext>
            </a:extLst>
          </p:cNvPr>
          <p:cNvSpPr/>
          <p:nvPr/>
        </p:nvSpPr>
        <p:spPr>
          <a:xfrm>
            <a:off x="5484999" y="2380450"/>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20;p36">
            <a:extLst>
              <a:ext uri="{FF2B5EF4-FFF2-40B4-BE49-F238E27FC236}">
                <a16:creationId xmlns:a16="http://schemas.microsoft.com/office/drawing/2014/main" id="{E6218A9A-8043-C419-C092-C1E725A585C3}"/>
              </a:ext>
            </a:extLst>
          </p:cNvPr>
          <p:cNvSpPr/>
          <p:nvPr/>
        </p:nvSpPr>
        <p:spPr>
          <a:xfrm>
            <a:off x="5493722" y="2388320"/>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21;p36">
            <a:extLst>
              <a:ext uri="{FF2B5EF4-FFF2-40B4-BE49-F238E27FC236}">
                <a16:creationId xmlns:a16="http://schemas.microsoft.com/office/drawing/2014/main" id="{BC154EBF-754D-57DD-644A-AD6E29609535}"/>
              </a:ext>
            </a:extLst>
          </p:cNvPr>
          <p:cNvSpPr/>
          <p:nvPr/>
        </p:nvSpPr>
        <p:spPr>
          <a:xfrm>
            <a:off x="5446835" y="2354320"/>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22;p36">
            <a:extLst>
              <a:ext uri="{FF2B5EF4-FFF2-40B4-BE49-F238E27FC236}">
                <a16:creationId xmlns:a16="http://schemas.microsoft.com/office/drawing/2014/main" id="{17BA2209-A962-38D5-29A9-5E16AE216D78}"/>
              </a:ext>
            </a:extLst>
          </p:cNvPr>
          <p:cNvSpPr/>
          <p:nvPr/>
        </p:nvSpPr>
        <p:spPr>
          <a:xfrm>
            <a:off x="5456807" y="2360525"/>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23;p36">
            <a:extLst>
              <a:ext uri="{FF2B5EF4-FFF2-40B4-BE49-F238E27FC236}">
                <a16:creationId xmlns:a16="http://schemas.microsoft.com/office/drawing/2014/main" id="{35EDC3E5-5CD7-A0FE-E914-B04031A40D6A}"/>
              </a:ext>
            </a:extLst>
          </p:cNvPr>
          <p:cNvSpPr/>
          <p:nvPr/>
        </p:nvSpPr>
        <p:spPr>
          <a:xfrm>
            <a:off x="5466759" y="2366751"/>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24;p36">
            <a:extLst>
              <a:ext uri="{FF2B5EF4-FFF2-40B4-BE49-F238E27FC236}">
                <a16:creationId xmlns:a16="http://schemas.microsoft.com/office/drawing/2014/main" id="{E1436E30-12E2-AAD5-3D3A-BC4AF735D2F0}"/>
              </a:ext>
            </a:extLst>
          </p:cNvPr>
          <p:cNvSpPr/>
          <p:nvPr/>
        </p:nvSpPr>
        <p:spPr>
          <a:xfrm>
            <a:off x="5415313" y="2338539"/>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25;p36">
            <a:extLst>
              <a:ext uri="{FF2B5EF4-FFF2-40B4-BE49-F238E27FC236}">
                <a16:creationId xmlns:a16="http://schemas.microsoft.com/office/drawing/2014/main" id="{58E6D432-B516-3C3B-CDBF-853D0B5B3121}"/>
              </a:ext>
            </a:extLst>
          </p:cNvPr>
          <p:cNvSpPr/>
          <p:nvPr/>
        </p:nvSpPr>
        <p:spPr>
          <a:xfrm>
            <a:off x="5426098" y="2343119"/>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26;p36">
            <a:extLst>
              <a:ext uri="{FF2B5EF4-FFF2-40B4-BE49-F238E27FC236}">
                <a16:creationId xmlns:a16="http://schemas.microsoft.com/office/drawing/2014/main" id="{ACBC7870-4761-247A-73AF-25ABB396967E}"/>
              </a:ext>
            </a:extLst>
          </p:cNvPr>
          <p:cNvSpPr/>
          <p:nvPr/>
        </p:nvSpPr>
        <p:spPr>
          <a:xfrm>
            <a:off x="5436467" y="2348511"/>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27;p36">
            <a:extLst>
              <a:ext uri="{FF2B5EF4-FFF2-40B4-BE49-F238E27FC236}">
                <a16:creationId xmlns:a16="http://schemas.microsoft.com/office/drawing/2014/main" id="{E2945AF7-678F-1B87-C0F8-3BFBA0A63A9A}"/>
              </a:ext>
            </a:extLst>
          </p:cNvPr>
          <p:cNvSpPr/>
          <p:nvPr/>
        </p:nvSpPr>
        <p:spPr>
          <a:xfrm>
            <a:off x="5382126" y="2327358"/>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28;p36">
            <a:extLst>
              <a:ext uri="{FF2B5EF4-FFF2-40B4-BE49-F238E27FC236}">
                <a16:creationId xmlns:a16="http://schemas.microsoft.com/office/drawing/2014/main" id="{983E2B00-10C4-462C-0ACB-D4854287DCFE}"/>
              </a:ext>
            </a:extLst>
          </p:cNvPr>
          <p:cNvSpPr/>
          <p:nvPr/>
        </p:nvSpPr>
        <p:spPr>
          <a:xfrm>
            <a:off x="5393743" y="2330252"/>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29;p36">
            <a:extLst>
              <a:ext uri="{FF2B5EF4-FFF2-40B4-BE49-F238E27FC236}">
                <a16:creationId xmlns:a16="http://schemas.microsoft.com/office/drawing/2014/main" id="{A1AF5583-8D24-53B8-1947-AD301CED866D}"/>
              </a:ext>
            </a:extLst>
          </p:cNvPr>
          <p:cNvSpPr/>
          <p:nvPr/>
        </p:nvSpPr>
        <p:spPr>
          <a:xfrm>
            <a:off x="5404528" y="2334396"/>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30;p36">
            <a:extLst>
              <a:ext uri="{FF2B5EF4-FFF2-40B4-BE49-F238E27FC236}">
                <a16:creationId xmlns:a16="http://schemas.microsoft.com/office/drawing/2014/main" id="{81365C7A-CC72-4D0F-A163-2371EB24F325}"/>
              </a:ext>
            </a:extLst>
          </p:cNvPr>
          <p:cNvSpPr/>
          <p:nvPr/>
        </p:nvSpPr>
        <p:spPr>
          <a:xfrm>
            <a:off x="5348125" y="2320300"/>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31;p36">
            <a:extLst>
              <a:ext uri="{FF2B5EF4-FFF2-40B4-BE49-F238E27FC236}">
                <a16:creationId xmlns:a16="http://schemas.microsoft.com/office/drawing/2014/main" id="{3DEBC152-6D97-866E-4A64-986FA5F840BB}"/>
              </a:ext>
            </a:extLst>
          </p:cNvPr>
          <p:cNvSpPr/>
          <p:nvPr/>
        </p:nvSpPr>
        <p:spPr>
          <a:xfrm>
            <a:off x="5359743" y="2321965"/>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32;p36">
            <a:extLst>
              <a:ext uri="{FF2B5EF4-FFF2-40B4-BE49-F238E27FC236}">
                <a16:creationId xmlns:a16="http://schemas.microsoft.com/office/drawing/2014/main" id="{8A96AFA1-2F45-B34E-2020-BF90DBB011C9}"/>
              </a:ext>
            </a:extLst>
          </p:cNvPr>
          <p:cNvSpPr/>
          <p:nvPr/>
        </p:nvSpPr>
        <p:spPr>
          <a:xfrm>
            <a:off x="5370924" y="2324443"/>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33;p36">
            <a:extLst>
              <a:ext uri="{FF2B5EF4-FFF2-40B4-BE49-F238E27FC236}">
                <a16:creationId xmlns:a16="http://schemas.microsoft.com/office/drawing/2014/main" id="{7D10A757-2DD4-E7D0-C3D9-C6A9448ACE16}"/>
              </a:ext>
            </a:extLst>
          </p:cNvPr>
          <p:cNvSpPr/>
          <p:nvPr/>
        </p:nvSpPr>
        <p:spPr>
          <a:xfrm>
            <a:off x="5313273" y="2317802"/>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34;p36">
            <a:extLst>
              <a:ext uri="{FF2B5EF4-FFF2-40B4-BE49-F238E27FC236}">
                <a16:creationId xmlns:a16="http://schemas.microsoft.com/office/drawing/2014/main" id="{E54DDDAC-C80D-2B97-9A60-78082C76892C}"/>
              </a:ext>
            </a:extLst>
          </p:cNvPr>
          <p:cNvSpPr/>
          <p:nvPr/>
        </p:nvSpPr>
        <p:spPr>
          <a:xfrm>
            <a:off x="5325307" y="2318218"/>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35;p36">
            <a:extLst>
              <a:ext uri="{FF2B5EF4-FFF2-40B4-BE49-F238E27FC236}">
                <a16:creationId xmlns:a16="http://schemas.microsoft.com/office/drawing/2014/main" id="{F8EFD1E0-9CDD-8629-BA25-7DC04EDB93FA}"/>
              </a:ext>
            </a:extLst>
          </p:cNvPr>
          <p:cNvSpPr/>
          <p:nvPr/>
        </p:nvSpPr>
        <p:spPr>
          <a:xfrm>
            <a:off x="5336092" y="2319467"/>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36;p36">
            <a:extLst>
              <a:ext uri="{FF2B5EF4-FFF2-40B4-BE49-F238E27FC236}">
                <a16:creationId xmlns:a16="http://schemas.microsoft.com/office/drawing/2014/main" id="{10632F38-96ED-1C0E-F65B-DB8161CD6FCA}"/>
              </a:ext>
            </a:extLst>
          </p:cNvPr>
          <p:cNvSpPr/>
          <p:nvPr/>
        </p:nvSpPr>
        <p:spPr>
          <a:xfrm>
            <a:off x="8206894" y="2404842"/>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37;p36">
            <a:extLst>
              <a:ext uri="{FF2B5EF4-FFF2-40B4-BE49-F238E27FC236}">
                <a16:creationId xmlns:a16="http://schemas.microsoft.com/office/drawing/2014/main" id="{CDB8B2EE-2061-6768-1940-3CBE523BF7CF}"/>
              </a:ext>
            </a:extLst>
          </p:cNvPr>
          <p:cNvSpPr/>
          <p:nvPr/>
        </p:nvSpPr>
        <p:spPr>
          <a:xfrm>
            <a:off x="8158668" y="2330119"/>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38;p36">
            <a:extLst>
              <a:ext uri="{FF2B5EF4-FFF2-40B4-BE49-F238E27FC236}">
                <a16:creationId xmlns:a16="http://schemas.microsoft.com/office/drawing/2014/main" id="{F83C7017-4A4F-56BE-801B-5667AB0D2D36}"/>
              </a:ext>
            </a:extLst>
          </p:cNvPr>
          <p:cNvSpPr/>
          <p:nvPr/>
        </p:nvSpPr>
        <p:spPr>
          <a:xfrm>
            <a:off x="8187592" y="2369929"/>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39;p36">
            <a:extLst>
              <a:ext uri="{FF2B5EF4-FFF2-40B4-BE49-F238E27FC236}">
                <a16:creationId xmlns:a16="http://schemas.microsoft.com/office/drawing/2014/main" id="{310078D9-8258-C68F-2C67-6A6B962E6946}"/>
              </a:ext>
            </a:extLst>
          </p:cNvPr>
          <p:cNvSpPr/>
          <p:nvPr/>
        </p:nvSpPr>
        <p:spPr>
          <a:xfrm>
            <a:off x="8187592" y="2369929"/>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40;p36">
            <a:extLst>
              <a:ext uri="{FF2B5EF4-FFF2-40B4-BE49-F238E27FC236}">
                <a16:creationId xmlns:a16="http://schemas.microsoft.com/office/drawing/2014/main" id="{06636C8C-8A1A-FC4C-76FF-27D9977396EB}"/>
              </a:ext>
            </a:extLst>
          </p:cNvPr>
          <p:cNvSpPr/>
          <p:nvPr/>
        </p:nvSpPr>
        <p:spPr>
          <a:xfrm>
            <a:off x="8127324" y="2289157"/>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41;p36">
            <a:extLst>
              <a:ext uri="{FF2B5EF4-FFF2-40B4-BE49-F238E27FC236}">
                <a16:creationId xmlns:a16="http://schemas.microsoft.com/office/drawing/2014/main" id="{2109FA64-E7DC-0BD3-C0E3-05FB4030BF22}"/>
              </a:ext>
            </a:extLst>
          </p:cNvPr>
          <p:cNvSpPr/>
          <p:nvPr/>
        </p:nvSpPr>
        <p:spPr>
          <a:xfrm>
            <a:off x="8158668" y="2330119"/>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42;p36">
            <a:extLst>
              <a:ext uri="{FF2B5EF4-FFF2-40B4-BE49-F238E27FC236}">
                <a16:creationId xmlns:a16="http://schemas.microsoft.com/office/drawing/2014/main" id="{82305C44-E1DD-C64B-C73F-8FF4F93CAF26}"/>
              </a:ext>
            </a:extLst>
          </p:cNvPr>
          <p:cNvSpPr/>
          <p:nvPr/>
        </p:nvSpPr>
        <p:spPr>
          <a:xfrm>
            <a:off x="8544680" y="3171913"/>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43;p36">
            <a:extLst>
              <a:ext uri="{FF2B5EF4-FFF2-40B4-BE49-F238E27FC236}">
                <a16:creationId xmlns:a16="http://schemas.microsoft.com/office/drawing/2014/main" id="{B9B08D2E-AD0C-642B-EA23-1FF3CAB0A5E5}"/>
              </a:ext>
            </a:extLst>
          </p:cNvPr>
          <p:cNvSpPr/>
          <p:nvPr/>
        </p:nvSpPr>
        <p:spPr>
          <a:xfrm>
            <a:off x="8544680" y="315946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44;p36">
            <a:extLst>
              <a:ext uri="{FF2B5EF4-FFF2-40B4-BE49-F238E27FC236}">
                <a16:creationId xmlns:a16="http://schemas.microsoft.com/office/drawing/2014/main" id="{0DC7CAF4-64F1-CD24-2B58-C9075438969D}"/>
              </a:ext>
            </a:extLst>
          </p:cNvPr>
          <p:cNvSpPr/>
          <p:nvPr/>
        </p:nvSpPr>
        <p:spPr>
          <a:xfrm>
            <a:off x="8544680" y="3147032"/>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45;p36">
            <a:extLst>
              <a:ext uri="{FF2B5EF4-FFF2-40B4-BE49-F238E27FC236}">
                <a16:creationId xmlns:a16="http://schemas.microsoft.com/office/drawing/2014/main" id="{63DC84C7-C240-16CB-9F01-DE79CD44872F}"/>
              </a:ext>
            </a:extLst>
          </p:cNvPr>
          <p:cNvSpPr/>
          <p:nvPr/>
        </p:nvSpPr>
        <p:spPr>
          <a:xfrm>
            <a:off x="8544680" y="3209244"/>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946;p36">
            <a:extLst>
              <a:ext uri="{FF2B5EF4-FFF2-40B4-BE49-F238E27FC236}">
                <a16:creationId xmlns:a16="http://schemas.microsoft.com/office/drawing/2014/main" id="{61E6BDAB-3547-604B-1821-61414D4F2307}"/>
              </a:ext>
            </a:extLst>
          </p:cNvPr>
          <p:cNvSpPr/>
          <p:nvPr/>
        </p:nvSpPr>
        <p:spPr>
          <a:xfrm>
            <a:off x="8544680" y="3196793"/>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947;p36">
            <a:extLst>
              <a:ext uri="{FF2B5EF4-FFF2-40B4-BE49-F238E27FC236}">
                <a16:creationId xmlns:a16="http://schemas.microsoft.com/office/drawing/2014/main" id="{55F49904-E230-0635-E3AC-ED0926CD24B8}"/>
              </a:ext>
            </a:extLst>
          </p:cNvPr>
          <p:cNvSpPr/>
          <p:nvPr/>
        </p:nvSpPr>
        <p:spPr>
          <a:xfrm>
            <a:off x="8544680" y="3184363"/>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948;p36">
            <a:extLst>
              <a:ext uri="{FF2B5EF4-FFF2-40B4-BE49-F238E27FC236}">
                <a16:creationId xmlns:a16="http://schemas.microsoft.com/office/drawing/2014/main" id="{98DDC753-0119-709D-BCD2-0819D7CB9195}"/>
              </a:ext>
            </a:extLst>
          </p:cNvPr>
          <p:cNvSpPr/>
          <p:nvPr/>
        </p:nvSpPr>
        <p:spPr>
          <a:xfrm>
            <a:off x="8544680" y="3246991"/>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949;p36">
            <a:extLst>
              <a:ext uri="{FF2B5EF4-FFF2-40B4-BE49-F238E27FC236}">
                <a16:creationId xmlns:a16="http://schemas.microsoft.com/office/drawing/2014/main" id="{1AFF5365-8EA1-8E9B-EE88-66324F465E98}"/>
              </a:ext>
            </a:extLst>
          </p:cNvPr>
          <p:cNvSpPr/>
          <p:nvPr/>
        </p:nvSpPr>
        <p:spPr>
          <a:xfrm>
            <a:off x="8544680" y="3234541"/>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950;p36">
            <a:extLst>
              <a:ext uri="{FF2B5EF4-FFF2-40B4-BE49-F238E27FC236}">
                <a16:creationId xmlns:a16="http://schemas.microsoft.com/office/drawing/2014/main" id="{FB198BA8-F198-21C4-2001-2DBEBF943FCB}"/>
              </a:ext>
            </a:extLst>
          </p:cNvPr>
          <p:cNvSpPr/>
          <p:nvPr/>
        </p:nvSpPr>
        <p:spPr>
          <a:xfrm>
            <a:off x="8544680" y="3222110"/>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951;p36">
            <a:extLst>
              <a:ext uri="{FF2B5EF4-FFF2-40B4-BE49-F238E27FC236}">
                <a16:creationId xmlns:a16="http://schemas.microsoft.com/office/drawing/2014/main" id="{32C81937-8592-14AB-DFEA-D9050F4C4FCE}"/>
              </a:ext>
            </a:extLst>
          </p:cNvPr>
          <p:cNvSpPr/>
          <p:nvPr/>
        </p:nvSpPr>
        <p:spPr>
          <a:xfrm>
            <a:off x="8544680" y="328432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952;p36">
            <a:extLst>
              <a:ext uri="{FF2B5EF4-FFF2-40B4-BE49-F238E27FC236}">
                <a16:creationId xmlns:a16="http://schemas.microsoft.com/office/drawing/2014/main" id="{DBAECCCF-AE8D-2C83-14E7-9C3867DB39CF}"/>
              </a:ext>
            </a:extLst>
          </p:cNvPr>
          <p:cNvSpPr/>
          <p:nvPr/>
        </p:nvSpPr>
        <p:spPr>
          <a:xfrm>
            <a:off x="8544680" y="3271891"/>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953;p36">
            <a:extLst>
              <a:ext uri="{FF2B5EF4-FFF2-40B4-BE49-F238E27FC236}">
                <a16:creationId xmlns:a16="http://schemas.microsoft.com/office/drawing/2014/main" id="{D5A11BB5-C0F3-AA18-EF33-31FB16E81FA2}"/>
              </a:ext>
            </a:extLst>
          </p:cNvPr>
          <p:cNvSpPr/>
          <p:nvPr/>
        </p:nvSpPr>
        <p:spPr>
          <a:xfrm>
            <a:off x="8544680" y="3259441"/>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954;p36">
            <a:extLst>
              <a:ext uri="{FF2B5EF4-FFF2-40B4-BE49-F238E27FC236}">
                <a16:creationId xmlns:a16="http://schemas.microsoft.com/office/drawing/2014/main" id="{6C645DDC-5878-465A-B745-2FAF9052BDD0}"/>
              </a:ext>
            </a:extLst>
          </p:cNvPr>
          <p:cNvSpPr/>
          <p:nvPr/>
        </p:nvSpPr>
        <p:spPr>
          <a:xfrm>
            <a:off x="8544680" y="3321653"/>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955;p36">
            <a:extLst>
              <a:ext uri="{FF2B5EF4-FFF2-40B4-BE49-F238E27FC236}">
                <a16:creationId xmlns:a16="http://schemas.microsoft.com/office/drawing/2014/main" id="{30BCD15A-BDB0-1E11-9927-6A62DB8FDCCB}"/>
              </a:ext>
            </a:extLst>
          </p:cNvPr>
          <p:cNvSpPr/>
          <p:nvPr/>
        </p:nvSpPr>
        <p:spPr>
          <a:xfrm>
            <a:off x="8544680" y="3309222"/>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956;p36">
            <a:extLst>
              <a:ext uri="{FF2B5EF4-FFF2-40B4-BE49-F238E27FC236}">
                <a16:creationId xmlns:a16="http://schemas.microsoft.com/office/drawing/2014/main" id="{BD53AF51-5D49-C2DE-70E8-89F4111FC396}"/>
              </a:ext>
            </a:extLst>
          </p:cNvPr>
          <p:cNvSpPr/>
          <p:nvPr/>
        </p:nvSpPr>
        <p:spPr>
          <a:xfrm>
            <a:off x="8544680" y="3296772"/>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957;p36">
            <a:extLst>
              <a:ext uri="{FF2B5EF4-FFF2-40B4-BE49-F238E27FC236}">
                <a16:creationId xmlns:a16="http://schemas.microsoft.com/office/drawing/2014/main" id="{D2D5C8D9-2872-88A5-E5E3-B9E8C80590F7}"/>
              </a:ext>
            </a:extLst>
          </p:cNvPr>
          <p:cNvSpPr/>
          <p:nvPr/>
        </p:nvSpPr>
        <p:spPr>
          <a:xfrm>
            <a:off x="8544680" y="3359003"/>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958;p36">
            <a:extLst>
              <a:ext uri="{FF2B5EF4-FFF2-40B4-BE49-F238E27FC236}">
                <a16:creationId xmlns:a16="http://schemas.microsoft.com/office/drawing/2014/main" id="{9C381096-7A0E-D4F4-912D-34C5B2ADD51E}"/>
              </a:ext>
            </a:extLst>
          </p:cNvPr>
          <p:cNvSpPr/>
          <p:nvPr/>
        </p:nvSpPr>
        <p:spPr>
          <a:xfrm>
            <a:off x="8544680" y="3346553"/>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959;p36">
            <a:extLst>
              <a:ext uri="{FF2B5EF4-FFF2-40B4-BE49-F238E27FC236}">
                <a16:creationId xmlns:a16="http://schemas.microsoft.com/office/drawing/2014/main" id="{22589F13-A45D-4111-D071-7B8EE4F1D0AE}"/>
              </a:ext>
            </a:extLst>
          </p:cNvPr>
          <p:cNvSpPr/>
          <p:nvPr/>
        </p:nvSpPr>
        <p:spPr>
          <a:xfrm>
            <a:off x="8544680" y="3334103"/>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960;p36">
            <a:extLst>
              <a:ext uri="{FF2B5EF4-FFF2-40B4-BE49-F238E27FC236}">
                <a16:creationId xmlns:a16="http://schemas.microsoft.com/office/drawing/2014/main" id="{5A9E8A55-BD71-55AE-EA9C-B97ECE01C6F1}"/>
              </a:ext>
            </a:extLst>
          </p:cNvPr>
          <p:cNvSpPr/>
          <p:nvPr/>
        </p:nvSpPr>
        <p:spPr>
          <a:xfrm>
            <a:off x="8544680" y="3396751"/>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961;p36">
            <a:extLst>
              <a:ext uri="{FF2B5EF4-FFF2-40B4-BE49-F238E27FC236}">
                <a16:creationId xmlns:a16="http://schemas.microsoft.com/office/drawing/2014/main" id="{1A6FF015-B2EA-C7E3-F7F1-EC313F1DE025}"/>
              </a:ext>
            </a:extLst>
          </p:cNvPr>
          <p:cNvSpPr/>
          <p:nvPr/>
        </p:nvSpPr>
        <p:spPr>
          <a:xfrm>
            <a:off x="8544680" y="3384300"/>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962;p36">
            <a:extLst>
              <a:ext uri="{FF2B5EF4-FFF2-40B4-BE49-F238E27FC236}">
                <a16:creationId xmlns:a16="http://schemas.microsoft.com/office/drawing/2014/main" id="{CC2F0E50-A251-1D51-227F-EE9BDC3D6358}"/>
              </a:ext>
            </a:extLst>
          </p:cNvPr>
          <p:cNvSpPr/>
          <p:nvPr/>
        </p:nvSpPr>
        <p:spPr>
          <a:xfrm>
            <a:off x="8544680" y="3371850"/>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963;p36">
            <a:extLst>
              <a:ext uri="{FF2B5EF4-FFF2-40B4-BE49-F238E27FC236}">
                <a16:creationId xmlns:a16="http://schemas.microsoft.com/office/drawing/2014/main" id="{13A23CF0-0E0E-8CF7-FD19-FA0539807B0A}"/>
              </a:ext>
            </a:extLst>
          </p:cNvPr>
          <p:cNvSpPr/>
          <p:nvPr/>
        </p:nvSpPr>
        <p:spPr>
          <a:xfrm>
            <a:off x="8544680" y="3434082"/>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964;p36">
            <a:extLst>
              <a:ext uri="{FF2B5EF4-FFF2-40B4-BE49-F238E27FC236}">
                <a16:creationId xmlns:a16="http://schemas.microsoft.com/office/drawing/2014/main" id="{DC0053AA-16A9-2521-CA01-1F9CF3362DAA}"/>
              </a:ext>
            </a:extLst>
          </p:cNvPr>
          <p:cNvSpPr/>
          <p:nvPr/>
        </p:nvSpPr>
        <p:spPr>
          <a:xfrm>
            <a:off x="8544680" y="3421631"/>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965;p36">
            <a:extLst>
              <a:ext uri="{FF2B5EF4-FFF2-40B4-BE49-F238E27FC236}">
                <a16:creationId xmlns:a16="http://schemas.microsoft.com/office/drawing/2014/main" id="{78DDBE8B-E91E-6F6E-2935-B00D5F98FCAC}"/>
              </a:ext>
            </a:extLst>
          </p:cNvPr>
          <p:cNvSpPr/>
          <p:nvPr/>
        </p:nvSpPr>
        <p:spPr>
          <a:xfrm>
            <a:off x="8544680" y="3409181"/>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966;p36">
            <a:extLst>
              <a:ext uri="{FF2B5EF4-FFF2-40B4-BE49-F238E27FC236}">
                <a16:creationId xmlns:a16="http://schemas.microsoft.com/office/drawing/2014/main" id="{208D25FB-A9DA-5261-96E6-F3561DCEF2A4}"/>
              </a:ext>
            </a:extLst>
          </p:cNvPr>
          <p:cNvSpPr/>
          <p:nvPr/>
        </p:nvSpPr>
        <p:spPr>
          <a:xfrm>
            <a:off x="8544680" y="3471412"/>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967;p36">
            <a:extLst>
              <a:ext uri="{FF2B5EF4-FFF2-40B4-BE49-F238E27FC236}">
                <a16:creationId xmlns:a16="http://schemas.microsoft.com/office/drawing/2014/main" id="{8EBA3D99-1CCB-9E59-B573-F50596F05D4F}"/>
              </a:ext>
            </a:extLst>
          </p:cNvPr>
          <p:cNvSpPr/>
          <p:nvPr/>
        </p:nvSpPr>
        <p:spPr>
          <a:xfrm>
            <a:off x="8544680" y="3458962"/>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968;p36">
            <a:extLst>
              <a:ext uri="{FF2B5EF4-FFF2-40B4-BE49-F238E27FC236}">
                <a16:creationId xmlns:a16="http://schemas.microsoft.com/office/drawing/2014/main" id="{47504F75-B280-99DF-D3F0-BF8AB91965AB}"/>
              </a:ext>
            </a:extLst>
          </p:cNvPr>
          <p:cNvSpPr/>
          <p:nvPr/>
        </p:nvSpPr>
        <p:spPr>
          <a:xfrm>
            <a:off x="8544680" y="3446512"/>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969;p36">
            <a:extLst>
              <a:ext uri="{FF2B5EF4-FFF2-40B4-BE49-F238E27FC236}">
                <a16:creationId xmlns:a16="http://schemas.microsoft.com/office/drawing/2014/main" id="{8529B3B4-93A5-D9C2-3AB2-E2D55280097D}"/>
              </a:ext>
            </a:extLst>
          </p:cNvPr>
          <p:cNvSpPr/>
          <p:nvPr/>
        </p:nvSpPr>
        <p:spPr>
          <a:xfrm>
            <a:off x="7564483" y="3639411"/>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970;p36">
            <a:extLst>
              <a:ext uri="{FF2B5EF4-FFF2-40B4-BE49-F238E27FC236}">
                <a16:creationId xmlns:a16="http://schemas.microsoft.com/office/drawing/2014/main" id="{78359A2F-46DC-C9AB-2EED-E9893F905303}"/>
              </a:ext>
            </a:extLst>
          </p:cNvPr>
          <p:cNvSpPr/>
          <p:nvPr/>
        </p:nvSpPr>
        <p:spPr>
          <a:xfrm>
            <a:off x="7389843" y="2889423"/>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971;p36">
            <a:extLst>
              <a:ext uri="{FF2B5EF4-FFF2-40B4-BE49-F238E27FC236}">
                <a16:creationId xmlns:a16="http://schemas.microsoft.com/office/drawing/2014/main" id="{978F54A8-C60E-6B6B-B4AA-187F8A544C3A}"/>
              </a:ext>
            </a:extLst>
          </p:cNvPr>
          <p:cNvSpPr/>
          <p:nvPr/>
        </p:nvSpPr>
        <p:spPr>
          <a:xfrm>
            <a:off x="7420949" y="2920529"/>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972;p36">
            <a:extLst>
              <a:ext uri="{FF2B5EF4-FFF2-40B4-BE49-F238E27FC236}">
                <a16:creationId xmlns:a16="http://schemas.microsoft.com/office/drawing/2014/main" id="{D7CF0BBA-7EA0-D287-5AC5-72898A0BEF92}"/>
              </a:ext>
            </a:extLst>
          </p:cNvPr>
          <p:cNvSpPr/>
          <p:nvPr/>
        </p:nvSpPr>
        <p:spPr>
          <a:xfrm>
            <a:off x="7478600" y="3096291"/>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973;p36">
            <a:extLst>
              <a:ext uri="{FF2B5EF4-FFF2-40B4-BE49-F238E27FC236}">
                <a16:creationId xmlns:a16="http://schemas.microsoft.com/office/drawing/2014/main" id="{15C20813-8C88-D8C4-B0DE-47B9B1C65AB1}"/>
              </a:ext>
            </a:extLst>
          </p:cNvPr>
          <p:cNvSpPr/>
          <p:nvPr/>
        </p:nvSpPr>
        <p:spPr>
          <a:xfrm>
            <a:off x="7478600" y="3044972"/>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974;p36">
            <a:extLst>
              <a:ext uri="{FF2B5EF4-FFF2-40B4-BE49-F238E27FC236}">
                <a16:creationId xmlns:a16="http://schemas.microsoft.com/office/drawing/2014/main" id="{0DC52F85-ACA9-5A83-433A-07C212847CD2}"/>
              </a:ext>
            </a:extLst>
          </p:cNvPr>
          <p:cNvSpPr/>
          <p:nvPr/>
        </p:nvSpPr>
        <p:spPr>
          <a:xfrm>
            <a:off x="7478600" y="3145240"/>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975;p36">
            <a:extLst>
              <a:ext uri="{FF2B5EF4-FFF2-40B4-BE49-F238E27FC236}">
                <a16:creationId xmlns:a16="http://schemas.microsoft.com/office/drawing/2014/main" id="{A33FBB89-815C-88AB-E672-3D2A3E026EEF}"/>
              </a:ext>
            </a:extLst>
          </p:cNvPr>
          <p:cNvSpPr/>
          <p:nvPr/>
        </p:nvSpPr>
        <p:spPr>
          <a:xfrm>
            <a:off x="7478600" y="3246320"/>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976;p36">
            <a:extLst>
              <a:ext uri="{FF2B5EF4-FFF2-40B4-BE49-F238E27FC236}">
                <a16:creationId xmlns:a16="http://schemas.microsoft.com/office/drawing/2014/main" id="{62FF2B97-31C4-7945-1668-3FFE8D937EC4}"/>
              </a:ext>
            </a:extLst>
          </p:cNvPr>
          <p:cNvSpPr/>
          <p:nvPr/>
        </p:nvSpPr>
        <p:spPr>
          <a:xfrm>
            <a:off x="7478600" y="3298853"/>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977;p36">
            <a:extLst>
              <a:ext uri="{FF2B5EF4-FFF2-40B4-BE49-F238E27FC236}">
                <a16:creationId xmlns:a16="http://schemas.microsoft.com/office/drawing/2014/main" id="{A1E5527E-E0B2-CBFE-7EF5-22E075A6D572}"/>
              </a:ext>
            </a:extLst>
          </p:cNvPr>
          <p:cNvSpPr/>
          <p:nvPr/>
        </p:nvSpPr>
        <p:spPr>
          <a:xfrm>
            <a:off x="7478600" y="3348277"/>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978;p36">
            <a:extLst>
              <a:ext uri="{FF2B5EF4-FFF2-40B4-BE49-F238E27FC236}">
                <a16:creationId xmlns:a16="http://schemas.microsoft.com/office/drawing/2014/main" id="{08F85B8C-1990-766B-B5CA-BA88DAAD913C}"/>
              </a:ext>
            </a:extLst>
          </p:cNvPr>
          <p:cNvSpPr/>
          <p:nvPr/>
        </p:nvSpPr>
        <p:spPr>
          <a:xfrm>
            <a:off x="7979286" y="3906556"/>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979;p36">
            <a:extLst>
              <a:ext uri="{FF2B5EF4-FFF2-40B4-BE49-F238E27FC236}">
                <a16:creationId xmlns:a16="http://schemas.microsoft.com/office/drawing/2014/main" id="{9FBBE492-2AB1-34E8-B647-CE43BBC6664B}"/>
              </a:ext>
            </a:extLst>
          </p:cNvPr>
          <p:cNvSpPr/>
          <p:nvPr/>
        </p:nvSpPr>
        <p:spPr>
          <a:xfrm>
            <a:off x="7995879" y="3987443"/>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980;p36">
            <a:extLst>
              <a:ext uri="{FF2B5EF4-FFF2-40B4-BE49-F238E27FC236}">
                <a16:creationId xmlns:a16="http://schemas.microsoft.com/office/drawing/2014/main" id="{FF513DD5-473B-06B5-1E8A-37818B1EF5FA}"/>
              </a:ext>
            </a:extLst>
          </p:cNvPr>
          <p:cNvSpPr/>
          <p:nvPr/>
        </p:nvSpPr>
        <p:spPr>
          <a:xfrm>
            <a:off x="7959381" y="3890795"/>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981;p36">
            <a:extLst>
              <a:ext uri="{FF2B5EF4-FFF2-40B4-BE49-F238E27FC236}">
                <a16:creationId xmlns:a16="http://schemas.microsoft.com/office/drawing/2014/main" id="{20D82569-B190-2917-8E58-9B9E8573AE2C}"/>
              </a:ext>
            </a:extLst>
          </p:cNvPr>
          <p:cNvSpPr/>
          <p:nvPr/>
        </p:nvSpPr>
        <p:spPr>
          <a:xfrm>
            <a:off x="8019947" y="3866311"/>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982;p36">
            <a:extLst>
              <a:ext uri="{FF2B5EF4-FFF2-40B4-BE49-F238E27FC236}">
                <a16:creationId xmlns:a16="http://schemas.microsoft.com/office/drawing/2014/main" id="{2B10327E-6878-B766-7F39-461116AAF7C2}"/>
              </a:ext>
            </a:extLst>
          </p:cNvPr>
          <p:cNvSpPr/>
          <p:nvPr/>
        </p:nvSpPr>
        <p:spPr>
          <a:xfrm>
            <a:off x="8063919" y="3890795"/>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988;p36">
            <a:extLst>
              <a:ext uri="{FF2B5EF4-FFF2-40B4-BE49-F238E27FC236}">
                <a16:creationId xmlns:a16="http://schemas.microsoft.com/office/drawing/2014/main" id="{DD0D8703-19E1-D746-C314-1B71FAF6B652}"/>
              </a:ext>
            </a:extLst>
          </p:cNvPr>
          <p:cNvSpPr/>
          <p:nvPr/>
        </p:nvSpPr>
        <p:spPr>
          <a:xfrm>
            <a:off x="6484071" y="2338503"/>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44455"/>
            <a:ext cx="9141292"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arn(inVertical)">
                                      <p:cBhvr>
                                        <p:cTn id="31" dur="500"/>
                                        <p:tgtEl>
                                          <p:spTgt spid="2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arn(inVertical)">
                                      <p:cBhvr>
                                        <p:cTn id="46" dur="500"/>
                                        <p:tgtEl>
                                          <p:spTgt spid="2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arn(inVertical)">
                                      <p:cBhvr>
                                        <p:cTn id="55" dur="500"/>
                                        <p:tgtEl>
                                          <p:spTgt spid="3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arn(inVertical)">
                                      <p:cBhvr>
                                        <p:cTn id="58" dur="500"/>
                                        <p:tgtEl>
                                          <p:spTgt spid="3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56"/>
                                        </p:tgtEl>
                                        <p:attrNameLst>
                                          <p:attrName>style.visibility</p:attrName>
                                        </p:attrNameLst>
                                      </p:cBhvr>
                                      <p:to>
                                        <p:strVal val="visible"/>
                                      </p:to>
                                    </p:set>
                                    <p:animEffect transition="in" filter="barn(inVertical)">
                                      <p:cBhvr>
                                        <p:cTn id="61" dur="500"/>
                                        <p:tgtEl>
                                          <p:spTgt spid="25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57"/>
                                        </p:tgtEl>
                                        <p:attrNameLst>
                                          <p:attrName>style.visibility</p:attrName>
                                        </p:attrNameLst>
                                      </p:cBhvr>
                                      <p:to>
                                        <p:strVal val="visible"/>
                                      </p:to>
                                    </p:set>
                                    <p:animEffect transition="in" filter="barn(inVertical)">
                                      <p:cBhvr>
                                        <p:cTn id="64" dur="500"/>
                                        <p:tgtEl>
                                          <p:spTgt spid="25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58"/>
                                        </p:tgtEl>
                                        <p:attrNameLst>
                                          <p:attrName>style.visibility</p:attrName>
                                        </p:attrNameLst>
                                      </p:cBhvr>
                                      <p:to>
                                        <p:strVal val="visible"/>
                                      </p:to>
                                    </p:set>
                                    <p:animEffect transition="in" filter="barn(inVertical)">
                                      <p:cBhvr>
                                        <p:cTn id="67" dur="500"/>
                                        <p:tgtEl>
                                          <p:spTgt spid="258"/>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59"/>
                                        </p:tgtEl>
                                        <p:attrNameLst>
                                          <p:attrName>style.visibility</p:attrName>
                                        </p:attrNameLst>
                                      </p:cBhvr>
                                      <p:to>
                                        <p:strVal val="visible"/>
                                      </p:to>
                                    </p:set>
                                    <p:animEffect transition="in" filter="barn(inVertical)">
                                      <p:cBhvr>
                                        <p:cTn id="70" dur="500"/>
                                        <p:tgtEl>
                                          <p:spTgt spid="259"/>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60"/>
                                        </p:tgtEl>
                                        <p:attrNameLst>
                                          <p:attrName>style.visibility</p:attrName>
                                        </p:attrNameLst>
                                      </p:cBhvr>
                                      <p:to>
                                        <p:strVal val="visible"/>
                                      </p:to>
                                    </p:set>
                                    <p:animEffect transition="in" filter="barn(inVertical)">
                                      <p:cBhvr>
                                        <p:cTn id="73" dur="500"/>
                                        <p:tgtEl>
                                          <p:spTgt spid="260"/>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61"/>
                                        </p:tgtEl>
                                        <p:attrNameLst>
                                          <p:attrName>style.visibility</p:attrName>
                                        </p:attrNameLst>
                                      </p:cBhvr>
                                      <p:to>
                                        <p:strVal val="visible"/>
                                      </p:to>
                                    </p:set>
                                    <p:animEffect transition="in" filter="barn(inVertical)">
                                      <p:cBhvr>
                                        <p:cTn id="76" dur="500"/>
                                        <p:tgtEl>
                                          <p:spTgt spid="26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62"/>
                                        </p:tgtEl>
                                        <p:attrNameLst>
                                          <p:attrName>style.visibility</p:attrName>
                                        </p:attrNameLst>
                                      </p:cBhvr>
                                      <p:to>
                                        <p:strVal val="visible"/>
                                      </p:to>
                                    </p:set>
                                    <p:animEffect transition="in" filter="barn(inVertical)">
                                      <p:cBhvr>
                                        <p:cTn id="79" dur="500"/>
                                        <p:tgtEl>
                                          <p:spTgt spid="262"/>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63"/>
                                        </p:tgtEl>
                                        <p:attrNameLst>
                                          <p:attrName>style.visibility</p:attrName>
                                        </p:attrNameLst>
                                      </p:cBhvr>
                                      <p:to>
                                        <p:strVal val="visible"/>
                                      </p:to>
                                    </p:set>
                                    <p:animEffect transition="in" filter="barn(inVertical)">
                                      <p:cBhvr>
                                        <p:cTn id="82" dur="500"/>
                                        <p:tgtEl>
                                          <p:spTgt spid="263"/>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64"/>
                                        </p:tgtEl>
                                        <p:attrNameLst>
                                          <p:attrName>style.visibility</p:attrName>
                                        </p:attrNameLst>
                                      </p:cBhvr>
                                      <p:to>
                                        <p:strVal val="visible"/>
                                      </p:to>
                                    </p:set>
                                    <p:animEffect transition="in" filter="barn(inVertical)">
                                      <p:cBhvr>
                                        <p:cTn id="85" dur="500"/>
                                        <p:tgtEl>
                                          <p:spTgt spid="26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65"/>
                                        </p:tgtEl>
                                        <p:attrNameLst>
                                          <p:attrName>style.visibility</p:attrName>
                                        </p:attrNameLst>
                                      </p:cBhvr>
                                      <p:to>
                                        <p:strVal val="visible"/>
                                      </p:to>
                                    </p:set>
                                    <p:animEffect transition="in" filter="barn(inVertical)">
                                      <p:cBhvr>
                                        <p:cTn id="88" dur="500"/>
                                        <p:tgtEl>
                                          <p:spTgt spid="265"/>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266"/>
                                        </p:tgtEl>
                                        <p:attrNameLst>
                                          <p:attrName>style.visibility</p:attrName>
                                        </p:attrNameLst>
                                      </p:cBhvr>
                                      <p:to>
                                        <p:strVal val="visible"/>
                                      </p:to>
                                    </p:set>
                                    <p:animEffect transition="in" filter="barn(inVertical)">
                                      <p:cBhvr>
                                        <p:cTn id="91" dur="500"/>
                                        <p:tgtEl>
                                          <p:spTgt spid="266"/>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267"/>
                                        </p:tgtEl>
                                        <p:attrNameLst>
                                          <p:attrName>style.visibility</p:attrName>
                                        </p:attrNameLst>
                                      </p:cBhvr>
                                      <p:to>
                                        <p:strVal val="visible"/>
                                      </p:to>
                                    </p:set>
                                    <p:animEffect transition="in" filter="barn(inVertical)">
                                      <p:cBhvr>
                                        <p:cTn id="94" dur="500"/>
                                        <p:tgtEl>
                                          <p:spTgt spid="26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268"/>
                                        </p:tgtEl>
                                        <p:attrNameLst>
                                          <p:attrName>style.visibility</p:attrName>
                                        </p:attrNameLst>
                                      </p:cBhvr>
                                      <p:to>
                                        <p:strVal val="visible"/>
                                      </p:to>
                                    </p:set>
                                    <p:animEffect transition="in" filter="barn(inVertical)">
                                      <p:cBhvr>
                                        <p:cTn id="97" dur="500"/>
                                        <p:tgtEl>
                                          <p:spTgt spid="268"/>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269"/>
                                        </p:tgtEl>
                                        <p:attrNameLst>
                                          <p:attrName>style.visibility</p:attrName>
                                        </p:attrNameLst>
                                      </p:cBhvr>
                                      <p:to>
                                        <p:strVal val="visible"/>
                                      </p:to>
                                    </p:set>
                                    <p:animEffect transition="in" filter="barn(inVertical)">
                                      <p:cBhvr>
                                        <p:cTn id="100" dur="500"/>
                                        <p:tgtEl>
                                          <p:spTgt spid="26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270"/>
                                        </p:tgtEl>
                                        <p:attrNameLst>
                                          <p:attrName>style.visibility</p:attrName>
                                        </p:attrNameLst>
                                      </p:cBhvr>
                                      <p:to>
                                        <p:strVal val="visible"/>
                                      </p:to>
                                    </p:set>
                                    <p:animEffect transition="in" filter="barn(inVertical)">
                                      <p:cBhvr>
                                        <p:cTn id="103" dur="500"/>
                                        <p:tgtEl>
                                          <p:spTgt spid="27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271"/>
                                        </p:tgtEl>
                                        <p:attrNameLst>
                                          <p:attrName>style.visibility</p:attrName>
                                        </p:attrNameLst>
                                      </p:cBhvr>
                                      <p:to>
                                        <p:strVal val="visible"/>
                                      </p:to>
                                    </p:set>
                                    <p:animEffect transition="in" filter="barn(inVertical)">
                                      <p:cBhvr>
                                        <p:cTn id="106" dur="500"/>
                                        <p:tgtEl>
                                          <p:spTgt spid="27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272"/>
                                        </p:tgtEl>
                                        <p:attrNameLst>
                                          <p:attrName>style.visibility</p:attrName>
                                        </p:attrNameLst>
                                      </p:cBhvr>
                                      <p:to>
                                        <p:strVal val="visible"/>
                                      </p:to>
                                    </p:set>
                                    <p:animEffect transition="in" filter="barn(inVertical)">
                                      <p:cBhvr>
                                        <p:cTn id="109" dur="500"/>
                                        <p:tgtEl>
                                          <p:spTgt spid="272"/>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273"/>
                                        </p:tgtEl>
                                        <p:attrNameLst>
                                          <p:attrName>style.visibility</p:attrName>
                                        </p:attrNameLst>
                                      </p:cBhvr>
                                      <p:to>
                                        <p:strVal val="visible"/>
                                      </p:to>
                                    </p:set>
                                    <p:animEffect transition="in" filter="barn(inVertical)">
                                      <p:cBhvr>
                                        <p:cTn id="112" dur="500"/>
                                        <p:tgtEl>
                                          <p:spTgt spid="273"/>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274"/>
                                        </p:tgtEl>
                                        <p:attrNameLst>
                                          <p:attrName>style.visibility</p:attrName>
                                        </p:attrNameLst>
                                      </p:cBhvr>
                                      <p:to>
                                        <p:strVal val="visible"/>
                                      </p:to>
                                    </p:set>
                                    <p:animEffect transition="in" filter="barn(inVertical)">
                                      <p:cBhvr>
                                        <p:cTn id="115" dur="500"/>
                                        <p:tgtEl>
                                          <p:spTgt spid="274"/>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292"/>
                                        </p:tgtEl>
                                        <p:attrNameLst>
                                          <p:attrName>style.visibility</p:attrName>
                                        </p:attrNameLst>
                                      </p:cBhvr>
                                      <p:to>
                                        <p:strVal val="visible"/>
                                      </p:to>
                                    </p:set>
                                    <p:animEffect transition="in" filter="barn(inVertical)">
                                      <p:cBhvr>
                                        <p:cTn id="118" dur="500"/>
                                        <p:tgtEl>
                                          <p:spTgt spid="292"/>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293"/>
                                        </p:tgtEl>
                                        <p:attrNameLst>
                                          <p:attrName>style.visibility</p:attrName>
                                        </p:attrNameLst>
                                      </p:cBhvr>
                                      <p:to>
                                        <p:strVal val="visible"/>
                                      </p:to>
                                    </p:set>
                                    <p:animEffect transition="in" filter="barn(inVertical)">
                                      <p:cBhvr>
                                        <p:cTn id="121" dur="500"/>
                                        <p:tgtEl>
                                          <p:spTgt spid="293"/>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294"/>
                                        </p:tgtEl>
                                        <p:attrNameLst>
                                          <p:attrName>style.visibility</p:attrName>
                                        </p:attrNameLst>
                                      </p:cBhvr>
                                      <p:to>
                                        <p:strVal val="visible"/>
                                      </p:to>
                                    </p:set>
                                    <p:animEffect transition="in" filter="barn(inVertical)">
                                      <p:cBhvr>
                                        <p:cTn id="124" dur="500"/>
                                        <p:tgtEl>
                                          <p:spTgt spid="29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295"/>
                                        </p:tgtEl>
                                        <p:attrNameLst>
                                          <p:attrName>style.visibility</p:attrName>
                                        </p:attrNameLst>
                                      </p:cBhvr>
                                      <p:to>
                                        <p:strVal val="visible"/>
                                      </p:to>
                                    </p:set>
                                    <p:animEffect transition="in" filter="barn(inVertical)">
                                      <p:cBhvr>
                                        <p:cTn id="127" dur="500"/>
                                        <p:tgtEl>
                                          <p:spTgt spid="295"/>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296"/>
                                        </p:tgtEl>
                                        <p:attrNameLst>
                                          <p:attrName>style.visibility</p:attrName>
                                        </p:attrNameLst>
                                      </p:cBhvr>
                                      <p:to>
                                        <p:strVal val="visible"/>
                                      </p:to>
                                    </p:set>
                                    <p:animEffect transition="in" filter="barn(inVertical)">
                                      <p:cBhvr>
                                        <p:cTn id="130" dur="500"/>
                                        <p:tgtEl>
                                          <p:spTgt spid="296"/>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297"/>
                                        </p:tgtEl>
                                        <p:attrNameLst>
                                          <p:attrName>style.visibility</p:attrName>
                                        </p:attrNameLst>
                                      </p:cBhvr>
                                      <p:to>
                                        <p:strVal val="visible"/>
                                      </p:to>
                                    </p:set>
                                    <p:animEffect transition="in" filter="barn(inVertical)">
                                      <p:cBhvr>
                                        <p:cTn id="133" dur="500"/>
                                        <p:tgtEl>
                                          <p:spTgt spid="297"/>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298"/>
                                        </p:tgtEl>
                                        <p:attrNameLst>
                                          <p:attrName>style.visibility</p:attrName>
                                        </p:attrNameLst>
                                      </p:cBhvr>
                                      <p:to>
                                        <p:strVal val="visible"/>
                                      </p:to>
                                    </p:set>
                                    <p:animEffect transition="in" filter="barn(inVertical)">
                                      <p:cBhvr>
                                        <p:cTn id="136" dur="500"/>
                                        <p:tgtEl>
                                          <p:spTgt spid="298"/>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299"/>
                                        </p:tgtEl>
                                        <p:attrNameLst>
                                          <p:attrName>style.visibility</p:attrName>
                                        </p:attrNameLst>
                                      </p:cBhvr>
                                      <p:to>
                                        <p:strVal val="visible"/>
                                      </p:to>
                                    </p:set>
                                    <p:animEffect transition="in" filter="barn(inVertical)">
                                      <p:cBhvr>
                                        <p:cTn id="139" dur="500"/>
                                        <p:tgtEl>
                                          <p:spTgt spid="299"/>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300"/>
                                        </p:tgtEl>
                                        <p:attrNameLst>
                                          <p:attrName>style.visibility</p:attrName>
                                        </p:attrNameLst>
                                      </p:cBhvr>
                                      <p:to>
                                        <p:strVal val="visible"/>
                                      </p:to>
                                    </p:set>
                                    <p:animEffect transition="in" filter="barn(inVertical)">
                                      <p:cBhvr>
                                        <p:cTn id="142" dur="500"/>
                                        <p:tgtEl>
                                          <p:spTgt spid="300"/>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301"/>
                                        </p:tgtEl>
                                        <p:attrNameLst>
                                          <p:attrName>style.visibility</p:attrName>
                                        </p:attrNameLst>
                                      </p:cBhvr>
                                      <p:to>
                                        <p:strVal val="visible"/>
                                      </p:to>
                                    </p:set>
                                    <p:animEffect transition="in" filter="barn(inVertical)">
                                      <p:cBhvr>
                                        <p:cTn id="145" dur="500"/>
                                        <p:tgtEl>
                                          <p:spTgt spid="301"/>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302"/>
                                        </p:tgtEl>
                                        <p:attrNameLst>
                                          <p:attrName>style.visibility</p:attrName>
                                        </p:attrNameLst>
                                      </p:cBhvr>
                                      <p:to>
                                        <p:strVal val="visible"/>
                                      </p:to>
                                    </p:set>
                                    <p:animEffect transition="in" filter="barn(inVertical)">
                                      <p:cBhvr>
                                        <p:cTn id="148" dur="500"/>
                                        <p:tgtEl>
                                          <p:spTgt spid="302"/>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303"/>
                                        </p:tgtEl>
                                        <p:attrNameLst>
                                          <p:attrName>style.visibility</p:attrName>
                                        </p:attrNameLst>
                                      </p:cBhvr>
                                      <p:to>
                                        <p:strVal val="visible"/>
                                      </p:to>
                                    </p:set>
                                    <p:animEffect transition="in" filter="barn(inVertical)">
                                      <p:cBhvr>
                                        <p:cTn id="151" dur="500"/>
                                        <p:tgtEl>
                                          <p:spTgt spid="303"/>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barn(inVertical)">
                                      <p:cBhvr>
                                        <p:cTn id="154" dur="500"/>
                                        <p:tgtEl>
                                          <p:spTgt spid="304"/>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305"/>
                                        </p:tgtEl>
                                        <p:attrNameLst>
                                          <p:attrName>style.visibility</p:attrName>
                                        </p:attrNameLst>
                                      </p:cBhvr>
                                      <p:to>
                                        <p:strVal val="visible"/>
                                      </p:to>
                                    </p:set>
                                    <p:animEffect transition="in" filter="barn(inVertical)">
                                      <p:cBhvr>
                                        <p:cTn id="157" dur="500"/>
                                        <p:tgtEl>
                                          <p:spTgt spid="305"/>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306"/>
                                        </p:tgtEl>
                                        <p:attrNameLst>
                                          <p:attrName>style.visibility</p:attrName>
                                        </p:attrNameLst>
                                      </p:cBhvr>
                                      <p:to>
                                        <p:strVal val="visible"/>
                                      </p:to>
                                    </p:set>
                                    <p:animEffect transition="in" filter="barn(inVertical)">
                                      <p:cBhvr>
                                        <p:cTn id="160" dur="500"/>
                                        <p:tgtEl>
                                          <p:spTgt spid="306"/>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307"/>
                                        </p:tgtEl>
                                        <p:attrNameLst>
                                          <p:attrName>style.visibility</p:attrName>
                                        </p:attrNameLst>
                                      </p:cBhvr>
                                      <p:to>
                                        <p:strVal val="visible"/>
                                      </p:to>
                                    </p:set>
                                    <p:animEffect transition="in" filter="barn(inVertical)">
                                      <p:cBhvr>
                                        <p:cTn id="163" dur="500"/>
                                        <p:tgtEl>
                                          <p:spTgt spid="307"/>
                                        </p:tgtEl>
                                      </p:cBhvr>
                                    </p:animEffect>
                                  </p:childTnLst>
                                </p:cTn>
                              </p:par>
                              <p:par>
                                <p:cTn id="164" presetID="16" presetClass="entr" presetSubtype="21" fill="hold" grpId="0" nodeType="withEffect">
                                  <p:stCondLst>
                                    <p:cond delay="0"/>
                                  </p:stCondLst>
                                  <p:childTnLst>
                                    <p:set>
                                      <p:cBhvr>
                                        <p:cTn id="165" dur="1" fill="hold">
                                          <p:stCondLst>
                                            <p:cond delay="0"/>
                                          </p:stCondLst>
                                        </p:cTn>
                                        <p:tgtEl>
                                          <p:spTgt spid="308"/>
                                        </p:tgtEl>
                                        <p:attrNameLst>
                                          <p:attrName>style.visibility</p:attrName>
                                        </p:attrNameLst>
                                      </p:cBhvr>
                                      <p:to>
                                        <p:strVal val="visible"/>
                                      </p:to>
                                    </p:set>
                                    <p:animEffect transition="in" filter="barn(inVertical)">
                                      <p:cBhvr>
                                        <p:cTn id="166" dur="500"/>
                                        <p:tgtEl>
                                          <p:spTgt spid="308"/>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309"/>
                                        </p:tgtEl>
                                        <p:attrNameLst>
                                          <p:attrName>style.visibility</p:attrName>
                                        </p:attrNameLst>
                                      </p:cBhvr>
                                      <p:to>
                                        <p:strVal val="visible"/>
                                      </p:to>
                                    </p:set>
                                    <p:animEffect transition="in" filter="barn(inVertical)">
                                      <p:cBhvr>
                                        <p:cTn id="169" dur="500"/>
                                        <p:tgtEl>
                                          <p:spTgt spid="309"/>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310"/>
                                        </p:tgtEl>
                                        <p:attrNameLst>
                                          <p:attrName>style.visibility</p:attrName>
                                        </p:attrNameLst>
                                      </p:cBhvr>
                                      <p:to>
                                        <p:strVal val="visible"/>
                                      </p:to>
                                    </p:set>
                                    <p:animEffect transition="in" filter="barn(inVertical)">
                                      <p:cBhvr>
                                        <p:cTn id="172" dur="500"/>
                                        <p:tgtEl>
                                          <p:spTgt spid="310"/>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311"/>
                                        </p:tgtEl>
                                        <p:attrNameLst>
                                          <p:attrName>style.visibility</p:attrName>
                                        </p:attrNameLst>
                                      </p:cBhvr>
                                      <p:to>
                                        <p:strVal val="visible"/>
                                      </p:to>
                                    </p:set>
                                    <p:animEffect transition="in" filter="barn(inVertical)">
                                      <p:cBhvr>
                                        <p:cTn id="175" dur="500"/>
                                        <p:tgtEl>
                                          <p:spTgt spid="311"/>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312"/>
                                        </p:tgtEl>
                                        <p:attrNameLst>
                                          <p:attrName>style.visibility</p:attrName>
                                        </p:attrNameLst>
                                      </p:cBhvr>
                                      <p:to>
                                        <p:strVal val="visible"/>
                                      </p:to>
                                    </p:set>
                                    <p:animEffect transition="in" filter="barn(inVertical)">
                                      <p:cBhvr>
                                        <p:cTn id="178" dur="500"/>
                                        <p:tgtEl>
                                          <p:spTgt spid="312"/>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313"/>
                                        </p:tgtEl>
                                        <p:attrNameLst>
                                          <p:attrName>style.visibility</p:attrName>
                                        </p:attrNameLst>
                                      </p:cBhvr>
                                      <p:to>
                                        <p:strVal val="visible"/>
                                      </p:to>
                                    </p:set>
                                    <p:animEffect transition="in" filter="barn(inVertical)">
                                      <p:cBhvr>
                                        <p:cTn id="181" dur="500"/>
                                        <p:tgtEl>
                                          <p:spTgt spid="313"/>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314"/>
                                        </p:tgtEl>
                                        <p:attrNameLst>
                                          <p:attrName>style.visibility</p:attrName>
                                        </p:attrNameLst>
                                      </p:cBhvr>
                                      <p:to>
                                        <p:strVal val="visible"/>
                                      </p:to>
                                    </p:set>
                                    <p:animEffect transition="in" filter="barn(inVertical)">
                                      <p:cBhvr>
                                        <p:cTn id="184" dur="500"/>
                                        <p:tgtEl>
                                          <p:spTgt spid="314"/>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315"/>
                                        </p:tgtEl>
                                        <p:attrNameLst>
                                          <p:attrName>style.visibility</p:attrName>
                                        </p:attrNameLst>
                                      </p:cBhvr>
                                      <p:to>
                                        <p:strVal val="visible"/>
                                      </p:to>
                                    </p:set>
                                    <p:animEffect transition="in" filter="barn(inVertical)">
                                      <p:cBhvr>
                                        <p:cTn id="187" dur="500"/>
                                        <p:tgtEl>
                                          <p:spTgt spid="315"/>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316"/>
                                        </p:tgtEl>
                                        <p:attrNameLst>
                                          <p:attrName>style.visibility</p:attrName>
                                        </p:attrNameLst>
                                      </p:cBhvr>
                                      <p:to>
                                        <p:strVal val="visible"/>
                                      </p:to>
                                    </p:set>
                                    <p:animEffect transition="in" filter="barn(inVertical)">
                                      <p:cBhvr>
                                        <p:cTn id="190" dur="500"/>
                                        <p:tgtEl>
                                          <p:spTgt spid="316"/>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317"/>
                                        </p:tgtEl>
                                        <p:attrNameLst>
                                          <p:attrName>style.visibility</p:attrName>
                                        </p:attrNameLst>
                                      </p:cBhvr>
                                      <p:to>
                                        <p:strVal val="visible"/>
                                      </p:to>
                                    </p:set>
                                    <p:animEffect transition="in" filter="barn(inVertical)">
                                      <p:cBhvr>
                                        <p:cTn id="193" dur="500"/>
                                        <p:tgtEl>
                                          <p:spTgt spid="317"/>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318"/>
                                        </p:tgtEl>
                                        <p:attrNameLst>
                                          <p:attrName>style.visibility</p:attrName>
                                        </p:attrNameLst>
                                      </p:cBhvr>
                                      <p:to>
                                        <p:strVal val="visible"/>
                                      </p:to>
                                    </p:set>
                                    <p:animEffect transition="in" filter="barn(inVertical)">
                                      <p:cBhvr>
                                        <p:cTn id="196" dur="500"/>
                                        <p:tgtEl>
                                          <p:spTgt spid="318"/>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319"/>
                                        </p:tgtEl>
                                        <p:attrNameLst>
                                          <p:attrName>style.visibility</p:attrName>
                                        </p:attrNameLst>
                                      </p:cBhvr>
                                      <p:to>
                                        <p:strVal val="visible"/>
                                      </p:to>
                                    </p:set>
                                    <p:animEffect transition="in" filter="barn(inVertical)">
                                      <p:cBhvr>
                                        <p:cTn id="199" dur="500"/>
                                        <p:tgtEl>
                                          <p:spTgt spid="319"/>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320"/>
                                        </p:tgtEl>
                                        <p:attrNameLst>
                                          <p:attrName>style.visibility</p:attrName>
                                        </p:attrNameLst>
                                      </p:cBhvr>
                                      <p:to>
                                        <p:strVal val="visible"/>
                                      </p:to>
                                    </p:set>
                                    <p:animEffect transition="in" filter="barn(inVertical)">
                                      <p:cBhvr>
                                        <p:cTn id="202" dur="500"/>
                                        <p:tgtEl>
                                          <p:spTgt spid="320"/>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321"/>
                                        </p:tgtEl>
                                        <p:attrNameLst>
                                          <p:attrName>style.visibility</p:attrName>
                                        </p:attrNameLst>
                                      </p:cBhvr>
                                      <p:to>
                                        <p:strVal val="visible"/>
                                      </p:to>
                                    </p:set>
                                    <p:animEffect transition="in" filter="barn(inVertical)">
                                      <p:cBhvr>
                                        <p:cTn id="205" dur="500"/>
                                        <p:tgtEl>
                                          <p:spTgt spid="321"/>
                                        </p:tgtEl>
                                      </p:cBhvr>
                                    </p:animEffect>
                                  </p:childTnLst>
                                </p:cTn>
                              </p:par>
                              <p:par>
                                <p:cTn id="206" presetID="16" presetClass="entr" presetSubtype="21" fill="hold" grpId="0" nodeType="withEffect">
                                  <p:stCondLst>
                                    <p:cond delay="0"/>
                                  </p:stCondLst>
                                  <p:childTnLst>
                                    <p:set>
                                      <p:cBhvr>
                                        <p:cTn id="207" dur="1" fill="hold">
                                          <p:stCondLst>
                                            <p:cond delay="0"/>
                                          </p:stCondLst>
                                        </p:cTn>
                                        <p:tgtEl>
                                          <p:spTgt spid="322"/>
                                        </p:tgtEl>
                                        <p:attrNameLst>
                                          <p:attrName>style.visibility</p:attrName>
                                        </p:attrNameLst>
                                      </p:cBhvr>
                                      <p:to>
                                        <p:strVal val="visible"/>
                                      </p:to>
                                    </p:set>
                                    <p:animEffect transition="in" filter="barn(inVertical)">
                                      <p:cBhvr>
                                        <p:cTn id="208" dur="500"/>
                                        <p:tgtEl>
                                          <p:spTgt spid="322"/>
                                        </p:tgtEl>
                                      </p:cBhvr>
                                    </p:animEffect>
                                  </p:childTnLst>
                                </p:cTn>
                              </p:par>
                              <p:par>
                                <p:cTn id="209" presetID="16" presetClass="entr" presetSubtype="21" fill="hold" grpId="0" nodeType="withEffect">
                                  <p:stCondLst>
                                    <p:cond delay="0"/>
                                  </p:stCondLst>
                                  <p:childTnLst>
                                    <p:set>
                                      <p:cBhvr>
                                        <p:cTn id="210" dur="1" fill="hold">
                                          <p:stCondLst>
                                            <p:cond delay="0"/>
                                          </p:stCondLst>
                                        </p:cTn>
                                        <p:tgtEl>
                                          <p:spTgt spid="323"/>
                                        </p:tgtEl>
                                        <p:attrNameLst>
                                          <p:attrName>style.visibility</p:attrName>
                                        </p:attrNameLst>
                                      </p:cBhvr>
                                      <p:to>
                                        <p:strVal val="visible"/>
                                      </p:to>
                                    </p:set>
                                    <p:animEffect transition="in" filter="barn(inVertical)">
                                      <p:cBhvr>
                                        <p:cTn id="211" dur="500"/>
                                        <p:tgtEl>
                                          <p:spTgt spid="323"/>
                                        </p:tgtEl>
                                      </p:cBhvr>
                                    </p:animEffect>
                                  </p:childTnLst>
                                </p:cTn>
                              </p:par>
                              <p:par>
                                <p:cTn id="212" presetID="16" presetClass="entr" presetSubtype="21" fill="hold" grpId="0" nodeType="withEffect">
                                  <p:stCondLst>
                                    <p:cond delay="0"/>
                                  </p:stCondLst>
                                  <p:childTnLst>
                                    <p:set>
                                      <p:cBhvr>
                                        <p:cTn id="213" dur="1" fill="hold">
                                          <p:stCondLst>
                                            <p:cond delay="0"/>
                                          </p:stCondLst>
                                        </p:cTn>
                                        <p:tgtEl>
                                          <p:spTgt spid="324"/>
                                        </p:tgtEl>
                                        <p:attrNameLst>
                                          <p:attrName>style.visibility</p:attrName>
                                        </p:attrNameLst>
                                      </p:cBhvr>
                                      <p:to>
                                        <p:strVal val="visible"/>
                                      </p:to>
                                    </p:set>
                                    <p:animEffect transition="in" filter="barn(inVertical)">
                                      <p:cBhvr>
                                        <p:cTn id="214" dur="500"/>
                                        <p:tgtEl>
                                          <p:spTgt spid="324"/>
                                        </p:tgtEl>
                                      </p:cBhvr>
                                    </p:animEffect>
                                  </p:childTnLst>
                                </p:cTn>
                              </p:par>
                              <p:par>
                                <p:cTn id="215" presetID="16" presetClass="entr" presetSubtype="21" fill="hold" grpId="0" nodeType="withEffect">
                                  <p:stCondLst>
                                    <p:cond delay="0"/>
                                  </p:stCondLst>
                                  <p:childTnLst>
                                    <p:set>
                                      <p:cBhvr>
                                        <p:cTn id="216" dur="1" fill="hold">
                                          <p:stCondLst>
                                            <p:cond delay="0"/>
                                          </p:stCondLst>
                                        </p:cTn>
                                        <p:tgtEl>
                                          <p:spTgt spid="325"/>
                                        </p:tgtEl>
                                        <p:attrNameLst>
                                          <p:attrName>style.visibility</p:attrName>
                                        </p:attrNameLst>
                                      </p:cBhvr>
                                      <p:to>
                                        <p:strVal val="visible"/>
                                      </p:to>
                                    </p:set>
                                    <p:animEffect transition="in" filter="barn(inVertical)">
                                      <p:cBhvr>
                                        <p:cTn id="217" dur="500"/>
                                        <p:tgtEl>
                                          <p:spTgt spid="325"/>
                                        </p:tgtEl>
                                      </p:cBhvr>
                                    </p:animEffect>
                                  </p:childTnLst>
                                </p:cTn>
                              </p:par>
                              <p:par>
                                <p:cTn id="218" presetID="16" presetClass="entr" presetSubtype="21" fill="hold" grpId="0" nodeType="withEffect">
                                  <p:stCondLst>
                                    <p:cond delay="0"/>
                                  </p:stCondLst>
                                  <p:childTnLst>
                                    <p:set>
                                      <p:cBhvr>
                                        <p:cTn id="219" dur="1" fill="hold">
                                          <p:stCondLst>
                                            <p:cond delay="0"/>
                                          </p:stCondLst>
                                        </p:cTn>
                                        <p:tgtEl>
                                          <p:spTgt spid="326"/>
                                        </p:tgtEl>
                                        <p:attrNameLst>
                                          <p:attrName>style.visibility</p:attrName>
                                        </p:attrNameLst>
                                      </p:cBhvr>
                                      <p:to>
                                        <p:strVal val="visible"/>
                                      </p:to>
                                    </p:set>
                                    <p:animEffect transition="in" filter="barn(inVertical)">
                                      <p:cBhvr>
                                        <p:cTn id="220" dur="500"/>
                                        <p:tgtEl>
                                          <p:spTgt spid="326"/>
                                        </p:tgtEl>
                                      </p:cBhvr>
                                    </p:animEffect>
                                  </p:childTnLst>
                                </p:cTn>
                              </p:par>
                              <p:par>
                                <p:cTn id="221" presetID="16" presetClass="entr" presetSubtype="21" fill="hold" grpId="0" nodeType="withEffect">
                                  <p:stCondLst>
                                    <p:cond delay="0"/>
                                  </p:stCondLst>
                                  <p:childTnLst>
                                    <p:set>
                                      <p:cBhvr>
                                        <p:cTn id="222" dur="1" fill="hold">
                                          <p:stCondLst>
                                            <p:cond delay="0"/>
                                          </p:stCondLst>
                                        </p:cTn>
                                        <p:tgtEl>
                                          <p:spTgt spid="327"/>
                                        </p:tgtEl>
                                        <p:attrNameLst>
                                          <p:attrName>style.visibility</p:attrName>
                                        </p:attrNameLst>
                                      </p:cBhvr>
                                      <p:to>
                                        <p:strVal val="visible"/>
                                      </p:to>
                                    </p:set>
                                    <p:animEffect transition="in" filter="barn(inVertical)">
                                      <p:cBhvr>
                                        <p:cTn id="223" dur="500"/>
                                        <p:tgtEl>
                                          <p:spTgt spid="327"/>
                                        </p:tgtEl>
                                      </p:cBhvr>
                                    </p:animEffect>
                                  </p:childTnLst>
                                </p:cTn>
                              </p:par>
                              <p:par>
                                <p:cTn id="224" presetID="16" presetClass="entr" presetSubtype="21" fill="hold" grpId="0" nodeType="withEffect">
                                  <p:stCondLst>
                                    <p:cond delay="0"/>
                                  </p:stCondLst>
                                  <p:childTnLst>
                                    <p:set>
                                      <p:cBhvr>
                                        <p:cTn id="225" dur="1" fill="hold">
                                          <p:stCondLst>
                                            <p:cond delay="0"/>
                                          </p:stCondLst>
                                        </p:cTn>
                                        <p:tgtEl>
                                          <p:spTgt spid="328"/>
                                        </p:tgtEl>
                                        <p:attrNameLst>
                                          <p:attrName>style.visibility</p:attrName>
                                        </p:attrNameLst>
                                      </p:cBhvr>
                                      <p:to>
                                        <p:strVal val="visible"/>
                                      </p:to>
                                    </p:set>
                                    <p:animEffect transition="in" filter="barn(inVertical)">
                                      <p:cBhvr>
                                        <p:cTn id="226" dur="500"/>
                                        <p:tgtEl>
                                          <p:spTgt spid="328"/>
                                        </p:tgtEl>
                                      </p:cBhvr>
                                    </p:animEffect>
                                  </p:childTnLst>
                                </p:cTn>
                              </p:par>
                              <p:par>
                                <p:cTn id="227" presetID="16" presetClass="entr" presetSubtype="21" fill="hold" grpId="0" nodeType="withEffect">
                                  <p:stCondLst>
                                    <p:cond delay="0"/>
                                  </p:stCondLst>
                                  <p:childTnLst>
                                    <p:set>
                                      <p:cBhvr>
                                        <p:cTn id="228" dur="1" fill="hold">
                                          <p:stCondLst>
                                            <p:cond delay="0"/>
                                          </p:stCondLst>
                                        </p:cTn>
                                        <p:tgtEl>
                                          <p:spTgt spid="329"/>
                                        </p:tgtEl>
                                        <p:attrNameLst>
                                          <p:attrName>style.visibility</p:attrName>
                                        </p:attrNameLst>
                                      </p:cBhvr>
                                      <p:to>
                                        <p:strVal val="visible"/>
                                      </p:to>
                                    </p:set>
                                    <p:animEffect transition="in" filter="barn(inVertical)">
                                      <p:cBhvr>
                                        <p:cTn id="229" dur="500"/>
                                        <p:tgtEl>
                                          <p:spTgt spid="329"/>
                                        </p:tgtEl>
                                      </p:cBhvr>
                                    </p:animEffect>
                                  </p:childTnLst>
                                </p:cTn>
                              </p:par>
                              <p:par>
                                <p:cTn id="230" presetID="16" presetClass="entr" presetSubtype="21" fill="hold" grpId="0" nodeType="withEffect">
                                  <p:stCondLst>
                                    <p:cond delay="0"/>
                                  </p:stCondLst>
                                  <p:childTnLst>
                                    <p:set>
                                      <p:cBhvr>
                                        <p:cTn id="231" dur="1" fill="hold">
                                          <p:stCondLst>
                                            <p:cond delay="0"/>
                                          </p:stCondLst>
                                        </p:cTn>
                                        <p:tgtEl>
                                          <p:spTgt spid="330"/>
                                        </p:tgtEl>
                                        <p:attrNameLst>
                                          <p:attrName>style.visibility</p:attrName>
                                        </p:attrNameLst>
                                      </p:cBhvr>
                                      <p:to>
                                        <p:strVal val="visible"/>
                                      </p:to>
                                    </p:set>
                                    <p:animEffect transition="in" filter="barn(inVertical)">
                                      <p:cBhvr>
                                        <p:cTn id="232" dur="500"/>
                                        <p:tgtEl>
                                          <p:spTgt spid="330"/>
                                        </p:tgtEl>
                                      </p:cBhvr>
                                    </p:animEffect>
                                  </p:childTnLst>
                                </p:cTn>
                              </p:par>
                              <p:par>
                                <p:cTn id="233" presetID="16" presetClass="entr" presetSubtype="21" fill="hold" grpId="0" nodeType="withEffect">
                                  <p:stCondLst>
                                    <p:cond delay="0"/>
                                  </p:stCondLst>
                                  <p:childTnLst>
                                    <p:set>
                                      <p:cBhvr>
                                        <p:cTn id="234" dur="1" fill="hold">
                                          <p:stCondLst>
                                            <p:cond delay="0"/>
                                          </p:stCondLst>
                                        </p:cTn>
                                        <p:tgtEl>
                                          <p:spTgt spid="331"/>
                                        </p:tgtEl>
                                        <p:attrNameLst>
                                          <p:attrName>style.visibility</p:attrName>
                                        </p:attrNameLst>
                                      </p:cBhvr>
                                      <p:to>
                                        <p:strVal val="visible"/>
                                      </p:to>
                                    </p:set>
                                    <p:animEffect transition="in" filter="barn(inVertical)">
                                      <p:cBhvr>
                                        <p:cTn id="235" dur="500"/>
                                        <p:tgtEl>
                                          <p:spTgt spid="331"/>
                                        </p:tgtEl>
                                      </p:cBhvr>
                                    </p:animEffect>
                                  </p:childTnLst>
                                </p:cTn>
                              </p:par>
                              <p:par>
                                <p:cTn id="236" presetID="16" presetClass="entr" presetSubtype="21" fill="hold" grpId="0" nodeType="withEffect">
                                  <p:stCondLst>
                                    <p:cond delay="0"/>
                                  </p:stCondLst>
                                  <p:childTnLst>
                                    <p:set>
                                      <p:cBhvr>
                                        <p:cTn id="237" dur="1" fill="hold">
                                          <p:stCondLst>
                                            <p:cond delay="0"/>
                                          </p:stCondLst>
                                        </p:cTn>
                                        <p:tgtEl>
                                          <p:spTgt spid="332"/>
                                        </p:tgtEl>
                                        <p:attrNameLst>
                                          <p:attrName>style.visibility</p:attrName>
                                        </p:attrNameLst>
                                      </p:cBhvr>
                                      <p:to>
                                        <p:strVal val="visible"/>
                                      </p:to>
                                    </p:set>
                                    <p:animEffect transition="in" filter="barn(inVertical)">
                                      <p:cBhvr>
                                        <p:cTn id="238" dur="500"/>
                                        <p:tgtEl>
                                          <p:spTgt spid="332"/>
                                        </p:tgtEl>
                                      </p:cBhvr>
                                    </p:animEffect>
                                  </p:childTnLst>
                                </p:cTn>
                              </p:par>
                              <p:par>
                                <p:cTn id="239" presetID="16" presetClass="entr" presetSubtype="21" fill="hold" grpId="0" nodeType="withEffect">
                                  <p:stCondLst>
                                    <p:cond delay="0"/>
                                  </p:stCondLst>
                                  <p:childTnLst>
                                    <p:set>
                                      <p:cBhvr>
                                        <p:cTn id="240" dur="1" fill="hold">
                                          <p:stCondLst>
                                            <p:cond delay="0"/>
                                          </p:stCondLst>
                                        </p:cTn>
                                        <p:tgtEl>
                                          <p:spTgt spid="333"/>
                                        </p:tgtEl>
                                        <p:attrNameLst>
                                          <p:attrName>style.visibility</p:attrName>
                                        </p:attrNameLst>
                                      </p:cBhvr>
                                      <p:to>
                                        <p:strVal val="visible"/>
                                      </p:to>
                                    </p:set>
                                    <p:animEffect transition="in" filter="barn(inVertical)">
                                      <p:cBhvr>
                                        <p:cTn id="241" dur="500"/>
                                        <p:tgtEl>
                                          <p:spTgt spid="333"/>
                                        </p:tgtEl>
                                      </p:cBhvr>
                                    </p:animEffect>
                                  </p:childTnLst>
                                </p:cTn>
                              </p:par>
                              <p:par>
                                <p:cTn id="242" presetID="16" presetClass="entr" presetSubtype="21" fill="hold" grpId="0" nodeType="withEffect">
                                  <p:stCondLst>
                                    <p:cond delay="0"/>
                                  </p:stCondLst>
                                  <p:childTnLst>
                                    <p:set>
                                      <p:cBhvr>
                                        <p:cTn id="243" dur="1" fill="hold">
                                          <p:stCondLst>
                                            <p:cond delay="0"/>
                                          </p:stCondLst>
                                        </p:cTn>
                                        <p:tgtEl>
                                          <p:spTgt spid="334"/>
                                        </p:tgtEl>
                                        <p:attrNameLst>
                                          <p:attrName>style.visibility</p:attrName>
                                        </p:attrNameLst>
                                      </p:cBhvr>
                                      <p:to>
                                        <p:strVal val="visible"/>
                                      </p:to>
                                    </p:set>
                                    <p:animEffect transition="in" filter="barn(inVertical)">
                                      <p:cBhvr>
                                        <p:cTn id="244" dur="500"/>
                                        <p:tgtEl>
                                          <p:spTgt spid="334"/>
                                        </p:tgtEl>
                                      </p:cBhvr>
                                    </p:animEffect>
                                  </p:childTnLst>
                                </p:cTn>
                              </p:par>
                              <p:par>
                                <p:cTn id="245" presetID="16" presetClass="entr" presetSubtype="21" fill="hold" grpId="0" nodeType="withEffect">
                                  <p:stCondLst>
                                    <p:cond delay="0"/>
                                  </p:stCondLst>
                                  <p:childTnLst>
                                    <p:set>
                                      <p:cBhvr>
                                        <p:cTn id="246" dur="1" fill="hold">
                                          <p:stCondLst>
                                            <p:cond delay="0"/>
                                          </p:stCondLst>
                                        </p:cTn>
                                        <p:tgtEl>
                                          <p:spTgt spid="335"/>
                                        </p:tgtEl>
                                        <p:attrNameLst>
                                          <p:attrName>style.visibility</p:attrName>
                                        </p:attrNameLst>
                                      </p:cBhvr>
                                      <p:to>
                                        <p:strVal val="visible"/>
                                      </p:to>
                                    </p:set>
                                    <p:animEffect transition="in" filter="barn(inVertical)">
                                      <p:cBhvr>
                                        <p:cTn id="247" dur="500"/>
                                        <p:tgtEl>
                                          <p:spTgt spid="335"/>
                                        </p:tgtEl>
                                      </p:cBhvr>
                                    </p:animEffect>
                                  </p:childTnLst>
                                </p:cTn>
                              </p:par>
                              <p:par>
                                <p:cTn id="248" presetID="16" presetClass="entr" presetSubtype="21" fill="hold" grpId="0" nodeType="withEffect">
                                  <p:stCondLst>
                                    <p:cond delay="0"/>
                                  </p:stCondLst>
                                  <p:childTnLst>
                                    <p:set>
                                      <p:cBhvr>
                                        <p:cTn id="249" dur="1" fill="hold">
                                          <p:stCondLst>
                                            <p:cond delay="0"/>
                                          </p:stCondLst>
                                        </p:cTn>
                                        <p:tgtEl>
                                          <p:spTgt spid="336"/>
                                        </p:tgtEl>
                                        <p:attrNameLst>
                                          <p:attrName>style.visibility</p:attrName>
                                        </p:attrNameLst>
                                      </p:cBhvr>
                                      <p:to>
                                        <p:strVal val="visible"/>
                                      </p:to>
                                    </p:set>
                                    <p:animEffect transition="in" filter="barn(inVertical)">
                                      <p:cBhvr>
                                        <p:cTn id="250" dur="500"/>
                                        <p:tgtEl>
                                          <p:spTgt spid="336"/>
                                        </p:tgtEl>
                                      </p:cBhvr>
                                    </p:animEffect>
                                  </p:childTnLst>
                                </p:cTn>
                              </p:par>
                              <p:par>
                                <p:cTn id="251" presetID="16" presetClass="entr" presetSubtype="21" fill="hold" grpId="0" nodeType="withEffect">
                                  <p:stCondLst>
                                    <p:cond delay="0"/>
                                  </p:stCondLst>
                                  <p:childTnLst>
                                    <p:set>
                                      <p:cBhvr>
                                        <p:cTn id="252" dur="1" fill="hold">
                                          <p:stCondLst>
                                            <p:cond delay="0"/>
                                          </p:stCondLst>
                                        </p:cTn>
                                        <p:tgtEl>
                                          <p:spTgt spid="337"/>
                                        </p:tgtEl>
                                        <p:attrNameLst>
                                          <p:attrName>style.visibility</p:attrName>
                                        </p:attrNameLst>
                                      </p:cBhvr>
                                      <p:to>
                                        <p:strVal val="visible"/>
                                      </p:to>
                                    </p:set>
                                    <p:animEffect transition="in" filter="barn(inVertical)">
                                      <p:cBhvr>
                                        <p:cTn id="253" dur="500"/>
                                        <p:tgtEl>
                                          <p:spTgt spid="337"/>
                                        </p:tgtEl>
                                      </p:cBhvr>
                                    </p:animEffect>
                                  </p:childTnLst>
                                </p:cTn>
                              </p:par>
                              <p:par>
                                <p:cTn id="254" presetID="16" presetClass="entr" presetSubtype="21" fill="hold" grpId="0" nodeType="withEffect">
                                  <p:stCondLst>
                                    <p:cond delay="0"/>
                                  </p:stCondLst>
                                  <p:childTnLst>
                                    <p:set>
                                      <p:cBhvr>
                                        <p:cTn id="255" dur="1" fill="hold">
                                          <p:stCondLst>
                                            <p:cond delay="0"/>
                                          </p:stCondLst>
                                        </p:cTn>
                                        <p:tgtEl>
                                          <p:spTgt spid="338"/>
                                        </p:tgtEl>
                                        <p:attrNameLst>
                                          <p:attrName>style.visibility</p:attrName>
                                        </p:attrNameLst>
                                      </p:cBhvr>
                                      <p:to>
                                        <p:strVal val="visible"/>
                                      </p:to>
                                    </p:set>
                                    <p:animEffect transition="in" filter="barn(inVertical)">
                                      <p:cBhvr>
                                        <p:cTn id="256" dur="500"/>
                                        <p:tgtEl>
                                          <p:spTgt spid="338"/>
                                        </p:tgtEl>
                                      </p:cBhvr>
                                    </p:animEffect>
                                  </p:childTnLst>
                                </p:cTn>
                              </p:par>
                              <p:par>
                                <p:cTn id="257" presetID="16" presetClass="entr" presetSubtype="21" fill="hold" grpId="0" nodeType="withEffect">
                                  <p:stCondLst>
                                    <p:cond delay="0"/>
                                  </p:stCondLst>
                                  <p:childTnLst>
                                    <p:set>
                                      <p:cBhvr>
                                        <p:cTn id="258" dur="1" fill="hold">
                                          <p:stCondLst>
                                            <p:cond delay="0"/>
                                          </p:stCondLst>
                                        </p:cTn>
                                        <p:tgtEl>
                                          <p:spTgt spid="339"/>
                                        </p:tgtEl>
                                        <p:attrNameLst>
                                          <p:attrName>style.visibility</p:attrName>
                                        </p:attrNameLst>
                                      </p:cBhvr>
                                      <p:to>
                                        <p:strVal val="visible"/>
                                      </p:to>
                                    </p:set>
                                    <p:animEffect transition="in" filter="barn(inVertical)">
                                      <p:cBhvr>
                                        <p:cTn id="259" dur="500"/>
                                        <p:tgtEl>
                                          <p:spTgt spid="339"/>
                                        </p:tgtEl>
                                      </p:cBhvr>
                                    </p:animEffect>
                                  </p:childTnLst>
                                </p:cTn>
                              </p:par>
                              <p:par>
                                <p:cTn id="260" presetID="16" presetClass="entr" presetSubtype="21" fill="hold" grpId="0" nodeType="withEffect">
                                  <p:stCondLst>
                                    <p:cond delay="0"/>
                                  </p:stCondLst>
                                  <p:childTnLst>
                                    <p:set>
                                      <p:cBhvr>
                                        <p:cTn id="261" dur="1" fill="hold">
                                          <p:stCondLst>
                                            <p:cond delay="0"/>
                                          </p:stCondLst>
                                        </p:cTn>
                                        <p:tgtEl>
                                          <p:spTgt spid="340"/>
                                        </p:tgtEl>
                                        <p:attrNameLst>
                                          <p:attrName>style.visibility</p:attrName>
                                        </p:attrNameLst>
                                      </p:cBhvr>
                                      <p:to>
                                        <p:strVal val="visible"/>
                                      </p:to>
                                    </p:set>
                                    <p:animEffect transition="in" filter="barn(inVertical)">
                                      <p:cBhvr>
                                        <p:cTn id="262" dur="500"/>
                                        <p:tgtEl>
                                          <p:spTgt spid="340"/>
                                        </p:tgtEl>
                                      </p:cBhvr>
                                    </p:animEffect>
                                  </p:childTnLst>
                                </p:cTn>
                              </p:par>
                              <p:par>
                                <p:cTn id="263" presetID="16" presetClass="entr" presetSubtype="21" fill="hold" grpId="0" nodeType="withEffect">
                                  <p:stCondLst>
                                    <p:cond delay="0"/>
                                  </p:stCondLst>
                                  <p:childTnLst>
                                    <p:set>
                                      <p:cBhvr>
                                        <p:cTn id="264" dur="1" fill="hold">
                                          <p:stCondLst>
                                            <p:cond delay="0"/>
                                          </p:stCondLst>
                                        </p:cTn>
                                        <p:tgtEl>
                                          <p:spTgt spid="341"/>
                                        </p:tgtEl>
                                        <p:attrNameLst>
                                          <p:attrName>style.visibility</p:attrName>
                                        </p:attrNameLst>
                                      </p:cBhvr>
                                      <p:to>
                                        <p:strVal val="visible"/>
                                      </p:to>
                                    </p:set>
                                    <p:animEffect transition="in" filter="barn(inVertical)">
                                      <p:cBhvr>
                                        <p:cTn id="265" dur="500"/>
                                        <p:tgtEl>
                                          <p:spTgt spid="341"/>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342"/>
                                        </p:tgtEl>
                                        <p:attrNameLst>
                                          <p:attrName>style.visibility</p:attrName>
                                        </p:attrNameLst>
                                      </p:cBhvr>
                                      <p:to>
                                        <p:strVal val="visible"/>
                                      </p:to>
                                    </p:set>
                                    <p:animEffect transition="in" filter="barn(inVertical)">
                                      <p:cBhvr>
                                        <p:cTn id="268" dur="500"/>
                                        <p:tgtEl>
                                          <p:spTgt spid="342"/>
                                        </p:tgtEl>
                                      </p:cBhvr>
                                    </p:animEffect>
                                  </p:childTnLst>
                                </p:cTn>
                              </p:par>
                              <p:par>
                                <p:cTn id="269" presetID="16" presetClass="entr" presetSubtype="21" fill="hold" grpId="0" nodeType="withEffect">
                                  <p:stCondLst>
                                    <p:cond delay="0"/>
                                  </p:stCondLst>
                                  <p:childTnLst>
                                    <p:set>
                                      <p:cBhvr>
                                        <p:cTn id="270" dur="1" fill="hold">
                                          <p:stCondLst>
                                            <p:cond delay="0"/>
                                          </p:stCondLst>
                                        </p:cTn>
                                        <p:tgtEl>
                                          <p:spTgt spid="343"/>
                                        </p:tgtEl>
                                        <p:attrNameLst>
                                          <p:attrName>style.visibility</p:attrName>
                                        </p:attrNameLst>
                                      </p:cBhvr>
                                      <p:to>
                                        <p:strVal val="visible"/>
                                      </p:to>
                                    </p:set>
                                    <p:animEffect transition="in" filter="barn(inVertical)">
                                      <p:cBhvr>
                                        <p:cTn id="271" dur="500"/>
                                        <p:tgtEl>
                                          <p:spTgt spid="343"/>
                                        </p:tgtEl>
                                      </p:cBhvr>
                                    </p:animEffect>
                                  </p:childTnLst>
                                </p:cTn>
                              </p:par>
                              <p:par>
                                <p:cTn id="272" presetID="16" presetClass="entr" presetSubtype="21" fill="hold" grpId="0" nodeType="withEffect">
                                  <p:stCondLst>
                                    <p:cond delay="0"/>
                                  </p:stCondLst>
                                  <p:childTnLst>
                                    <p:set>
                                      <p:cBhvr>
                                        <p:cTn id="273" dur="1" fill="hold">
                                          <p:stCondLst>
                                            <p:cond delay="0"/>
                                          </p:stCondLst>
                                        </p:cTn>
                                        <p:tgtEl>
                                          <p:spTgt spid="344"/>
                                        </p:tgtEl>
                                        <p:attrNameLst>
                                          <p:attrName>style.visibility</p:attrName>
                                        </p:attrNameLst>
                                      </p:cBhvr>
                                      <p:to>
                                        <p:strVal val="visible"/>
                                      </p:to>
                                    </p:set>
                                    <p:animEffect transition="in" filter="barn(inVertical)">
                                      <p:cBhvr>
                                        <p:cTn id="274" dur="500"/>
                                        <p:tgtEl>
                                          <p:spTgt spid="344"/>
                                        </p:tgtEl>
                                      </p:cBhvr>
                                    </p:animEffect>
                                  </p:childTnLst>
                                </p:cTn>
                              </p:par>
                              <p:par>
                                <p:cTn id="275" presetID="16" presetClass="entr" presetSubtype="21" fill="hold" grpId="0" nodeType="withEffect">
                                  <p:stCondLst>
                                    <p:cond delay="0"/>
                                  </p:stCondLst>
                                  <p:childTnLst>
                                    <p:set>
                                      <p:cBhvr>
                                        <p:cTn id="276" dur="1" fill="hold">
                                          <p:stCondLst>
                                            <p:cond delay="0"/>
                                          </p:stCondLst>
                                        </p:cTn>
                                        <p:tgtEl>
                                          <p:spTgt spid="345"/>
                                        </p:tgtEl>
                                        <p:attrNameLst>
                                          <p:attrName>style.visibility</p:attrName>
                                        </p:attrNameLst>
                                      </p:cBhvr>
                                      <p:to>
                                        <p:strVal val="visible"/>
                                      </p:to>
                                    </p:set>
                                    <p:animEffect transition="in" filter="barn(inVertical)">
                                      <p:cBhvr>
                                        <p:cTn id="277" dur="500"/>
                                        <p:tgtEl>
                                          <p:spTgt spid="345"/>
                                        </p:tgtEl>
                                      </p:cBhvr>
                                    </p:animEffect>
                                  </p:childTnLst>
                                </p:cTn>
                              </p:par>
                              <p:par>
                                <p:cTn id="278" presetID="16" presetClass="entr" presetSubtype="21" fill="hold" grpId="0" nodeType="withEffect">
                                  <p:stCondLst>
                                    <p:cond delay="0"/>
                                  </p:stCondLst>
                                  <p:childTnLst>
                                    <p:set>
                                      <p:cBhvr>
                                        <p:cTn id="279" dur="1" fill="hold">
                                          <p:stCondLst>
                                            <p:cond delay="0"/>
                                          </p:stCondLst>
                                        </p:cTn>
                                        <p:tgtEl>
                                          <p:spTgt spid="346"/>
                                        </p:tgtEl>
                                        <p:attrNameLst>
                                          <p:attrName>style.visibility</p:attrName>
                                        </p:attrNameLst>
                                      </p:cBhvr>
                                      <p:to>
                                        <p:strVal val="visible"/>
                                      </p:to>
                                    </p:set>
                                    <p:animEffect transition="in" filter="barn(inVertical)">
                                      <p:cBhvr>
                                        <p:cTn id="280" dur="500"/>
                                        <p:tgtEl>
                                          <p:spTgt spid="346"/>
                                        </p:tgtEl>
                                      </p:cBhvr>
                                    </p:animEffect>
                                  </p:childTnLst>
                                </p:cTn>
                              </p:par>
                              <p:par>
                                <p:cTn id="281" presetID="16" presetClass="entr" presetSubtype="21" fill="hold" grpId="0" nodeType="withEffect">
                                  <p:stCondLst>
                                    <p:cond delay="0"/>
                                  </p:stCondLst>
                                  <p:childTnLst>
                                    <p:set>
                                      <p:cBhvr>
                                        <p:cTn id="282" dur="1" fill="hold">
                                          <p:stCondLst>
                                            <p:cond delay="0"/>
                                          </p:stCondLst>
                                        </p:cTn>
                                        <p:tgtEl>
                                          <p:spTgt spid="347"/>
                                        </p:tgtEl>
                                        <p:attrNameLst>
                                          <p:attrName>style.visibility</p:attrName>
                                        </p:attrNameLst>
                                      </p:cBhvr>
                                      <p:to>
                                        <p:strVal val="visible"/>
                                      </p:to>
                                    </p:set>
                                    <p:animEffect transition="in" filter="barn(inVertical)">
                                      <p:cBhvr>
                                        <p:cTn id="283" dur="500"/>
                                        <p:tgtEl>
                                          <p:spTgt spid="347"/>
                                        </p:tgtEl>
                                      </p:cBhvr>
                                    </p:animEffect>
                                  </p:childTnLst>
                                </p:cTn>
                              </p:par>
                              <p:par>
                                <p:cTn id="284" presetID="16" presetClass="entr" presetSubtype="21" fill="hold" grpId="0" nodeType="withEffect">
                                  <p:stCondLst>
                                    <p:cond delay="0"/>
                                  </p:stCondLst>
                                  <p:childTnLst>
                                    <p:set>
                                      <p:cBhvr>
                                        <p:cTn id="285" dur="1" fill="hold">
                                          <p:stCondLst>
                                            <p:cond delay="0"/>
                                          </p:stCondLst>
                                        </p:cTn>
                                        <p:tgtEl>
                                          <p:spTgt spid="348"/>
                                        </p:tgtEl>
                                        <p:attrNameLst>
                                          <p:attrName>style.visibility</p:attrName>
                                        </p:attrNameLst>
                                      </p:cBhvr>
                                      <p:to>
                                        <p:strVal val="visible"/>
                                      </p:to>
                                    </p:set>
                                    <p:animEffect transition="in" filter="barn(inVertical)">
                                      <p:cBhvr>
                                        <p:cTn id="286" dur="500"/>
                                        <p:tgtEl>
                                          <p:spTgt spid="348"/>
                                        </p:tgtEl>
                                      </p:cBhvr>
                                    </p:animEffect>
                                  </p:childTnLst>
                                </p:cTn>
                              </p:par>
                              <p:par>
                                <p:cTn id="287" presetID="16" presetClass="entr" presetSubtype="21" fill="hold" grpId="0" nodeType="withEffect">
                                  <p:stCondLst>
                                    <p:cond delay="0"/>
                                  </p:stCondLst>
                                  <p:childTnLst>
                                    <p:set>
                                      <p:cBhvr>
                                        <p:cTn id="288" dur="1" fill="hold">
                                          <p:stCondLst>
                                            <p:cond delay="0"/>
                                          </p:stCondLst>
                                        </p:cTn>
                                        <p:tgtEl>
                                          <p:spTgt spid="349"/>
                                        </p:tgtEl>
                                        <p:attrNameLst>
                                          <p:attrName>style.visibility</p:attrName>
                                        </p:attrNameLst>
                                      </p:cBhvr>
                                      <p:to>
                                        <p:strVal val="visible"/>
                                      </p:to>
                                    </p:set>
                                    <p:animEffect transition="in" filter="barn(inVertical)">
                                      <p:cBhvr>
                                        <p:cTn id="289" dur="500"/>
                                        <p:tgtEl>
                                          <p:spTgt spid="349"/>
                                        </p:tgtEl>
                                      </p:cBhvr>
                                    </p:animEffect>
                                  </p:childTnLst>
                                </p:cTn>
                              </p:par>
                              <p:par>
                                <p:cTn id="290" presetID="16" presetClass="entr" presetSubtype="21" fill="hold" grpId="0" nodeType="withEffect">
                                  <p:stCondLst>
                                    <p:cond delay="0"/>
                                  </p:stCondLst>
                                  <p:childTnLst>
                                    <p:set>
                                      <p:cBhvr>
                                        <p:cTn id="291" dur="1" fill="hold">
                                          <p:stCondLst>
                                            <p:cond delay="0"/>
                                          </p:stCondLst>
                                        </p:cTn>
                                        <p:tgtEl>
                                          <p:spTgt spid="350"/>
                                        </p:tgtEl>
                                        <p:attrNameLst>
                                          <p:attrName>style.visibility</p:attrName>
                                        </p:attrNameLst>
                                      </p:cBhvr>
                                      <p:to>
                                        <p:strVal val="visible"/>
                                      </p:to>
                                    </p:set>
                                    <p:animEffect transition="in" filter="barn(inVertical)">
                                      <p:cBhvr>
                                        <p:cTn id="292" dur="500"/>
                                        <p:tgtEl>
                                          <p:spTgt spid="350"/>
                                        </p:tgtEl>
                                      </p:cBhvr>
                                    </p:animEffect>
                                  </p:childTnLst>
                                </p:cTn>
                              </p:par>
                              <p:par>
                                <p:cTn id="293" presetID="16" presetClass="entr" presetSubtype="21" fill="hold" grpId="0" nodeType="withEffect">
                                  <p:stCondLst>
                                    <p:cond delay="0"/>
                                  </p:stCondLst>
                                  <p:childTnLst>
                                    <p:set>
                                      <p:cBhvr>
                                        <p:cTn id="294" dur="1" fill="hold">
                                          <p:stCondLst>
                                            <p:cond delay="0"/>
                                          </p:stCondLst>
                                        </p:cTn>
                                        <p:tgtEl>
                                          <p:spTgt spid="351"/>
                                        </p:tgtEl>
                                        <p:attrNameLst>
                                          <p:attrName>style.visibility</p:attrName>
                                        </p:attrNameLst>
                                      </p:cBhvr>
                                      <p:to>
                                        <p:strVal val="visible"/>
                                      </p:to>
                                    </p:set>
                                    <p:animEffect transition="in" filter="barn(inVertical)">
                                      <p:cBhvr>
                                        <p:cTn id="295" dur="500"/>
                                        <p:tgtEl>
                                          <p:spTgt spid="351"/>
                                        </p:tgtEl>
                                      </p:cBhvr>
                                    </p:animEffect>
                                  </p:childTnLst>
                                </p:cTn>
                              </p:par>
                              <p:par>
                                <p:cTn id="296" presetID="16" presetClass="entr" presetSubtype="21" fill="hold" grpId="0" nodeType="withEffect">
                                  <p:stCondLst>
                                    <p:cond delay="0"/>
                                  </p:stCondLst>
                                  <p:childTnLst>
                                    <p:set>
                                      <p:cBhvr>
                                        <p:cTn id="297" dur="1" fill="hold">
                                          <p:stCondLst>
                                            <p:cond delay="0"/>
                                          </p:stCondLst>
                                        </p:cTn>
                                        <p:tgtEl>
                                          <p:spTgt spid="352"/>
                                        </p:tgtEl>
                                        <p:attrNameLst>
                                          <p:attrName>style.visibility</p:attrName>
                                        </p:attrNameLst>
                                      </p:cBhvr>
                                      <p:to>
                                        <p:strVal val="visible"/>
                                      </p:to>
                                    </p:set>
                                    <p:animEffect transition="in" filter="barn(inVertical)">
                                      <p:cBhvr>
                                        <p:cTn id="298" dur="500"/>
                                        <p:tgtEl>
                                          <p:spTgt spid="352"/>
                                        </p:tgtEl>
                                      </p:cBhvr>
                                    </p:animEffect>
                                  </p:childTnLst>
                                </p:cTn>
                              </p:par>
                              <p:par>
                                <p:cTn id="299" presetID="16" presetClass="entr" presetSubtype="21" fill="hold" grpId="0" nodeType="withEffect">
                                  <p:stCondLst>
                                    <p:cond delay="0"/>
                                  </p:stCondLst>
                                  <p:childTnLst>
                                    <p:set>
                                      <p:cBhvr>
                                        <p:cTn id="300" dur="1" fill="hold">
                                          <p:stCondLst>
                                            <p:cond delay="0"/>
                                          </p:stCondLst>
                                        </p:cTn>
                                        <p:tgtEl>
                                          <p:spTgt spid="353"/>
                                        </p:tgtEl>
                                        <p:attrNameLst>
                                          <p:attrName>style.visibility</p:attrName>
                                        </p:attrNameLst>
                                      </p:cBhvr>
                                      <p:to>
                                        <p:strVal val="visible"/>
                                      </p:to>
                                    </p:set>
                                    <p:animEffect transition="in" filter="barn(inVertical)">
                                      <p:cBhvr>
                                        <p:cTn id="301" dur="500"/>
                                        <p:tgtEl>
                                          <p:spTgt spid="353"/>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354"/>
                                        </p:tgtEl>
                                        <p:attrNameLst>
                                          <p:attrName>style.visibility</p:attrName>
                                        </p:attrNameLst>
                                      </p:cBhvr>
                                      <p:to>
                                        <p:strVal val="visible"/>
                                      </p:to>
                                    </p:set>
                                    <p:animEffect transition="in" filter="barn(inVertical)">
                                      <p:cBhvr>
                                        <p:cTn id="304" dur="500"/>
                                        <p:tgtEl>
                                          <p:spTgt spid="354"/>
                                        </p:tgtEl>
                                      </p:cBhvr>
                                    </p:animEffect>
                                  </p:childTnLst>
                                </p:cTn>
                              </p:par>
                              <p:par>
                                <p:cTn id="305" presetID="16" presetClass="entr" presetSubtype="21" fill="hold" grpId="0" nodeType="withEffect">
                                  <p:stCondLst>
                                    <p:cond delay="0"/>
                                  </p:stCondLst>
                                  <p:childTnLst>
                                    <p:set>
                                      <p:cBhvr>
                                        <p:cTn id="306" dur="1" fill="hold">
                                          <p:stCondLst>
                                            <p:cond delay="0"/>
                                          </p:stCondLst>
                                        </p:cTn>
                                        <p:tgtEl>
                                          <p:spTgt spid="355"/>
                                        </p:tgtEl>
                                        <p:attrNameLst>
                                          <p:attrName>style.visibility</p:attrName>
                                        </p:attrNameLst>
                                      </p:cBhvr>
                                      <p:to>
                                        <p:strVal val="visible"/>
                                      </p:to>
                                    </p:set>
                                    <p:animEffect transition="in" filter="barn(inVertical)">
                                      <p:cBhvr>
                                        <p:cTn id="307" dur="500"/>
                                        <p:tgtEl>
                                          <p:spTgt spid="355"/>
                                        </p:tgtEl>
                                      </p:cBhvr>
                                    </p:animEffect>
                                  </p:childTnLst>
                                </p:cTn>
                              </p:par>
                              <p:par>
                                <p:cTn id="308" presetID="16" presetClass="entr" presetSubtype="21" fill="hold" grpId="0" nodeType="withEffect">
                                  <p:stCondLst>
                                    <p:cond delay="0"/>
                                  </p:stCondLst>
                                  <p:childTnLst>
                                    <p:set>
                                      <p:cBhvr>
                                        <p:cTn id="309" dur="1" fill="hold">
                                          <p:stCondLst>
                                            <p:cond delay="0"/>
                                          </p:stCondLst>
                                        </p:cTn>
                                        <p:tgtEl>
                                          <p:spTgt spid="356"/>
                                        </p:tgtEl>
                                        <p:attrNameLst>
                                          <p:attrName>style.visibility</p:attrName>
                                        </p:attrNameLst>
                                      </p:cBhvr>
                                      <p:to>
                                        <p:strVal val="visible"/>
                                      </p:to>
                                    </p:set>
                                    <p:animEffect transition="in" filter="barn(inVertical)">
                                      <p:cBhvr>
                                        <p:cTn id="310" dur="500"/>
                                        <p:tgtEl>
                                          <p:spTgt spid="356"/>
                                        </p:tgtEl>
                                      </p:cBhvr>
                                    </p:animEffect>
                                  </p:childTnLst>
                                </p:cTn>
                              </p:par>
                              <p:par>
                                <p:cTn id="311" presetID="16" presetClass="entr" presetSubtype="21" fill="hold" grpId="0" nodeType="withEffect">
                                  <p:stCondLst>
                                    <p:cond delay="0"/>
                                  </p:stCondLst>
                                  <p:childTnLst>
                                    <p:set>
                                      <p:cBhvr>
                                        <p:cTn id="312" dur="1" fill="hold">
                                          <p:stCondLst>
                                            <p:cond delay="0"/>
                                          </p:stCondLst>
                                        </p:cTn>
                                        <p:tgtEl>
                                          <p:spTgt spid="357"/>
                                        </p:tgtEl>
                                        <p:attrNameLst>
                                          <p:attrName>style.visibility</p:attrName>
                                        </p:attrNameLst>
                                      </p:cBhvr>
                                      <p:to>
                                        <p:strVal val="visible"/>
                                      </p:to>
                                    </p:set>
                                    <p:animEffect transition="in" filter="barn(inVertical)">
                                      <p:cBhvr>
                                        <p:cTn id="313" dur="500"/>
                                        <p:tgtEl>
                                          <p:spTgt spid="357"/>
                                        </p:tgtEl>
                                      </p:cBhvr>
                                    </p:animEffect>
                                  </p:childTnLst>
                                </p:cTn>
                              </p:par>
                              <p:par>
                                <p:cTn id="314" presetID="16" presetClass="entr" presetSubtype="21" fill="hold" grpId="0" nodeType="withEffect">
                                  <p:stCondLst>
                                    <p:cond delay="0"/>
                                  </p:stCondLst>
                                  <p:childTnLst>
                                    <p:set>
                                      <p:cBhvr>
                                        <p:cTn id="315" dur="1" fill="hold">
                                          <p:stCondLst>
                                            <p:cond delay="0"/>
                                          </p:stCondLst>
                                        </p:cTn>
                                        <p:tgtEl>
                                          <p:spTgt spid="358"/>
                                        </p:tgtEl>
                                        <p:attrNameLst>
                                          <p:attrName>style.visibility</p:attrName>
                                        </p:attrNameLst>
                                      </p:cBhvr>
                                      <p:to>
                                        <p:strVal val="visible"/>
                                      </p:to>
                                    </p:set>
                                    <p:animEffect transition="in" filter="barn(inVertical)">
                                      <p:cBhvr>
                                        <p:cTn id="316" dur="500"/>
                                        <p:tgtEl>
                                          <p:spTgt spid="358"/>
                                        </p:tgtEl>
                                      </p:cBhvr>
                                    </p:animEffect>
                                  </p:childTnLst>
                                </p:cTn>
                              </p:par>
                              <p:par>
                                <p:cTn id="317" presetID="16" presetClass="entr" presetSubtype="21" fill="hold" grpId="0" nodeType="withEffect">
                                  <p:stCondLst>
                                    <p:cond delay="0"/>
                                  </p:stCondLst>
                                  <p:childTnLst>
                                    <p:set>
                                      <p:cBhvr>
                                        <p:cTn id="318" dur="1" fill="hold">
                                          <p:stCondLst>
                                            <p:cond delay="0"/>
                                          </p:stCondLst>
                                        </p:cTn>
                                        <p:tgtEl>
                                          <p:spTgt spid="359"/>
                                        </p:tgtEl>
                                        <p:attrNameLst>
                                          <p:attrName>style.visibility</p:attrName>
                                        </p:attrNameLst>
                                      </p:cBhvr>
                                      <p:to>
                                        <p:strVal val="visible"/>
                                      </p:to>
                                    </p:set>
                                    <p:animEffect transition="in" filter="barn(inVertical)">
                                      <p:cBhvr>
                                        <p:cTn id="319" dur="500"/>
                                        <p:tgtEl>
                                          <p:spTgt spid="359"/>
                                        </p:tgtEl>
                                      </p:cBhvr>
                                    </p:animEffect>
                                  </p:childTnLst>
                                </p:cTn>
                              </p:par>
                              <p:par>
                                <p:cTn id="320" presetID="16" presetClass="entr" presetSubtype="21" fill="hold" grpId="0" nodeType="withEffect">
                                  <p:stCondLst>
                                    <p:cond delay="0"/>
                                  </p:stCondLst>
                                  <p:childTnLst>
                                    <p:set>
                                      <p:cBhvr>
                                        <p:cTn id="321" dur="1" fill="hold">
                                          <p:stCondLst>
                                            <p:cond delay="0"/>
                                          </p:stCondLst>
                                        </p:cTn>
                                        <p:tgtEl>
                                          <p:spTgt spid="360"/>
                                        </p:tgtEl>
                                        <p:attrNameLst>
                                          <p:attrName>style.visibility</p:attrName>
                                        </p:attrNameLst>
                                      </p:cBhvr>
                                      <p:to>
                                        <p:strVal val="visible"/>
                                      </p:to>
                                    </p:set>
                                    <p:animEffect transition="in" filter="barn(inVertical)">
                                      <p:cBhvr>
                                        <p:cTn id="322" dur="500"/>
                                        <p:tgtEl>
                                          <p:spTgt spid="360"/>
                                        </p:tgtEl>
                                      </p:cBhvr>
                                    </p:animEffect>
                                  </p:childTnLst>
                                </p:cTn>
                              </p:par>
                              <p:par>
                                <p:cTn id="323" presetID="16" presetClass="entr" presetSubtype="21" fill="hold" grpId="0" nodeType="withEffect">
                                  <p:stCondLst>
                                    <p:cond delay="0"/>
                                  </p:stCondLst>
                                  <p:childTnLst>
                                    <p:set>
                                      <p:cBhvr>
                                        <p:cTn id="324" dur="1" fill="hold">
                                          <p:stCondLst>
                                            <p:cond delay="0"/>
                                          </p:stCondLst>
                                        </p:cTn>
                                        <p:tgtEl>
                                          <p:spTgt spid="361"/>
                                        </p:tgtEl>
                                        <p:attrNameLst>
                                          <p:attrName>style.visibility</p:attrName>
                                        </p:attrNameLst>
                                      </p:cBhvr>
                                      <p:to>
                                        <p:strVal val="visible"/>
                                      </p:to>
                                    </p:set>
                                    <p:animEffect transition="in" filter="barn(inVertical)">
                                      <p:cBhvr>
                                        <p:cTn id="325" dur="500"/>
                                        <p:tgtEl>
                                          <p:spTgt spid="361"/>
                                        </p:tgtEl>
                                      </p:cBhvr>
                                    </p:animEffect>
                                  </p:childTnLst>
                                </p:cTn>
                              </p:par>
                              <p:par>
                                <p:cTn id="326" presetID="16" presetClass="entr" presetSubtype="21" fill="hold" grpId="0" nodeType="withEffect">
                                  <p:stCondLst>
                                    <p:cond delay="0"/>
                                  </p:stCondLst>
                                  <p:childTnLst>
                                    <p:set>
                                      <p:cBhvr>
                                        <p:cTn id="327" dur="1" fill="hold">
                                          <p:stCondLst>
                                            <p:cond delay="0"/>
                                          </p:stCondLst>
                                        </p:cTn>
                                        <p:tgtEl>
                                          <p:spTgt spid="362"/>
                                        </p:tgtEl>
                                        <p:attrNameLst>
                                          <p:attrName>style.visibility</p:attrName>
                                        </p:attrNameLst>
                                      </p:cBhvr>
                                      <p:to>
                                        <p:strVal val="visible"/>
                                      </p:to>
                                    </p:set>
                                    <p:animEffect transition="in" filter="barn(inVertical)">
                                      <p:cBhvr>
                                        <p:cTn id="328" dur="500"/>
                                        <p:tgtEl>
                                          <p:spTgt spid="362"/>
                                        </p:tgtEl>
                                      </p:cBhvr>
                                    </p:animEffect>
                                  </p:childTnLst>
                                </p:cTn>
                              </p:par>
                              <p:par>
                                <p:cTn id="329" presetID="16" presetClass="entr" presetSubtype="21" fill="hold" grpId="0" nodeType="withEffect">
                                  <p:stCondLst>
                                    <p:cond delay="0"/>
                                  </p:stCondLst>
                                  <p:childTnLst>
                                    <p:set>
                                      <p:cBhvr>
                                        <p:cTn id="330" dur="1" fill="hold">
                                          <p:stCondLst>
                                            <p:cond delay="0"/>
                                          </p:stCondLst>
                                        </p:cTn>
                                        <p:tgtEl>
                                          <p:spTgt spid="363"/>
                                        </p:tgtEl>
                                        <p:attrNameLst>
                                          <p:attrName>style.visibility</p:attrName>
                                        </p:attrNameLst>
                                      </p:cBhvr>
                                      <p:to>
                                        <p:strVal val="visible"/>
                                      </p:to>
                                    </p:set>
                                    <p:animEffect transition="in" filter="barn(inVertical)">
                                      <p:cBhvr>
                                        <p:cTn id="331" dur="500"/>
                                        <p:tgtEl>
                                          <p:spTgt spid="363"/>
                                        </p:tgtEl>
                                      </p:cBhvr>
                                    </p:animEffect>
                                  </p:childTnLst>
                                </p:cTn>
                              </p:par>
                              <p:par>
                                <p:cTn id="332" presetID="16" presetClass="entr" presetSubtype="21" fill="hold" grpId="0" nodeType="withEffect">
                                  <p:stCondLst>
                                    <p:cond delay="0"/>
                                  </p:stCondLst>
                                  <p:childTnLst>
                                    <p:set>
                                      <p:cBhvr>
                                        <p:cTn id="333" dur="1" fill="hold">
                                          <p:stCondLst>
                                            <p:cond delay="0"/>
                                          </p:stCondLst>
                                        </p:cTn>
                                        <p:tgtEl>
                                          <p:spTgt spid="364"/>
                                        </p:tgtEl>
                                        <p:attrNameLst>
                                          <p:attrName>style.visibility</p:attrName>
                                        </p:attrNameLst>
                                      </p:cBhvr>
                                      <p:to>
                                        <p:strVal val="visible"/>
                                      </p:to>
                                    </p:set>
                                    <p:animEffect transition="in" filter="barn(inVertical)">
                                      <p:cBhvr>
                                        <p:cTn id="334" dur="500"/>
                                        <p:tgtEl>
                                          <p:spTgt spid="364"/>
                                        </p:tgtEl>
                                      </p:cBhvr>
                                    </p:animEffect>
                                  </p:childTnLst>
                                </p:cTn>
                              </p:par>
                              <p:par>
                                <p:cTn id="335" presetID="16" presetClass="entr" presetSubtype="21" fill="hold" grpId="0" nodeType="withEffect">
                                  <p:stCondLst>
                                    <p:cond delay="0"/>
                                  </p:stCondLst>
                                  <p:childTnLst>
                                    <p:set>
                                      <p:cBhvr>
                                        <p:cTn id="336" dur="1" fill="hold">
                                          <p:stCondLst>
                                            <p:cond delay="0"/>
                                          </p:stCondLst>
                                        </p:cTn>
                                        <p:tgtEl>
                                          <p:spTgt spid="365"/>
                                        </p:tgtEl>
                                        <p:attrNameLst>
                                          <p:attrName>style.visibility</p:attrName>
                                        </p:attrNameLst>
                                      </p:cBhvr>
                                      <p:to>
                                        <p:strVal val="visible"/>
                                      </p:to>
                                    </p:set>
                                    <p:animEffect transition="in" filter="barn(inVertical)">
                                      <p:cBhvr>
                                        <p:cTn id="337" dur="500"/>
                                        <p:tgtEl>
                                          <p:spTgt spid="365"/>
                                        </p:tgtEl>
                                      </p:cBhvr>
                                    </p:animEffect>
                                  </p:childTnLst>
                                </p:cTn>
                              </p:par>
                              <p:par>
                                <p:cTn id="338" presetID="16" presetClass="entr" presetSubtype="21" fill="hold" grpId="0" nodeType="withEffect">
                                  <p:stCondLst>
                                    <p:cond delay="0"/>
                                  </p:stCondLst>
                                  <p:childTnLst>
                                    <p:set>
                                      <p:cBhvr>
                                        <p:cTn id="339" dur="1" fill="hold">
                                          <p:stCondLst>
                                            <p:cond delay="0"/>
                                          </p:stCondLst>
                                        </p:cTn>
                                        <p:tgtEl>
                                          <p:spTgt spid="366"/>
                                        </p:tgtEl>
                                        <p:attrNameLst>
                                          <p:attrName>style.visibility</p:attrName>
                                        </p:attrNameLst>
                                      </p:cBhvr>
                                      <p:to>
                                        <p:strVal val="visible"/>
                                      </p:to>
                                    </p:set>
                                    <p:animEffect transition="in" filter="barn(inVertical)">
                                      <p:cBhvr>
                                        <p:cTn id="340" dur="500"/>
                                        <p:tgtEl>
                                          <p:spTgt spid="366"/>
                                        </p:tgtEl>
                                      </p:cBhvr>
                                    </p:animEffect>
                                  </p:childTnLst>
                                </p:cTn>
                              </p:par>
                              <p:par>
                                <p:cTn id="341" presetID="16" presetClass="entr" presetSubtype="21" fill="hold" grpId="0" nodeType="withEffect">
                                  <p:stCondLst>
                                    <p:cond delay="0"/>
                                  </p:stCondLst>
                                  <p:childTnLst>
                                    <p:set>
                                      <p:cBhvr>
                                        <p:cTn id="342" dur="1" fill="hold">
                                          <p:stCondLst>
                                            <p:cond delay="0"/>
                                          </p:stCondLst>
                                        </p:cTn>
                                        <p:tgtEl>
                                          <p:spTgt spid="367"/>
                                        </p:tgtEl>
                                        <p:attrNameLst>
                                          <p:attrName>style.visibility</p:attrName>
                                        </p:attrNameLst>
                                      </p:cBhvr>
                                      <p:to>
                                        <p:strVal val="visible"/>
                                      </p:to>
                                    </p:set>
                                    <p:animEffect transition="in" filter="barn(inVertical)">
                                      <p:cBhvr>
                                        <p:cTn id="343" dur="500"/>
                                        <p:tgtEl>
                                          <p:spTgt spid="367"/>
                                        </p:tgtEl>
                                      </p:cBhvr>
                                    </p:animEffect>
                                  </p:childTnLst>
                                </p:cTn>
                              </p:par>
                              <p:par>
                                <p:cTn id="344" presetID="16" presetClass="entr" presetSubtype="21" fill="hold" grpId="0" nodeType="withEffect">
                                  <p:stCondLst>
                                    <p:cond delay="0"/>
                                  </p:stCondLst>
                                  <p:childTnLst>
                                    <p:set>
                                      <p:cBhvr>
                                        <p:cTn id="345" dur="1" fill="hold">
                                          <p:stCondLst>
                                            <p:cond delay="0"/>
                                          </p:stCondLst>
                                        </p:cTn>
                                        <p:tgtEl>
                                          <p:spTgt spid="368"/>
                                        </p:tgtEl>
                                        <p:attrNameLst>
                                          <p:attrName>style.visibility</p:attrName>
                                        </p:attrNameLst>
                                      </p:cBhvr>
                                      <p:to>
                                        <p:strVal val="visible"/>
                                      </p:to>
                                    </p:set>
                                    <p:animEffect transition="in" filter="barn(inVertical)">
                                      <p:cBhvr>
                                        <p:cTn id="346" dur="500"/>
                                        <p:tgtEl>
                                          <p:spTgt spid="368"/>
                                        </p:tgtEl>
                                      </p:cBhvr>
                                    </p:animEffect>
                                  </p:childTnLst>
                                </p:cTn>
                              </p:par>
                              <p:par>
                                <p:cTn id="347" presetID="16" presetClass="entr" presetSubtype="21" fill="hold" grpId="0" nodeType="withEffect">
                                  <p:stCondLst>
                                    <p:cond delay="0"/>
                                  </p:stCondLst>
                                  <p:childTnLst>
                                    <p:set>
                                      <p:cBhvr>
                                        <p:cTn id="348" dur="1" fill="hold">
                                          <p:stCondLst>
                                            <p:cond delay="0"/>
                                          </p:stCondLst>
                                        </p:cTn>
                                        <p:tgtEl>
                                          <p:spTgt spid="369"/>
                                        </p:tgtEl>
                                        <p:attrNameLst>
                                          <p:attrName>style.visibility</p:attrName>
                                        </p:attrNameLst>
                                      </p:cBhvr>
                                      <p:to>
                                        <p:strVal val="visible"/>
                                      </p:to>
                                    </p:set>
                                    <p:animEffect transition="in" filter="barn(inVertical)">
                                      <p:cBhvr>
                                        <p:cTn id="349" dur="500"/>
                                        <p:tgtEl>
                                          <p:spTgt spid="369"/>
                                        </p:tgtEl>
                                      </p:cBhvr>
                                    </p:animEffect>
                                  </p:childTnLst>
                                </p:cTn>
                              </p:par>
                              <p:par>
                                <p:cTn id="350" presetID="16" presetClass="entr" presetSubtype="21" fill="hold" grpId="0" nodeType="withEffect">
                                  <p:stCondLst>
                                    <p:cond delay="0"/>
                                  </p:stCondLst>
                                  <p:childTnLst>
                                    <p:set>
                                      <p:cBhvr>
                                        <p:cTn id="351" dur="1" fill="hold">
                                          <p:stCondLst>
                                            <p:cond delay="0"/>
                                          </p:stCondLst>
                                        </p:cTn>
                                        <p:tgtEl>
                                          <p:spTgt spid="370"/>
                                        </p:tgtEl>
                                        <p:attrNameLst>
                                          <p:attrName>style.visibility</p:attrName>
                                        </p:attrNameLst>
                                      </p:cBhvr>
                                      <p:to>
                                        <p:strVal val="visible"/>
                                      </p:to>
                                    </p:set>
                                    <p:animEffect transition="in" filter="barn(inVertical)">
                                      <p:cBhvr>
                                        <p:cTn id="352" dur="500"/>
                                        <p:tgtEl>
                                          <p:spTgt spid="370"/>
                                        </p:tgtEl>
                                      </p:cBhvr>
                                    </p:animEffect>
                                  </p:childTnLst>
                                </p:cTn>
                              </p:par>
                              <p:par>
                                <p:cTn id="353" presetID="16" presetClass="entr" presetSubtype="21" fill="hold" grpId="0" nodeType="withEffect">
                                  <p:stCondLst>
                                    <p:cond delay="0"/>
                                  </p:stCondLst>
                                  <p:childTnLst>
                                    <p:set>
                                      <p:cBhvr>
                                        <p:cTn id="354" dur="1" fill="hold">
                                          <p:stCondLst>
                                            <p:cond delay="0"/>
                                          </p:stCondLst>
                                        </p:cTn>
                                        <p:tgtEl>
                                          <p:spTgt spid="371"/>
                                        </p:tgtEl>
                                        <p:attrNameLst>
                                          <p:attrName>style.visibility</p:attrName>
                                        </p:attrNameLst>
                                      </p:cBhvr>
                                      <p:to>
                                        <p:strVal val="visible"/>
                                      </p:to>
                                    </p:set>
                                    <p:animEffect transition="in" filter="barn(inVertical)">
                                      <p:cBhvr>
                                        <p:cTn id="355" dur="500"/>
                                        <p:tgtEl>
                                          <p:spTgt spid="371"/>
                                        </p:tgtEl>
                                      </p:cBhvr>
                                    </p:animEffect>
                                  </p:childTnLst>
                                </p:cTn>
                              </p:par>
                              <p:par>
                                <p:cTn id="356" presetID="16" presetClass="entr" presetSubtype="21" fill="hold" grpId="0" nodeType="withEffect">
                                  <p:stCondLst>
                                    <p:cond delay="0"/>
                                  </p:stCondLst>
                                  <p:childTnLst>
                                    <p:set>
                                      <p:cBhvr>
                                        <p:cTn id="357" dur="1" fill="hold">
                                          <p:stCondLst>
                                            <p:cond delay="0"/>
                                          </p:stCondLst>
                                        </p:cTn>
                                        <p:tgtEl>
                                          <p:spTgt spid="372"/>
                                        </p:tgtEl>
                                        <p:attrNameLst>
                                          <p:attrName>style.visibility</p:attrName>
                                        </p:attrNameLst>
                                      </p:cBhvr>
                                      <p:to>
                                        <p:strVal val="visible"/>
                                      </p:to>
                                    </p:set>
                                    <p:animEffect transition="in" filter="barn(inVertical)">
                                      <p:cBhvr>
                                        <p:cTn id="358" dur="500"/>
                                        <p:tgtEl>
                                          <p:spTgt spid="372"/>
                                        </p:tgtEl>
                                      </p:cBhvr>
                                    </p:animEffect>
                                  </p:childTnLst>
                                </p:cTn>
                              </p:par>
                              <p:par>
                                <p:cTn id="359" presetID="16" presetClass="entr" presetSubtype="21" fill="hold" grpId="0" nodeType="withEffect">
                                  <p:stCondLst>
                                    <p:cond delay="0"/>
                                  </p:stCondLst>
                                  <p:childTnLst>
                                    <p:set>
                                      <p:cBhvr>
                                        <p:cTn id="360" dur="1" fill="hold">
                                          <p:stCondLst>
                                            <p:cond delay="0"/>
                                          </p:stCondLst>
                                        </p:cTn>
                                        <p:tgtEl>
                                          <p:spTgt spid="373"/>
                                        </p:tgtEl>
                                        <p:attrNameLst>
                                          <p:attrName>style.visibility</p:attrName>
                                        </p:attrNameLst>
                                      </p:cBhvr>
                                      <p:to>
                                        <p:strVal val="visible"/>
                                      </p:to>
                                    </p:set>
                                    <p:animEffect transition="in" filter="barn(inVertical)">
                                      <p:cBhvr>
                                        <p:cTn id="361" dur="500"/>
                                        <p:tgtEl>
                                          <p:spTgt spid="373"/>
                                        </p:tgtEl>
                                      </p:cBhvr>
                                    </p:animEffect>
                                  </p:childTnLst>
                                </p:cTn>
                              </p:par>
                              <p:par>
                                <p:cTn id="362" presetID="16" presetClass="entr" presetSubtype="21" fill="hold" grpId="0" nodeType="withEffect">
                                  <p:stCondLst>
                                    <p:cond delay="0"/>
                                  </p:stCondLst>
                                  <p:childTnLst>
                                    <p:set>
                                      <p:cBhvr>
                                        <p:cTn id="363" dur="1" fill="hold">
                                          <p:stCondLst>
                                            <p:cond delay="0"/>
                                          </p:stCondLst>
                                        </p:cTn>
                                        <p:tgtEl>
                                          <p:spTgt spid="374"/>
                                        </p:tgtEl>
                                        <p:attrNameLst>
                                          <p:attrName>style.visibility</p:attrName>
                                        </p:attrNameLst>
                                      </p:cBhvr>
                                      <p:to>
                                        <p:strVal val="visible"/>
                                      </p:to>
                                    </p:set>
                                    <p:animEffect transition="in" filter="barn(inVertical)">
                                      <p:cBhvr>
                                        <p:cTn id="364" dur="500"/>
                                        <p:tgtEl>
                                          <p:spTgt spid="374"/>
                                        </p:tgtEl>
                                      </p:cBhvr>
                                    </p:animEffect>
                                  </p:childTnLst>
                                </p:cTn>
                              </p:par>
                              <p:par>
                                <p:cTn id="365" presetID="16" presetClass="entr" presetSubtype="21" fill="hold" grpId="0" nodeType="withEffect">
                                  <p:stCondLst>
                                    <p:cond delay="0"/>
                                  </p:stCondLst>
                                  <p:childTnLst>
                                    <p:set>
                                      <p:cBhvr>
                                        <p:cTn id="366" dur="1" fill="hold">
                                          <p:stCondLst>
                                            <p:cond delay="0"/>
                                          </p:stCondLst>
                                        </p:cTn>
                                        <p:tgtEl>
                                          <p:spTgt spid="375"/>
                                        </p:tgtEl>
                                        <p:attrNameLst>
                                          <p:attrName>style.visibility</p:attrName>
                                        </p:attrNameLst>
                                      </p:cBhvr>
                                      <p:to>
                                        <p:strVal val="visible"/>
                                      </p:to>
                                    </p:set>
                                    <p:animEffect transition="in" filter="barn(inVertical)">
                                      <p:cBhvr>
                                        <p:cTn id="367" dur="500"/>
                                        <p:tgtEl>
                                          <p:spTgt spid="375"/>
                                        </p:tgtEl>
                                      </p:cBhvr>
                                    </p:animEffect>
                                  </p:childTnLst>
                                </p:cTn>
                              </p:par>
                              <p:par>
                                <p:cTn id="368" presetID="16" presetClass="entr" presetSubtype="21" fill="hold" grpId="0" nodeType="withEffect">
                                  <p:stCondLst>
                                    <p:cond delay="0"/>
                                  </p:stCondLst>
                                  <p:childTnLst>
                                    <p:set>
                                      <p:cBhvr>
                                        <p:cTn id="369" dur="1" fill="hold">
                                          <p:stCondLst>
                                            <p:cond delay="0"/>
                                          </p:stCondLst>
                                        </p:cTn>
                                        <p:tgtEl>
                                          <p:spTgt spid="376"/>
                                        </p:tgtEl>
                                        <p:attrNameLst>
                                          <p:attrName>style.visibility</p:attrName>
                                        </p:attrNameLst>
                                      </p:cBhvr>
                                      <p:to>
                                        <p:strVal val="visible"/>
                                      </p:to>
                                    </p:set>
                                    <p:animEffect transition="in" filter="barn(inVertical)">
                                      <p:cBhvr>
                                        <p:cTn id="370" dur="500"/>
                                        <p:tgtEl>
                                          <p:spTgt spid="376"/>
                                        </p:tgtEl>
                                      </p:cBhvr>
                                    </p:animEffect>
                                  </p:childTnLst>
                                </p:cTn>
                              </p:par>
                              <p:par>
                                <p:cTn id="371" presetID="16" presetClass="entr" presetSubtype="21" fill="hold" grpId="0" nodeType="withEffect">
                                  <p:stCondLst>
                                    <p:cond delay="0"/>
                                  </p:stCondLst>
                                  <p:childTnLst>
                                    <p:set>
                                      <p:cBhvr>
                                        <p:cTn id="372" dur="1" fill="hold">
                                          <p:stCondLst>
                                            <p:cond delay="0"/>
                                          </p:stCondLst>
                                        </p:cTn>
                                        <p:tgtEl>
                                          <p:spTgt spid="377"/>
                                        </p:tgtEl>
                                        <p:attrNameLst>
                                          <p:attrName>style.visibility</p:attrName>
                                        </p:attrNameLst>
                                      </p:cBhvr>
                                      <p:to>
                                        <p:strVal val="visible"/>
                                      </p:to>
                                    </p:set>
                                    <p:animEffect transition="in" filter="barn(inVertical)">
                                      <p:cBhvr>
                                        <p:cTn id="373" dur="500"/>
                                        <p:tgtEl>
                                          <p:spTgt spid="377"/>
                                        </p:tgtEl>
                                      </p:cBhvr>
                                    </p:animEffect>
                                  </p:childTnLst>
                                </p:cTn>
                              </p:par>
                              <p:par>
                                <p:cTn id="374" presetID="16" presetClass="entr" presetSubtype="21" fill="hold" grpId="0" nodeType="withEffect">
                                  <p:stCondLst>
                                    <p:cond delay="0"/>
                                  </p:stCondLst>
                                  <p:childTnLst>
                                    <p:set>
                                      <p:cBhvr>
                                        <p:cTn id="375" dur="1" fill="hold">
                                          <p:stCondLst>
                                            <p:cond delay="0"/>
                                          </p:stCondLst>
                                        </p:cTn>
                                        <p:tgtEl>
                                          <p:spTgt spid="378"/>
                                        </p:tgtEl>
                                        <p:attrNameLst>
                                          <p:attrName>style.visibility</p:attrName>
                                        </p:attrNameLst>
                                      </p:cBhvr>
                                      <p:to>
                                        <p:strVal val="visible"/>
                                      </p:to>
                                    </p:set>
                                    <p:animEffect transition="in" filter="barn(inVertical)">
                                      <p:cBhvr>
                                        <p:cTn id="376" dur="500"/>
                                        <p:tgtEl>
                                          <p:spTgt spid="378"/>
                                        </p:tgtEl>
                                      </p:cBhvr>
                                    </p:animEffect>
                                  </p:childTnLst>
                                </p:cTn>
                              </p:par>
                              <p:par>
                                <p:cTn id="377" presetID="16" presetClass="entr" presetSubtype="21" fill="hold" grpId="0" nodeType="withEffect">
                                  <p:stCondLst>
                                    <p:cond delay="0"/>
                                  </p:stCondLst>
                                  <p:childTnLst>
                                    <p:set>
                                      <p:cBhvr>
                                        <p:cTn id="378" dur="1" fill="hold">
                                          <p:stCondLst>
                                            <p:cond delay="0"/>
                                          </p:stCondLst>
                                        </p:cTn>
                                        <p:tgtEl>
                                          <p:spTgt spid="379"/>
                                        </p:tgtEl>
                                        <p:attrNameLst>
                                          <p:attrName>style.visibility</p:attrName>
                                        </p:attrNameLst>
                                      </p:cBhvr>
                                      <p:to>
                                        <p:strVal val="visible"/>
                                      </p:to>
                                    </p:set>
                                    <p:animEffect transition="in" filter="barn(inVertical)">
                                      <p:cBhvr>
                                        <p:cTn id="379" dur="500"/>
                                        <p:tgtEl>
                                          <p:spTgt spid="379"/>
                                        </p:tgtEl>
                                      </p:cBhvr>
                                    </p:animEffect>
                                  </p:childTnLst>
                                </p:cTn>
                              </p:par>
                              <p:par>
                                <p:cTn id="380" presetID="16" presetClass="entr" presetSubtype="21" fill="hold" grpId="0" nodeType="withEffect">
                                  <p:stCondLst>
                                    <p:cond delay="0"/>
                                  </p:stCondLst>
                                  <p:childTnLst>
                                    <p:set>
                                      <p:cBhvr>
                                        <p:cTn id="381" dur="1" fill="hold">
                                          <p:stCondLst>
                                            <p:cond delay="0"/>
                                          </p:stCondLst>
                                        </p:cTn>
                                        <p:tgtEl>
                                          <p:spTgt spid="380"/>
                                        </p:tgtEl>
                                        <p:attrNameLst>
                                          <p:attrName>style.visibility</p:attrName>
                                        </p:attrNameLst>
                                      </p:cBhvr>
                                      <p:to>
                                        <p:strVal val="visible"/>
                                      </p:to>
                                    </p:set>
                                    <p:animEffect transition="in" filter="barn(inVertical)">
                                      <p:cBhvr>
                                        <p:cTn id="382" dur="500"/>
                                        <p:tgtEl>
                                          <p:spTgt spid="380"/>
                                        </p:tgtEl>
                                      </p:cBhvr>
                                    </p:animEffect>
                                  </p:childTnLst>
                                </p:cTn>
                              </p:par>
                              <p:par>
                                <p:cTn id="383" presetID="16" presetClass="entr" presetSubtype="21" fill="hold" grpId="0" nodeType="withEffect">
                                  <p:stCondLst>
                                    <p:cond delay="0"/>
                                  </p:stCondLst>
                                  <p:childTnLst>
                                    <p:set>
                                      <p:cBhvr>
                                        <p:cTn id="384" dur="1" fill="hold">
                                          <p:stCondLst>
                                            <p:cond delay="0"/>
                                          </p:stCondLst>
                                        </p:cTn>
                                        <p:tgtEl>
                                          <p:spTgt spid="381"/>
                                        </p:tgtEl>
                                        <p:attrNameLst>
                                          <p:attrName>style.visibility</p:attrName>
                                        </p:attrNameLst>
                                      </p:cBhvr>
                                      <p:to>
                                        <p:strVal val="visible"/>
                                      </p:to>
                                    </p:set>
                                    <p:animEffect transition="in" filter="barn(inVertical)">
                                      <p:cBhvr>
                                        <p:cTn id="385" dur="500"/>
                                        <p:tgtEl>
                                          <p:spTgt spid="381"/>
                                        </p:tgtEl>
                                      </p:cBhvr>
                                    </p:animEffect>
                                  </p:childTnLst>
                                </p:cTn>
                              </p:par>
                              <p:par>
                                <p:cTn id="386" presetID="16" presetClass="entr" presetSubtype="21" fill="hold" grpId="0" nodeType="withEffect">
                                  <p:stCondLst>
                                    <p:cond delay="0"/>
                                  </p:stCondLst>
                                  <p:childTnLst>
                                    <p:set>
                                      <p:cBhvr>
                                        <p:cTn id="387" dur="1" fill="hold">
                                          <p:stCondLst>
                                            <p:cond delay="0"/>
                                          </p:stCondLst>
                                        </p:cTn>
                                        <p:tgtEl>
                                          <p:spTgt spid="382"/>
                                        </p:tgtEl>
                                        <p:attrNameLst>
                                          <p:attrName>style.visibility</p:attrName>
                                        </p:attrNameLst>
                                      </p:cBhvr>
                                      <p:to>
                                        <p:strVal val="visible"/>
                                      </p:to>
                                    </p:set>
                                    <p:animEffect transition="in" filter="barn(inVertical)">
                                      <p:cBhvr>
                                        <p:cTn id="388" dur="500"/>
                                        <p:tgtEl>
                                          <p:spTgt spid="382"/>
                                        </p:tgtEl>
                                      </p:cBhvr>
                                    </p:animEffect>
                                  </p:childTnLst>
                                </p:cTn>
                              </p:par>
                              <p:par>
                                <p:cTn id="389" presetID="16" presetClass="entr" presetSubtype="21" fill="hold" grpId="0" nodeType="withEffect">
                                  <p:stCondLst>
                                    <p:cond delay="0"/>
                                  </p:stCondLst>
                                  <p:childTnLst>
                                    <p:set>
                                      <p:cBhvr>
                                        <p:cTn id="390" dur="1" fill="hold">
                                          <p:stCondLst>
                                            <p:cond delay="0"/>
                                          </p:stCondLst>
                                        </p:cTn>
                                        <p:tgtEl>
                                          <p:spTgt spid="383"/>
                                        </p:tgtEl>
                                        <p:attrNameLst>
                                          <p:attrName>style.visibility</p:attrName>
                                        </p:attrNameLst>
                                      </p:cBhvr>
                                      <p:to>
                                        <p:strVal val="visible"/>
                                      </p:to>
                                    </p:set>
                                    <p:animEffect transition="in" filter="barn(inVertical)">
                                      <p:cBhvr>
                                        <p:cTn id="391" dur="500"/>
                                        <p:tgtEl>
                                          <p:spTgt spid="383"/>
                                        </p:tgtEl>
                                      </p:cBhvr>
                                    </p:animEffect>
                                  </p:childTnLst>
                                </p:cTn>
                              </p:par>
                              <p:par>
                                <p:cTn id="392" presetID="16" presetClass="entr" presetSubtype="21" fill="hold" grpId="0" nodeType="withEffect">
                                  <p:stCondLst>
                                    <p:cond delay="0"/>
                                  </p:stCondLst>
                                  <p:childTnLst>
                                    <p:set>
                                      <p:cBhvr>
                                        <p:cTn id="393" dur="1" fill="hold">
                                          <p:stCondLst>
                                            <p:cond delay="0"/>
                                          </p:stCondLst>
                                        </p:cTn>
                                        <p:tgtEl>
                                          <p:spTgt spid="384"/>
                                        </p:tgtEl>
                                        <p:attrNameLst>
                                          <p:attrName>style.visibility</p:attrName>
                                        </p:attrNameLst>
                                      </p:cBhvr>
                                      <p:to>
                                        <p:strVal val="visible"/>
                                      </p:to>
                                    </p:set>
                                    <p:animEffect transition="in" filter="barn(inVertical)">
                                      <p:cBhvr>
                                        <p:cTn id="394" dur="500"/>
                                        <p:tgtEl>
                                          <p:spTgt spid="384"/>
                                        </p:tgtEl>
                                      </p:cBhvr>
                                    </p:animEffect>
                                  </p:childTnLst>
                                </p:cTn>
                              </p:par>
                              <p:par>
                                <p:cTn id="395" presetID="16" presetClass="entr" presetSubtype="21" fill="hold" grpId="0" nodeType="withEffect">
                                  <p:stCondLst>
                                    <p:cond delay="0"/>
                                  </p:stCondLst>
                                  <p:childTnLst>
                                    <p:set>
                                      <p:cBhvr>
                                        <p:cTn id="396" dur="1" fill="hold">
                                          <p:stCondLst>
                                            <p:cond delay="0"/>
                                          </p:stCondLst>
                                        </p:cTn>
                                        <p:tgtEl>
                                          <p:spTgt spid="385"/>
                                        </p:tgtEl>
                                        <p:attrNameLst>
                                          <p:attrName>style.visibility</p:attrName>
                                        </p:attrNameLst>
                                      </p:cBhvr>
                                      <p:to>
                                        <p:strVal val="visible"/>
                                      </p:to>
                                    </p:set>
                                    <p:animEffect transition="in" filter="barn(inVertical)">
                                      <p:cBhvr>
                                        <p:cTn id="397" dur="500"/>
                                        <p:tgtEl>
                                          <p:spTgt spid="385"/>
                                        </p:tgtEl>
                                      </p:cBhvr>
                                    </p:animEffect>
                                  </p:childTnLst>
                                </p:cTn>
                              </p:par>
                              <p:par>
                                <p:cTn id="398" presetID="16" presetClass="entr" presetSubtype="21" fill="hold" grpId="0" nodeType="withEffect">
                                  <p:stCondLst>
                                    <p:cond delay="0"/>
                                  </p:stCondLst>
                                  <p:childTnLst>
                                    <p:set>
                                      <p:cBhvr>
                                        <p:cTn id="399" dur="1" fill="hold">
                                          <p:stCondLst>
                                            <p:cond delay="0"/>
                                          </p:stCondLst>
                                        </p:cTn>
                                        <p:tgtEl>
                                          <p:spTgt spid="386"/>
                                        </p:tgtEl>
                                        <p:attrNameLst>
                                          <p:attrName>style.visibility</p:attrName>
                                        </p:attrNameLst>
                                      </p:cBhvr>
                                      <p:to>
                                        <p:strVal val="visible"/>
                                      </p:to>
                                    </p:set>
                                    <p:animEffect transition="in" filter="barn(inVertical)">
                                      <p:cBhvr>
                                        <p:cTn id="400" dur="500"/>
                                        <p:tgtEl>
                                          <p:spTgt spid="386"/>
                                        </p:tgtEl>
                                      </p:cBhvr>
                                    </p:animEffect>
                                  </p:childTnLst>
                                </p:cTn>
                              </p:par>
                              <p:par>
                                <p:cTn id="401" presetID="16" presetClass="entr" presetSubtype="21" fill="hold" grpId="0" nodeType="withEffect">
                                  <p:stCondLst>
                                    <p:cond delay="0"/>
                                  </p:stCondLst>
                                  <p:childTnLst>
                                    <p:set>
                                      <p:cBhvr>
                                        <p:cTn id="402" dur="1" fill="hold">
                                          <p:stCondLst>
                                            <p:cond delay="0"/>
                                          </p:stCondLst>
                                        </p:cTn>
                                        <p:tgtEl>
                                          <p:spTgt spid="387"/>
                                        </p:tgtEl>
                                        <p:attrNameLst>
                                          <p:attrName>style.visibility</p:attrName>
                                        </p:attrNameLst>
                                      </p:cBhvr>
                                      <p:to>
                                        <p:strVal val="visible"/>
                                      </p:to>
                                    </p:set>
                                    <p:animEffect transition="in" filter="barn(inVertical)">
                                      <p:cBhvr>
                                        <p:cTn id="403" dur="500"/>
                                        <p:tgtEl>
                                          <p:spTgt spid="387"/>
                                        </p:tgtEl>
                                      </p:cBhvr>
                                    </p:animEffect>
                                  </p:childTnLst>
                                </p:cTn>
                              </p:par>
                              <p:par>
                                <p:cTn id="404" presetID="16" presetClass="entr" presetSubtype="21" fill="hold" grpId="0" nodeType="withEffect">
                                  <p:stCondLst>
                                    <p:cond delay="0"/>
                                  </p:stCondLst>
                                  <p:childTnLst>
                                    <p:set>
                                      <p:cBhvr>
                                        <p:cTn id="405" dur="1" fill="hold">
                                          <p:stCondLst>
                                            <p:cond delay="0"/>
                                          </p:stCondLst>
                                        </p:cTn>
                                        <p:tgtEl>
                                          <p:spTgt spid="388"/>
                                        </p:tgtEl>
                                        <p:attrNameLst>
                                          <p:attrName>style.visibility</p:attrName>
                                        </p:attrNameLst>
                                      </p:cBhvr>
                                      <p:to>
                                        <p:strVal val="visible"/>
                                      </p:to>
                                    </p:set>
                                    <p:animEffect transition="in" filter="barn(inVertical)">
                                      <p:cBhvr>
                                        <p:cTn id="406" dur="500"/>
                                        <p:tgtEl>
                                          <p:spTgt spid="388"/>
                                        </p:tgtEl>
                                      </p:cBhvr>
                                    </p:animEffect>
                                  </p:childTnLst>
                                </p:cTn>
                              </p:par>
                              <p:par>
                                <p:cTn id="407" presetID="16" presetClass="entr" presetSubtype="21" fill="hold" grpId="0" nodeType="withEffect">
                                  <p:stCondLst>
                                    <p:cond delay="0"/>
                                  </p:stCondLst>
                                  <p:childTnLst>
                                    <p:set>
                                      <p:cBhvr>
                                        <p:cTn id="408" dur="1" fill="hold">
                                          <p:stCondLst>
                                            <p:cond delay="0"/>
                                          </p:stCondLst>
                                        </p:cTn>
                                        <p:tgtEl>
                                          <p:spTgt spid="389"/>
                                        </p:tgtEl>
                                        <p:attrNameLst>
                                          <p:attrName>style.visibility</p:attrName>
                                        </p:attrNameLst>
                                      </p:cBhvr>
                                      <p:to>
                                        <p:strVal val="visible"/>
                                      </p:to>
                                    </p:set>
                                    <p:animEffect transition="in" filter="barn(inVertical)">
                                      <p:cBhvr>
                                        <p:cTn id="409" dur="500"/>
                                        <p:tgtEl>
                                          <p:spTgt spid="389"/>
                                        </p:tgtEl>
                                      </p:cBhvr>
                                    </p:animEffect>
                                  </p:childTnLst>
                                </p:cTn>
                              </p:par>
                              <p:par>
                                <p:cTn id="410" presetID="16" presetClass="entr" presetSubtype="21" fill="hold" grpId="0" nodeType="withEffect">
                                  <p:stCondLst>
                                    <p:cond delay="0"/>
                                  </p:stCondLst>
                                  <p:childTnLst>
                                    <p:set>
                                      <p:cBhvr>
                                        <p:cTn id="411" dur="1" fill="hold">
                                          <p:stCondLst>
                                            <p:cond delay="0"/>
                                          </p:stCondLst>
                                        </p:cTn>
                                        <p:tgtEl>
                                          <p:spTgt spid="390"/>
                                        </p:tgtEl>
                                        <p:attrNameLst>
                                          <p:attrName>style.visibility</p:attrName>
                                        </p:attrNameLst>
                                      </p:cBhvr>
                                      <p:to>
                                        <p:strVal val="visible"/>
                                      </p:to>
                                    </p:set>
                                    <p:animEffect transition="in" filter="barn(inVertical)">
                                      <p:cBhvr>
                                        <p:cTn id="412" dur="500"/>
                                        <p:tgtEl>
                                          <p:spTgt spid="390"/>
                                        </p:tgtEl>
                                      </p:cBhvr>
                                    </p:animEffect>
                                  </p:childTnLst>
                                </p:cTn>
                              </p:par>
                              <p:par>
                                <p:cTn id="413" presetID="16" presetClass="entr" presetSubtype="21" fill="hold" grpId="0" nodeType="withEffect">
                                  <p:stCondLst>
                                    <p:cond delay="0"/>
                                  </p:stCondLst>
                                  <p:childTnLst>
                                    <p:set>
                                      <p:cBhvr>
                                        <p:cTn id="414" dur="1" fill="hold">
                                          <p:stCondLst>
                                            <p:cond delay="0"/>
                                          </p:stCondLst>
                                        </p:cTn>
                                        <p:tgtEl>
                                          <p:spTgt spid="391"/>
                                        </p:tgtEl>
                                        <p:attrNameLst>
                                          <p:attrName>style.visibility</p:attrName>
                                        </p:attrNameLst>
                                      </p:cBhvr>
                                      <p:to>
                                        <p:strVal val="visible"/>
                                      </p:to>
                                    </p:set>
                                    <p:animEffect transition="in" filter="barn(inVertical)">
                                      <p:cBhvr>
                                        <p:cTn id="415" dur="500"/>
                                        <p:tgtEl>
                                          <p:spTgt spid="391"/>
                                        </p:tgtEl>
                                      </p:cBhvr>
                                    </p:animEffect>
                                  </p:childTnLst>
                                </p:cTn>
                              </p:par>
                              <p:par>
                                <p:cTn id="416" presetID="16" presetClass="entr" presetSubtype="21" fill="hold" grpId="0" nodeType="withEffect">
                                  <p:stCondLst>
                                    <p:cond delay="0"/>
                                  </p:stCondLst>
                                  <p:childTnLst>
                                    <p:set>
                                      <p:cBhvr>
                                        <p:cTn id="417" dur="1" fill="hold">
                                          <p:stCondLst>
                                            <p:cond delay="0"/>
                                          </p:stCondLst>
                                        </p:cTn>
                                        <p:tgtEl>
                                          <p:spTgt spid="392"/>
                                        </p:tgtEl>
                                        <p:attrNameLst>
                                          <p:attrName>style.visibility</p:attrName>
                                        </p:attrNameLst>
                                      </p:cBhvr>
                                      <p:to>
                                        <p:strVal val="visible"/>
                                      </p:to>
                                    </p:set>
                                    <p:animEffect transition="in" filter="barn(inVertical)">
                                      <p:cBhvr>
                                        <p:cTn id="418" dur="500"/>
                                        <p:tgtEl>
                                          <p:spTgt spid="392"/>
                                        </p:tgtEl>
                                      </p:cBhvr>
                                    </p:animEffect>
                                  </p:childTnLst>
                                </p:cTn>
                              </p:par>
                              <p:par>
                                <p:cTn id="419" presetID="16" presetClass="entr" presetSubtype="21" fill="hold" grpId="0" nodeType="withEffect">
                                  <p:stCondLst>
                                    <p:cond delay="0"/>
                                  </p:stCondLst>
                                  <p:childTnLst>
                                    <p:set>
                                      <p:cBhvr>
                                        <p:cTn id="420" dur="1" fill="hold">
                                          <p:stCondLst>
                                            <p:cond delay="0"/>
                                          </p:stCondLst>
                                        </p:cTn>
                                        <p:tgtEl>
                                          <p:spTgt spid="393"/>
                                        </p:tgtEl>
                                        <p:attrNameLst>
                                          <p:attrName>style.visibility</p:attrName>
                                        </p:attrNameLst>
                                      </p:cBhvr>
                                      <p:to>
                                        <p:strVal val="visible"/>
                                      </p:to>
                                    </p:set>
                                    <p:animEffect transition="in" filter="barn(inVertical)">
                                      <p:cBhvr>
                                        <p:cTn id="421" dur="500"/>
                                        <p:tgtEl>
                                          <p:spTgt spid="393"/>
                                        </p:tgtEl>
                                      </p:cBhvr>
                                    </p:animEffect>
                                  </p:childTnLst>
                                </p:cTn>
                              </p:par>
                              <p:par>
                                <p:cTn id="422" presetID="16" presetClass="entr" presetSubtype="21" fill="hold" grpId="0" nodeType="withEffect">
                                  <p:stCondLst>
                                    <p:cond delay="0"/>
                                  </p:stCondLst>
                                  <p:childTnLst>
                                    <p:set>
                                      <p:cBhvr>
                                        <p:cTn id="423" dur="1" fill="hold">
                                          <p:stCondLst>
                                            <p:cond delay="0"/>
                                          </p:stCondLst>
                                        </p:cTn>
                                        <p:tgtEl>
                                          <p:spTgt spid="394"/>
                                        </p:tgtEl>
                                        <p:attrNameLst>
                                          <p:attrName>style.visibility</p:attrName>
                                        </p:attrNameLst>
                                      </p:cBhvr>
                                      <p:to>
                                        <p:strVal val="visible"/>
                                      </p:to>
                                    </p:set>
                                    <p:animEffect transition="in" filter="barn(inVertical)">
                                      <p:cBhvr>
                                        <p:cTn id="424" dur="500"/>
                                        <p:tgtEl>
                                          <p:spTgt spid="394"/>
                                        </p:tgtEl>
                                      </p:cBhvr>
                                    </p:animEffect>
                                  </p:childTnLst>
                                </p:cTn>
                              </p:par>
                              <p:par>
                                <p:cTn id="425" presetID="16" presetClass="entr" presetSubtype="21" fill="hold" grpId="0" nodeType="withEffect">
                                  <p:stCondLst>
                                    <p:cond delay="0"/>
                                  </p:stCondLst>
                                  <p:childTnLst>
                                    <p:set>
                                      <p:cBhvr>
                                        <p:cTn id="426" dur="1" fill="hold">
                                          <p:stCondLst>
                                            <p:cond delay="0"/>
                                          </p:stCondLst>
                                        </p:cTn>
                                        <p:tgtEl>
                                          <p:spTgt spid="395"/>
                                        </p:tgtEl>
                                        <p:attrNameLst>
                                          <p:attrName>style.visibility</p:attrName>
                                        </p:attrNameLst>
                                      </p:cBhvr>
                                      <p:to>
                                        <p:strVal val="visible"/>
                                      </p:to>
                                    </p:set>
                                    <p:animEffect transition="in" filter="barn(inVertical)">
                                      <p:cBhvr>
                                        <p:cTn id="427" dur="500"/>
                                        <p:tgtEl>
                                          <p:spTgt spid="395"/>
                                        </p:tgtEl>
                                      </p:cBhvr>
                                    </p:animEffect>
                                  </p:childTnLst>
                                </p:cTn>
                              </p:par>
                              <p:par>
                                <p:cTn id="428" presetID="16" presetClass="entr" presetSubtype="21" fill="hold" grpId="0" nodeType="withEffect">
                                  <p:stCondLst>
                                    <p:cond delay="0"/>
                                  </p:stCondLst>
                                  <p:childTnLst>
                                    <p:set>
                                      <p:cBhvr>
                                        <p:cTn id="429" dur="1" fill="hold">
                                          <p:stCondLst>
                                            <p:cond delay="0"/>
                                          </p:stCondLst>
                                        </p:cTn>
                                        <p:tgtEl>
                                          <p:spTgt spid="396"/>
                                        </p:tgtEl>
                                        <p:attrNameLst>
                                          <p:attrName>style.visibility</p:attrName>
                                        </p:attrNameLst>
                                      </p:cBhvr>
                                      <p:to>
                                        <p:strVal val="visible"/>
                                      </p:to>
                                    </p:set>
                                    <p:animEffect transition="in" filter="barn(inVertical)">
                                      <p:cBhvr>
                                        <p:cTn id="430" dur="500"/>
                                        <p:tgtEl>
                                          <p:spTgt spid="396"/>
                                        </p:tgtEl>
                                      </p:cBhvr>
                                    </p:animEffect>
                                  </p:childTnLst>
                                </p:cTn>
                              </p:par>
                              <p:par>
                                <p:cTn id="431" presetID="16" presetClass="entr" presetSubtype="21" fill="hold" grpId="0" nodeType="withEffect">
                                  <p:stCondLst>
                                    <p:cond delay="0"/>
                                  </p:stCondLst>
                                  <p:childTnLst>
                                    <p:set>
                                      <p:cBhvr>
                                        <p:cTn id="432" dur="1" fill="hold">
                                          <p:stCondLst>
                                            <p:cond delay="0"/>
                                          </p:stCondLst>
                                        </p:cTn>
                                        <p:tgtEl>
                                          <p:spTgt spid="397"/>
                                        </p:tgtEl>
                                        <p:attrNameLst>
                                          <p:attrName>style.visibility</p:attrName>
                                        </p:attrNameLst>
                                      </p:cBhvr>
                                      <p:to>
                                        <p:strVal val="visible"/>
                                      </p:to>
                                    </p:set>
                                    <p:animEffect transition="in" filter="barn(inVertical)">
                                      <p:cBhvr>
                                        <p:cTn id="433" dur="500"/>
                                        <p:tgtEl>
                                          <p:spTgt spid="397"/>
                                        </p:tgtEl>
                                      </p:cBhvr>
                                    </p:animEffect>
                                  </p:childTnLst>
                                </p:cTn>
                              </p:par>
                              <p:par>
                                <p:cTn id="434" presetID="16" presetClass="entr" presetSubtype="21" fill="hold" grpId="0" nodeType="withEffect">
                                  <p:stCondLst>
                                    <p:cond delay="0"/>
                                  </p:stCondLst>
                                  <p:childTnLst>
                                    <p:set>
                                      <p:cBhvr>
                                        <p:cTn id="435" dur="1" fill="hold">
                                          <p:stCondLst>
                                            <p:cond delay="0"/>
                                          </p:stCondLst>
                                        </p:cTn>
                                        <p:tgtEl>
                                          <p:spTgt spid="398"/>
                                        </p:tgtEl>
                                        <p:attrNameLst>
                                          <p:attrName>style.visibility</p:attrName>
                                        </p:attrNameLst>
                                      </p:cBhvr>
                                      <p:to>
                                        <p:strVal val="visible"/>
                                      </p:to>
                                    </p:set>
                                    <p:animEffect transition="in" filter="barn(inVertical)">
                                      <p:cBhvr>
                                        <p:cTn id="436" dur="500"/>
                                        <p:tgtEl>
                                          <p:spTgt spid="398"/>
                                        </p:tgtEl>
                                      </p:cBhvr>
                                    </p:animEffect>
                                  </p:childTnLst>
                                </p:cTn>
                              </p:par>
                              <p:par>
                                <p:cTn id="437" presetID="16" presetClass="entr" presetSubtype="21" fill="hold" grpId="0" nodeType="withEffect">
                                  <p:stCondLst>
                                    <p:cond delay="0"/>
                                  </p:stCondLst>
                                  <p:childTnLst>
                                    <p:set>
                                      <p:cBhvr>
                                        <p:cTn id="438" dur="1" fill="hold">
                                          <p:stCondLst>
                                            <p:cond delay="0"/>
                                          </p:stCondLst>
                                        </p:cTn>
                                        <p:tgtEl>
                                          <p:spTgt spid="399"/>
                                        </p:tgtEl>
                                        <p:attrNameLst>
                                          <p:attrName>style.visibility</p:attrName>
                                        </p:attrNameLst>
                                      </p:cBhvr>
                                      <p:to>
                                        <p:strVal val="visible"/>
                                      </p:to>
                                    </p:set>
                                    <p:animEffect transition="in" filter="barn(inVertical)">
                                      <p:cBhvr>
                                        <p:cTn id="439" dur="500"/>
                                        <p:tgtEl>
                                          <p:spTgt spid="399"/>
                                        </p:tgtEl>
                                      </p:cBhvr>
                                    </p:animEffect>
                                  </p:childTnLst>
                                </p:cTn>
                              </p:par>
                              <p:par>
                                <p:cTn id="440" presetID="16" presetClass="entr" presetSubtype="21" fill="hold" grpId="0" nodeType="withEffect">
                                  <p:stCondLst>
                                    <p:cond delay="0"/>
                                  </p:stCondLst>
                                  <p:childTnLst>
                                    <p:set>
                                      <p:cBhvr>
                                        <p:cTn id="441" dur="1" fill="hold">
                                          <p:stCondLst>
                                            <p:cond delay="0"/>
                                          </p:stCondLst>
                                        </p:cTn>
                                        <p:tgtEl>
                                          <p:spTgt spid="400"/>
                                        </p:tgtEl>
                                        <p:attrNameLst>
                                          <p:attrName>style.visibility</p:attrName>
                                        </p:attrNameLst>
                                      </p:cBhvr>
                                      <p:to>
                                        <p:strVal val="visible"/>
                                      </p:to>
                                    </p:set>
                                    <p:animEffect transition="in" filter="barn(inVertical)">
                                      <p:cBhvr>
                                        <p:cTn id="442" dur="500"/>
                                        <p:tgtEl>
                                          <p:spTgt spid="400"/>
                                        </p:tgtEl>
                                      </p:cBhvr>
                                    </p:animEffect>
                                  </p:childTnLst>
                                </p:cTn>
                              </p:par>
                              <p:par>
                                <p:cTn id="443" presetID="16" presetClass="entr" presetSubtype="21" fill="hold" grpId="0" nodeType="withEffect">
                                  <p:stCondLst>
                                    <p:cond delay="0"/>
                                  </p:stCondLst>
                                  <p:childTnLst>
                                    <p:set>
                                      <p:cBhvr>
                                        <p:cTn id="444" dur="1" fill="hold">
                                          <p:stCondLst>
                                            <p:cond delay="0"/>
                                          </p:stCondLst>
                                        </p:cTn>
                                        <p:tgtEl>
                                          <p:spTgt spid="401"/>
                                        </p:tgtEl>
                                        <p:attrNameLst>
                                          <p:attrName>style.visibility</p:attrName>
                                        </p:attrNameLst>
                                      </p:cBhvr>
                                      <p:to>
                                        <p:strVal val="visible"/>
                                      </p:to>
                                    </p:set>
                                    <p:animEffect transition="in" filter="barn(inVertical)">
                                      <p:cBhvr>
                                        <p:cTn id="445" dur="500"/>
                                        <p:tgtEl>
                                          <p:spTgt spid="401"/>
                                        </p:tgtEl>
                                      </p:cBhvr>
                                    </p:animEffect>
                                  </p:childTnLst>
                                </p:cTn>
                              </p:par>
                              <p:par>
                                <p:cTn id="446" presetID="16" presetClass="entr" presetSubtype="21" fill="hold" grpId="0" nodeType="withEffect">
                                  <p:stCondLst>
                                    <p:cond delay="0"/>
                                  </p:stCondLst>
                                  <p:childTnLst>
                                    <p:set>
                                      <p:cBhvr>
                                        <p:cTn id="447" dur="1" fill="hold">
                                          <p:stCondLst>
                                            <p:cond delay="0"/>
                                          </p:stCondLst>
                                        </p:cTn>
                                        <p:tgtEl>
                                          <p:spTgt spid="402"/>
                                        </p:tgtEl>
                                        <p:attrNameLst>
                                          <p:attrName>style.visibility</p:attrName>
                                        </p:attrNameLst>
                                      </p:cBhvr>
                                      <p:to>
                                        <p:strVal val="visible"/>
                                      </p:to>
                                    </p:set>
                                    <p:animEffect transition="in" filter="barn(inVertical)">
                                      <p:cBhvr>
                                        <p:cTn id="448" dur="500"/>
                                        <p:tgtEl>
                                          <p:spTgt spid="402"/>
                                        </p:tgtEl>
                                      </p:cBhvr>
                                    </p:animEffect>
                                  </p:childTnLst>
                                </p:cTn>
                              </p:par>
                              <p:par>
                                <p:cTn id="449" presetID="16" presetClass="entr" presetSubtype="21" fill="hold" grpId="0" nodeType="withEffect">
                                  <p:stCondLst>
                                    <p:cond delay="0"/>
                                  </p:stCondLst>
                                  <p:childTnLst>
                                    <p:set>
                                      <p:cBhvr>
                                        <p:cTn id="450" dur="1" fill="hold">
                                          <p:stCondLst>
                                            <p:cond delay="0"/>
                                          </p:stCondLst>
                                        </p:cTn>
                                        <p:tgtEl>
                                          <p:spTgt spid="403"/>
                                        </p:tgtEl>
                                        <p:attrNameLst>
                                          <p:attrName>style.visibility</p:attrName>
                                        </p:attrNameLst>
                                      </p:cBhvr>
                                      <p:to>
                                        <p:strVal val="visible"/>
                                      </p:to>
                                    </p:set>
                                    <p:animEffect transition="in" filter="barn(inVertical)">
                                      <p:cBhvr>
                                        <p:cTn id="451" dur="500"/>
                                        <p:tgtEl>
                                          <p:spTgt spid="403"/>
                                        </p:tgtEl>
                                      </p:cBhvr>
                                    </p:animEffect>
                                  </p:childTnLst>
                                </p:cTn>
                              </p:par>
                              <p:par>
                                <p:cTn id="452" presetID="16" presetClass="entr" presetSubtype="21" fill="hold" grpId="0" nodeType="withEffect">
                                  <p:stCondLst>
                                    <p:cond delay="0"/>
                                  </p:stCondLst>
                                  <p:childTnLst>
                                    <p:set>
                                      <p:cBhvr>
                                        <p:cTn id="453" dur="1" fill="hold">
                                          <p:stCondLst>
                                            <p:cond delay="0"/>
                                          </p:stCondLst>
                                        </p:cTn>
                                        <p:tgtEl>
                                          <p:spTgt spid="404"/>
                                        </p:tgtEl>
                                        <p:attrNameLst>
                                          <p:attrName>style.visibility</p:attrName>
                                        </p:attrNameLst>
                                      </p:cBhvr>
                                      <p:to>
                                        <p:strVal val="visible"/>
                                      </p:to>
                                    </p:set>
                                    <p:animEffect transition="in" filter="barn(inVertical)">
                                      <p:cBhvr>
                                        <p:cTn id="454" dur="500"/>
                                        <p:tgtEl>
                                          <p:spTgt spid="404"/>
                                        </p:tgtEl>
                                      </p:cBhvr>
                                    </p:animEffect>
                                  </p:childTnLst>
                                </p:cTn>
                              </p:par>
                              <p:par>
                                <p:cTn id="455" presetID="16" presetClass="entr" presetSubtype="21" fill="hold" grpId="0" nodeType="withEffect">
                                  <p:stCondLst>
                                    <p:cond delay="0"/>
                                  </p:stCondLst>
                                  <p:childTnLst>
                                    <p:set>
                                      <p:cBhvr>
                                        <p:cTn id="456" dur="1" fill="hold">
                                          <p:stCondLst>
                                            <p:cond delay="0"/>
                                          </p:stCondLst>
                                        </p:cTn>
                                        <p:tgtEl>
                                          <p:spTgt spid="405"/>
                                        </p:tgtEl>
                                        <p:attrNameLst>
                                          <p:attrName>style.visibility</p:attrName>
                                        </p:attrNameLst>
                                      </p:cBhvr>
                                      <p:to>
                                        <p:strVal val="visible"/>
                                      </p:to>
                                    </p:set>
                                    <p:animEffect transition="in" filter="barn(inVertical)">
                                      <p:cBhvr>
                                        <p:cTn id="457" dur="500"/>
                                        <p:tgtEl>
                                          <p:spTgt spid="405"/>
                                        </p:tgtEl>
                                      </p:cBhvr>
                                    </p:animEffect>
                                  </p:childTnLst>
                                </p:cTn>
                              </p:par>
                              <p:par>
                                <p:cTn id="458" presetID="16" presetClass="entr" presetSubtype="21" fill="hold" grpId="0" nodeType="withEffect">
                                  <p:stCondLst>
                                    <p:cond delay="0"/>
                                  </p:stCondLst>
                                  <p:childTnLst>
                                    <p:set>
                                      <p:cBhvr>
                                        <p:cTn id="459" dur="1" fill="hold">
                                          <p:stCondLst>
                                            <p:cond delay="0"/>
                                          </p:stCondLst>
                                        </p:cTn>
                                        <p:tgtEl>
                                          <p:spTgt spid="406"/>
                                        </p:tgtEl>
                                        <p:attrNameLst>
                                          <p:attrName>style.visibility</p:attrName>
                                        </p:attrNameLst>
                                      </p:cBhvr>
                                      <p:to>
                                        <p:strVal val="visible"/>
                                      </p:to>
                                    </p:set>
                                    <p:animEffect transition="in" filter="barn(inVertical)">
                                      <p:cBhvr>
                                        <p:cTn id="460" dur="500"/>
                                        <p:tgtEl>
                                          <p:spTgt spid="406"/>
                                        </p:tgtEl>
                                      </p:cBhvr>
                                    </p:animEffect>
                                  </p:childTnLst>
                                </p:cTn>
                              </p:par>
                              <p:par>
                                <p:cTn id="461" presetID="16" presetClass="entr" presetSubtype="21" fill="hold" grpId="0" nodeType="withEffect">
                                  <p:stCondLst>
                                    <p:cond delay="0"/>
                                  </p:stCondLst>
                                  <p:childTnLst>
                                    <p:set>
                                      <p:cBhvr>
                                        <p:cTn id="462" dur="1" fill="hold">
                                          <p:stCondLst>
                                            <p:cond delay="0"/>
                                          </p:stCondLst>
                                        </p:cTn>
                                        <p:tgtEl>
                                          <p:spTgt spid="407"/>
                                        </p:tgtEl>
                                        <p:attrNameLst>
                                          <p:attrName>style.visibility</p:attrName>
                                        </p:attrNameLst>
                                      </p:cBhvr>
                                      <p:to>
                                        <p:strVal val="visible"/>
                                      </p:to>
                                    </p:set>
                                    <p:animEffect transition="in" filter="barn(inVertical)">
                                      <p:cBhvr>
                                        <p:cTn id="463" dur="500"/>
                                        <p:tgtEl>
                                          <p:spTgt spid="407"/>
                                        </p:tgtEl>
                                      </p:cBhvr>
                                    </p:animEffect>
                                  </p:childTnLst>
                                </p:cTn>
                              </p:par>
                              <p:par>
                                <p:cTn id="464" presetID="16" presetClass="entr" presetSubtype="21" fill="hold" grpId="0" nodeType="withEffect">
                                  <p:stCondLst>
                                    <p:cond delay="0"/>
                                  </p:stCondLst>
                                  <p:childTnLst>
                                    <p:set>
                                      <p:cBhvr>
                                        <p:cTn id="465" dur="1" fill="hold">
                                          <p:stCondLst>
                                            <p:cond delay="0"/>
                                          </p:stCondLst>
                                        </p:cTn>
                                        <p:tgtEl>
                                          <p:spTgt spid="408"/>
                                        </p:tgtEl>
                                        <p:attrNameLst>
                                          <p:attrName>style.visibility</p:attrName>
                                        </p:attrNameLst>
                                      </p:cBhvr>
                                      <p:to>
                                        <p:strVal val="visible"/>
                                      </p:to>
                                    </p:set>
                                    <p:animEffect transition="in" filter="barn(inVertical)">
                                      <p:cBhvr>
                                        <p:cTn id="466" dur="500"/>
                                        <p:tgtEl>
                                          <p:spTgt spid="408"/>
                                        </p:tgtEl>
                                      </p:cBhvr>
                                    </p:animEffect>
                                  </p:childTnLst>
                                </p:cTn>
                              </p:par>
                              <p:par>
                                <p:cTn id="467" presetID="16" presetClass="entr" presetSubtype="21" fill="hold" grpId="0" nodeType="withEffect">
                                  <p:stCondLst>
                                    <p:cond delay="0"/>
                                  </p:stCondLst>
                                  <p:childTnLst>
                                    <p:set>
                                      <p:cBhvr>
                                        <p:cTn id="468" dur="1" fill="hold">
                                          <p:stCondLst>
                                            <p:cond delay="0"/>
                                          </p:stCondLst>
                                        </p:cTn>
                                        <p:tgtEl>
                                          <p:spTgt spid="409"/>
                                        </p:tgtEl>
                                        <p:attrNameLst>
                                          <p:attrName>style.visibility</p:attrName>
                                        </p:attrNameLst>
                                      </p:cBhvr>
                                      <p:to>
                                        <p:strVal val="visible"/>
                                      </p:to>
                                    </p:set>
                                    <p:animEffect transition="in" filter="barn(inVertical)">
                                      <p:cBhvr>
                                        <p:cTn id="469" dur="500"/>
                                        <p:tgtEl>
                                          <p:spTgt spid="409"/>
                                        </p:tgtEl>
                                      </p:cBhvr>
                                    </p:animEffect>
                                  </p:childTnLst>
                                </p:cTn>
                              </p:par>
                              <p:par>
                                <p:cTn id="470" presetID="16" presetClass="entr" presetSubtype="21" fill="hold" grpId="0" nodeType="withEffect">
                                  <p:stCondLst>
                                    <p:cond delay="0"/>
                                  </p:stCondLst>
                                  <p:childTnLst>
                                    <p:set>
                                      <p:cBhvr>
                                        <p:cTn id="471" dur="1" fill="hold">
                                          <p:stCondLst>
                                            <p:cond delay="0"/>
                                          </p:stCondLst>
                                        </p:cTn>
                                        <p:tgtEl>
                                          <p:spTgt spid="410"/>
                                        </p:tgtEl>
                                        <p:attrNameLst>
                                          <p:attrName>style.visibility</p:attrName>
                                        </p:attrNameLst>
                                      </p:cBhvr>
                                      <p:to>
                                        <p:strVal val="visible"/>
                                      </p:to>
                                    </p:set>
                                    <p:animEffect transition="in" filter="barn(inVertical)">
                                      <p:cBhvr>
                                        <p:cTn id="472" dur="500"/>
                                        <p:tgtEl>
                                          <p:spTgt spid="410"/>
                                        </p:tgtEl>
                                      </p:cBhvr>
                                    </p:animEffect>
                                  </p:childTnLst>
                                </p:cTn>
                              </p:par>
                              <p:par>
                                <p:cTn id="473" presetID="16" presetClass="entr" presetSubtype="21" fill="hold" grpId="0" nodeType="withEffect">
                                  <p:stCondLst>
                                    <p:cond delay="0"/>
                                  </p:stCondLst>
                                  <p:childTnLst>
                                    <p:set>
                                      <p:cBhvr>
                                        <p:cTn id="474" dur="1" fill="hold">
                                          <p:stCondLst>
                                            <p:cond delay="0"/>
                                          </p:stCondLst>
                                        </p:cTn>
                                        <p:tgtEl>
                                          <p:spTgt spid="411"/>
                                        </p:tgtEl>
                                        <p:attrNameLst>
                                          <p:attrName>style.visibility</p:attrName>
                                        </p:attrNameLst>
                                      </p:cBhvr>
                                      <p:to>
                                        <p:strVal val="visible"/>
                                      </p:to>
                                    </p:set>
                                    <p:animEffect transition="in" filter="barn(inVertical)">
                                      <p:cBhvr>
                                        <p:cTn id="475" dur="500"/>
                                        <p:tgtEl>
                                          <p:spTgt spid="411"/>
                                        </p:tgtEl>
                                      </p:cBhvr>
                                    </p:animEffect>
                                  </p:childTnLst>
                                </p:cTn>
                              </p:par>
                              <p:par>
                                <p:cTn id="476" presetID="16" presetClass="entr" presetSubtype="21" fill="hold" grpId="0" nodeType="withEffect">
                                  <p:stCondLst>
                                    <p:cond delay="0"/>
                                  </p:stCondLst>
                                  <p:childTnLst>
                                    <p:set>
                                      <p:cBhvr>
                                        <p:cTn id="477" dur="1" fill="hold">
                                          <p:stCondLst>
                                            <p:cond delay="0"/>
                                          </p:stCondLst>
                                        </p:cTn>
                                        <p:tgtEl>
                                          <p:spTgt spid="412"/>
                                        </p:tgtEl>
                                        <p:attrNameLst>
                                          <p:attrName>style.visibility</p:attrName>
                                        </p:attrNameLst>
                                      </p:cBhvr>
                                      <p:to>
                                        <p:strVal val="visible"/>
                                      </p:to>
                                    </p:set>
                                    <p:animEffect transition="in" filter="barn(inVertical)">
                                      <p:cBhvr>
                                        <p:cTn id="478" dur="500"/>
                                        <p:tgtEl>
                                          <p:spTgt spid="412"/>
                                        </p:tgtEl>
                                      </p:cBhvr>
                                    </p:animEffect>
                                  </p:childTnLst>
                                </p:cTn>
                              </p:par>
                              <p:par>
                                <p:cTn id="479" presetID="16" presetClass="entr" presetSubtype="21" fill="hold" grpId="0" nodeType="withEffect">
                                  <p:stCondLst>
                                    <p:cond delay="0"/>
                                  </p:stCondLst>
                                  <p:childTnLst>
                                    <p:set>
                                      <p:cBhvr>
                                        <p:cTn id="480" dur="1" fill="hold">
                                          <p:stCondLst>
                                            <p:cond delay="0"/>
                                          </p:stCondLst>
                                        </p:cTn>
                                        <p:tgtEl>
                                          <p:spTgt spid="413"/>
                                        </p:tgtEl>
                                        <p:attrNameLst>
                                          <p:attrName>style.visibility</p:attrName>
                                        </p:attrNameLst>
                                      </p:cBhvr>
                                      <p:to>
                                        <p:strVal val="visible"/>
                                      </p:to>
                                    </p:set>
                                    <p:animEffect transition="in" filter="barn(inVertical)">
                                      <p:cBhvr>
                                        <p:cTn id="481" dur="500"/>
                                        <p:tgtEl>
                                          <p:spTgt spid="413"/>
                                        </p:tgtEl>
                                      </p:cBhvr>
                                    </p:animEffect>
                                  </p:childTnLst>
                                </p:cTn>
                              </p:par>
                              <p:par>
                                <p:cTn id="482" presetID="16" presetClass="entr" presetSubtype="21" fill="hold" grpId="0" nodeType="withEffect">
                                  <p:stCondLst>
                                    <p:cond delay="0"/>
                                  </p:stCondLst>
                                  <p:childTnLst>
                                    <p:set>
                                      <p:cBhvr>
                                        <p:cTn id="483" dur="1" fill="hold">
                                          <p:stCondLst>
                                            <p:cond delay="0"/>
                                          </p:stCondLst>
                                        </p:cTn>
                                        <p:tgtEl>
                                          <p:spTgt spid="414"/>
                                        </p:tgtEl>
                                        <p:attrNameLst>
                                          <p:attrName>style.visibility</p:attrName>
                                        </p:attrNameLst>
                                      </p:cBhvr>
                                      <p:to>
                                        <p:strVal val="visible"/>
                                      </p:to>
                                    </p:set>
                                    <p:animEffect transition="in" filter="barn(inVertical)">
                                      <p:cBhvr>
                                        <p:cTn id="484" dur="500"/>
                                        <p:tgtEl>
                                          <p:spTgt spid="414"/>
                                        </p:tgtEl>
                                      </p:cBhvr>
                                    </p:animEffect>
                                  </p:childTnLst>
                                </p:cTn>
                              </p:par>
                              <p:par>
                                <p:cTn id="485" presetID="16" presetClass="entr" presetSubtype="21" fill="hold" grpId="0" nodeType="withEffect">
                                  <p:stCondLst>
                                    <p:cond delay="0"/>
                                  </p:stCondLst>
                                  <p:childTnLst>
                                    <p:set>
                                      <p:cBhvr>
                                        <p:cTn id="486" dur="1" fill="hold">
                                          <p:stCondLst>
                                            <p:cond delay="0"/>
                                          </p:stCondLst>
                                        </p:cTn>
                                        <p:tgtEl>
                                          <p:spTgt spid="415"/>
                                        </p:tgtEl>
                                        <p:attrNameLst>
                                          <p:attrName>style.visibility</p:attrName>
                                        </p:attrNameLst>
                                      </p:cBhvr>
                                      <p:to>
                                        <p:strVal val="visible"/>
                                      </p:to>
                                    </p:set>
                                    <p:animEffect transition="in" filter="barn(inVertical)">
                                      <p:cBhvr>
                                        <p:cTn id="487" dur="500"/>
                                        <p:tgtEl>
                                          <p:spTgt spid="415"/>
                                        </p:tgtEl>
                                      </p:cBhvr>
                                    </p:animEffect>
                                  </p:childTnLst>
                                </p:cTn>
                              </p:par>
                              <p:par>
                                <p:cTn id="488" presetID="16" presetClass="entr" presetSubtype="21" fill="hold" grpId="0" nodeType="withEffect">
                                  <p:stCondLst>
                                    <p:cond delay="0"/>
                                  </p:stCondLst>
                                  <p:childTnLst>
                                    <p:set>
                                      <p:cBhvr>
                                        <p:cTn id="489" dur="1" fill="hold">
                                          <p:stCondLst>
                                            <p:cond delay="0"/>
                                          </p:stCondLst>
                                        </p:cTn>
                                        <p:tgtEl>
                                          <p:spTgt spid="416"/>
                                        </p:tgtEl>
                                        <p:attrNameLst>
                                          <p:attrName>style.visibility</p:attrName>
                                        </p:attrNameLst>
                                      </p:cBhvr>
                                      <p:to>
                                        <p:strVal val="visible"/>
                                      </p:to>
                                    </p:set>
                                    <p:animEffect transition="in" filter="barn(inVertical)">
                                      <p:cBhvr>
                                        <p:cTn id="490" dur="500"/>
                                        <p:tgtEl>
                                          <p:spTgt spid="416"/>
                                        </p:tgtEl>
                                      </p:cBhvr>
                                    </p:animEffect>
                                  </p:childTnLst>
                                </p:cTn>
                              </p:par>
                              <p:par>
                                <p:cTn id="491" presetID="16" presetClass="entr" presetSubtype="21" fill="hold" grpId="0" nodeType="withEffect">
                                  <p:stCondLst>
                                    <p:cond delay="0"/>
                                  </p:stCondLst>
                                  <p:childTnLst>
                                    <p:set>
                                      <p:cBhvr>
                                        <p:cTn id="492" dur="1" fill="hold">
                                          <p:stCondLst>
                                            <p:cond delay="0"/>
                                          </p:stCondLst>
                                        </p:cTn>
                                        <p:tgtEl>
                                          <p:spTgt spid="417"/>
                                        </p:tgtEl>
                                        <p:attrNameLst>
                                          <p:attrName>style.visibility</p:attrName>
                                        </p:attrNameLst>
                                      </p:cBhvr>
                                      <p:to>
                                        <p:strVal val="visible"/>
                                      </p:to>
                                    </p:set>
                                    <p:animEffect transition="in" filter="barn(inVertical)">
                                      <p:cBhvr>
                                        <p:cTn id="493" dur="500"/>
                                        <p:tgtEl>
                                          <p:spTgt spid="417"/>
                                        </p:tgtEl>
                                      </p:cBhvr>
                                    </p:animEffect>
                                  </p:childTnLst>
                                </p:cTn>
                              </p:par>
                              <p:par>
                                <p:cTn id="494" presetID="16" presetClass="entr" presetSubtype="21" fill="hold" grpId="0" nodeType="withEffect">
                                  <p:stCondLst>
                                    <p:cond delay="0"/>
                                  </p:stCondLst>
                                  <p:childTnLst>
                                    <p:set>
                                      <p:cBhvr>
                                        <p:cTn id="495" dur="1" fill="hold">
                                          <p:stCondLst>
                                            <p:cond delay="0"/>
                                          </p:stCondLst>
                                        </p:cTn>
                                        <p:tgtEl>
                                          <p:spTgt spid="418"/>
                                        </p:tgtEl>
                                        <p:attrNameLst>
                                          <p:attrName>style.visibility</p:attrName>
                                        </p:attrNameLst>
                                      </p:cBhvr>
                                      <p:to>
                                        <p:strVal val="visible"/>
                                      </p:to>
                                    </p:set>
                                    <p:animEffect transition="in" filter="barn(inVertical)">
                                      <p:cBhvr>
                                        <p:cTn id="496" dur="500"/>
                                        <p:tgtEl>
                                          <p:spTgt spid="418"/>
                                        </p:tgtEl>
                                      </p:cBhvr>
                                    </p:animEffect>
                                  </p:childTnLst>
                                </p:cTn>
                              </p:par>
                              <p:par>
                                <p:cTn id="497" presetID="16" presetClass="entr" presetSubtype="21" fill="hold" grpId="0" nodeType="withEffect">
                                  <p:stCondLst>
                                    <p:cond delay="0"/>
                                  </p:stCondLst>
                                  <p:childTnLst>
                                    <p:set>
                                      <p:cBhvr>
                                        <p:cTn id="498" dur="1" fill="hold">
                                          <p:stCondLst>
                                            <p:cond delay="0"/>
                                          </p:stCondLst>
                                        </p:cTn>
                                        <p:tgtEl>
                                          <p:spTgt spid="419"/>
                                        </p:tgtEl>
                                        <p:attrNameLst>
                                          <p:attrName>style.visibility</p:attrName>
                                        </p:attrNameLst>
                                      </p:cBhvr>
                                      <p:to>
                                        <p:strVal val="visible"/>
                                      </p:to>
                                    </p:set>
                                    <p:animEffect transition="in" filter="barn(inVertical)">
                                      <p:cBhvr>
                                        <p:cTn id="499" dur="500"/>
                                        <p:tgtEl>
                                          <p:spTgt spid="419"/>
                                        </p:tgtEl>
                                      </p:cBhvr>
                                    </p:animEffect>
                                  </p:childTnLst>
                                </p:cTn>
                              </p:par>
                              <p:par>
                                <p:cTn id="500" presetID="16" presetClass="entr" presetSubtype="21" fill="hold" grpId="0" nodeType="withEffect">
                                  <p:stCondLst>
                                    <p:cond delay="0"/>
                                  </p:stCondLst>
                                  <p:childTnLst>
                                    <p:set>
                                      <p:cBhvr>
                                        <p:cTn id="501" dur="1" fill="hold">
                                          <p:stCondLst>
                                            <p:cond delay="0"/>
                                          </p:stCondLst>
                                        </p:cTn>
                                        <p:tgtEl>
                                          <p:spTgt spid="420"/>
                                        </p:tgtEl>
                                        <p:attrNameLst>
                                          <p:attrName>style.visibility</p:attrName>
                                        </p:attrNameLst>
                                      </p:cBhvr>
                                      <p:to>
                                        <p:strVal val="visible"/>
                                      </p:to>
                                    </p:set>
                                    <p:animEffect transition="in" filter="barn(inVertical)">
                                      <p:cBhvr>
                                        <p:cTn id="502" dur="500"/>
                                        <p:tgtEl>
                                          <p:spTgt spid="420"/>
                                        </p:tgtEl>
                                      </p:cBhvr>
                                    </p:animEffect>
                                  </p:childTnLst>
                                </p:cTn>
                              </p:par>
                              <p:par>
                                <p:cTn id="503" presetID="16" presetClass="entr" presetSubtype="21" fill="hold" grpId="0" nodeType="withEffect">
                                  <p:stCondLst>
                                    <p:cond delay="0"/>
                                  </p:stCondLst>
                                  <p:childTnLst>
                                    <p:set>
                                      <p:cBhvr>
                                        <p:cTn id="504" dur="1" fill="hold">
                                          <p:stCondLst>
                                            <p:cond delay="0"/>
                                          </p:stCondLst>
                                        </p:cTn>
                                        <p:tgtEl>
                                          <p:spTgt spid="421"/>
                                        </p:tgtEl>
                                        <p:attrNameLst>
                                          <p:attrName>style.visibility</p:attrName>
                                        </p:attrNameLst>
                                      </p:cBhvr>
                                      <p:to>
                                        <p:strVal val="visible"/>
                                      </p:to>
                                    </p:set>
                                    <p:animEffect transition="in" filter="barn(inVertical)">
                                      <p:cBhvr>
                                        <p:cTn id="505" dur="500"/>
                                        <p:tgtEl>
                                          <p:spTgt spid="421"/>
                                        </p:tgtEl>
                                      </p:cBhvr>
                                    </p:animEffect>
                                  </p:childTnLst>
                                </p:cTn>
                              </p:par>
                              <p:par>
                                <p:cTn id="506" presetID="16" presetClass="entr" presetSubtype="21" fill="hold" grpId="0" nodeType="withEffect">
                                  <p:stCondLst>
                                    <p:cond delay="0"/>
                                  </p:stCondLst>
                                  <p:childTnLst>
                                    <p:set>
                                      <p:cBhvr>
                                        <p:cTn id="507" dur="1" fill="hold">
                                          <p:stCondLst>
                                            <p:cond delay="0"/>
                                          </p:stCondLst>
                                        </p:cTn>
                                        <p:tgtEl>
                                          <p:spTgt spid="422"/>
                                        </p:tgtEl>
                                        <p:attrNameLst>
                                          <p:attrName>style.visibility</p:attrName>
                                        </p:attrNameLst>
                                      </p:cBhvr>
                                      <p:to>
                                        <p:strVal val="visible"/>
                                      </p:to>
                                    </p:set>
                                    <p:animEffect transition="in" filter="barn(inVertical)">
                                      <p:cBhvr>
                                        <p:cTn id="508" dur="500"/>
                                        <p:tgtEl>
                                          <p:spTgt spid="422"/>
                                        </p:tgtEl>
                                      </p:cBhvr>
                                    </p:animEffect>
                                  </p:childTnLst>
                                </p:cTn>
                              </p:par>
                              <p:par>
                                <p:cTn id="509" presetID="16" presetClass="entr" presetSubtype="21" fill="hold" grpId="0" nodeType="withEffect">
                                  <p:stCondLst>
                                    <p:cond delay="0"/>
                                  </p:stCondLst>
                                  <p:childTnLst>
                                    <p:set>
                                      <p:cBhvr>
                                        <p:cTn id="510" dur="1" fill="hold">
                                          <p:stCondLst>
                                            <p:cond delay="0"/>
                                          </p:stCondLst>
                                        </p:cTn>
                                        <p:tgtEl>
                                          <p:spTgt spid="423"/>
                                        </p:tgtEl>
                                        <p:attrNameLst>
                                          <p:attrName>style.visibility</p:attrName>
                                        </p:attrNameLst>
                                      </p:cBhvr>
                                      <p:to>
                                        <p:strVal val="visible"/>
                                      </p:to>
                                    </p:set>
                                    <p:animEffect transition="in" filter="barn(inVertical)">
                                      <p:cBhvr>
                                        <p:cTn id="511" dur="500"/>
                                        <p:tgtEl>
                                          <p:spTgt spid="423"/>
                                        </p:tgtEl>
                                      </p:cBhvr>
                                    </p:animEffect>
                                  </p:childTnLst>
                                </p:cTn>
                              </p:par>
                              <p:par>
                                <p:cTn id="512" presetID="16" presetClass="entr" presetSubtype="21" fill="hold" grpId="0" nodeType="withEffect">
                                  <p:stCondLst>
                                    <p:cond delay="0"/>
                                  </p:stCondLst>
                                  <p:childTnLst>
                                    <p:set>
                                      <p:cBhvr>
                                        <p:cTn id="513" dur="1" fill="hold">
                                          <p:stCondLst>
                                            <p:cond delay="0"/>
                                          </p:stCondLst>
                                        </p:cTn>
                                        <p:tgtEl>
                                          <p:spTgt spid="424"/>
                                        </p:tgtEl>
                                        <p:attrNameLst>
                                          <p:attrName>style.visibility</p:attrName>
                                        </p:attrNameLst>
                                      </p:cBhvr>
                                      <p:to>
                                        <p:strVal val="visible"/>
                                      </p:to>
                                    </p:set>
                                    <p:animEffect transition="in" filter="barn(inVertical)">
                                      <p:cBhvr>
                                        <p:cTn id="514" dur="500"/>
                                        <p:tgtEl>
                                          <p:spTgt spid="424"/>
                                        </p:tgtEl>
                                      </p:cBhvr>
                                    </p:animEffect>
                                  </p:childTnLst>
                                </p:cTn>
                              </p:par>
                              <p:par>
                                <p:cTn id="515" presetID="16" presetClass="entr" presetSubtype="21" fill="hold" grpId="0" nodeType="withEffect">
                                  <p:stCondLst>
                                    <p:cond delay="0"/>
                                  </p:stCondLst>
                                  <p:childTnLst>
                                    <p:set>
                                      <p:cBhvr>
                                        <p:cTn id="516" dur="1" fill="hold">
                                          <p:stCondLst>
                                            <p:cond delay="0"/>
                                          </p:stCondLst>
                                        </p:cTn>
                                        <p:tgtEl>
                                          <p:spTgt spid="425"/>
                                        </p:tgtEl>
                                        <p:attrNameLst>
                                          <p:attrName>style.visibility</p:attrName>
                                        </p:attrNameLst>
                                      </p:cBhvr>
                                      <p:to>
                                        <p:strVal val="visible"/>
                                      </p:to>
                                    </p:set>
                                    <p:animEffect transition="in" filter="barn(inVertical)">
                                      <p:cBhvr>
                                        <p:cTn id="517" dur="500"/>
                                        <p:tgtEl>
                                          <p:spTgt spid="425"/>
                                        </p:tgtEl>
                                      </p:cBhvr>
                                    </p:animEffect>
                                  </p:childTnLst>
                                </p:cTn>
                              </p:par>
                              <p:par>
                                <p:cTn id="518" presetID="16" presetClass="entr" presetSubtype="21" fill="hold" grpId="0" nodeType="withEffect">
                                  <p:stCondLst>
                                    <p:cond delay="0"/>
                                  </p:stCondLst>
                                  <p:childTnLst>
                                    <p:set>
                                      <p:cBhvr>
                                        <p:cTn id="519" dur="1" fill="hold">
                                          <p:stCondLst>
                                            <p:cond delay="0"/>
                                          </p:stCondLst>
                                        </p:cTn>
                                        <p:tgtEl>
                                          <p:spTgt spid="426"/>
                                        </p:tgtEl>
                                        <p:attrNameLst>
                                          <p:attrName>style.visibility</p:attrName>
                                        </p:attrNameLst>
                                      </p:cBhvr>
                                      <p:to>
                                        <p:strVal val="visible"/>
                                      </p:to>
                                    </p:set>
                                    <p:animEffect transition="in" filter="barn(inVertical)">
                                      <p:cBhvr>
                                        <p:cTn id="520" dur="500"/>
                                        <p:tgtEl>
                                          <p:spTgt spid="426"/>
                                        </p:tgtEl>
                                      </p:cBhvr>
                                    </p:animEffect>
                                  </p:childTnLst>
                                </p:cTn>
                              </p:par>
                              <p:par>
                                <p:cTn id="521" presetID="16" presetClass="entr" presetSubtype="21" fill="hold" grpId="0" nodeType="withEffect">
                                  <p:stCondLst>
                                    <p:cond delay="0"/>
                                  </p:stCondLst>
                                  <p:childTnLst>
                                    <p:set>
                                      <p:cBhvr>
                                        <p:cTn id="522" dur="1" fill="hold">
                                          <p:stCondLst>
                                            <p:cond delay="0"/>
                                          </p:stCondLst>
                                        </p:cTn>
                                        <p:tgtEl>
                                          <p:spTgt spid="427"/>
                                        </p:tgtEl>
                                        <p:attrNameLst>
                                          <p:attrName>style.visibility</p:attrName>
                                        </p:attrNameLst>
                                      </p:cBhvr>
                                      <p:to>
                                        <p:strVal val="visible"/>
                                      </p:to>
                                    </p:set>
                                    <p:animEffect transition="in" filter="barn(inVertical)">
                                      <p:cBhvr>
                                        <p:cTn id="523" dur="500"/>
                                        <p:tgtEl>
                                          <p:spTgt spid="427"/>
                                        </p:tgtEl>
                                      </p:cBhvr>
                                    </p:animEffect>
                                  </p:childTnLst>
                                </p:cTn>
                              </p:par>
                              <p:par>
                                <p:cTn id="524" presetID="16" presetClass="entr" presetSubtype="21" fill="hold" grpId="0" nodeType="withEffect">
                                  <p:stCondLst>
                                    <p:cond delay="0"/>
                                  </p:stCondLst>
                                  <p:childTnLst>
                                    <p:set>
                                      <p:cBhvr>
                                        <p:cTn id="525" dur="1" fill="hold">
                                          <p:stCondLst>
                                            <p:cond delay="0"/>
                                          </p:stCondLst>
                                        </p:cTn>
                                        <p:tgtEl>
                                          <p:spTgt spid="428"/>
                                        </p:tgtEl>
                                        <p:attrNameLst>
                                          <p:attrName>style.visibility</p:attrName>
                                        </p:attrNameLst>
                                      </p:cBhvr>
                                      <p:to>
                                        <p:strVal val="visible"/>
                                      </p:to>
                                    </p:set>
                                    <p:animEffect transition="in" filter="barn(inVertical)">
                                      <p:cBhvr>
                                        <p:cTn id="526" dur="500"/>
                                        <p:tgtEl>
                                          <p:spTgt spid="428"/>
                                        </p:tgtEl>
                                      </p:cBhvr>
                                    </p:animEffect>
                                  </p:childTnLst>
                                </p:cTn>
                              </p:par>
                              <p:par>
                                <p:cTn id="527" presetID="16" presetClass="entr" presetSubtype="21" fill="hold" grpId="0" nodeType="withEffect">
                                  <p:stCondLst>
                                    <p:cond delay="0"/>
                                  </p:stCondLst>
                                  <p:childTnLst>
                                    <p:set>
                                      <p:cBhvr>
                                        <p:cTn id="528" dur="1" fill="hold">
                                          <p:stCondLst>
                                            <p:cond delay="0"/>
                                          </p:stCondLst>
                                        </p:cTn>
                                        <p:tgtEl>
                                          <p:spTgt spid="429"/>
                                        </p:tgtEl>
                                        <p:attrNameLst>
                                          <p:attrName>style.visibility</p:attrName>
                                        </p:attrNameLst>
                                      </p:cBhvr>
                                      <p:to>
                                        <p:strVal val="visible"/>
                                      </p:to>
                                    </p:set>
                                    <p:animEffect transition="in" filter="barn(inVertical)">
                                      <p:cBhvr>
                                        <p:cTn id="529" dur="500"/>
                                        <p:tgtEl>
                                          <p:spTgt spid="429"/>
                                        </p:tgtEl>
                                      </p:cBhvr>
                                    </p:animEffect>
                                  </p:childTnLst>
                                </p:cTn>
                              </p:par>
                              <p:par>
                                <p:cTn id="530" presetID="16" presetClass="entr" presetSubtype="21" fill="hold" grpId="0" nodeType="withEffect">
                                  <p:stCondLst>
                                    <p:cond delay="0"/>
                                  </p:stCondLst>
                                  <p:childTnLst>
                                    <p:set>
                                      <p:cBhvr>
                                        <p:cTn id="531" dur="1" fill="hold">
                                          <p:stCondLst>
                                            <p:cond delay="0"/>
                                          </p:stCondLst>
                                        </p:cTn>
                                        <p:tgtEl>
                                          <p:spTgt spid="430"/>
                                        </p:tgtEl>
                                        <p:attrNameLst>
                                          <p:attrName>style.visibility</p:attrName>
                                        </p:attrNameLst>
                                      </p:cBhvr>
                                      <p:to>
                                        <p:strVal val="visible"/>
                                      </p:to>
                                    </p:set>
                                    <p:animEffect transition="in" filter="barn(inVertical)">
                                      <p:cBhvr>
                                        <p:cTn id="532" dur="500"/>
                                        <p:tgtEl>
                                          <p:spTgt spid="430"/>
                                        </p:tgtEl>
                                      </p:cBhvr>
                                    </p:animEffect>
                                  </p:childTnLst>
                                </p:cTn>
                              </p:par>
                              <p:par>
                                <p:cTn id="533" presetID="16" presetClass="entr" presetSubtype="21" fill="hold" grpId="0" nodeType="withEffect">
                                  <p:stCondLst>
                                    <p:cond delay="0"/>
                                  </p:stCondLst>
                                  <p:childTnLst>
                                    <p:set>
                                      <p:cBhvr>
                                        <p:cTn id="534" dur="1" fill="hold">
                                          <p:stCondLst>
                                            <p:cond delay="0"/>
                                          </p:stCondLst>
                                        </p:cTn>
                                        <p:tgtEl>
                                          <p:spTgt spid="431"/>
                                        </p:tgtEl>
                                        <p:attrNameLst>
                                          <p:attrName>style.visibility</p:attrName>
                                        </p:attrNameLst>
                                      </p:cBhvr>
                                      <p:to>
                                        <p:strVal val="visible"/>
                                      </p:to>
                                    </p:set>
                                    <p:animEffect transition="in" filter="barn(inVertical)">
                                      <p:cBhvr>
                                        <p:cTn id="535" dur="500"/>
                                        <p:tgtEl>
                                          <p:spTgt spid="431"/>
                                        </p:tgtEl>
                                      </p:cBhvr>
                                    </p:animEffect>
                                  </p:childTnLst>
                                </p:cTn>
                              </p:par>
                              <p:par>
                                <p:cTn id="536" presetID="16" presetClass="entr" presetSubtype="21" fill="hold" grpId="0" nodeType="withEffect">
                                  <p:stCondLst>
                                    <p:cond delay="0"/>
                                  </p:stCondLst>
                                  <p:childTnLst>
                                    <p:set>
                                      <p:cBhvr>
                                        <p:cTn id="537" dur="1" fill="hold">
                                          <p:stCondLst>
                                            <p:cond delay="0"/>
                                          </p:stCondLst>
                                        </p:cTn>
                                        <p:tgtEl>
                                          <p:spTgt spid="432"/>
                                        </p:tgtEl>
                                        <p:attrNameLst>
                                          <p:attrName>style.visibility</p:attrName>
                                        </p:attrNameLst>
                                      </p:cBhvr>
                                      <p:to>
                                        <p:strVal val="visible"/>
                                      </p:to>
                                    </p:set>
                                    <p:animEffect transition="in" filter="barn(inVertical)">
                                      <p:cBhvr>
                                        <p:cTn id="538" dur="500"/>
                                        <p:tgtEl>
                                          <p:spTgt spid="432"/>
                                        </p:tgtEl>
                                      </p:cBhvr>
                                    </p:animEffect>
                                  </p:childTnLst>
                                </p:cTn>
                              </p:par>
                              <p:par>
                                <p:cTn id="539" presetID="16" presetClass="entr" presetSubtype="21" fill="hold" grpId="0" nodeType="withEffect">
                                  <p:stCondLst>
                                    <p:cond delay="0"/>
                                  </p:stCondLst>
                                  <p:childTnLst>
                                    <p:set>
                                      <p:cBhvr>
                                        <p:cTn id="540" dur="1" fill="hold">
                                          <p:stCondLst>
                                            <p:cond delay="0"/>
                                          </p:stCondLst>
                                        </p:cTn>
                                        <p:tgtEl>
                                          <p:spTgt spid="433"/>
                                        </p:tgtEl>
                                        <p:attrNameLst>
                                          <p:attrName>style.visibility</p:attrName>
                                        </p:attrNameLst>
                                      </p:cBhvr>
                                      <p:to>
                                        <p:strVal val="visible"/>
                                      </p:to>
                                    </p:set>
                                    <p:animEffect transition="in" filter="barn(inVertical)">
                                      <p:cBhvr>
                                        <p:cTn id="541" dur="500"/>
                                        <p:tgtEl>
                                          <p:spTgt spid="433"/>
                                        </p:tgtEl>
                                      </p:cBhvr>
                                    </p:animEffect>
                                  </p:childTnLst>
                                </p:cTn>
                              </p:par>
                              <p:par>
                                <p:cTn id="542" presetID="16" presetClass="entr" presetSubtype="21" fill="hold" grpId="0" nodeType="withEffect">
                                  <p:stCondLst>
                                    <p:cond delay="0"/>
                                  </p:stCondLst>
                                  <p:childTnLst>
                                    <p:set>
                                      <p:cBhvr>
                                        <p:cTn id="543" dur="1" fill="hold">
                                          <p:stCondLst>
                                            <p:cond delay="0"/>
                                          </p:stCondLst>
                                        </p:cTn>
                                        <p:tgtEl>
                                          <p:spTgt spid="434"/>
                                        </p:tgtEl>
                                        <p:attrNameLst>
                                          <p:attrName>style.visibility</p:attrName>
                                        </p:attrNameLst>
                                      </p:cBhvr>
                                      <p:to>
                                        <p:strVal val="visible"/>
                                      </p:to>
                                    </p:set>
                                    <p:animEffect transition="in" filter="barn(inVertical)">
                                      <p:cBhvr>
                                        <p:cTn id="544" dur="500"/>
                                        <p:tgtEl>
                                          <p:spTgt spid="434"/>
                                        </p:tgtEl>
                                      </p:cBhvr>
                                    </p:animEffect>
                                  </p:childTnLst>
                                </p:cTn>
                              </p:par>
                              <p:par>
                                <p:cTn id="545" presetID="16" presetClass="entr" presetSubtype="21" fill="hold" grpId="0" nodeType="withEffect">
                                  <p:stCondLst>
                                    <p:cond delay="0"/>
                                  </p:stCondLst>
                                  <p:childTnLst>
                                    <p:set>
                                      <p:cBhvr>
                                        <p:cTn id="546" dur="1" fill="hold">
                                          <p:stCondLst>
                                            <p:cond delay="0"/>
                                          </p:stCondLst>
                                        </p:cTn>
                                        <p:tgtEl>
                                          <p:spTgt spid="435"/>
                                        </p:tgtEl>
                                        <p:attrNameLst>
                                          <p:attrName>style.visibility</p:attrName>
                                        </p:attrNameLst>
                                      </p:cBhvr>
                                      <p:to>
                                        <p:strVal val="visible"/>
                                      </p:to>
                                    </p:set>
                                    <p:animEffect transition="in" filter="barn(inVertical)">
                                      <p:cBhvr>
                                        <p:cTn id="547" dur="500"/>
                                        <p:tgtEl>
                                          <p:spTgt spid="435"/>
                                        </p:tgtEl>
                                      </p:cBhvr>
                                    </p:animEffect>
                                  </p:childTnLst>
                                </p:cTn>
                              </p:par>
                              <p:par>
                                <p:cTn id="548" presetID="16" presetClass="entr" presetSubtype="21" fill="hold" grpId="0" nodeType="withEffect">
                                  <p:stCondLst>
                                    <p:cond delay="0"/>
                                  </p:stCondLst>
                                  <p:childTnLst>
                                    <p:set>
                                      <p:cBhvr>
                                        <p:cTn id="549" dur="1" fill="hold">
                                          <p:stCondLst>
                                            <p:cond delay="0"/>
                                          </p:stCondLst>
                                        </p:cTn>
                                        <p:tgtEl>
                                          <p:spTgt spid="436"/>
                                        </p:tgtEl>
                                        <p:attrNameLst>
                                          <p:attrName>style.visibility</p:attrName>
                                        </p:attrNameLst>
                                      </p:cBhvr>
                                      <p:to>
                                        <p:strVal val="visible"/>
                                      </p:to>
                                    </p:set>
                                    <p:animEffect transition="in" filter="barn(inVertical)">
                                      <p:cBhvr>
                                        <p:cTn id="550" dur="500"/>
                                        <p:tgtEl>
                                          <p:spTgt spid="436"/>
                                        </p:tgtEl>
                                      </p:cBhvr>
                                    </p:animEffect>
                                  </p:childTnLst>
                                </p:cTn>
                              </p:par>
                              <p:par>
                                <p:cTn id="551" presetID="16" presetClass="entr" presetSubtype="21" fill="hold" grpId="0" nodeType="withEffect">
                                  <p:stCondLst>
                                    <p:cond delay="0"/>
                                  </p:stCondLst>
                                  <p:childTnLst>
                                    <p:set>
                                      <p:cBhvr>
                                        <p:cTn id="552" dur="1" fill="hold">
                                          <p:stCondLst>
                                            <p:cond delay="0"/>
                                          </p:stCondLst>
                                        </p:cTn>
                                        <p:tgtEl>
                                          <p:spTgt spid="437"/>
                                        </p:tgtEl>
                                        <p:attrNameLst>
                                          <p:attrName>style.visibility</p:attrName>
                                        </p:attrNameLst>
                                      </p:cBhvr>
                                      <p:to>
                                        <p:strVal val="visible"/>
                                      </p:to>
                                    </p:set>
                                    <p:animEffect transition="in" filter="barn(inVertical)">
                                      <p:cBhvr>
                                        <p:cTn id="553" dur="500"/>
                                        <p:tgtEl>
                                          <p:spTgt spid="437"/>
                                        </p:tgtEl>
                                      </p:cBhvr>
                                    </p:animEffect>
                                  </p:childTnLst>
                                </p:cTn>
                              </p:par>
                              <p:par>
                                <p:cTn id="554" presetID="16" presetClass="entr" presetSubtype="21" fill="hold" grpId="0" nodeType="withEffect">
                                  <p:stCondLst>
                                    <p:cond delay="0"/>
                                  </p:stCondLst>
                                  <p:childTnLst>
                                    <p:set>
                                      <p:cBhvr>
                                        <p:cTn id="555" dur="1" fill="hold">
                                          <p:stCondLst>
                                            <p:cond delay="0"/>
                                          </p:stCondLst>
                                        </p:cTn>
                                        <p:tgtEl>
                                          <p:spTgt spid="438"/>
                                        </p:tgtEl>
                                        <p:attrNameLst>
                                          <p:attrName>style.visibility</p:attrName>
                                        </p:attrNameLst>
                                      </p:cBhvr>
                                      <p:to>
                                        <p:strVal val="visible"/>
                                      </p:to>
                                    </p:set>
                                    <p:animEffect transition="in" filter="barn(inVertical)">
                                      <p:cBhvr>
                                        <p:cTn id="556" dur="500"/>
                                        <p:tgtEl>
                                          <p:spTgt spid="438"/>
                                        </p:tgtEl>
                                      </p:cBhvr>
                                    </p:animEffect>
                                  </p:childTnLst>
                                </p:cTn>
                              </p:par>
                              <p:par>
                                <p:cTn id="557" presetID="16" presetClass="entr" presetSubtype="21" fill="hold" grpId="0" nodeType="withEffect">
                                  <p:stCondLst>
                                    <p:cond delay="0"/>
                                  </p:stCondLst>
                                  <p:childTnLst>
                                    <p:set>
                                      <p:cBhvr>
                                        <p:cTn id="558" dur="1" fill="hold">
                                          <p:stCondLst>
                                            <p:cond delay="0"/>
                                          </p:stCondLst>
                                        </p:cTn>
                                        <p:tgtEl>
                                          <p:spTgt spid="439"/>
                                        </p:tgtEl>
                                        <p:attrNameLst>
                                          <p:attrName>style.visibility</p:attrName>
                                        </p:attrNameLst>
                                      </p:cBhvr>
                                      <p:to>
                                        <p:strVal val="visible"/>
                                      </p:to>
                                    </p:set>
                                    <p:animEffect transition="in" filter="barn(inVertical)">
                                      <p:cBhvr>
                                        <p:cTn id="559" dur="500"/>
                                        <p:tgtEl>
                                          <p:spTgt spid="439"/>
                                        </p:tgtEl>
                                      </p:cBhvr>
                                    </p:animEffect>
                                  </p:childTnLst>
                                </p:cTn>
                              </p:par>
                              <p:par>
                                <p:cTn id="560" presetID="16" presetClass="entr" presetSubtype="21" fill="hold" grpId="0" nodeType="withEffect">
                                  <p:stCondLst>
                                    <p:cond delay="0"/>
                                  </p:stCondLst>
                                  <p:childTnLst>
                                    <p:set>
                                      <p:cBhvr>
                                        <p:cTn id="561" dur="1" fill="hold">
                                          <p:stCondLst>
                                            <p:cond delay="0"/>
                                          </p:stCondLst>
                                        </p:cTn>
                                        <p:tgtEl>
                                          <p:spTgt spid="440"/>
                                        </p:tgtEl>
                                        <p:attrNameLst>
                                          <p:attrName>style.visibility</p:attrName>
                                        </p:attrNameLst>
                                      </p:cBhvr>
                                      <p:to>
                                        <p:strVal val="visible"/>
                                      </p:to>
                                    </p:set>
                                    <p:animEffect transition="in" filter="barn(inVertical)">
                                      <p:cBhvr>
                                        <p:cTn id="562" dur="500"/>
                                        <p:tgtEl>
                                          <p:spTgt spid="440"/>
                                        </p:tgtEl>
                                      </p:cBhvr>
                                    </p:animEffect>
                                  </p:childTnLst>
                                </p:cTn>
                              </p:par>
                              <p:par>
                                <p:cTn id="563" presetID="16" presetClass="entr" presetSubtype="21" fill="hold" grpId="0" nodeType="withEffect">
                                  <p:stCondLst>
                                    <p:cond delay="0"/>
                                  </p:stCondLst>
                                  <p:childTnLst>
                                    <p:set>
                                      <p:cBhvr>
                                        <p:cTn id="564" dur="1" fill="hold">
                                          <p:stCondLst>
                                            <p:cond delay="0"/>
                                          </p:stCondLst>
                                        </p:cTn>
                                        <p:tgtEl>
                                          <p:spTgt spid="441"/>
                                        </p:tgtEl>
                                        <p:attrNameLst>
                                          <p:attrName>style.visibility</p:attrName>
                                        </p:attrNameLst>
                                      </p:cBhvr>
                                      <p:to>
                                        <p:strVal val="visible"/>
                                      </p:to>
                                    </p:set>
                                    <p:animEffect transition="in" filter="barn(inVertical)">
                                      <p:cBhvr>
                                        <p:cTn id="565" dur="500"/>
                                        <p:tgtEl>
                                          <p:spTgt spid="441"/>
                                        </p:tgtEl>
                                      </p:cBhvr>
                                    </p:animEffect>
                                  </p:childTnLst>
                                </p:cTn>
                              </p:par>
                              <p:par>
                                <p:cTn id="566" presetID="16" presetClass="entr" presetSubtype="21" fill="hold" grpId="0" nodeType="withEffect">
                                  <p:stCondLst>
                                    <p:cond delay="0"/>
                                  </p:stCondLst>
                                  <p:childTnLst>
                                    <p:set>
                                      <p:cBhvr>
                                        <p:cTn id="567" dur="1" fill="hold">
                                          <p:stCondLst>
                                            <p:cond delay="0"/>
                                          </p:stCondLst>
                                        </p:cTn>
                                        <p:tgtEl>
                                          <p:spTgt spid="442"/>
                                        </p:tgtEl>
                                        <p:attrNameLst>
                                          <p:attrName>style.visibility</p:attrName>
                                        </p:attrNameLst>
                                      </p:cBhvr>
                                      <p:to>
                                        <p:strVal val="visible"/>
                                      </p:to>
                                    </p:set>
                                    <p:animEffect transition="in" filter="barn(inVertical)">
                                      <p:cBhvr>
                                        <p:cTn id="568" dur="500"/>
                                        <p:tgtEl>
                                          <p:spTgt spid="442"/>
                                        </p:tgtEl>
                                      </p:cBhvr>
                                    </p:animEffect>
                                  </p:childTnLst>
                                </p:cTn>
                              </p:par>
                              <p:par>
                                <p:cTn id="569" presetID="16" presetClass="entr" presetSubtype="21" fill="hold" grpId="0" nodeType="withEffect">
                                  <p:stCondLst>
                                    <p:cond delay="0"/>
                                  </p:stCondLst>
                                  <p:childTnLst>
                                    <p:set>
                                      <p:cBhvr>
                                        <p:cTn id="570" dur="1" fill="hold">
                                          <p:stCondLst>
                                            <p:cond delay="0"/>
                                          </p:stCondLst>
                                        </p:cTn>
                                        <p:tgtEl>
                                          <p:spTgt spid="443"/>
                                        </p:tgtEl>
                                        <p:attrNameLst>
                                          <p:attrName>style.visibility</p:attrName>
                                        </p:attrNameLst>
                                      </p:cBhvr>
                                      <p:to>
                                        <p:strVal val="visible"/>
                                      </p:to>
                                    </p:set>
                                    <p:animEffect transition="in" filter="barn(inVertical)">
                                      <p:cBhvr>
                                        <p:cTn id="571" dur="500"/>
                                        <p:tgtEl>
                                          <p:spTgt spid="443"/>
                                        </p:tgtEl>
                                      </p:cBhvr>
                                    </p:animEffect>
                                  </p:childTnLst>
                                </p:cTn>
                              </p:par>
                              <p:par>
                                <p:cTn id="572" presetID="16" presetClass="entr" presetSubtype="21" fill="hold" grpId="0" nodeType="withEffect">
                                  <p:stCondLst>
                                    <p:cond delay="0"/>
                                  </p:stCondLst>
                                  <p:childTnLst>
                                    <p:set>
                                      <p:cBhvr>
                                        <p:cTn id="573" dur="1" fill="hold">
                                          <p:stCondLst>
                                            <p:cond delay="0"/>
                                          </p:stCondLst>
                                        </p:cTn>
                                        <p:tgtEl>
                                          <p:spTgt spid="444"/>
                                        </p:tgtEl>
                                        <p:attrNameLst>
                                          <p:attrName>style.visibility</p:attrName>
                                        </p:attrNameLst>
                                      </p:cBhvr>
                                      <p:to>
                                        <p:strVal val="visible"/>
                                      </p:to>
                                    </p:set>
                                    <p:animEffect transition="in" filter="barn(inVertical)">
                                      <p:cBhvr>
                                        <p:cTn id="574" dur="500"/>
                                        <p:tgtEl>
                                          <p:spTgt spid="444"/>
                                        </p:tgtEl>
                                      </p:cBhvr>
                                    </p:animEffect>
                                  </p:childTnLst>
                                </p:cTn>
                              </p:par>
                              <p:par>
                                <p:cTn id="575" presetID="16" presetClass="entr" presetSubtype="21" fill="hold" grpId="0" nodeType="withEffect">
                                  <p:stCondLst>
                                    <p:cond delay="0"/>
                                  </p:stCondLst>
                                  <p:childTnLst>
                                    <p:set>
                                      <p:cBhvr>
                                        <p:cTn id="576" dur="1" fill="hold">
                                          <p:stCondLst>
                                            <p:cond delay="0"/>
                                          </p:stCondLst>
                                        </p:cTn>
                                        <p:tgtEl>
                                          <p:spTgt spid="445"/>
                                        </p:tgtEl>
                                        <p:attrNameLst>
                                          <p:attrName>style.visibility</p:attrName>
                                        </p:attrNameLst>
                                      </p:cBhvr>
                                      <p:to>
                                        <p:strVal val="visible"/>
                                      </p:to>
                                    </p:set>
                                    <p:animEffect transition="in" filter="barn(inVertical)">
                                      <p:cBhvr>
                                        <p:cTn id="577" dur="500"/>
                                        <p:tgtEl>
                                          <p:spTgt spid="445"/>
                                        </p:tgtEl>
                                      </p:cBhvr>
                                    </p:animEffect>
                                  </p:childTnLst>
                                </p:cTn>
                              </p:par>
                              <p:par>
                                <p:cTn id="578" presetID="16" presetClass="entr" presetSubtype="21" fill="hold" grpId="0" nodeType="withEffect">
                                  <p:stCondLst>
                                    <p:cond delay="0"/>
                                  </p:stCondLst>
                                  <p:childTnLst>
                                    <p:set>
                                      <p:cBhvr>
                                        <p:cTn id="579" dur="1" fill="hold">
                                          <p:stCondLst>
                                            <p:cond delay="0"/>
                                          </p:stCondLst>
                                        </p:cTn>
                                        <p:tgtEl>
                                          <p:spTgt spid="446"/>
                                        </p:tgtEl>
                                        <p:attrNameLst>
                                          <p:attrName>style.visibility</p:attrName>
                                        </p:attrNameLst>
                                      </p:cBhvr>
                                      <p:to>
                                        <p:strVal val="visible"/>
                                      </p:to>
                                    </p:set>
                                    <p:animEffect transition="in" filter="barn(inVertical)">
                                      <p:cBhvr>
                                        <p:cTn id="580" dur="500"/>
                                        <p:tgtEl>
                                          <p:spTgt spid="446"/>
                                        </p:tgtEl>
                                      </p:cBhvr>
                                    </p:animEffect>
                                  </p:childTnLst>
                                </p:cTn>
                              </p:par>
                              <p:par>
                                <p:cTn id="581" presetID="16" presetClass="entr" presetSubtype="21" fill="hold" grpId="0" nodeType="withEffect">
                                  <p:stCondLst>
                                    <p:cond delay="0"/>
                                  </p:stCondLst>
                                  <p:childTnLst>
                                    <p:set>
                                      <p:cBhvr>
                                        <p:cTn id="582" dur="1" fill="hold">
                                          <p:stCondLst>
                                            <p:cond delay="0"/>
                                          </p:stCondLst>
                                        </p:cTn>
                                        <p:tgtEl>
                                          <p:spTgt spid="447"/>
                                        </p:tgtEl>
                                        <p:attrNameLst>
                                          <p:attrName>style.visibility</p:attrName>
                                        </p:attrNameLst>
                                      </p:cBhvr>
                                      <p:to>
                                        <p:strVal val="visible"/>
                                      </p:to>
                                    </p:set>
                                    <p:animEffect transition="in" filter="barn(inVertical)">
                                      <p:cBhvr>
                                        <p:cTn id="583" dur="500"/>
                                        <p:tgtEl>
                                          <p:spTgt spid="447"/>
                                        </p:tgtEl>
                                      </p:cBhvr>
                                    </p:animEffect>
                                  </p:childTnLst>
                                </p:cTn>
                              </p:par>
                              <p:par>
                                <p:cTn id="584" presetID="16" presetClass="entr" presetSubtype="21" fill="hold" grpId="0" nodeType="withEffect">
                                  <p:stCondLst>
                                    <p:cond delay="0"/>
                                  </p:stCondLst>
                                  <p:childTnLst>
                                    <p:set>
                                      <p:cBhvr>
                                        <p:cTn id="585" dur="1" fill="hold">
                                          <p:stCondLst>
                                            <p:cond delay="0"/>
                                          </p:stCondLst>
                                        </p:cTn>
                                        <p:tgtEl>
                                          <p:spTgt spid="448"/>
                                        </p:tgtEl>
                                        <p:attrNameLst>
                                          <p:attrName>style.visibility</p:attrName>
                                        </p:attrNameLst>
                                      </p:cBhvr>
                                      <p:to>
                                        <p:strVal val="visible"/>
                                      </p:to>
                                    </p:set>
                                    <p:animEffect transition="in" filter="barn(inVertical)">
                                      <p:cBhvr>
                                        <p:cTn id="586" dur="500"/>
                                        <p:tgtEl>
                                          <p:spTgt spid="448"/>
                                        </p:tgtEl>
                                      </p:cBhvr>
                                    </p:animEffect>
                                  </p:childTnLst>
                                </p:cTn>
                              </p:par>
                              <p:par>
                                <p:cTn id="587" presetID="16" presetClass="entr" presetSubtype="21" fill="hold" grpId="0" nodeType="withEffect">
                                  <p:stCondLst>
                                    <p:cond delay="0"/>
                                  </p:stCondLst>
                                  <p:childTnLst>
                                    <p:set>
                                      <p:cBhvr>
                                        <p:cTn id="588" dur="1" fill="hold">
                                          <p:stCondLst>
                                            <p:cond delay="0"/>
                                          </p:stCondLst>
                                        </p:cTn>
                                        <p:tgtEl>
                                          <p:spTgt spid="449"/>
                                        </p:tgtEl>
                                        <p:attrNameLst>
                                          <p:attrName>style.visibility</p:attrName>
                                        </p:attrNameLst>
                                      </p:cBhvr>
                                      <p:to>
                                        <p:strVal val="visible"/>
                                      </p:to>
                                    </p:set>
                                    <p:animEffect transition="in" filter="barn(inVertical)">
                                      <p:cBhvr>
                                        <p:cTn id="589" dur="500"/>
                                        <p:tgtEl>
                                          <p:spTgt spid="449"/>
                                        </p:tgtEl>
                                      </p:cBhvr>
                                    </p:animEffect>
                                  </p:childTnLst>
                                </p:cTn>
                              </p:par>
                              <p:par>
                                <p:cTn id="590" presetID="16" presetClass="entr" presetSubtype="21" fill="hold" grpId="0" nodeType="withEffect">
                                  <p:stCondLst>
                                    <p:cond delay="0"/>
                                  </p:stCondLst>
                                  <p:childTnLst>
                                    <p:set>
                                      <p:cBhvr>
                                        <p:cTn id="591" dur="1" fill="hold">
                                          <p:stCondLst>
                                            <p:cond delay="0"/>
                                          </p:stCondLst>
                                        </p:cTn>
                                        <p:tgtEl>
                                          <p:spTgt spid="450"/>
                                        </p:tgtEl>
                                        <p:attrNameLst>
                                          <p:attrName>style.visibility</p:attrName>
                                        </p:attrNameLst>
                                      </p:cBhvr>
                                      <p:to>
                                        <p:strVal val="visible"/>
                                      </p:to>
                                    </p:set>
                                    <p:animEffect transition="in" filter="barn(inVertical)">
                                      <p:cBhvr>
                                        <p:cTn id="592" dur="500"/>
                                        <p:tgtEl>
                                          <p:spTgt spid="450"/>
                                        </p:tgtEl>
                                      </p:cBhvr>
                                    </p:animEffect>
                                  </p:childTnLst>
                                </p:cTn>
                              </p:par>
                              <p:par>
                                <p:cTn id="593" presetID="16" presetClass="entr" presetSubtype="21" fill="hold" grpId="0" nodeType="withEffect">
                                  <p:stCondLst>
                                    <p:cond delay="0"/>
                                  </p:stCondLst>
                                  <p:childTnLst>
                                    <p:set>
                                      <p:cBhvr>
                                        <p:cTn id="594" dur="1" fill="hold">
                                          <p:stCondLst>
                                            <p:cond delay="0"/>
                                          </p:stCondLst>
                                        </p:cTn>
                                        <p:tgtEl>
                                          <p:spTgt spid="451"/>
                                        </p:tgtEl>
                                        <p:attrNameLst>
                                          <p:attrName>style.visibility</p:attrName>
                                        </p:attrNameLst>
                                      </p:cBhvr>
                                      <p:to>
                                        <p:strVal val="visible"/>
                                      </p:to>
                                    </p:set>
                                    <p:animEffect transition="in" filter="barn(inVertical)">
                                      <p:cBhvr>
                                        <p:cTn id="595" dur="500"/>
                                        <p:tgtEl>
                                          <p:spTgt spid="451"/>
                                        </p:tgtEl>
                                      </p:cBhvr>
                                    </p:animEffect>
                                  </p:childTnLst>
                                </p:cTn>
                              </p:par>
                              <p:par>
                                <p:cTn id="596" presetID="16" presetClass="entr" presetSubtype="21" fill="hold" grpId="0" nodeType="withEffect">
                                  <p:stCondLst>
                                    <p:cond delay="0"/>
                                  </p:stCondLst>
                                  <p:childTnLst>
                                    <p:set>
                                      <p:cBhvr>
                                        <p:cTn id="597" dur="1" fill="hold">
                                          <p:stCondLst>
                                            <p:cond delay="0"/>
                                          </p:stCondLst>
                                        </p:cTn>
                                        <p:tgtEl>
                                          <p:spTgt spid="452"/>
                                        </p:tgtEl>
                                        <p:attrNameLst>
                                          <p:attrName>style.visibility</p:attrName>
                                        </p:attrNameLst>
                                      </p:cBhvr>
                                      <p:to>
                                        <p:strVal val="visible"/>
                                      </p:to>
                                    </p:set>
                                    <p:animEffect transition="in" filter="barn(inVertical)">
                                      <p:cBhvr>
                                        <p:cTn id="598" dur="500"/>
                                        <p:tgtEl>
                                          <p:spTgt spid="452"/>
                                        </p:tgtEl>
                                      </p:cBhvr>
                                    </p:animEffect>
                                  </p:childTnLst>
                                </p:cTn>
                              </p:par>
                              <p:par>
                                <p:cTn id="599" presetID="16" presetClass="entr" presetSubtype="21" fill="hold" grpId="0" nodeType="withEffect">
                                  <p:stCondLst>
                                    <p:cond delay="0"/>
                                  </p:stCondLst>
                                  <p:childTnLst>
                                    <p:set>
                                      <p:cBhvr>
                                        <p:cTn id="600" dur="1" fill="hold">
                                          <p:stCondLst>
                                            <p:cond delay="0"/>
                                          </p:stCondLst>
                                        </p:cTn>
                                        <p:tgtEl>
                                          <p:spTgt spid="453"/>
                                        </p:tgtEl>
                                        <p:attrNameLst>
                                          <p:attrName>style.visibility</p:attrName>
                                        </p:attrNameLst>
                                      </p:cBhvr>
                                      <p:to>
                                        <p:strVal val="visible"/>
                                      </p:to>
                                    </p:set>
                                    <p:animEffect transition="in" filter="barn(inVertical)">
                                      <p:cBhvr>
                                        <p:cTn id="601" dur="500"/>
                                        <p:tgtEl>
                                          <p:spTgt spid="453"/>
                                        </p:tgtEl>
                                      </p:cBhvr>
                                    </p:animEffect>
                                  </p:childTnLst>
                                </p:cTn>
                              </p:par>
                              <p:par>
                                <p:cTn id="602" presetID="16" presetClass="entr" presetSubtype="21" fill="hold" grpId="0" nodeType="withEffect">
                                  <p:stCondLst>
                                    <p:cond delay="0"/>
                                  </p:stCondLst>
                                  <p:childTnLst>
                                    <p:set>
                                      <p:cBhvr>
                                        <p:cTn id="603" dur="1" fill="hold">
                                          <p:stCondLst>
                                            <p:cond delay="0"/>
                                          </p:stCondLst>
                                        </p:cTn>
                                        <p:tgtEl>
                                          <p:spTgt spid="454"/>
                                        </p:tgtEl>
                                        <p:attrNameLst>
                                          <p:attrName>style.visibility</p:attrName>
                                        </p:attrNameLst>
                                      </p:cBhvr>
                                      <p:to>
                                        <p:strVal val="visible"/>
                                      </p:to>
                                    </p:set>
                                    <p:animEffect transition="in" filter="barn(inVertical)">
                                      <p:cBhvr>
                                        <p:cTn id="604" dur="500"/>
                                        <p:tgtEl>
                                          <p:spTgt spid="454"/>
                                        </p:tgtEl>
                                      </p:cBhvr>
                                    </p:animEffect>
                                  </p:childTnLst>
                                </p:cTn>
                              </p:par>
                              <p:par>
                                <p:cTn id="605" presetID="16" presetClass="entr" presetSubtype="21" fill="hold" grpId="0" nodeType="withEffect">
                                  <p:stCondLst>
                                    <p:cond delay="0"/>
                                  </p:stCondLst>
                                  <p:childTnLst>
                                    <p:set>
                                      <p:cBhvr>
                                        <p:cTn id="606" dur="1" fill="hold">
                                          <p:stCondLst>
                                            <p:cond delay="0"/>
                                          </p:stCondLst>
                                        </p:cTn>
                                        <p:tgtEl>
                                          <p:spTgt spid="455"/>
                                        </p:tgtEl>
                                        <p:attrNameLst>
                                          <p:attrName>style.visibility</p:attrName>
                                        </p:attrNameLst>
                                      </p:cBhvr>
                                      <p:to>
                                        <p:strVal val="visible"/>
                                      </p:to>
                                    </p:set>
                                    <p:animEffect transition="in" filter="barn(inVertical)">
                                      <p:cBhvr>
                                        <p:cTn id="607" dur="500"/>
                                        <p:tgtEl>
                                          <p:spTgt spid="455"/>
                                        </p:tgtEl>
                                      </p:cBhvr>
                                    </p:animEffect>
                                  </p:childTnLst>
                                </p:cTn>
                              </p:par>
                              <p:par>
                                <p:cTn id="608" presetID="16" presetClass="entr" presetSubtype="21" fill="hold" grpId="0" nodeType="withEffect">
                                  <p:stCondLst>
                                    <p:cond delay="0"/>
                                  </p:stCondLst>
                                  <p:childTnLst>
                                    <p:set>
                                      <p:cBhvr>
                                        <p:cTn id="609" dur="1" fill="hold">
                                          <p:stCondLst>
                                            <p:cond delay="0"/>
                                          </p:stCondLst>
                                        </p:cTn>
                                        <p:tgtEl>
                                          <p:spTgt spid="456"/>
                                        </p:tgtEl>
                                        <p:attrNameLst>
                                          <p:attrName>style.visibility</p:attrName>
                                        </p:attrNameLst>
                                      </p:cBhvr>
                                      <p:to>
                                        <p:strVal val="visible"/>
                                      </p:to>
                                    </p:set>
                                    <p:animEffect transition="in" filter="barn(inVertical)">
                                      <p:cBhvr>
                                        <p:cTn id="610" dur="500"/>
                                        <p:tgtEl>
                                          <p:spTgt spid="456"/>
                                        </p:tgtEl>
                                      </p:cBhvr>
                                    </p:animEffect>
                                  </p:childTnLst>
                                </p:cTn>
                              </p:par>
                              <p:par>
                                <p:cTn id="611" presetID="16" presetClass="entr" presetSubtype="21" fill="hold" grpId="0" nodeType="withEffect">
                                  <p:stCondLst>
                                    <p:cond delay="0"/>
                                  </p:stCondLst>
                                  <p:childTnLst>
                                    <p:set>
                                      <p:cBhvr>
                                        <p:cTn id="612" dur="1" fill="hold">
                                          <p:stCondLst>
                                            <p:cond delay="0"/>
                                          </p:stCondLst>
                                        </p:cTn>
                                        <p:tgtEl>
                                          <p:spTgt spid="457"/>
                                        </p:tgtEl>
                                        <p:attrNameLst>
                                          <p:attrName>style.visibility</p:attrName>
                                        </p:attrNameLst>
                                      </p:cBhvr>
                                      <p:to>
                                        <p:strVal val="visible"/>
                                      </p:to>
                                    </p:set>
                                    <p:animEffect transition="in" filter="barn(inVertical)">
                                      <p:cBhvr>
                                        <p:cTn id="613" dur="500"/>
                                        <p:tgtEl>
                                          <p:spTgt spid="457"/>
                                        </p:tgtEl>
                                      </p:cBhvr>
                                    </p:animEffect>
                                  </p:childTnLst>
                                </p:cTn>
                              </p:par>
                              <p:par>
                                <p:cTn id="614" presetID="16" presetClass="entr" presetSubtype="21" fill="hold" grpId="0" nodeType="withEffect">
                                  <p:stCondLst>
                                    <p:cond delay="0"/>
                                  </p:stCondLst>
                                  <p:childTnLst>
                                    <p:set>
                                      <p:cBhvr>
                                        <p:cTn id="615" dur="1" fill="hold">
                                          <p:stCondLst>
                                            <p:cond delay="0"/>
                                          </p:stCondLst>
                                        </p:cTn>
                                        <p:tgtEl>
                                          <p:spTgt spid="458"/>
                                        </p:tgtEl>
                                        <p:attrNameLst>
                                          <p:attrName>style.visibility</p:attrName>
                                        </p:attrNameLst>
                                      </p:cBhvr>
                                      <p:to>
                                        <p:strVal val="visible"/>
                                      </p:to>
                                    </p:set>
                                    <p:animEffect transition="in" filter="barn(inVertical)">
                                      <p:cBhvr>
                                        <p:cTn id="616" dur="500"/>
                                        <p:tgtEl>
                                          <p:spTgt spid="458"/>
                                        </p:tgtEl>
                                      </p:cBhvr>
                                    </p:animEffect>
                                  </p:childTnLst>
                                </p:cTn>
                              </p:par>
                              <p:par>
                                <p:cTn id="617" presetID="16" presetClass="entr" presetSubtype="21" fill="hold" grpId="0" nodeType="withEffect">
                                  <p:stCondLst>
                                    <p:cond delay="0"/>
                                  </p:stCondLst>
                                  <p:childTnLst>
                                    <p:set>
                                      <p:cBhvr>
                                        <p:cTn id="618" dur="1" fill="hold">
                                          <p:stCondLst>
                                            <p:cond delay="0"/>
                                          </p:stCondLst>
                                        </p:cTn>
                                        <p:tgtEl>
                                          <p:spTgt spid="459"/>
                                        </p:tgtEl>
                                        <p:attrNameLst>
                                          <p:attrName>style.visibility</p:attrName>
                                        </p:attrNameLst>
                                      </p:cBhvr>
                                      <p:to>
                                        <p:strVal val="visible"/>
                                      </p:to>
                                    </p:set>
                                    <p:animEffect transition="in" filter="barn(inVertical)">
                                      <p:cBhvr>
                                        <p:cTn id="619" dur="500"/>
                                        <p:tgtEl>
                                          <p:spTgt spid="459"/>
                                        </p:tgtEl>
                                      </p:cBhvr>
                                    </p:animEffect>
                                  </p:childTnLst>
                                </p:cTn>
                              </p:par>
                              <p:par>
                                <p:cTn id="620" presetID="16" presetClass="entr" presetSubtype="21" fill="hold" grpId="0" nodeType="withEffect">
                                  <p:stCondLst>
                                    <p:cond delay="0"/>
                                  </p:stCondLst>
                                  <p:childTnLst>
                                    <p:set>
                                      <p:cBhvr>
                                        <p:cTn id="621" dur="1" fill="hold">
                                          <p:stCondLst>
                                            <p:cond delay="0"/>
                                          </p:stCondLst>
                                        </p:cTn>
                                        <p:tgtEl>
                                          <p:spTgt spid="460"/>
                                        </p:tgtEl>
                                        <p:attrNameLst>
                                          <p:attrName>style.visibility</p:attrName>
                                        </p:attrNameLst>
                                      </p:cBhvr>
                                      <p:to>
                                        <p:strVal val="visible"/>
                                      </p:to>
                                    </p:set>
                                    <p:animEffect transition="in" filter="barn(inVertical)">
                                      <p:cBhvr>
                                        <p:cTn id="622" dur="500"/>
                                        <p:tgtEl>
                                          <p:spTgt spid="460"/>
                                        </p:tgtEl>
                                      </p:cBhvr>
                                    </p:animEffect>
                                  </p:childTnLst>
                                </p:cTn>
                              </p:par>
                              <p:par>
                                <p:cTn id="623" presetID="16" presetClass="entr" presetSubtype="21" fill="hold" grpId="0" nodeType="withEffect">
                                  <p:stCondLst>
                                    <p:cond delay="0"/>
                                  </p:stCondLst>
                                  <p:childTnLst>
                                    <p:set>
                                      <p:cBhvr>
                                        <p:cTn id="624" dur="1" fill="hold">
                                          <p:stCondLst>
                                            <p:cond delay="0"/>
                                          </p:stCondLst>
                                        </p:cTn>
                                        <p:tgtEl>
                                          <p:spTgt spid="461"/>
                                        </p:tgtEl>
                                        <p:attrNameLst>
                                          <p:attrName>style.visibility</p:attrName>
                                        </p:attrNameLst>
                                      </p:cBhvr>
                                      <p:to>
                                        <p:strVal val="visible"/>
                                      </p:to>
                                    </p:set>
                                    <p:animEffect transition="in" filter="barn(inVertical)">
                                      <p:cBhvr>
                                        <p:cTn id="625" dur="500"/>
                                        <p:tgtEl>
                                          <p:spTgt spid="461"/>
                                        </p:tgtEl>
                                      </p:cBhvr>
                                    </p:animEffect>
                                  </p:childTnLst>
                                </p:cTn>
                              </p:par>
                              <p:par>
                                <p:cTn id="626" presetID="16" presetClass="entr" presetSubtype="21" fill="hold" grpId="0" nodeType="withEffect">
                                  <p:stCondLst>
                                    <p:cond delay="0"/>
                                  </p:stCondLst>
                                  <p:childTnLst>
                                    <p:set>
                                      <p:cBhvr>
                                        <p:cTn id="627" dur="1" fill="hold">
                                          <p:stCondLst>
                                            <p:cond delay="0"/>
                                          </p:stCondLst>
                                        </p:cTn>
                                        <p:tgtEl>
                                          <p:spTgt spid="462"/>
                                        </p:tgtEl>
                                        <p:attrNameLst>
                                          <p:attrName>style.visibility</p:attrName>
                                        </p:attrNameLst>
                                      </p:cBhvr>
                                      <p:to>
                                        <p:strVal val="visible"/>
                                      </p:to>
                                    </p:set>
                                    <p:animEffect transition="in" filter="barn(inVertical)">
                                      <p:cBhvr>
                                        <p:cTn id="628" dur="500"/>
                                        <p:tgtEl>
                                          <p:spTgt spid="462"/>
                                        </p:tgtEl>
                                      </p:cBhvr>
                                    </p:animEffect>
                                  </p:childTnLst>
                                </p:cTn>
                              </p:par>
                              <p:par>
                                <p:cTn id="629" presetID="16" presetClass="entr" presetSubtype="21" fill="hold" grpId="0" nodeType="withEffect">
                                  <p:stCondLst>
                                    <p:cond delay="0"/>
                                  </p:stCondLst>
                                  <p:childTnLst>
                                    <p:set>
                                      <p:cBhvr>
                                        <p:cTn id="630" dur="1" fill="hold">
                                          <p:stCondLst>
                                            <p:cond delay="0"/>
                                          </p:stCondLst>
                                        </p:cTn>
                                        <p:tgtEl>
                                          <p:spTgt spid="463"/>
                                        </p:tgtEl>
                                        <p:attrNameLst>
                                          <p:attrName>style.visibility</p:attrName>
                                        </p:attrNameLst>
                                      </p:cBhvr>
                                      <p:to>
                                        <p:strVal val="visible"/>
                                      </p:to>
                                    </p:set>
                                    <p:animEffect transition="in" filter="barn(inVertical)">
                                      <p:cBhvr>
                                        <p:cTn id="631" dur="500"/>
                                        <p:tgtEl>
                                          <p:spTgt spid="463"/>
                                        </p:tgtEl>
                                      </p:cBhvr>
                                    </p:animEffect>
                                  </p:childTnLst>
                                </p:cTn>
                              </p:par>
                              <p:par>
                                <p:cTn id="632" presetID="16" presetClass="entr" presetSubtype="21" fill="hold" grpId="0" nodeType="withEffect">
                                  <p:stCondLst>
                                    <p:cond delay="0"/>
                                  </p:stCondLst>
                                  <p:childTnLst>
                                    <p:set>
                                      <p:cBhvr>
                                        <p:cTn id="633" dur="1" fill="hold">
                                          <p:stCondLst>
                                            <p:cond delay="0"/>
                                          </p:stCondLst>
                                        </p:cTn>
                                        <p:tgtEl>
                                          <p:spTgt spid="464"/>
                                        </p:tgtEl>
                                        <p:attrNameLst>
                                          <p:attrName>style.visibility</p:attrName>
                                        </p:attrNameLst>
                                      </p:cBhvr>
                                      <p:to>
                                        <p:strVal val="visible"/>
                                      </p:to>
                                    </p:set>
                                    <p:animEffect transition="in" filter="barn(inVertical)">
                                      <p:cBhvr>
                                        <p:cTn id="634" dur="500"/>
                                        <p:tgtEl>
                                          <p:spTgt spid="464"/>
                                        </p:tgtEl>
                                      </p:cBhvr>
                                    </p:animEffect>
                                  </p:childTnLst>
                                </p:cTn>
                              </p:par>
                              <p:par>
                                <p:cTn id="635" presetID="16" presetClass="entr" presetSubtype="21" fill="hold" grpId="0" nodeType="withEffect">
                                  <p:stCondLst>
                                    <p:cond delay="0"/>
                                  </p:stCondLst>
                                  <p:childTnLst>
                                    <p:set>
                                      <p:cBhvr>
                                        <p:cTn id="636" dur="1" fill="hold">
                                          <p:stCondLst>
                                            <p:cond delay="0"/>
                                          </p:stCondLst>
                                        </p:cTn>
                                        <p:tgtEl>
                                          <p:spTgt spid="465"/>
                                        </p:tgtEl>
                                        <p:attrNameLst>
                                          <p:attrName>style.visibility</p:attrName>
                                        </p:attrNameLst>
                                      </p:cBhvr>
                                      <p:to>
                                        <p:strVal val="visible"/>
                                      </p:to>
                                    </p:set>
                                    <p:animEffect transition="in" filter="barn(inVertical)">
                                      <p:cBhvr>
                                        <p:cTn id="637" dur="500"/>
                                        <p:tgtEl>
                                          <p:spTgt spid="465"/>
                                        </p:tgtEl>
                                      </p:cBhvr>
                                    </p:animEffect>
                                  </p:childTnLst>
                                </p:cTn>
                              </p:par>
                              <p:par>
                                <p:cTn id="638" presetID="16" presetClass="entr" presetSubtype="21" fill="hold" grpId="0" nodeType="withEffect">
                                  <p:stCondLst>
                                    <p:cond delay="0"/>
                                  </p:stCondLst>
                                  <p:childTnLst>
                                    <p:set>
                                      <p:cBhvr>
                                        <p:cTn id="639" dur="1" fill="hold">
                                          <p:stCondLst>
                                            <p:cond delay="0"/>
                                          </p:stCondLst>
                                        </p:cTn>
                                        <p:tgtEl>
                                          <p:spTgt spid="466"/>
                                        </p:tgtEl>
                                        <p:attrNameLst>
                                          <p:attrName>style.visibility</p:attrName>
                                        </p:attrNameLst>
                                      </p:cBhvr>
                                      <p:to>
                                        <p:strVal val="visible"/>
                                      </p:to>
                                    </p:set>
                                    <p:animEffect transition="in" filter="barn(inVertical)">
                                      <p:cBhvr>
                                        <p:cTn id="640" dur="500"/>
                                        <p:tgtEl>
                                          <p:spTgt spid="466"/>
                                        </p:tgtEl>
                                      </p:cBhvr>
                                    </p:animEffect>
                                  </p:childTnLst>
                                </p:cTn>
                              </p:par>
                              <p:par>
                                <p:cTn id="641" presetID="16" presetClass="entr" presetSubtype="21" fill="hold" grpId="0" nodeType="withEffect">
                                  <p:stCondLst>
                                    <p:cond delay="0"/>
                                  </p:stCondLst>
                                  <p:childTnLst>
                                    <p:set>
                                      <p:cBhvr>
                                        <p:cTn id="642" dur="1" fill="hold">
                                          <p:stCondLst>
                                            <p:cond delay="0"/>
                                          </p:stCondLst>
                                        </p:cTn>
                                        <p:tgtEl>
                                          <p:spTgt spid="467"/>
                                        </p:tgtEl>
                                        <p:attrNameLst>
                                          <p:attrName>style.visibility</p:attrName>
                                        </p:attrNameLst>
                                      </p:cBhvr>
                                      <p:to>
                                        <p:strVal val="visible"/>
                                      </p:to>
                                    </p:set>
                                    <p:animEffect transition="in" filter="barn(inVertical)">
                                      <p:cBhvr>
                                        <p:cTn id="643" dur="500"/>
                                        <p:tgtEl>
                                          <p:spTgt spid="467"/>
                                        </p:tgtEl>
                                      </p:cBhvr>
                                    </p:animEffect>
                                  </p:childTnLst>
                                </p:cTn>
                              </p:par>
                              <p:par>
                                <p:cTn id="644" presetID="16" presetClass="entr" presetSubtype="21" fill="hold" grpId="0" nodeType="withEffect">
                                  <p:stCondLst>
                                    <p:cond delay="0"/>
                                  </p:stCondLst>
                                  <p:childTnLst>
                                    <p:set>
                                      <p:cBhvr>
                                        <p:cTn id="645" dur="1" fill="hold">
                                          <p:stCondLst>
                                            <p:cond delay="0"/>
                                          </p:stCondLst>
                                        </p:cTn>
                                        <p:tgtEl>
                                          <p:spTgt spid="468"/>
                                        </p:tgtEl>
                                        <p:attrNameLst>
                                          <p:attrName>style.visibility</p:attrName>
                                        </p:attrNameLst>
                                      </p:cBhvr>
                                      <p:to>
                                        <p:strVal val="visible"/>
                                      </p:to>
                                    </p:set>
                                    <p:animEffect transition="in" filter="barn(inVertical)">
                                      <p:cBhvr>
                                        <p:cTn id="646" dur="500"/>
                                        <p:tgtEl>
                                          <p:spTgt spid="468"/>
                                        </p:tgtEl>
                                      </p:cBhvr>
                                    </p:animEffect>
                                  </p:childTnLst>
                                </p:cTn>
                              </p:par>
                              <p:par>
                                <p:cTn id="647" presetID="16" presetClass="entr" presetSubtype="21" fill="hold" grpId="0" nodeType="withEffect">
                                  <p:stCondLst>
                                    <p:cond delay="0"/>
                                  </p:stCondLst>
                                  <p:childTnLst>
                                    <p:set>
                                      <p:cBhvr>
                                        <p:cTn id="648" dur="1" fill="hold">
                                          <p:stCondLst>
                                            <p:cond delay="0"/>
                                          </p:stCondLst>
                                        </p:cTn>
                                        <p:tgtEl>
                                          <p:spTgt spid="469"/>
                                        </p:tgtEl>
                                        <p:attrNameLst>
                                          <p:attrName>style.visibility</p:attrName>
                                        </p:attrNameLst>
                                      </p:cBhvr>
                                      <p:to>
                                        <p:strVal val="visible"/>
                                      </p:to>
                                    </p:set>
                                    <p:animEffect transition="in" filter="barn(inVertical)">
                                      <p:cBhvr>
                                        <p:cTn id="649" dur="500"/>
                                        <p:tgtEl>
                                          <p:spTgt spid="469"/>
                                        </p:tgtEl>
                                      </p:cBhvr>
                                    </p:animEffect>
                                  </p:childTnLst>
                                </p:cTn>
                              </p:par>
                              <p:par>
                                <p:cTn id="650" presetID="16" presetClass="entr" presetSubtype="21" fill="hold" grpId="0" nodeType="withEffect">
                                  <p:stCondLst>
                                    <p:cond delay="0"/>
                                  </p:stCondLst>
                                  <p:childTnLst>
                                    <p:set>
                                      <p:cBhvr>
                                        <p:cTn id="651" dur="1" fill="hold">
                                          <p:stCondLst>
                                            <p:cond delay="0"/>
                                          </p:stCondLst>
                                        </p:cTn>
                                        <p:tgtEl>
                                          <p:spTgt spid="470"/>
                                        </p:tgtEl>
                                        <p:attrNameLst>
                                          <p:attrName>style.visibility</p:attrName>
                                        </p:attrNameLst>
                                      </p:cBhvr>
                                      <p:to>
                                        <p:strVal val="visible"/>
                                      </p:to>
                                    </p:set>
                                    <p:animEffect transition="in" filter="barn(inVertical)">
                                      <p:cBhvr>
                                        <p:cTn id="652" dur="500"/>
                                        <p:tgtEl>
                                          <p:spTgt spid="470"/>
                                        </p:tgtEl>
                                      </p:cBhvr>
                                    </p:animEffect>
                                  </p:childTnLst>
                                </p:cTn>
                              </p:par>
                              <p:par>
                                <p:cTn id="653" presetID="16" presetClass="entr" presetSubtype="21" fill="hold" grpId="0" nodeType="withEffect">
                                  <p:stCondLst>
                                    <p:cond delay="0"/>
                                  </p:stCondLst>
                                  <p:childTnLst>
                                    <p:set>
                                      <p:cBhvr>
                                        <p:cTn id="654" dur="1" fill="hold">
                                          <p:stCondLst>
                                            <p:cond delay="0"/>
                                          </p:stCondLst>
                                        </p:cTn>
                                        <p:tgtEl>
                                          <p:spTgt spid="471"/>
                                        </p:tgtEl>
                                        <p:attrNameLst>
                                          <p:attrName>style.visibility</p:attrName>
                                        </p:attrNameLst>
                                      </p:cBhvr>
                                      <p:to>
                                        <p:strVal val="visible"/>
                                      </p:to>
                                    </p:set>
                                    <p:animEffect transition="in" filter="barn(inVertical)">
                                      <p:cBhvr>
                                        <p:cTn id="655" dur="500"/>
                                        <p:tgtEl>
                                          <p:spTgt spid="471"/>
                                        </p:tgtEl>
                                      </p:cBhvr>
                                    </p:animEffect>
                                  </p:childTnLst>
                                </p:cTn>
                              </p:par>
                              <p:par>
                                <p:cTn id="656" presetID="16" presetClass="entr" presetSubtype="21" fill="hold" grpId="0" nodeType="withEffect">
                                  <p:stCondLst>
                                    <p:cond delay="0"/>
                                  </p:stCondLst>
                                  <p:childTnLst>
                                    <p:set>
                                      <p:cBhvr>
                                        <p:cTn id="657" dur="1" fill="hold">
                                          <p:stCondLst>
                                            <p:cond delay="0"/>
                                          </p:stCondLst>
                                        </p:cTn>
                                        <p:tgtEl>
                                          <p:spTgt spid="472"/>
                                        </p:tgtEl>
                                        <p:attrNameLst>
                                          <p:attrName>style.visibility</p:attrName>
                                        </p:attrNameLst>
                                      </p:cBhvr>
                                      <p:to>
                                        <p:strVal val="visible"/>
                                      </p:to>
                                    </p:set>
                                    <p:animEffect transition="in" filter="barn(inVertical)">
                                      <p:cBhvr>
                                        <p:cTn id="658" dur="500"/>
                                        <p:tgtEl>
                                          <p:spTgt spid="472"/>
                                        </p:tgtEl>
                                      </p:cBhvr>
                                    </p:animEffect>
                                  </p:childTnLst>
                                </p:cTn>
                              </p:par>
                              <p:par>
                                <p:cTn id="659" presetID="16" presetClass="entr" presetSubtype="21" fill="hold" grpId="0" nodeType="withEffect">
                                  <p:stCondLst>
                                    <p:cond delay="0"/>
                                  </p:stCondLst>
                                  <p:childTnLst>
                                    <p:set>
                                      <p:cBhvr>
                                        <p:cTn id="660" dur="1" fill="hold">
                                          <p:stCondLst>
                                            <p:cond delay="0"/>
                                          </p:stCondLst>
                                        </p:cTn>
                                        <p:tgtEl>
                                          <p:spTgt spid="473"/>
                                        </p:tgtEl>
                                        <p:attrNameLst>
                                          <p:attrName>style.visibility</p:attrName>
                                        </p:attrNameLst>
                                      </p:cBhvr>
                                      <p:to>
                                        <p:strVal val="visible"/>
                                      </p:to>
                                    </p:set>
                                    <p:animEffect transition="in" filter="barn(inVertical)">
                                      <p:cBhvr>
                                        <p:cTn id="661" dur="500"/>
                                        <p:tgtEl>
                                          <p:spTgt spid="473"/>
                                        </p:tgtEl>
                                      </p:cBhvr>
                                    </p:animEffect>
                                  </p:childTnLst>
                                </p:cTn>
                              </p:par>
                              <p:par>
                                <p:cTn id="662" presetID="16" presetClass="entr" presetSubtype="21" fill="hold" grpId="0" nodeType="withEffect">
                                  <p:stCondLst>
                                    <p:cond delay="0"/>
                                  </p:stCondLst>
                                  <p:childTnLst>
                                    <p:set>
                                      <p:cBhvr>
                                        <p:cTn id="663" dur="1" fill="hold">
                                          <p:stCondLst>
                                            <p:cond delay="0"/>
                                          </p:stCondLst>
                                        </p:cTn>
                                        <p:tgtEl>
                                          <p:spTgt spid="474"/>
                                        </p:tgtEl>
                                        <p:attrNameLst>
                                          <p:attrName>style.visibility</p:attrName>
                                        </p:attrNameLst>
                                      </p:cBhvr>
                                      <p:to>
                                        <p:strVal val="visible"/>
                                      </p:to>
                                    </p:set>
                                    <p:animEffect transition="in" filter="barn(inVertical)">
                                      <p:cBhvr>
                                        <p:cTn id="664" dur="500"/>
                                        <p:tgtEl>
                                          <p:spTgt spid="474"/>
                                        </p:tgtEl>
                                      </p:cBhvr>
                                    </p:animEffect>
                                  </p:childTnLst>
                                </p:cTn>
                              </p:par>
                              <p:par>
                                <p:cTn id="665" presetID="16" presetClass="entr" presetSubtype="21" fill="hold" grpId="0" nodeType="withEffect">
                                  <p:stCondLst>
                                    <p:cond delay="0"/>
                                  </p:stCondLst>
                                  <p:childTnLst>
                                    <p:set>
                                      <p:cBhvr>
                                        <p:cTn id="666" dur="1" fill="hold">
                                          <p:stCondLst>
                                            <p:cond delay="0"/>
                                          </p:stCondLst>
                                        </p:cTn>
                                        <p:tgtEl>
                                          <p:spTgt spid="475"/>
                                        </p:tgtEl>
                                        <p:attrNameLst>
                                          <p:attrName>style.visibility</p:attrName>
                                        </p:attrNameLst>
                                      </p:cBhvr>
                                      <p:to>
                                        <p:strVal val="visible"/>
                                      </p:to>
                                    </p:set>
                                    <p:animEffect transition="in" filter="barn(inVertical)">
                                      <p:cBhvr>
                                        <p:cTn id="667" dur="500"/>
                                        <p:tgtEl>
                                          <p:spTgt spid="475"/>
                                        </p:tgtEl>
                                      </p:cBhvr>
                                    </p:animEffect>
                                  </p:childTnLst>
                                </p:cTn>
                              </p:par>
                              <p:par>
                                <p:cTn id="668" presetID="16" presetClass="entr" presetSubtype="21" fill="hold" grpId="0" nodeType="withEffect">
                                  <p:stCondLst>
                                    <p:cond delay="0"/>
                                  </p:stCondLst>
                                  <p:childTnLst>
                                    <p:set>
                                      <p:cBhvr>
                                        <p:cTn id="669" dur="1" fill="hold">
                                          <p:stCondLst>
                                            <p:cond delay="0"/>
                                          </p:stCondLst>
                                        </p:cTn>
                                        <p:tgtEl>
                                          <p:spTgt spid="476"/>
                                        </p:tgtEl>
                                        <p:attrNameLst>
                                          <p:attrName>style.visibility</p:attrName>
                                        </p:attrNameLst>
                                      </p:cBhvr>
                                      <p:to>
                                        <p:strVal val="visible"/>
                                      </p:to>
                                    </p:set>
                                    <p:animEffect transition="in" filter="barn(inVertical)">
                                      <p:cBhvr>
                                        <p:cTn id="670" dur="500"/>
                                        <p:tgtEl>
                                          <p:spTgt spid="476"/>
                                        </p:tgtEl>
                                      </p:cBhvr>
                                    </p:animEffect>
                                  </p:childTnLst>
                                </p:cTn>
                              </p:par>
                              <p:par>
                                <p:cTn id="671" presetID="16" presetClass="entr" presetSubtype="21" fill="hold" grpId="0" nodeType="withEffect">
                                  <p:stCondLst>
                                    <p:cond delay="0"/>
                                  </p:stCondLst>
                                  <p:childTnLst>
                                    <p:set>
                                      <p:cBhvr>
                                        <p:cTn id="672" dur="1" fill="hold">
                                          <p:stCondLst>
                                            <p:cond delay="0"/>
                                          </p:stCondLst>
                                        </p:cTn>
                                        <p:tgtEl>
                                          <p:spTgt spid="477"/>
                                        </p:tgtEl>
                                        <p:attrNameLst>
                                          <p:attrName>style.visibility</p:attrName>
                                        </p:attrNameLst>
                                      </p:cBhvr>
                                      <p:to>
                                        <p:strVal val="visible"/>
                                      </p:to>
                                    </p:set>
                                    <p:animEffect transition="in" filter="barn(inVertical)">
                                      <p:cBhvr>
                                        <p:cTn id="673" dur="500"/>
                                        <p:tgtEl>
                                          <p:spTgt spid="477"/>
                                        </p:tgtEl>
                                      </p:cBhvr>
                                    </p:animEffect>
                                  </p:childTnLst>
                                </p:cTn>
                              </p:par>
                              <p:par>
                                <p:cTn id="674" presetID="16" presetClass="entr" presetSubtype="21" fill="hold" grpId="0" nodeType="withEffect">
                                  <p:stCondLst>
                                    <p:cond delay="0"/>
                                  </p:stCondLst>
                                  <p:childTnLst>
                                    <p:set>
                                      <p:cBhvr>
                                        <p:cTn id="675" dur="1" fill="hold">
                                          <p:stCondLst>
                                            <p:cond delay="0"/>
                                          </p:stCondLst>
                                        </p:cTn>
                                        <p:tgtEl>
                                          <p:spTgt spid="478"/>
                                        </p:tgtEl>
                                        <p:attrNameLst>
                                          <p:attrName>style.visibility</p:attrName>
                                        </p:attrNameLst>
                                      </p:cBhvr>
                                      <p:to>
                                        <p:strVal val="visible"/>
                                      </p:to>
                                    </p:set>
                                    <p:animEffect transition="in" filter="barn(inVertical)">
                                      <p:cBhvr>
                                        <p:cTn id="676" dur="500"/>
                                        <p:tgtEl>
                                          <p:spTgt spid="478"/>
                                        </p:tgtEl>
                                      </p:cBhvr>
                                    </p:animEffect>
                                  </p:childTnLst>
                                </p:cTn>
                              </p:par>
                              <p:par>
                                <p:cTn id="677" presetID="16" presetClass="entr" presetSubtype="21" fill="hold" grpId="0" nodeType="withEffect">
                                  <p:stCondLst>
                                    <p:cond delay="0"/>
                                  </p:stCondLst>
                                  <p:childTnLst>
                                    <p:set>
                                      <p:cBhvr>
                                        <p:cTn id="678" dur="1" fill="hold">
                                          <p:stCondLst>
                                            <p:cond delay="0"/>
                                          </p:stCondLst>
                                        </p:cTn>
                                        <p:tgtEl>
                                          <p:spTgt spid="479"/>
                                        </p:tgtEl>
                                        <p:attrNameLst>
                                          <p:attrName>style.visibility</p:attrName>
                                        </p:attrNameLst>
                                      </p:cBhvr>
                                      <p:to>
                                        <p:strVal val="visible"/>
                                      </p:to>
                                    </p:set>
                                    <p:animEffect transition="in" filter="barn(inVertical)">
                                      <p:cBhvr>
                                        <p:cTn id="679" dur="500"/>
                                        <p:tgtEl>
                                          <p:spTgt spid="479"/>
                                        </p:tgtEl>
                                      </p:cBhvr>
                                    </p:animEffect>
                                  </p:childTnLst>
                                </p:cTn>
                              </p:par>
                              <p:par>
                                <p:cTn id="680" presetID="16" presetClass="entr" presetSubtype="21" fill="hold" grpId="0" nodeType="withEffect">
                                  <p:stCondLst>
                                    <p:cond delay="0"/>
                                  </p:stCondLst>
                                  <p:childTnLst>
                                    <p:set>
                                      <p:cBhvr>
                                        <p:cTn id="681" dur="1" fill="hold">
                                          <p:stCondLst>
                                            <p:cond delay="0"/>
                                          </p:stCondLst>
                                        </p:cTn>
                                        <p:tgtEl>
                                          <p:spTgt spid="480"/>
                                        </p:tgtEl>
                                        <p:attrNameLst>
                                          <p:attrName>style.visibility</p:attrName>
                                        </p:attrNameLst>
                                      </p:cBhvr>
                                      <p:to>
                                        <p:strVal val="visible"/>
                                      </p:to>
                                    </p:set>
                                    <p:animEffect transition="in" filter="barn(inVertical)">
                                      <p:cBhvr>
                                        <p:cTn id="682" dur="500"/>
                                        <p:tgtEl>
                                          <p:spTgt spid="480"/>
                                        </p:tgtEl>
                                      </p:cBhvr>
                                    </p:animEffect>
                                  </p:childTnLst>
                                </p:cTn>
                              </p:par>
                              <p:par>
                                <p:cTn id="683" presetID="16" presetClass="entr" presetSubtype="21" fill="hold" grpId="0" nodeType="withEffect">
                                  <p:stCondLst>
                                    <p:cond delay="0"/>
                                  </p:stCondLst>
                                  <p:childTnLst>
                                    <p:set>
                                      <p:cBhvr>
                                        <p:cTn id="684" dur="1" fill="hold">
                                          <p:stCondLst>
                                            <p:cond delay="0"/>
                                          </p:stCondLst>
                                        </p:cTn>
                                        <p:tgtEl>
                                          <p:spTgt spid="481"/>
                                        </p:tgtEl>
                                        <p:attrNameLst>
                                          <p:attrName>style.visibility</p:attrName>
                                        </p:attrNameLst>
                                      </p:cBhvr>
                                      <p:to>
                                        <p:strVal val="visible"/>
                                      </p:to>
                                    </p:set>
                                    <p:animEffect transition="in" filter="barn(inVertical)">
                                      <p:cBhvr>
                                        <p:cTn id="685" dur="500"/>
                                        <p:tgtEl>
                                          <p:spTgt spid="481"/>
                                        </p:tgtEl>
                                      </p:cBhvr>
                                    </p:animEffect>
                                  </p:childTnLst>
                                </p:cTn>
                              </p:par>
                              <p:par>
                                <p:cTn id="686" presetID="16" presetClass="entr" presetSubtype="21" fill="hold" grpId="0" nodeType="withEffect">
                                  <p:stCondLst>
                                    <p:cond delay="0"/>
                                  </p:stCondLst>
                                  <p:childTnLst>
                                    <p:set>
                                      <p:cBhvr>
                                        <p:cTn id="687" dur="1" fill="hold">
                                          <p:stCondLst>
                                            <p:cond delay="0"/>
                                          </p:stCondLst>
                                        </p:cTn>
                                        <p:tgtEl>
                                          <p:spTgt spid="482"/>
                                        </p:tgtEl>
                                        <p:attrNameLst>
                                          <p:attrName>style.visibility</p:attrName>
                                        </p:attrNameLst>
                                      </p:cBhvr>
                                      <p:to>
                                        <p:strVal val="visible"/>
                                      </p:to>
                                    </p:set>
                                    <p:animEffect transition="in" filter="barn(inVertical)">
                                      <p:cBhvr>
                                        <p:cTn id="688" dur="500"/>
                                        <p:tgtEl>
                                          <p:spTgt spid="482"/>
                                        </p:tgtEl>
                                      </p:cBhvr>
                                    </p:animEffect>
                                  </p:childTnLst>
                                </p:cTn>
                              </p:par>
                              <p:par>
                                <p:cTn id="689" presetID="16" presetClass="entr" presetSubtype="21" fill="hold" grpId="0" nodeType="withEffect">
                                  <p:stCondLst>
                                    <p:cond delay="0"/>
                                  </p:stCondLst>
                                  <p:childTnLst>
                                    <p:set>
                                      <p:cBhvr>
                                        <p:cTn id="690" dur="1" fill="hold">
                                          <p:stCondLst>
                                            <p:cond delay="0"/>
                                          </p:stCondLst>
                                        </p:cTn>
                                        <p:tgtEl>
                                          <p:spTgt spid="483"/>
                                        </p:tgtEl>
                                        <p:attrNameLst>
                                          <p:attrName>style.visibility</p:attrName>
                                        </p:attrNameLst>
                                      </p:cBhvr>
                                      <p:to>
                                        <p:strVal val="visible"/>
                                      </p:to>
                                    </p:set>
                                    <p:animEffect transition="in" filter="barn(inVertical)">
                                      <p:cBhvr>
                                        <p:cTn id="691" dur="500"/>
                                        <p:tgtEl>
                                          <p:spTgt spid="483"/>
                                        </p:tgtEl>
                                      </p:cBhvr>
                                    </p:animEffect>
                                  </p:childTnLst>
                                </p:cTn>
                              </p:par>
                              <p:par>
                                <p:cTn id="692" presetID="16" presetClass="entr" presetSubtype="21" fill="hold" grpId="0" nodeType="withEffect">
                                  <p:stCondLst>
                                    <p:cond delay="0"/>
                                  </p:stCondLst>
                                  <p:childTnLst>
                                    <p:set>
                                      <p:cBhvr>
                                        <p:cTn id="693" dur="1" fill="hold">
                                          <p:stCondLst>
                                            <p:cond delay="0"/>
                                          </p:stCondLst>
                                        </p:cTn>
                                        <p:tgtEl>
                                          <p:spTgt spid="484"/>
                                        </p:tgtEl>
                                        <p:attrNameLst>
                                          <p:attrName>style.visibility</p:attrName>
                                        </p:attrNameLst>
                                      </p:cBhvr>
                                      <p:to>
                                        <p:strVal val="visible"/>
                                      </p:to>
                                    </p:set>
                                    <p:animEffect transition="in" filter="barn(inVertical)">
                                      <p:cBhvr>
                                        <p:cTn id="694" dur="500"/>
                                        <p:tgtEl>
                                          <p:spTgt spid="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4" grpId="0" animBg="1"/>
      <p:bldP spid="435" grpId="0" animBg="1"/>
      <p:bldP spid="436" grpId="0" animBg="1"/>
      <p:bldP spid="437" grpId="0" animBg="1"/>
      <p:bldP spid="438" grpId="0"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2" grpId="0" animBg="1"/>
      <p:bldP spid="463" grpId="0" animBg="1"/>
      <p:bldP spid="464" grpId="0" animBg="1"/>
      <p:bldP spid="465" grpId="0" animBg="1"/>
      <p:bldP spid="466" grpId="0" animBg="1"/>
      <p:bldP spid="467" grpId="0" animBg="1"/>
      <p:bldP spid="468" grpId="0" animBg="1"/>
      <p:bldP spid="469" grpId="0" animBg="1"/>
      <p:bldP spid="470" grpId="0" animBg="1"/>
      <p:bldP spid="471" grpId="0" animBg="1"/>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animBg="1"/>
      <p:bldP spid="4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30" name="Picture 29">
            <a:extLst>
              <a:ext uri="{FF2B5EF4-FFF2-40B4-BE49-F238E27FC236}">
                <a16:creationId xmlns:a16="http://schemas.microsoft.com/office/drawing/2014/main" id="{3E110AD4-19BA-1B3C-0186-001B8317B836}"/>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311700" y="644550"/>
            <a:ext cx="3745291"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Definition of cloud computing</a:t>
            </a:r>
            <a:endParaRPr dirty="0"/>
          </a:p>
        </p:txBody>
      </p:sp>
      <p:cxnSp>
        <p:nvCxnSpPr>
          <p:cNvPr id="291" name="Google Shape;291;p25"/>
          <p:cNvCxnSpPr>
            <a:cxnSpLocks/>
          </p:cNvCxnSpPr>
          <p:nvPr/>
        </p:nvCxnSpPr>
        <p:spPr>
          <a:xfrm>
            <a:off x="311700" y="1191700"/>
            <a:ext cx="4092134" cy="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291;p25">
            <a:extLst>
              <a:ext uri="{FF2B5EF4-FFF2-40B4-BE49-F238E27FC236}">
                <a16:creationId xmlns:a16="http://schemas.microsoft.com/office/drawing/2014/main" id="{8191C844-D413-149D-EEA9-0668DC395A65}"/>
              </a:ext>
            </a:extLst>
          </p:cNvPr>
          <p:cNvCxnSpPr>
            <a:cxnSpLocks/>
          </p:cNvCxnSpPr>
          <p:nvPr/>
        </p:nvCxnSpPr>
        <p:spPr>
          <a:xfrm>
            <a:off x="4550979" y="462454"/>
            <a:ext cx="0" cy="4407777"/>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91;p25">
            <a:extLst>
              <a:ext uri="{FF2B5EF4-FFF2-40B4-BE49-F238E27FC236}">
                <a16:creationId xmlns:a16="http://schemas.microsoft.com/office/drawing/2014/main" id="{A841705C-7295-EF84-D8B9-E92F101E586D}"/>
              </a:ext>
            </a:extLst>
          </p:cNvPr>
          <p:cNvCxnSpPr>
            <a:cxnSpLocks/>
          </p:cNvCxnSpPr>
          <p:nvPr/>
        </p:nvCxnSpPr>
        <p:spPr>
          <a:xfrm>
            <a:off x="4778736" y="1194508"/>
            <a:ext cx="4092134"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75;p25">
            <a:extLst>
              <a:ext uri="{FF2B5EF4-FFF2-40B4-BE49-F238E27FC236}">
                <a16:creationId xmlns:a16="http://schemas.microsoft.com/office/drawing/2014/main" id="{1ED48229-7048-A442-E38E-AA17BFA548DC}"/>
              </a:ext>
            </a:extLst>
          </p:cNvPr>
          <p:cNvSpPr txBox="1">
            <a:spLocks/>
          </p:cNvSpPr>
          <p:nvPr/>
        </p:nvSpPr>
        <p:spPr>
          <a:xfrm>
            <a:off x="4778736" y="644550"/>
            <a:ext cx="3745291"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n-US" dirty="0"/>
              <a:t>Cloud Computing role in the web</a:t>
            </a:r>
          </a:p>
        </p:txBody>
      </p:sp>
      <p:sp>
        <p:nvSpPr>
          <p:cNvPr id="27" name="Title 12">
            <a:extLst>
              <a:ext uri="{FF2B5EF4-FFF2-40B4-BE49-F238E27FC236}">
                <a16:creationId xmlns:a16="http://schemas.microsoft.com/office/drawing/2014/main" id="{5C29AE26-CBDD-9EF6-73A5-66B2A29614A0}"/>
              </a:ext>
            </a:extLst>
          </p:cNvPr>
          <p:cNvSpPr>
            <a:spLocks noGrp="1"/>
          </p:cNvSpPr>
          <p:nvPr>
            <p:ph type="ctrTitle"/>
          </p:nvPr>
        </p:nvSpPr>
        <p:spPr>
          <a:xfrm>
            <a:off x="289949" y="1726994"/>
            <a:ext cx="3956971" cy="2771956"/>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Cloud computing is the delivery of computing services—including servers, storage, databases, networking, software, analytics, and intelligence—over the Internet (“the cloud”) to offer faster innovation, flexible resources, and economies of scale.</a:t>
            </a:r>
          </a:p>
        </p:txBody>
      </p:sp>
      <p:pic>
        <p:nvPicPr>
          <p:cNvPr id="29" name="Picture 28">
            <a:extLst>
              <a:ext uri="{FF2B5EF4-FFF2-40B4-BE49-F238E27FC236}">
                <a16:creationId xmlns:a16="http://schemas.microsoft.com/office/drawing/2014/main" id="{1AC7B943-E4BF-4336-AD79-127D99F30C1C}"/>
              </a:ext>
            </a:extLst>
          </p:cNvPr>
          <p:cNvPicPr>
            <a:picLocks noChangeAspect="1"/>
          </p:cNvPicPr>
          <p:nvPr/>
        </p:nvPicPr>
        <p:blipFill>
          <a:blip r:embed="rId4"/>
          <a:stretch>
            <a:fillRect/>
          </a:stretch>
        </p:blipFill>
        <p:spPr>
          <a:xfrm>
            <a:off x="4778736" y="1958276"/>
            <a:ext cx="4183115" cy="2272826"/>
          </a:xfrm>
          <a:prstGeom prst="rect">
            <a:avLst/>
          </a:prstGeom>
        </p:spPr>
      </p:pic>
    </p:spTree>
    <p:extLst>
      <p:ext uri="{BB962C8B-B14F-4D97-AF65-F5344CB8AC3E}">
        <p14:creationId xmlns:p14="http://schemas.microsoft.com/office/powerpoint/2010/main" val="381278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5ADDC6A2-D9D9-BAE4-B33B-6C8C12FA5AF8}"/>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311700" y="644550"/>
            <a:ext cx="7844328"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Introduction to edge computing </a:t>
            </a:r>
            <a:endParaRPr dirty="0"/>
          </a:p>
        </p:txBody>
      </p:sp>
      <p:cxnSp>
        <p:nvCxnSpPr>
          <p:cNvPr id="291" name="Google Shape;291;p25"/>
          <p:cNvCxnSpPr>
            <a:cxnSpLocks/>
          </p:cNvCxnSpPr>
          <p:nvPr/>
        </p:nvCxnSpPr>
        <p:spPr>
          <a:xfrm>
            <a:off x="311700" y="1191700"/>
            <a:ext cx="8401376" cy="0"/>
          </a:xfrm>
          <a:prstGeom prst="straightConnector1">
            <a:avLst/>
          </a:prstGeom>
          <a:noFill/>
          <a:ln w="9525" cap="flat" cmpd="sng">
            <a:solidFill>
              <a:schemeClr val="accent1"/>
            </a:solidFill>
            <a:prstDash val="solid"/>
            <a:round/>
            <a:headEnd type="none" w="med" len="med"/>
            <a:tailEnd type="none" w="med" len="med"/>
          </a:ln>
        </p:spPr>
      </p:cxnSp>
      <p:sp>
        <p:nvSpPr>
          <p:cNvPr id="27" name="Title 12">
            <a:extLst>
              <a:ext uri="{FF2B5EF4-FFF2-40B4-BE49-F238E27FC236}">
                <a16:creationId xmlns:a16="http://schemas.microsoft.com/office/drawing/2014/main" id="{5C29AE26-CBDD-9EF6-73A5-66B2A29614A0}"/>
              </a:ext>
            </a:extLst>
          </p:cNvPr>
          <p:cNvSpPr>
            <a:spLocks noGrp="1"/>
          </p:cNvSpPr>
          <p:nvPr>
            <p:ph type="ctrTitle"/>
          </p:nvPr>
        </p:nvSpPr>
        <p:spPr>
          <a:xfrm>
            <a:off x="289949" y="1726994"/>
            <a:ext cx="3956971" cy="2771956"/>
          </a:xfrm>
        </p:spPr>
        <p:txBody>
          <a:bodyPr/>
          <a:lstStyle/>
          <a:p>
            <a:pPr algn="l"/>
            <a:r>
              <a:rPr lang="en-US" sz="2000" b="0" i="0" dirty="0">
                <a:solidFill>
                  <a:srgbClr val="BDC1C6"/>
                </a:solidFill>
                <a:effectLst/>
                <a:latin typeface="arial" panose="020B0604020202020204" pitchFamily="34" charset="0"/>
              </a:rPr>
              <a:t>Edge computing is </a:t>
            </a:r>
            <a:r>
              <a:rPr lang="en-US" sz="2000" b="1" i="0" dirty="0">
                <a:solidFill>
                  <a:srgbClr val="BDC1C6"/>
                </a:solidFill>
                <a:effectLst/>
                <a:latin typeface="arial" panose="020B0604020202020204" pitchFamily="34" charset="0"/>
              </a:rPr>
              <a:t>a distributed computing paradigm that brings computation and data storage closer to the sources of data</a:t>
            </a:r>
            <a:r>
              <a:rPr lang="en-US" sz="2000" b="0" i="0" dirty="0">
                <a:solidFill>
                  <a:srgbClr val="BDC1C6"/>
                </a:solidFill>
                <a:effectLst/>
                <a:latin typeface="arial" panose="020B0604020202020204" pitchFamily="34" charset="0"/>
              </a:rPr>
              <a:t>. This is expected to improve response times and save bandwidth. The term refers to an architecture rather than a specific technology.</a:t>
            </a:r>
            <a:endParaRPr lang="en-US" sz="14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6" name="Picture 5">
            <a:extLst>
              <a:ext uri="{FF2B5EF4-FFF2-40B4-BE49-F238E27FC236}">
                <a16:creationId xmlns:a16="http://schemas.microsoft.com/office/drawing/2014/main" id="{09FD2D0F-B4E2-4A0D-8377-3144EDBDA6C4}"/>
              </a:ext>
            </a:extLst>
          </p:cNvPr>
          <p:cNvPicPr>
            <a:picLocks noChangeAspect="1"/>
          </p:cNvPicPr>
          <p:nvPr/>
        </p:nvPicPr>
        <p:blipFill>
          <a:blip r:embed="rId4"/>
          <a:stretch>
            <a:fillRect/>
          </a:stretch>
        </p:blipFill>
        <p:spPr>
          <a:xfrm>
            <a:off x="5490412" y="1620774"/>
            <a:ext cx="2896843" cy="3153102"/>
          </a:xfrm>
          <a:prstGeom prst="rect">
            <a:avLst/>
          </a:prstGeom>
        </p:spPr>
      </p:pic>
    </p:spTree>
    <p:extLst>
      <p:ext uri="{BB962C8B-B14F-4D97-AF65-F5344CB8AC3E}">
        <p14:creationId xmlns:p14="http://schemas.microsoft.com/office/powerpoint/2010/main" val="227643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445" name="Picture 444">
            <a:extLst>
              <a:ext uri="{FF2B5EF4-FFF2-40B4-BE49-F238E27FC236}">
                <a16:creationId xmlns:a16="http://schemas.microsoft.com/office/drawing/2014/main" id="{69A84EB9-B0A0-52C1-EDFC-A028F2BAED80}"/>
              </a:ext>
            </a:extLst>
          </p:cNvPr>
          <p:cNvPicPr>
            <a:picLocks noChangeAspect="1"/>
          </p:cNvPicPr>
          <p:nvPr/>
        </p:nvPicPr>
        <p:blipFill>
          <a:blip r:embed="rId3"/>
          <a:stretch>
            <a:fillRect/>
          </a:stretch>
        </p:blipFill>
        <p:spPr>
          <a:xfrm>
            <a:off x="1354" y="0"/>
            <a:ext cx="9141292" cy="5143500"/>
          </a:xfrm>
          <a:prstGeom prst="rect">
            <a:avLst/>
          </a:prstGeom>
        </p:spPr>
      </p:pic>
      <p:cxnSp>
        <p:nvCxnSpPr>
          <p:cNvPr id="438" name="Connector: Elbow 437">
            <a:extLst>
              <a:ext uri="{FF2B5EF4-FFF2-40B4-BE49-F238E27FC236}">
                <a16:creationId xmlns:a16="http://schemas.microsoft.com/office/drawing/2014/main" id="{E69A3900-48D4-A2F2-548C-C4F02AE5FDFB}"/>
              </a:ext>
            </a:extLst>
          </p:cNvPr>
          <p:cNvCxnSpPr>
            <a:cxnSpLocks/>
          </p:cNvCxnSpPr>
          <p:nvPr/>
        </p:nvCxnSpPr>
        <p:spPr>
          <a:xfrm rot="16200000" flipH="1">
            <a:off x="7637606" y="3514018"/>
            <a:ext cx="803279" cy="395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5" name="Connector: Elbow 424">
            <a:extLst>
              <a:ext uri="{FF2B5EF4-FFF2-40B4-BE49-F238E27FC236}">
                <a16:creationId xmlns:a16="http://schemas.microsoft.com/office/drawing/2014/main" id="{F4060F2C-4055-9F25-DE54-3F79E739F9E5}"/>
              </a:ext>
            </a:extLst>
          </p:cNvPr>
          <p:cNvCxnSpPr>
            <a:cxnSpLocks/>
          </p:cNvCxnSpPr>
          <p:nvPr/>
        </p:nvCxnSpPr>
        <p:spPr>
          <a:xfrm rot="5400000">
            <a:off x="5454342" y="2848306"/>
            <a:ext cx="1702936" cy="795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6" name="Google Shape;296;p26"/>
          <p:cNvSpPr txBox="1">
            <a:spLocks noGrp="1"/>
          </p:cNvSpPr>
          <p:nvPr>
            <p:ph type="ctrTitle"/>
          </p:nvPr>
        </p:nvSpPr>
        <p:spPr>
          <a:xfrm>
            <a:off x="433481" y="297942"/>
            <a:ext cx="827190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Cloud </a:t>
            </a:r>
            <a:r>
              <a:rPr lang="en-US" dirty="0">
                <a:solidFill>
                  <a:srgbClr val="FFFFFF"/>
                </a:solidFill>
              </a:rPr>
              <a:t>Computing vs Edge Computing</a:t>
            </a:r>
            <a:endParaRPr dirty="0">
              <a:solidFill>
                <a:srgbClr val="FFFFFF"/>
              </a:solidFill>
            </a:endParaRPr>
          </a:p>
        </p:txBody>
      </p:sp>
      <p:cxnSp>
        <p:nvCxnSpPr>
          <p:cNvPr id="298" name="Google Shape;298;p26"/>
          <p:cNvCxnSpPr>
            <a:cxnSpLocks/>
          </p:cNvCxnSpPr>
          <p:nvPr/>
        </p:nvCxnSpPr>
        <p:spPr>
          <a:xfrm>
            <a:off x="651637" y="904542"/>
            <a:ext cx="7835595" cy="0"/>
          </a:xfrm>
          <a:prstGeom prst="straightConnector1">
            <a:avLst/>
          </a:prstGeom>
          <a:noFill/>
          <a:ln w="9525" cap="flat" cmpd="sng">
            <a:solidFill>
              <a:schemeClr val="accent1"/>
            </a:solidFill>
            <a:prstDash val="solid"/>
            <a:round/>
            <a:headEnd type="none" w="med" len="med"/>
            <a:tailEnd type="none" w="med" len="med"/>
          </a:ln>
        </p:spPr>
      </p:cxnSp>
      <p:grpSp>
        <p:nvGrpSpPr>
          <p:cNvPr id="28" name="Group 27">
            <a:extLst>
              <a:ext uri="{FF2B5EF4-FFF2-40B4-BE49-F238E27FC236}">
                <a16:creationId xmlns:a16="http://schemas.microsoft.com/office/drawing/2014/main" id="{D90855B6-200E-B0D5-57E5-12F63203E514}"/>
              </a:ext>
            </a:extLst>
          </p:cNvPr>
          <p:cNvGrpSpPr/>
          <p:nvPr/>
        </p:nvGrpSpPr>
        <p:grpSpPr>
          <a:xfrm>
            <a:off x="5625123" y="250062"/>
            <a:ext cx="2934094" cy="2934094"/>
            <a:chOff x="694243" y="274574"/>
            <a:chExt cx="2934094" cy="2934094"/>
          </a:xfrm>
        </p:grpSpPr>
        <p:pic>
          <p:nvPicPr>
            <p:cNvPr id="29" name="Graphic 28" descr="Cloud with solid fill">
              <a:extLst>
                <a:ext uri="{FF2B5EF4-FFF2-40B4-BE49-F238E27FC236}">
                  <a16:creationId xmlns:a16="http://schemas.microsoft.com/office/drawing/2014/main" id="{422E7F0D-A88B-24FC-BB08-7608F4584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243" y="274574"/>
              <a:ext cx="2934094" cy="2934094"/>
            </a:xfrm>
            <a:prstGeom prst="rect">
              <a:avLst/>
            </a:prstGeom>
          </p:spPr>
        </p:pic>
        <p:grpSp>
          <p:nvGrpSpPr>
            <p:cNvPr id="30" name="Group 29">
              <a:extLst>
                <a:ext uri="{FF2B5EF4-FFF2-40B4-BE49-F238E27FC236}">
                  <a16:creationId xmlns:a16="http://schemas.microsoft.com/office/drawing/2014/main" id="{A097E9D1-95C1-A5B8-2FAC-109BD6986E44}"/>
                </a:ext>
              </a:extLst>
            </p:cNvPr>
            <p:cNvGrpSpPr/>
            <p:nvPr/>
          </p:nvGrpSpPr>
          <p:grpSpPr>
            <a:xfrm>
              <a:off x="1491910" y="1189092"/>
              <a:ext cx="1535069" cy="1169233"/>
              <a:chOff x="1491910" y="1189092"/>
              <a:chExt cx="1535069" cy="1169233"/>
            </a:xfrm>
          </p:grpSpPr>
          <p:sp>
            <p:nvSpPr>
              <p:cNvPr id="31" name="Flowchart: Connector 30">
                <a:extLst>
                  <a:ext uri="{FF2B5EF4-FFF2-40B4-BE49-F238E27FC236}">
                    <a16:creationId xmlns:a16="http://schemas.microsoft.com/office/drawing/2014/main" id="{93596318-7C5C-778A-2227-49B20EFFCC9F}"/>
                  </a:ext>
                </a:extLst>
              </p:cNvPr>
              <p:cNvSpPr/>
              <p:nvPr/>
            </p:nvSpPr>
            <p:spPr>
              <a:xfrm>
                <a:off x="1491910" y="1189092"/>
                <a:ext cx="895629" cy="895629"/>
              </a:xfrm>
              <a:prstGeom prst="flowChartConnector">
                <a:avLst/>
              </a:prstGeom>
              <a:solidFill>
                <a:srgbClr val="F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oup 287">
                <a:extLst>
                  <a:ext uri="{FF2B5EF4-FFF2-40B4-BE49-F238E27FC236}">
                    <a16:creationId xmlns:a16="http://schemas.microsoft.com/office/drawing/2014/main" id="{AA806A8D-A954-DC31-8F8F-DF04DC443E7C}"/>
                  </a:ext>
                </a:extLst>
              </p:cNvPr>
              <p:cNvGrpSpPr/>
              <p:nvPr/>
            </p:nvGrpSpPr>
            <p:grpSpPr>
              <a:xfrm>
                <a:off x="1660218" y="1364062"/>
                <a:ext cx="1366761" cy="994263"/>
                <a:chOff x="1660218" y="1364062"/>
                <a:chExt cx="1366761" cy="994263"/>
              </a:xfrm>
            </p:grpSpPr>
            <p:pic>
              <p:nvPicPr>
                <p:cNvPr id="289" name="Graphic 288" descr="Monitor with solid fill">
                  <a:extLst>
                    <a:ext uri="{FF2B5EF4-FFF2-40B4-BE49-F238E27FC236}">
                      <a16:creationId xmlns:a16="http://schemas.microsoft.com/office/drawing/2014/main" id="{28B54B3B-4C54-689C-A1E3-35E98543A9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0218" y="1364062"/>
                  <a:ext cx="545687" cy="545687"/>
                </a:xfrm>
                <a:prstGeom prst="rect">
                  <a:avLst/>
                </a:prstGeom>
              </p:spPr>
            </p:pic>
            <p:pic>
              <p:nvPicPr>
                <p:cNvPr id="290" name="Graphic 289" descr="Single gear with solid fill">
                  <a:extLst>
                    <a:ext uri="{FF2B5EF4-FFF2-40B4-BE49-F238E27FC236}">
                      <a16:creationId xmlns:a16="http://schemas.microsoft.com/office/drawing/2014/main" id="{025E9CB5-D82E-AF41-4D5B-6A050FC3D47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8347" y="1455670"/>
                  <a:ext cx="285951" cy="285951"/>
                </a:xfrm>
                <a:prstGeom prst="rect">
                  <a:avLst/>
                </a:prstGeom>
              </p:spPr>
            </p:pic>
            <p:sp>
              <p:nvSpPr>
                <p:cNvPr id="291" name="Flowchart: Connector 290">
                  <a:extLst>
                    <a:ext uri="{FF2B5EF4-FFF2-40B4-BE49-F238E27FC236}">
                      <a16:creationId xmlns:a16="http://schemas.microsoft.com/office/drawing/2014/main" id="{5BC0CAED-6D55-FE20-1E5B-3A82A8DFFDA2}"/>
                    </a:ext>
                  </a:extLst>
                </p:cNvPr>
                <p:cNvSpPr/>
                <p:nvPr/>
              </p:nvSpPr>
              <p:spPr>
                <a:xfrm>
                  <a:off x="2410275" y="1741621"/>
                  <a:ext cx="616704" cy="616704"/>
                </a:xfrm>
                <a:prstGeom prst="flowChartConnector">
                  <a:avLst/>
                </a:prstGeom>
                <a:solidFill>
                  <a:srgbClr val="F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2" name="Graphic 291" descr="Database with solid fill">
                  <a:extLst>
                    <a:ext uri="{FF2B5EF4-FFF2-40B4-BE49-F238E27FC236}">
                      <a16:creationId xmlns:a16="http://schemas.microsoft.com/office/drawing/2014/main" id="{36F59598-0EB9-5C15-86FE-76F80B5FA97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55847" y="1872670"/>
                  <a:ext cx="354606" cy="354606"/>
                </a:xfrm>
                <a:prstGeom prst="rect">
                  <a:avLst/>
                </a:prstGeom>
              </p:spPr>
            </p:pic>
          </p:grpSp>
        </p:grpSp>
      </p:grpSp>
      <p:grpSp>
        <p:nvGrpSpPr>
          <p:cNvPr id="386" name="Group 385">
            <a:extLst>
              <a:ext uri="{FF2B5EF4-FFF2-40B4-BE49-F238E27FC236}">
                <a16:creationId xmlns:a16="http://schemas.microsoft.com/office/drawing/2014/main" id="{29F19C93-6593-603E-7C05-E6300D710419}"/>
              </a:ext>
            </a:extLst>
          </p:cNvPr>
          <p:cNvGrpSpPr/>
          <p:nvPr/>
        </p:nvGrpSpPr>
        <p:grpSpPr>
          <a:xfrm>
            <a:off x="632300" y="4045746"/>
            <a:ext cx="3057979" cy="976529"/>
            <a:chOff x="683316" y="4157288"/>
            <a:chExt cx="3057979" cy="976529"/>
          </a:xfrm>
        </p:grpSpPr>
        <p:pic>
          <p:nvPicPr>
            <p:cNvPr id="294" name="Graphic 293" descr="Car with solid fill">
              <a:extLst>
                <a:ext uri="{FF2B5EF4-FFF2-40B4-BE49-F238E27FC236}">
                  <a16:creationId xmlns:a16="http://schemas.microsoft.com/office/drawing/2014/main" id="{50D5CB97-C129-E540-5B90-9001DA4B29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3316" y="4157288"/>
              <a:ext cx="783154" cy="783154"/>
            </a:xfrm>
            <a:prstGeom prst="rect">
              <a:avLst/>
            </a:prstGeom>
          </p:spPr>
        </p:pic>
        <p:pic>
          <p:nvPicPr>
            <p:cNvPr id="373" name="Graphic 372" descr="Video camera with solid fill">
              <a:extLst>
                <a:ext uri="{FF2B5EF4-FFF2-40B4-BE49-F238E27FC236}">
                  <a16:creationId xmlns:a16="http://schemas.microsoft.com/office/drawing/2014/main" id="{DC1B5534-CB5A-2569-1117-9366F496EA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12970" y="4209838"/>
              <a:ext cx="635720" cy="635720"/>
            </a:xfrm>
            <a:prstGeom prst="rect">
              <a:avLst/>
            </a:prstGeom>
          </p:spPr>
        </p:pic>
        <p:grpSp>
          <p:nvGrpSpPr>
            <p:cNvPr id="385" name="Group 384">
              <a:extLst>
                <a:ext uri="{FF2B5EF4-FFF2-40B4-BE49-F238E27FC236}">
                  <a16:creationId xmlns:a16="http://schemas.microsoft.com/office/drawing/2014/main" id="{B810C0C2-13DB-FE61-6F4E-05F9383225AA}"/>
                </a:ext>
              </a:extLst>
            </p:cNvPr>
            <p:cNvGrpSpPr/>
            <p:nvPr/>
          </p:nvGrpSpPr>
          <p:grpSpPr>
            <a:xfrm>
              <a:off x="2580442" y="4253954"/>
              <a:ext cx="272002" cy="879863"/>
              <a:chOff x="1933903" y="4114954"/>
              <a:chExt cx="272002" cy="879863"/>
            </a:xfrm>
          </p:grpSpPr>
          <p:sp>
            <p:nvSpPr>
              <p:cNvPr id="375" name="Rectangle 374">
                <a:extLst>
                  <a:ext uri="{FF2B5EF4-FFF2-40B4-BE49-F238E27FC236}">
                    <a16:creationId xmlns:a16="http://schemas.microsoft.com/office/drawing/2014/main" id="{605F9310-68AA-5A83-C180-06F0F9591838}"/>
                  </a:ext>
                </a:extLst>
              </p:cNvPr>
              <p:cNvSpPr/>
              <p:nvPr/>
            </p:nvSpPr>
            <p:spPr>
              <a:xfrm>
                <a:off x="1933903" y="4114954"/>
                <a:ext cx="272002" cy="635720"/>
              </a:xfrm>
              <a:prstGeom prst="rect">
                <a:avLst/>
              </a:prstGeom>
              <a:solidFill>
                <a:srgbClr val="ED9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00673EC5-D0F1-9E58-2A86-39C978EC9556}"/>
                  </a:ext>
                </a:extLst>
              </p:cNvPr>
              <p:cNvSpPr/>
              <p:nvPr/>
            </p:nvSpPr>
            <p:spPr>
              <a:xfrm>
                <a:off x="2043628" y="4359097"/>
                <a:ext cx="45719" cy="635720"/>
              </a:xfrm>
              <a:prstGeom prst="rect">
                <a:avLst/>
              </a:prstGeom>
              <a:solidFill>
                <a:srgbClr val="ED9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lowchart: Connector 377">
                <a:extLst>
                  <a:ext uri="{FF2B5EF4-FFF2-40B4-BE49-F238E27FC236}">
                    <a16:creationId xmlns:a16="http://schemas.microsoft.com/office/drawing/2014/main" id="{51CEA787-CF44-27DA-D942-9FE3FDE37244}"/>
                  </a:ext>
                </a:extLst>
              </p:cNvPr>
              <p:cNvSpPr/>
              <p:nvPr/>
            </p:nvSpPr>
            <p:spPr>
              <a:xfrm>
                <a:off x="1996140" y="4168547"/>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Flowchart: Connector 380">
                <a:extLst>
                  <a:ext uri="{FF2B5EF4-FFF2-40B4-BE49-F238E27FC236}">
                    <a16:creationId xmlns:a16="http://schemas.microsoft.com/office/drawing/2014/main" id="{0FF98211-38DD-BDB3-65B8-D7BDE301C214}"/>
                  </a:ext>
                </a:extLst>
              </p:cNvPr>
              <p:cNvSpPr/>
              <p:nvPr/>
            </p:nvSpPr>
            <p:spPr>
              <a:xfrm>
                <a:off x="1996139" y="4362614"/>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Flowchart: Connector 381">
                <a:extLst>
                  <a:ext uri="{FF2B5EF4-FFF2-40B4-BE49-F238E27FC236}">
                    <a16:creationId xmlns:a16="http://schemas.microsoft.com/office/drawing/2014/main" id="{82D50843-59EF-8B6D-2BD7-C61D529E0E2F}"/>
                  </a:ext>
                </a:extLst>
              </p:cNvPr>
              <p:cNvSpPr/>
              <p:nvPr/>
            </p:nvSpPr>
            <p:spPr>
              <a:xfrm>
                <a:off x="1993441" y="4538354"/>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4" name="Graphic 383" descr="Smart Phone with solid fill">
              <a:extLst>
                <a:ext uri="{FF2B5EF4-FFF2-40B4-BE49-F238E27FC236}">
                  <a16:creationId xmlns:a16="http://schemas.microsoft.com/office/drawing/2014/main" id="{37B7B210-E015-8836-22C8-71D370B7EA6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13084" y="4217347"/>
              <a:ext cx="628211" cy="628211"/>
            </a:xfrm>
            <a:prstGeom prst="rect">
              <a:avLst/>
            </a:prstGeom>
          </p:spPr>
        </p:pic>
      </p:grpSp>
      <p:cxnSp>
        <p:nvCxnSpPr>
          <p:cNvPr id="388" name="Connector: Elbow 387">
            <a:extLst>
              <a:ext uri="{FF2B5EF4-FFF2-40B4-BE49-F238E27FC236}">
                <a16:creationId xmlns:a16="http://schemas.microsoft.com/office/drawing/2014/main" id="{605CDE13-6B7E-D583-9E65-F35CB89169D3}"/>
              </a:ext>
            </a:extLst>
          </p:cNvPr>
          <p:cNvCxnSpPr>
            <a:cxnSpLocks/>
            <a:endCxn id="294" idx="0"/>
          </p:cNvCxnSpPr>
          <p:nvPr/>
        </p:nvCxnSpPr>
        <p:spPr>
          <a:xfrm rot="5400000">
            <a:off x="425876" y="2967272"/>
            <a:ext cx="1676476" cy="4804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F2024F48-C6EF-18CF-D21C-DD79C2A73721}"/>
              </a:ext>
            </a:extLst>
          </p:cNvPr>
          <p:cNvCxnSpPr>
            <a:cxnSpLocks/>
          </p:cNvCxnSpPr>
          <p:nvPr/>
        </p:nvCxnSpPr>
        <p:spPr>
          <a:xfrm>
            <a:off x="1928741" y="2396022"/>
            <a:ext cx="0" cy="168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8" name="Connector: Elbow 397">
            <a:extLst>
              <a:ext uri="{FF2B5EF4-FFF2-40B4-BE49-F238E27FC236}">
                <a16:creationId xmlns:a16="http://schemas.microsoft.com/office/drawing/2014/main" id="{9FE5B857-DF2A-4E75-386C-AC8B6A44E728}"/>
              </a:ext>
            </a:extLst>
          </p:cNvPr>
          <p:cNvCxnSpPr/>
          <p:nvPr/>
        </p:nvCxnSpPr>
        <p:spPr>
          <a:xfrm rot="16200000" flipH="1">
            <a:off x="1653630" y="3040066"/>
            <a:ext cx="1649724" cy="3616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0" name="Connector: Elbow 399">
            <a:extLst>
              <a:ext uri="{FF2B5EF4-FFF2-40B4-BE49-F238E27FC236}">
                <a16:creationId xmlns:a16="http://schemas.microsoft.com/office/drawing/2014/main" id="{5727E4F4-E8A5-A0DA-0B66-BFFB3600DE5D}"/>
              </a:ext>
            </a:extLst>
          </p:cNvPr>
          <p:cNvCxnSpPr>
            <a:cxnSpLocks/>
          </p:cNvCxnSpPr>
          <p:nvPr/>
        </p:nvCxnSpPr>
        <p:spPr>
          <a:xfrm rot="16200000" flipH="1">
            <a:off x="2305075" y="2974648"/>
            <a:ext cx="1676476" cy="4657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7D24A2B4-94E4-82E5-6E28-B447F6CF8D2C}"/>
              </a:ext>
            </a:extLst>
          </p:cNvPr>
          <p:cNvGrpSpPr/>
          <p:nvPr/>
        </p:nvGrpSpPr>
        <p:grpSpPr>
          <a:xfrm>
            <a:off x="694243" y="274574"/>
            <a:ext cx="2934094" cy="2934094"/>
            <a:chOff x="694243" y="274574"/>
            <a:chExt cx="2934094" cy="2934094"/>
          </a:xfrm>
        </p:grpSpPr>
        <p:pic>
          <p:nvPicPr>
            <p:cNvPr id="14" name="Graphic 13" descr="Cloud with solid fill">
              <a:extLst>
                <a:ext uri="{FF2B5EF4-FFF2-40B4-BE49-F238E27FC236}">
                  <a16:creationId xmlns:a16="http://schemas.microsoft.com/office/drawing/2014/main" id="{FFED7970-185C-687F-48CD-1AB73266CA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243" y="274574"/>
              <a:ext cx="2934094" cy="2934094"/>
            </a:xfrm>
            <a:prstGeom prst="rect">
              <a:avLst/>
            </a:prstGeom>
          </p:spPr>
        </p:pic>
        <p:grpSp>
          <p:nvGrpSpPr>
            <p:cNvPr id="26" name="Group 25">
              <a:extLst>
                <a:ext uri="{FF2B5EF4-FFF2-40B4-BE49-F238E27FC236}">
                  <a16:creationId xmlns:a16="http://schemas.microsoft.com/office/drawing/2014/main" id="{8627D2F9-DCB3-A0F8-0591-B995D723F850}"/>
                </a:ext>
              </a:extLst>
            </p:cNvPr>
            <p:cNvGrpSpPr/>
            <p:nvPr/>
          </p:nvGrpSpPr>
          <p:grpSpPr>
            <a:xfrm>
              <a:off x="1491910" y="1189092"/>
              <a:ext cx="1535069" cy="1169233"/>
              <a:chOff x="1491910" y="1189092"/>
              <a:chExt cx="1535069" cy="1169233"/>
            </a:xfrm>
          </p:grpSpPr>
          <p:sp>
            <p:nvSpPr>
              <p:cNvPr id="15" name="Flowchart: Connector 14">
                <a:extLst>
                  <a:ext uri="{FF2B5EF4-FFF2-40B4-BE49-F238E27FC236}">
                    <a16:creationId xmlns:a16="http://schemas.microsoft.com/office/drawing/2014/main" id="{113F18C5-3E72-4E91-2E8F-A66C40F83ECB}"/>
                  </a:ext>
                </a:extLst>
              </p:cNvPr>
              <p:cNvSpPr/>
              <p:nvPr/>
            </p:nvSpPr>
            <p:spPr>
              <a:xfrm>
                <a:off x="1491910" y="1189092"/>
                <a:ext cx="895629" cy="895629"/>
              </a:xfrm>
              <a:prstGeom prst="flowChartConnector">
                <a:avLst/>
              </a:prstGeom>
              <a:solidFill>
                <a:srgbClr val="F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6D50E99-DB3B-8490-8B71-B1DA3593B803}"/>
                  </a:ext>
                </a:extLst>
              </p:cNvPr>
              <p:cNvGrpSpPr/>
              <p:nvPr/>
            </p:nvGrpSpPr>
            <p:grpSpPr>
              <a:xfrm>
                <a:off x="1660218" y="1364062"/>
                <a:ext cx="1366761" cy="994263"/>
                <a:chOff x="1660218" y="1364062"/>
                <a:chExt cx="1366761" cy="994263"/>
              </a:xfrm>
            </p:grpSpPr>
            <p:pic>
              <p:nvPicPr>
                <p:cNvPr id="17" name="Graphic 16" descr="Monitor with solid fill">
                  <a:extLst>
                    <a:ext uri="{FF2B5EF4-FFF2-40B4-BE49-F238E27FC236}">
                      <a16:creationId xmlns:a16="http://schemas.microsoft.com/office/drawing/2014/main" id="{A2F4CE52-EDE4-2E3E-FAAD-6B2EA51487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0218" y="1364062"/>
                  <a:ext cx="545687" cy="545687"/>
                </a:xfrm>
                <a:prstGeom prst="rect">
                  <a:avLst/>
                </a:prstGeom>
              </p:spPr>
            </p:pic>
            <p:pic>
              <p:nvPicPr>
                <p:cNvPr id="19" name="Graphic 18" descr="Single gear with solid fill">
                  <a:extLst>
                    <a:ext uri="{FF2B5EF4-FFF2-40B4-BE49-F238E27FC236}">
                      <a16:creationId xmlns:a16="http://schemas.microsoft.com/office/drawing/2014/main" id="{3A0FBE4D-BC6E-51AC-AAFE-EF0A742336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8347" y="1455670"/>
                  <a:ext cx="285951" cy="285951"/>
                </a:xfrm>
                <a:prstGeom prst="rect">
                  <a:avLst/>
                </a:prstGeom>
              </p:spPr>
            </p:pic>
            <p:sp>
              <p:nvSpPr>
                <p:cNvPr id="20" name="Flowchart: Connector 19">
                  <a:extLst>
                    <a:ext uri="{FF2B5EF4-FFF2-40B4-BE49-F238E27FC236}">
                      <a16:creationId xmlns:a16="http://schemas.microsoft.com/office/drawing/2014/main" id="{80565249-461B-796A-DCB0-0932BE5962D0}"/>
                    </a:ext>
                  </a:extLst>
                </p:cNvPr>
                <p:cNvSpPr/>
                <p:nvPr/>
              </p:nvSpPr>
              <p:spPr>
                <a:xfrm>
                  <a:off x="2410275" y="1741621"/>
                  <a:ext cx="616704" cy="616704"/>
                </a:xfrm>
                <a:prstGeom prst="flowChartConnector">
                  <a:avLst/>
                </a:prstGeom>
                <a:solidFill>
                  <a:srgbClr val="F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Database with solid fill">
                  <a:extLst>
                    <a:ext uri="{FF2B5EF4-FFF2-40B4-BE49-F238E27FC236}">
                      <a16:creationId xmlns:a16="http://schemas.microsoft.com/office/drawing/2014/main" id="{F588F715-9F26-6090-13A3-4696B26873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55847" y="1872670"/>
                  <a:ext cx="354606" cy="354606"/>
                </a:xfrm>
                <a:prstGeom prst="rect">
                  <a:avLst/>
                </a:prstGeom>
              </p:spPr>
            </p:pic>
          </p:grpSp>
        </p:grpSp>
      </p:grpSp>
      <p:grpSp>
        <p:nvGrpSpPr>
          <p:cNvPr id="402" name="Group 401">
            <a:extLst>
              <a:ext uri="{FF2B5EF4-FFF2-40B4-BE49-F238E27FC236}">
                <a16:creationId xmlns:a16="http://schemas.microsoft.com/office/drawing/2014/main" id="{BDCB55A5-AD1F-6ECE-8ECA-9E281DFBBE8F}"/>
              </a:ext>
            </a:extLst>
          </p:cNvPr>
          <p:cNvGrpSpPr/>
          <p:nvPr/>
        </p:nvGrpSpPr>
        <p:grpSpPr>
          <a:xfrm>
            <a:off x="5493283" y="4092785"/>
            <a:ext cx="3057979" cy="976529"/>
            <a:chOff x="683316" y="4157288"/>
            <a:chExt cx="3057979" cy="976529"/>
          </a:xfrm>
        </p:grpSpPr>
        <p:pic>
          <p:nvPicPr>
            <p:cNvPr id="403" name="Graphic 402" descr="Car with solid fill">
              <a:extLst>
                <a:ext uri="{FF2B5EF4-FFF2-40B4-BE49-F238E27FC236}">
                  <a16:creationId xmlns:a16="http://schemas.microsoft.com/office/drawing/2014/main" id="{F12D5573-AA39-BCA9-4391-087413B96B8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3316" y="4157288"/>
              <a:ext cx="783154" cy="783154"/>
            </a:xfrm>
            <a:prstGeom prst="rect">
              <a:avLst/>
            </a:prstGeom>
          </p:spPr>
        </p:pic>
        <p:pic>
          <p:nvPicPr>
            <p:cNvPr id="404" name="Graphic 403" descr="Video camera with solid fill">
              <a:extLst>
                <a:ext uri="{FF2B5EF4-FFF2-40B4-BE49-F238E27FC236}">
                  <a16:creationId xmlns:a16="http://schemas.microsoft.com/office/drawing/2014/main" id="{D37D67D8-8E77-67EA-F00F-4EA52EBBD18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12970" y="4209838"/>
              <a:ext cx="635720" cy="635720"/>
            </a:xfrm>
            <a:prstGeom prst="rect">
              <a:avLst/>
            </a:prstGeom>
          </p:spPr>
        </p:pic>
        <p:grpSp>
          <p:nvGrpSpPr>
            <p:cNvPr id="405" name="Group 404">
              <a:extLst>
                <a:ext uri="{FF2B5EF4-FFF2-40B4-BE49-F238E27FC236}">
                  <a16:creationId xmlns:a16="http://schemas.microsoft.com/office/drawing/2014/main" id="{DE2AA5AC-2C7B-FDE6-28B3-3C390BE39635}"/>
                </a:ext>
              </a:extLst>
            </p:cNvPr>
            <p:cNvGrpSpPr/>
            <p:nvPr/>
          </p:nvGrpSpPr>
          <p:grpSpPr>
            <a:xfrm>
              <a:off x="2580442" y="4253954"/>
              <a:ext cx="272002" cy="879863"/>
              <a:chOff x="1933903" y="4114954"/>
              <a:chExt cx="272002" cy="879863"/>
            </a:xfrm>
          </p:grpSpPr>
          <p:sp>
            <p:nvSpPr>
              <p:cNvPr id="407" name="Rectangle 406">
                <a:extLst>
                  <a:ext uri="{FF2B5EF4-FFF2-40B4-BE49-F238E27FC236}">
                    <a16:creationId xmlns:a16="http://schemas.microsoft.com/office/drawing/2014/main" id="{91ABAE45-A257-0D2E-CDD0-490D81E78CE6}"/>
                  </a:ext>
                </a:extLst>
              </p:cNvPr>
              <p:cNvSpPr/>
              <p:nvPr/>
            </p:nvSpPr>
            <p:spPr>
              <a:xfrm>
                <a:off x="1933903" y="4114954"/>
                <a:ext cx="272002" cy="635720"/>
              </a:xfrm>
              <a:prstGeom prst="rect">
                <a:avLst/>
              </a:prstGeom>
              <a:solidFill>
                <a:srgbClr val="ED9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E8B38928-4D18-CAAA-39AF-80F8CEF72D24}"/>
                  </a:ext>
                </a:extLst>
              </p:cNvPr>
              <p:cNvSpPr/>
              <p:nvPr/>
            </p:nvSpPr>
            <p:spPr>
              <a:xfrm>
                <a:off x="2043628" y="4359097"/>
                <a:ext cx="45719" cy="635720"/>
              </a:xfrm>
              <a:prstGeom prst="rect">
                <a:avLst/>
              </a:prstGeom>
              <a:solidFill>
                <a:srgbClr val="ED9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lowchart: Connector 408">
                <a:extLst>
                  <a:ext uri="{FF2B5EF4-FFF2-40B4-BE49-F238E27FC236}">
                    <a16:creationId xmlns:a16="http://schemas.microsoft.com/office/drawing/2014/main" id="{1A07DB40-63A1-B6DF-C049-2AE58632A15A}"/>
                  </a:ext>
                </a:extLst>
              </p:cNvPr>
              <p:cNvSpPr/>
              <p:nvPr/>
            </p:nvSpPr>
            <p:spPr>
              <a:xfrm>
                <a:off x="1996140" y="4168547"/>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lowchart: Connector 409">
                <a:extLst>
                  <a:ext uri="{FF2B5EF4-FFF2-40B4-BE49-F238E27FC236}">
                    <a16:creationId xmlns:a16="http://schemas.microsoft.com/office/drawing/2014/main" id="{88E00D28-82FE-C7FF-CAE9-EFC259FC6528}"/>
                  </a:ext>
                </a:extLst>
              </p:cNvPr>
              <p:cNvSpPr/>
              <p:nvPr/>
            </p:nvSpPr>
            <p:spPr>
              <a:xfrm>
                <a:off x="1996139" y="4362614"/>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lowchart: Connector 410">
                <a:extLst>
                  <a:ext uri="{FF2B5EF4-FFF2-40B4-BE49-F238E27FC236}">
                    <a16:creationId xmlns:a16="http://schemas.microsoft.com/office/drawing/2014/main" id="{B626CF78-A0C2-7E1E-43EC-B662B55F36D9}"/>
                  </a:ext>
                </a:extLst>
              </p:cNvPr>
              <p:cNvSpPr/>
              <p:nvPr/>
            </p:nvSpPr>
            <p:spPr>
              <a:xfrm>
                <a:off x="1993441" y="4538354"/>
                <a:ext cx="140693" cy="14069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6" name="Graphic 405" descr="Smart Phone with solid fill">
              <a:extLst>
                <a:ext uri="{FF2B5EF4-FFF2-40B4-BE49-F238E27FC236}">
                  <a16:creationId xmlns:a16="http://schemas.microsoft.com/office/drawing/2014/main" id="{0F8AAC9D-99CB-EFB3-630B-6D7943EEC69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13084" y="4217347"/>
              <a:ext cx="628211" cy="628211"/>
            </a:xfrm>
            <a:prstGeom prst="rect">
              <a:avLst/>
            </a:prstGeom>
          </p:spPr>
        </p:pic>
      </p:grpSp>
      <p:sp>
        <p:nvSpPr>
          <p:cNvPr id="412" name="Rectangle 411">
            <a:extLst>
              <a:ext uri="{FF2B5EF4-FFF2-40B4-BE49-F238E27FC236}">
                <a16:creationId xmlns:a16="http://schemas.microsoft.com/office/drawing/2014/main" id="{A4811DBF-2680-7CF5-92C8-DAB5A93F5F45}"/>
              </a:ext>
            </a:extLst>
          </p:cNvPr>
          <p:cNvSpPr/>
          <p:nvPr/>
        </p:nvSpPr>
        <p:spPr>
          <a:xfrm>
            <a:off x="6111109" y="3018747"/>
            <a:ext cx="1943782" cy="330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Google Shape;231;p23">
            <a:extLst>
              <a:ext uri="{FF2B5EF4-FFF2-40B4-BE49-F238E27FC236}">
                <a16:creationId xmlns:a16="http://schemas.microsoft.com/office/drawing/2014/main" id="{429386FF-2DF2-3B5A-0CC3-16E7FCEEDC25}"/>
              </a:ext>
            </a:extLst>
          </p:cNvPr>
          <p:cNvSpPr txBox="1">
            <a:spLocks/>
          </p:cNvSpPr>
          <p:nvPr/>
        </p:nvSpPr>
        <p:spPr>
          <a:xfrm>
            <a:off x="6054170" y="3168761"/>
            <a:ext cx="2076000" cy="19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Edge Computing</a:t>
            </a:r>
          </a:p>
        </p:txBody>
      </p:sp>
      <p:cxnSp>
        <p:nvCxnSpPr>
          <p:cNvPr id="435" name="Straight Arrow Connector 434">
            <a:extLst>
              <a:ext uri="{FF2B5EF4-FFF2-40B4-BE49-F238E27FC236}">
                <a16:creationId xmlns:a16="http://schemas.microsoft.com/office/drawing/2014/main" id="{9B283B8C-1337-9A48-AC1F-29FE6FD6132D}"/>
              </a:ext>
            </a:extLst>
          </p:cNvPr>
          <p:cNvCxnSpPr>
            <a:cxnSpLocks/>
          </p:cNvCxnSpPr>
          <p:nvPr/>
        </p:nvCxnSpPr>
        <p:spPr>
          <a:xfrm>
            <a:off x="6719227" y="3349565"/>
            <a:ext cx="0" cy="79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C0C287A8-8BF6-9F21-329F-F18B372887E8}"/>
              </a:ext>
            </a:extLst>
          </p:cNvPr>
          <p:cNvCxnSpPr>
            <a:cxnSpLocks/>
          </p:cNvCxnSpPr>
          <p:nvPr/>
        </p:nvCxnSpPr>
        <p:spPr>
          <a:xfrm>
            <a:off x="7500134" y="3357074"/>
            <a:ext cx="0" cy="79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1" name="Group 440">
            <a:extLst>
              <a:ext uri="{FF2B5EF4-FFF2-40B4-BE49-F238E27FC236}">
                <a16:creationId xmlns:a16="http://schemas.microsoft.com/office/drawing/2014/main" id="{2608671B-D14F-0FC0-6736-22EF6F50C73A}"/>
              </a:ext>
            </a:extLst>
          </p:cNvPr>
          <p:cNvGrpSpPr/>
          <p:nvPr/>
        </p:nvGrpSpPr>
        <p:grpSpPr>
          <a:xfrm>
            <a:off x="2951046" y="1030012"/>
            <a:ext cx="1635355" cy="502165"/>
            <a:chOff x="2951046" y="1030012"/>
            <a:chExt cx="1635355" cy="502165"/>
          </a:xfrm>
        </p:grpSpPr>
        <p:sp>
          <p:nvSpPr>
            <p:cNvPr id="439" name="Speech Bubble: Rectangle 438">
              <a:extLst>
                <a:ext uri="{FF2B5EF4-FFF2-40B4-BE49-F238E27FC236}">
                  <a16:creationId xmlns:a16="http://schemas.microsoft.com/office/drawing/2014/main" id="{41818CEC-3328-8723-968F-1FD82A9DE160}"/>
                </a:ext>
              </a:extLst>
            </p:cNvPr>
            <p:cNvSpPr/>
            <p:nvPr/>
          </p:nvSpPr>
          <p:spPr>
            <a:xfrm>
              <a:off x="3008369" y="1030012"/>
              <a:ext cx="1563631" cy="502165"/>
            </a:xfrm>
            <a:prstGeom prst="wedgeRect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Google Shape;231;p23">
              <a:extLst>
                <a:ext uri="{FF2B5EF4-FFF2-40B4-BE49-F238E27FC236}">
                  <a16:creationId xmlns:a16="http://schemas.microsoft.com/office/drawing/2014/main" id="{5C81A9B2-FA2E-9429-1433-2DF8E3FE08E6}"/>
                </a:ext>
              </a:extLst>
            </p:cNvPr>
            <p:cNvSpPr txBox="1">
              <a:spLocks/>
            </p:cNvSpPr>
            <p:nvPr/>
          </p:nvSpPr>
          <p:spPr>
            <a:xfrm>
              <a:off x="2951046" y="1421279"/>
              <a:ext cx="1635355" cy="1017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chemeClr val="tx1"/>
                  </a:solidFill>
                </a:rPr>
                <a:t>Computation</a:t>
              </a:r>
              <a:r>
                <a:rPr lang="en-US" b="1" dirty="0">
                  <a:solidFill>
                    <a:schemeClr val="tx1"/>
                  </a:solidFill>
                </a:rPr>
                <a:t> takes place here</a:t>
              </a:r>
            </a:p>
          </p:txBody>
        </p:sp>
      </p:grpSp>
      <p:sp>
        <p:nvSpPr>
          <p:cNvPr id="442" name="Speech Bubble: Rectangle 441">
            <a:extLst>
              <a:ext uri="{FF2B5EF4-FFF2-40B4-BE49-F238E27FC236}">
                <a16:creationId xmlns:a16="http://schemas.microsoft.com/office/drawing/2014/main" id="{EF187089-6B39-EC98-6661-9AF266F42621}"/>
              </a:ext>
            </a:extLst>
          </p:cNvPr>
          <p:cNvSpPr/>
          <p:nvPr/>
        </p:nvSpPr>
        <p:spPr>
          <a:xfrm rot="10800000">
            <a:off x="4258093" y="3934578"/>
            <a:ext cx="1406657" cy="401640"/>
          </a:xfrm>
          <a:prstGeom prst="wedgeRect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Google Shape;231;p23">
            <a:extLst>
              <a:ext uri="{FF2B5EF4-FFF2-40B4-BE49-F238E27FC236}">
                <a16:creationId xmlns:a16="http://schemas.microsoft.com/office/drawing/2014/main" id="{DE5D9FB8-441E-31E8-2EF1-E47ECDC185CF}"/>
              </a:ext>
            </a:extLst>
          </p:cNvPr>
          <p:cNvSpPr txBox="1">
            <a:spLocks/>
          </p:cNvSpPr>
          <p:nvPr/>
        </p:nvSpPr>
        <p:spPr>
          <a:xfrm>
            <a:off x="4171851" y="4285365"/>
            <a:ext cx="1635355" cy="1017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chemeClr val="tx1"/>
                </a:solidFill>
              </a:rPr>
              <a:t>Computation takes place here</a:t>
            </a:r>
          </a:p>
        </p:txBody>
      </p:sp>
      <p:sp>
        <p:nvSpPr>
          <p:cNvPr id="444" name="Google Shape;296;p26">
            <a:extLst>
              <a:ext uri="{FF2B5EF4-FFF2-40B4-BE49-F238E27FC236}">
                <a16:creationId xmlns:a16="http://schemas.microsoft.com/office/drawing/2014/main" id="{3B2A877A-95D9-E3FA-1266-4B4B019E5CD0}"/>
              </a:ext>
            </a:extLst>
          </p:cNvPr>
          <p:cNvSpPr txBox="1">
            <a:spLocks/>
          </p:cNvSpPr>
          <p:nvPr/>
        </p:nvSpPr>
        <p:spPr>
          <a:xfrm>
            <a:off x="4000552" y="2389033"/>
            <a:ext cx="1403120" cy="7351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ctr"/>
            <a:r>
              <a:rPr lang="en-US" dirty="0">
                <a:gradFill flip="none" rotWithShape="1">
                  <a:gsLst>
                    <a:gs pos="0">
                      <a:srgbClr val="FDB100">
                        <a:shade val="30000"/>
                        <a:satMod val="115000"/>
                      </a:srgbClr>
                    </a:gs>
                    <a:gs pos="50000">
                      <a:srgbClr val="FDB100">
                        <a:shade val="67500"/>
                        <a:satMod val="115000"/>
                      </a:srgbClr>
                    </a:gs>
                    <a:gs pos="100000">
                      <a:srgbClr val="FDB100">
                        <a:shade val="100000"/>
                        <a:satMod val="115000"/>
                      </a:srgbClr>
                    </a:gs>
                  </a:gsLst>
                  <a:lin ang="2700000" scaled="1"/>
                  <a:tileRect/>
                </a:gradFill>
              </a:rPr>
              <a:t>VS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5ADDC6A2-D9D9-BAE4-B33B-6C8C12FA5AF8}"/>
              </a:ext>
            </a:extLst>
          </p:cNvPr>
          <p:cNvPicPr>
            <a:picLocks noChangeAspect="1"/>
          </p:cNvPicPr>
          <p:nvPr/>
        </p:nvPicPr>
        <p:blipFill>
          <a:blip r:embed="rId3"/>
          <a:stretch>
            <a:fillRect/>
          </a:stretch>
        </p:blipFill>
        <p:spPr>
          <a:xfrm>
            <a:off x="1354" y="0"/>
            <a:ext cx="9141292" cy="5143500"/>
          </a:xfrm>
          <a:prstGeom prst="rect">
            <a:avLst/>
          </a:prstGeom>
        </p:spPr>
      </p:pic>
      <p:sp>
        <p:nvSpPr>
          <p:cNvPr id="275" name="Google Shape;275;p25"/>
          <p:cNvSpPr txBox="1">
            <a:spLocks noGrp="1"/>
          </p:cNvSpPr>
          <p:nvPr>
            <p:ph type="ctrTitle" idx="6"/>
          </p:nvPr>
        </p:nvSpPr>
        <p:spPr>
          <a:xfrm>
            <a:off x="311700" y="644550"/>
            <a:ext cx="7844328"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The benefits of a hybrid approach that combines both cloud and edge computing</a:t>
            </a:r>
          </a:p>
        </p:txBody>
      </p:sp>
      <p:cxnSp>
        <p:nvCxnSpPr>
          <p:cNvPr id="291" name="Google Shape;291;p25"/>
          <p:cNvCxnSpPr>
            <a:cxnSpLocks/>
          </p:cNvCxnSpPr>
          <p:nvPr/>
        </p:nvCxnSpPr>
        <p:spPr>
          <a:xfrm>
            <a:off x="311700" y="1191700"/>
            <a:ext cx="8401376" cy="0"/>
          </a:xfrm>
          <a:prstGeom prst="straightConnector1">
            <a:avLst/>
          </a:prstGeom>
          <a:noFill/>
          <a:ln w="9525" cap="flat" cmpd="sng">
            <a:solidFill>
              <a:schemeClr val="accent1"/>
            </a:solidFill>
            <a:prstDash val="solid"/>
            <a:round/>
            <a:headEnd type="none" w="med" len="med"/>
            <a:tailEnd type="none" w="med" len="med"/>
          </a:ln>
        </p:spPr>
      </p:cxnSp>
      <p:sp>
        <p:nvSpPr>
          <p:cNvPr id="27" name="Title 12">
            <a:extLst>
              <a:ext uri="{FF2B5EF4-FFF2-40B4-BE49-F238E27FC236}">
                <a16:creationId xmlns:a16="http://schemas.microsoft.com/office/drawing/2014/main" id="{5C29AE26-CBDD-9EF6-73A5-66B2A29614A0}"/>
              </a:ext>
            </a:extLst>
          </p:cNvPr>
          <p:cNvSpPr>
            <a:spLocks noGrp="1"/>
          </p:cNvSpPr>
          <p:nvPr>
            <p:ph type="ctrTitle"/>
          </p:nvPr>
        </p:nvSpPr>
        <p:spPr>
          <a:xfrm>
            <a:off x="311700" y="2510869"/>
            <a:ext cx="3956971" cy="2771956"/>
          </a:xfrm>
        </p:spPr>
        <p:txBody>
          <a:bodyPr/>
          <a:lstStyle/>
          <a:p>
            <a:pPr algn="l"/>
            <a:r>
              <a:rPr lang="en-US" sz="2000" b="0" i="0" dirty="0">
                <a:solidFill>
                  <a:srgbClr val="BDC1C6"/>
                </a:solidFill>
                <a:effectLst/>
                <a:latin typeface="arial" panose="020B0604020202020204" pitchFamily="34" charset="0"/>
              </a:rPr>
              <a:t>The primary benefit of a hybrid cloud is </a:t>
            </a:r>
            <a:r>
              <a:rPr lang="en-US" sz="2000" b="1" i="0" dirty="0">
                <a:solidFill>
                  <a:srgbClr val="BDC1C6"/>
                </a:solidFill>
                <a:effectLst/>
                <a:latin typeface="arial" panose="020B0604020202020204" pitchFamily="34" charset="0"/>
              </a:rPr>
              <a:t>agility</a:t>
            </a:r>
            <a:r>
              <a:rPr lang="en-US" sz="2000" b="0" i="0" dirty="0">
                <a:solidFill>
                  <a:srgbClr val="BDC1C6"/>
                </a:solidFill>
                <a:effectLst/>
                <a:latin typeface="arial" panose="020B0604020202020204" pitchFamily="34" charset="0"/>
              </a:rPr>
              <a:t>. The need to adapt and change direction quickly is a core principle of a digital business. Your enterprise might want (or need) to combine public clouds, private clouds, and on-premises resources to gain the agility it needs for a competitive advantage.</a:t>
            </a:r>
            <a:br>
              <a:rPr lang="en-PK" sz="2000" b="0" i="0" dirty="0">
                <a:solidFill>
                  <a:srgbClr val="BDC1C6"/>
                </a:solidFill>
                <a:effectLst/>
                <a:latin typeface="arial" panose="020B0604020202020204" pitchFamily="34" charset="0"/>
              </a:rPr>
            </a:br>
            <a:br>
              <a:rPr lang="en-US" sz="2000" b="0" i="0" dirty="0">
                <a:solidFill>
                  <a:srgbClr val="BDC1C6"/>
                </a:solidFill>
                <a:effectLst/>
                <a:latin typeface="arial" panose="020B0604020202020204" pitchFamily="34" charset="0"/>
              </a:rPr>
            </a:br>
            <a:endParaRPr lang="en-US" sz="14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 name="Picture 3">
            <a:extLst>
              <a:ext uri="{FF2B5EF4-FFF2-40B4-BE49-F238E27FC236}">
                <a16:creationId xmlns:a16="http://schemas.microsoft.com/office/drawing/2014/main" id="{42EE4835-150A-BA21-089E-5F519EAC4C1F}"/>
              </a:ext>
            </a:extLst>
          </p:cNvPr>
          <p:cNvPicPr>
            <a:picLocks noChangeAspect="1"/>
          </p:cNvPicPr>
          <p:nvPr/>
        </p:nvPicPr>
        <p:blipFill>
          <a:blip r:embed="rId4"/>
          <a:stretch>
            <a:fillRect/>
          </a:stretch>
        </p:blipFill>
        <p:spPr>
          <a:xfrm>
            <a:off x="4875331" y="1738851"/>
            <a:ext cx="3594253" cy="2680135"/>
          </a:xfrm>
          <a:prstGeom prst="rect">
            <a:avLst/>
          </a:prstGeom>
        </p:spPr>
      </p:pic>
    </p:spTree>
    <p:extLst>
      <p:ext uri="{BB962C8B-B14F-4D97-AF65-F5344CB8AC3E}">
        <p14:creationId xmlns:p14="http://schemas.microsoft.com/office/powerpoint/2010/main" val="170132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 name="Picture 1">
            <a:extLst>
              <a:ext uri="{FF2B5EF4-FFF2-40B4-BE49-F238E27FC236}">
                <a16:creationId xmlns:a16="http://schemas.microsoft.com/office/drawing/2014/main" id="{3905C07E-E595-3A00-5ACE-FD3CAAB88346}"/>
              </a:ext>
            </a:extLst>
          </p:cNvPr>
          <p:cNvPicPr>
            <a:picLocks noChangeAspect="1"/>
          </p:cNvPicPr>
          <p:nvPr/>
        </p:nvPicPr>
        <p:blipFill>
          <a:blip r:embed="rId3"/>
          <a:stretch>
            <a:fillRect/>
          </a:stretch>
        </p:blipFill>
        <p:spPr>
          <a:xfrm>
            <a:off x="2708" y="0"/>
            <a:ext cx="9141292" cy="5143500"/>
          </a:xfrm>
          <a:prstGeom prst="rect">
            <a:avLst/>
          </a:prstGeom>
        </p:spPr>
      </p:pic>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Server-Side Components</a:t>
            </a:r>
            <a:endParaRPr dirty="0"/>
          </a:p>
        </p:txBody>
      </p:sp>
      <p:cxnSp>
        <p:nvCxnSpPr>
          <p:cNvPr id="291" name="Google Shape;291;p25"/>
          <p:cNvCxnSpPr>
            <a:cxnSpLocks/>
          </p:cNvCxnSpPr>
          <p:nvPr/>
        </p:nvCxnSpPr>
        <p:spPr>
          <a:xfrm>
            <a:off x="1180607" y="1251150"/>
            <a:ext cx="7014010" cy="0"/>
          </a:xfrm>
          <a:prstGeom prst="straightConnector1">
            <a:avLst/>
          </a:prstGeom>
          <a:noFill/>
          <a:ln w="9525" cap="flat" cmpd="sng">
            <a:solidFill>
              <a:schemeClr val="accent1"/>
            </a:solidFill>
            <a:prstDash val="solid"/>
            <a:round/>
            <a:headEnd type="none" w="med" len="med"/>
            <a:tailEnd type="none" w="med" len="med"/>
          </a:ln>
        </p:spPr>
      </p:cxnSp>
      <p:sp>
        <p:nvSpPr>
          <p:cNvPr id="13" name="Title 12">
            <a:extLst>
              <a:ext uri="{FF2B5EF4-FFF2-40B4-BE49-F238E27FC236}">
                <a16:creationId xmlns:a16="http://schemas.microsoft.com/office/drawing/2014/main" id="{EB675FF1-D181-2137-41B3-A4BFA641CB47}"/>
              </a:ext>
            </a:extLst>
          </p:cNvPr>
          <p:cNvSpPr>
            <a:spLocks noGrp="1"/>
          </p:cNvSpPr>
          <p:nvPr>
            <p:ph type="ctrTitle"/>
          </p:nvPr>
        </p:nvSpPr>
        <p:spPr>
          <a:xfrm>
            <a:off x="705609" y="1893487"/>
            <a:ext cx="3982003" cy="2921873"/>
          </a:xfrm>
        </p:spPr>
        <p:txBody>
          <a:bodyPr/>
          <a:lstStyle/>
          <a:p>
            <a:pPr algn="l"/>
            <a:r>
              <a:rPr lang="en-US" sz="2000" dirty="0">
                <a:latin typeface="Roboto Light" panose="02000000000000000000" pitchFamily="2" charset="0"/>
                <a:ea typeface="Roboto Light" panose="02000000000000000000" pitchFamily="2" charset="0"/>
                <a:cs typeface="Roboto Light" panose="02000000000000000000" pitchFamily="2" charset="0"/>
              </a:rPr>
              <a:t>Definition of server-side components</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r>
              <a:rPr lang="en-US" sz="2000" dirty="0">
                <a:latin typeface="Roboto Light" panose="02000000000000000000" pitchFamily="2" charset="0"/>
                <a:ea typeface="Roboto Light" panose="02000000000000000000" pitchFamily="2" charset="0"/>
                <a:cs typeface="Roboto Light" panose="02000000000000000000" pitchFamily="2" charset="0"/>
              </a:rPr>
              <a:t>Examples of server-side components in action</a:t>
            </a: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br>
              <a:rPr lang="en-US" sz="2000" dirty="0">
                <a:latin typeface="Roboto Light" panose="02000000000000000000" pitchFamily="2" charset="0"/>
                <a:ea typeface="Roboto Light" panose="02000000000000000000" pitchFamily="2" charset="0"/>
                <a:cs typeface="Roboto Light" panose="02000000000000000000" pitchFamily="2" charset="0"/>
              </a:rPr>
            </a:br>
            <a:endParaRPr lang="en-US"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4" name="Graphic 3" descr="Database with solid fill">
            <a:extLst>
              <a:ext uri="{FF2B5EF4-FFF2-40B4-BE49-F238E27FC236}">
                <a16:creationId xmlns:a16="http://schemas.microsoft.com/office/drawing/2014/main" id="{9D6A6A16-0378-0AA4-0AF6-17C209D496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7409" y="1893487"/>
            <a:ext cx="2456794" cy="2456794"/>
          </a:xfrm>
          <a:prstGeom prst="rect">
            <a:avLst/>
          </a:prstGeom>
        </p:spPr>
      </p:pic>
    </p:spTree>
    <p:extLst>
      <p:ext uri="{BB962C8B-B14F-4D97-AF65-F5344CB8AC3E}">
        <p14:creationId xmlns:p14="http://schemas.microsoft.com/office/powerpoint/2010/main" val="1921144495"/>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1034</Words>
  <Application>Microsoft Office PowerPoint</Application>
  <PresentationFormat>On-screen Show (16:9)</PresentationFormat>
  <Paragraphs>91</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Black</vt:lpstr>
      <vt:lpstr>Arial</vt:lpstr>
      <vt:lpstr>Roboto Light</vt:lpstr>
      <vt:lpstr>Roboto Mono Thin</vt:lpstr>
      <vt:lpstr>Roboto Black</vt:lpstr>
      <vt:lpstr>Bree Serif</vt:lpstr>
      <vt:lpstr>Wingdings</vt:lpstr>
      <vt:lpstr>Arial</vt:lpstr>
      <vt:lpstr>WEB PROPOSAL</vt:lpstr>
      <vt:lpstr>The Future of the Web: From Cloud to Edge using Server-Side Components, React 18 and Next.js 13  </vt:lpstr>
      <vt:lpstr>Overview</vt:lpstr>
      <vt:lpstr>INTRODUCTION</vt:lpstr>
      <vt:lpstr>The Future of the Web: From Cloud to Edge</vt:lpstr>
      <vt:lpstr>Definition of cloud computing</vt:lpstr>
      <vt:lpstr>Introduction to edge computing </vt:lpstr>
      <vt:lpstr>Cloud Computing vs Edge Computing</vt:lpstr>
      <vt:lpstr>The benefits of a hybrid approach that combines both cloud and edge computing</vt:lpstr>
      <vt:lpstr>Server-Side Components</vt:lpstr>
      <vt:lpstr>Definition of server-side components</vt:lpstr>
      <vt:lpstr>Examples of server-side components in action</vt:lpstr>
      <vt:lpstr>React 18</vt:lpstr>
      <vt:lpstr>React library for building user interfaces  </vt:lpstr>
      <vt:lpstr>Introduction to the new features and improvements in React 18</vt:lpstr>
      <vt:lpstr>Next.js 13</vt:lpstr>
      <vt:lpstr>Introduction to Next.js, a framework for building server-rendered React applications</vt:lpstr>
      <vt:lpstr>New features and improvements in Next.js 13</vt:lpstr>
      <vt:lpstr>Accessibility and Inclusivity</vt:lpstr>
      <vt:lpstr>The importance of accessibility and inclusivity in the web </vt:lpstr>
      <vt:lpstr>Best practices for building accessible and inclusive web applications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the Web: From Cloud to Edge using Server-Side Components, React 18 and Next.js 13  </dc:title>
  <cp:lastModifiedBy>HP</cp:lastModifiedBy>
  <cp:revision>12</cp:revision>
  <dcterms:modified xsi:type="dcterms:W3CDTF">2023-02-01T03:25:52Z</dcterms:modified>
</cp:coreProperties>
</file>