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314" r:id="rId2"/>
    <p:sldId id="257" r:id="rId3"/>
    <p:sldId id="258" r:id="rId4"/>
    <p:sldId id="259" r:id="rId5"/>
    <p:sldId id="312" r:id="rId6"/>
    <p:sldId id="294" r:id="rId7"/>
    <p:sldId id="261" r:id="rId8"/>
    <p:sldId id="309" r:id="rId9"/>
    <p:sldId id="310" r:id="rId10"/>
    <p:sldId id="264" r:id="rId11"/>
    <p:sldId id="297" r:id="rId12"/>
    <p:sldId id="298" r:id="rId13"/>
    <p:sldId id="299" r:id="rId14"/>
    <p:sldId id="300" r:id="rId15"/>
    <p:sldId id="303" r:id="rId16"/>
    <p:sldId id="301" r:id="rId17"/>
    <p:sldId id="302" r:id="rId18"/>
    <p:sldId id="306" r:id="rId19"/>
    <p:sldId id="304" r:id="rId20"/>
    <p:sldId id="305" r:id="rId21"/>
    <p:sldId id="307" r:id="rId22"/>
    <p:sldId id="263" r:id="rId23"/>
    <p:sldId id="296" r:id="rId24"/>
    <p:sldId id="308" r:id="rId25"/>
  </p:sldIdLst>
  <p:sldSz cx="9144000" cy="5143500" type="screen16x9"/>
  <p:notesSz cx="6858000" cy="9144000"/>
  <p:embeddedFontLst>
    <p:embeddedFont>
      <p:font typeface="Josefin Slab" panose="020B0604020202020204" charset="0"/>
      <p:regular r:id="rId27"/>
      <p:bold r:id="rId28"/>
      <p:italic r:id="rId29"/>
      <p:boldItalic r:id="rId30"/>
    </p:embeddedFont>
    <p:embeddedFont>
      <p:font typeface="Josefin Sans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  <p:embeddedFont>
      <p:font typeface="Anton" panose="020B0604020202020204" charset="0"/>
      <p:regular r:id="rId43"/>
    </p:embeddedFont>
    <p:embeddedFont>
      <p:font typeface="Staatliches" panose="020B0604020202020204" charset="0"/>
      <p:regular r:id="rId44"/>
    </p:embeddedFont>
    <p:embeddedFont>
      <p:font typeface="Convergence" panose="020B0604020202020204" charset="0"/>
      <p:regular r:id="rId45"/>
    </p:embeddedFont>
    <p:embeddedFont>
      <p:font typeface="Roboto Slab" panose="020B0604020202020204" charset="0"/>
      <p:regular r:id="rId46"/>
      <p:bold r:id="rId47"/>
    </p:embeddedFont>
    <p:embeddedFont>
      <p:font typeface="Fredoka One" panose="020B0604020202020204" charset="0"/>
      <p:regular r:id="rId48"/>
    </p:embeddedFont>
    <p:embeddedFont>
      <p:font typeface="Dosis" panose="020B0604020202020204" charset="0"/>
      <p:regular r:id="rId49"/>
      <p:bold r:id="rId50"/>
    </p:embeddedFont>
    <p:embeddedFont>
      <p:font typeface="Anaheim" panose="020B0604020202020204" charset="0"/>
      <p:regular r:id="rId51"/>
    </p:embeddedFont>
    <p:embeddedFont>
      <p:font typeface="Abel" panose="020B0604020202020204" charset="0"/>
      <p:regular r:id="rId52"/>
    </p:embeddedFont>
    <p:embeddedFont>
      <p:font typeface="Josefin Slab SemiBold" panose="020B0604020202020204" charset="0"/>
      <p:bold r:id="rId53"/>
      <p:boldItalic r:id="rId54"/>
    </p:embeddedFont>
    <p:embeddedFont>
      <p:font typeface="Cambria Math" panose="02040503050406030204" pitchFamily="18" charset="0"/>
      <p:regular r:id="rId55"/>
    </p:embeddedFont>
    <p:embeddedFont>
      <p:font typeface="Unica One" panose="020B0604020202020204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859A"/>
    <a:srgbClr val="28A2C8"/>
    <a:srgbClr val="0DE3E3"/>
    <a:srgbClr val="3FB1AE"/>
    <a:srgbClr val="CCECFF"/>
    <a:srgbClr val="CCFFFF"/>
    <a:srgbClr val="99CCFF"/>
    <a:srgbClr val="CC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3D5221-377E-44B3-8C73-214D25ED4955}">
  <a:tblStyle styleId="{D93D5221-377E-44B3-8C73-214D25ED4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8" y="52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font" Target="fonts/font2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font" Target="fonts/font30.fntdata"/><Relationship Id="rId8" Type="http://schemas.openxmlformats.org/officeDocument/2006/relationships/slide" Target="slides/slide7.xml"/><Relationship Id="rId51" Type="http://schemas.openxmlformats.org/officeDocument/2006/relationships/font" Target="fonts/font2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tou\Desktop\ISMS\L2\Stage\exel%20mame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tou\AppData\Roaming\Microsoft\Excel\exel%20mame%20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2202761470544785"/>
          <c:y val="4.2684372776855585E-2"/>
          <c:w val="0.71253933466489394"/>
          <c:h val="0.83780759916274394"/>
        </c:manualLayout>
      </c:layout>
      <c:bar3DChart>
        <c:barDir val="bar"/>
        <c:grouping val="clustered"/>
        <c:varyColors val="0"/>
        <c:ser>
          <c:idx val="0"/>
          <c:order val="0"/>
          <c:spPr>
            <a:solidFill>
              <a:schemeClr val="tx1">
                <a:lumMod val="50000"/>
              </a:schemeClr>
            </a:solidFill>
            <a:ln>
              <a:solidFill>
                <a:srgbClr val="002060"/>
              </a:solidFill>
            </a:ln>
            <a:effectLst/>
            <a:sp3d>
              <a:contourClr>
                <a:srgbClr val="00206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'[exel mame .xlsx]Feuil1'!$A$5:$A$17</c:f>
              <c:strCache>
                <c:ptCount val="13"/>
                <c:pt idx="0">
                  <c:v>Inchiri</c:v>
                </c:pt>
                <c:pt idx="1">
                  <c:v>Tirs-ezemour</c:v>
                </c:pt>
                <c:pt idx="2">
                  <c:v>Adrar</c:v>
                </c:pt>
                <c:pt idx="3">
                  <c:v>Tagant</c:v>
                </c:pt>
                <c:pt idx="4">
                  <c:v>Dakhlett Nouadibou</c:v>
                </c:pt>
                <c:pt idx="5">
                  <c:v>Trarza</c:v>
                </c:pt>
                <c:pt idx="6">
                  <c:v>Guidimagha</c:v>
                </c:pt>
                <c:pt idx="7">
                  <c:v>Brakna</c:v>
                </c:pt>
                <c:pt idx="8">
                  <c:v>Hodh Gharby</c:v>
                </c:pt>
                <c:pt idx="9">
                  <c:v>Hodh charghy</c:v>
                </c:pt>
                <c:pt idx="10">
                  <c:v>Gorgol</c:v>
                </c:pt>
                <c:pt idx="11">
                  <c:v>Assaba</c:v>
                </c:pt>
                <c:pt idx="12">
                  <c:v>Nouakchott</c:v>
                </c:pt>
              </c:strCache>
            </c:strRef>
          </c:cat>
          <c:val>
            <c:numRef>
              <c:f>'[exel mame .xlsx]Feuil1'!$B$5:$B$17</c:f>
              <c:numCache>
                <c:formatCode>0.00%</c:formatCode>
                <c:ptCount val="13"/>
                <c:pt idx="0">
                  <c:v>1.1000000000000001E-3</c:v>
                </c:pt>
                <c:pt idx="1">
                  <c:v>4.1000000000000003E-3</c:v>
                </c:pt>
                <c:pt idx="2">
                  <c:v>4.7999999999999996E-3</c:v>
                </c:pt>
                <c:pt idx="3">
                  <c:v>5.4000000000000003E-3</c:v>
                </c:pt>
                <c:pt idx="4">
                  <c:v>3.0300000000000001E-2</c:v>
                </c:pt>
                <c:pt idx="5">
                  <c:v>7.2300000000000003E-2</c:v>
                </c:pt>
                <c:pt idx="6">
                  <c:v>8.1000000000000003E-2</c:v>
                </c:pt>
                <c:pt idx="7">
                  <c:v>9.0300000000000005E-2</c:v>
                </c:pt>
                <c:pt idx="8">
                  <c:v>0.1061</c:v>
                </c:pt>
                <c:pt idx="9">
                  <c:v>0.11360000000000001</c:v>
                </c:pt>
                <c:pt idx="10">
                  <c:v>0.12690000000000001</c:v>
                </c:pt>
                <c:pt idx="11">
                  <c:v>0.128</c:v>
                </c:pt>
                <c:pt idx="12">
                  <c:v>0.23599999999999999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AE-4E45-84DC-15C72D757B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42541064"/>
        <c:axId val="242541448"/>
        <c:axId val="0"/>
      </c:bar3DChart>
      <c:catAx>
        <c:axId val="242541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  <c:crossAx val="242541448"/>
        <c:crosses val="autoZero"/>
        <c:auto val="1"/>
        <c:lblAlgn val="ctr"/>
        <c:lblOffset val="100"/>
        <c:noMultiLvlLbl val="0"/>
      </c:catAx>
      <c:valAx>
        <c:axId val="242541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2541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0048046369705"/>
          <c:y val="3.251676873724148E-4"/>
          <c:w val="0.57179097159358971"/>
          <c:h val="0.88795918629385351"/>
        </c:manualLayout>
      </c:layout>
      <c:doughnutChart>
        <c:varyColors val="1"/>
        <c:ser>
          <c:idx val="0"/>
          <c:order val="0"/>
          <c:spPr>
            <a:ln>
              <a:noFill/>
            </a:ln>
          </c:spPr>
          <c:explosion val="5"/>
          <c:dPt>
            <c:idx val="0"/>
            <c:bubble3D val="0"/>
            <c:explosion val="0"/>
            <c:spPr>
              <a:solidFill>
                <a:schemeClr val="tx1">
                  <a:lumMod val="50000"/>
                </a:schemeClr>
              </a:solidFill>
              <a:ln w="19050"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E2-418E-B0D0-7F622D7B3E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E2-418E-B0D0-7F622D7B3ECF}"/>
              </c:ext>
            </c:extLst>
          </c:dPt>
          <c:dPt>
            <c:idx val="2"/>
            <c:bubble3D val="0"/>
            <c:spPr>
              <a:solidFill>
                <a:schemeClr val="tx1">
                  <a:lumMod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E2-418E-B0D0-7F622D7B3ECF}"/>
              </c:ext>
            </c:extLst>
          </c:dPt>
          <c:dLbls>
            <c:dLbl>
              <c:idx val="0"/>
              <c:layout>
                <c:manualLayout>
                  <c:x val="-3.0555555555555555E-2"/>
                  <c:y val="0.120370370370370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2E2-418E-B0D0-7F622D7B3ECF}"/>
                </c:ext>
              </c:extLst>
            </c:dLbl>
            <c:dLbl>
              <c:idx val="1"/>
              <c:layout>
                <c:manualLayout>
                  <c:x val="-3.3333333333333333E-2"/>
                  <c:y val="-9.72222222222222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2E2-418E-B0D0-7F622D7B3ECF}"/>
                </c:ext>
              </c:extLst>
            </c:dLbl>
            <c:dLbl>
              <c:idx val="2"/>
              <c:layout>
                <c:manualLayout>
                  <c:x val="0.11277928927976633"/>
                  <c:y val="-6.7405320501633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2E2-418E-B0D0-7F622D7B3E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Feuil5!$F$6:$F$8</c:f>
              <c:strCache>
                <c:ptCount val="3"/>
                <c:pt idx="0">
                  <c:v>mariè</c:v>
                </c:pt>
                <c:pt idx="1">
                  <c:v>Veuve  </c:v>
                </c:pt>
                <c:pt idx="2">
                  <c:v>Divorce  </c:v>
                </c:pt>
              </c:strCache>
            </c:strRef>
          </c:cat>
          <c:val>
            <c:numRef>
              <c:f>Feuil5!$G$6:$G$8</c:f>
              <c:numCache>
                <c:formatCode>0.00%</c:formatCode>
                <c:ptCount val="3"/>
                <c:pt idx="0">
                  <c:v>0.88339999999999996</c:v>
                </c:pt>
                <c:pt idx="1">
                  <c:v>1.03E-2</c:v>
                </c:pt>
                <c:pt idx="2">
                  <c:v>0.10630000000000001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E2-418E-B0D0-7F622D7B3E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60"/>
        <c:holeSize val="60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</c:legendEntry>
      <c:layout>
        <c:manualLayout>
          <c:xMode val="edge"/>
          <c:yMode val="edge"/>
          <c:x val="0.45276852071545565"/>
          <c:y val="0.84465882292518202"/>
          <c:w val="0.51892027729679469"/>
          <c:h val="0.10811570056927369"/>
        </c:manualLayout>
      </c:layout>
      <c:overlay val="0"/>
      <c:spPr>
        <a:solidFill>
          <a:srgbClr val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Feuil2!$J$9:$J$10</c:f>
              <c:strCache>
                <c:ptCount val="2"/>
                <c:pt idx="0">
                  <c:v>Niveau</c:v>
                </c:pt>
                <c:pt idx="1">
                  <c:v>Percent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solidFill>
                <a:srgbClr val="002060"/>
              </a:solidFill>
            </a:ln>
            <a:effectLst/>
            <a:sp3d>
              <a:contourClr>
                <a:srgbClr val="002060"/>
              </a:contourClr>
            </a:sp3d>
          </c:spPr>
          <c:invertIfNegative val="0"/>
          <c:cat>
            <c:strRef>
              <c:f>Feuil2!$I$11:$I$15</c:f>
              <c:strCache>
                <c:ptCount val="5"/>
                <c:pt idx="0">
                  <c:v>Aucun</c:v>
                </c:pt>
                <c:pt idx="1">
                  <c:v>Coranique/Mahadra</c:v>
                </c:pt>
                <c:pt idx="2">
                  <c:v>Primaire</c:v>
                </c:pt>
                <c:pt idx="3">
                  <c:v>Secondaire &amp; +</c:v>
                </c:pt>
                <c:pt idx="4">
                  <c:v>Manquant/NSP</c:v>
                </c:pt>
              </c:strCache>
            </c:strRef>
          </c:cat>
          <c:val>
            <c:numRef>
              <c:f>Feuil2!$J$11:$J$15</c:f>
              <c:numCache>
                <c:formatCode>0.00%</c:formatCode>
                <c:ptCount val="5"/>
                <c:pt idx="0">
                  <c:v>0.33160000000000001</c:v>
                </c:pt>
                <c:pt idx="1">
                  <c:v>0.27029999999999998</c:v>
                </c:pt>
                <c:pt idx="2">
                  <c:v>0.27850000000000003</c:v>
                </c:pt>
                <c:pt idx="3">
                  <c:v>0.1173</c:v>
                </c:pt>
                <c:pt idx="4">
                  <c:v>2.3E-3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0-4B1B-841F-81545A7E5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2436640"/>
        <c:axId val="242437024"/>
        <c:axId val="0"/>
      </c:bar3DChart>
      <c:catAx>
        <c:axId val="24243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2437024"/>
        <c:crosses val="autoZero"/>
        <c:auto val="1"/>
        <c:lblAlgn val="ctr"/>
        <c:lblOffset val="100"/>
        <c:noMultiLvlLbl val="0"/>
      </c:catAx>
      <c:valAx>
        <c:axId val="24243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  <c:crossAx val="242436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Sheet3!$C$5</c:f>
              <c:strCache>
                <c:ptCount val="1"/>
                <c:pt idx="0">
                  <c:v>Q0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solidFill>
                <a:srgbClr val="00206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5C6165D-18B8-4397-B629-6BC19F1781E4}" type="VALUE">
                      <a:rPr lang="en-US">
                        <a:solidFill>
                          <a:srgbClr val="002060"/>
                        </a:solidFill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rgbClr val="002060"/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A02-4A7B-8E90-34C951E153D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51A890C-F616-40FD-9D28-3A311E9DE28D}" type="VALUE">
                      <a:rPr lang="en-US">
                        <a:solidFill>
                          <a:srgbClr val="002060"/>
                        </a:solidFill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rgbClr val="002060"/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A02-4A7B-8E90-34C951E153D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6D65EDD-9C28-4DE1-AF61-87D870546047}" type="VALUE">
                      <a:rPr lang="en-US">
                        <a:solidFill>
                          <a:srgbClr val="002060"/>
                        </a:solidFill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rgbClr val="002060"/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A02-4A7B-8E90-34C951E153D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84E68429-CAC1-4D1D-9892-34E8C7A207FA}" type="VALUE">
                      <a:rPr lang="en-US">
                        <a:solidFill>
                          <a:srgbClr val="002060"/>
                        </a:solidFill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rgbClr val="002060"/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A02-4A7B-8E90-34C951E153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Sheet3!$B$6:$B$9</c:f>
              <c:strCache>
                <c:ptCount val="4"/>
                <c:pt idx="0">
                  <c:v>Capitales</c:v>
                </c:pt>
                <c:pt idx="1">
                  <c:v>Zone-Fleuve</c:v>
                </c:pt>
                <c:pt idx="2">
                  <c:v>Zone-Sud-Est</c:v>
                </c:pt>
                <c:pt idx="3">
                  <c:v>Zone-Nord</c:v>
                </c:pt>
              </c:strCache>
            </c:strRef>
          </c:cat>
          <c:val>
            <c:numRef>
              <c:f>Sheet3!$C$6:$C$9</c:f>
              <c:numCache>
                <c:formatCode>General</c:formatCode>
                <c:ptCount val="4"/>
                <c:pt idx="0">
                  <c:v>42.4</c:v>
                </c:pt>
                <c:pt idx="1">
                  <c:v>54.7</c:v>
                </c:pt>
                <c:pt idx="2">
                  <c:v>64.2</c:v>
                </c:pt>
                <c:pt idx="3">
                  <c:v>69.05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02-4A7B-8E90-34C951E153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1356088"/>
        <c:axId val="241359616"/>
      </c:barChart>
      <c:catAx>
        <c:axId val="2413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6">
                <a:lumMod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1359616"/>
        <c:crosses val="autoZero"/>
        <c:auto val="1"/>
        <c:lblAlgn val="ctr"/>
        <c:lblOffset val="100"/>
        <c:noMultiLvlLbl val="0"/>
      </c:catAx>
      <c:valAx>
        <c:axId val="24135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135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Sheet3!$C$14</c:f>
              <c:strCache>
                <c:ptCount val="1"/>
                <c:pt idx="0">
                  <c:v>Q0</c:v>
                </c:pt>
              </c:strCache>
            </c:strRef>
          </c:tx>
          <c:spPr>
            <a:ln>
              <a:solidFill>
                <a:schemeClr val="accent6">
                  <a:lumMod val="1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6">
                    <a:lumMod val="10000"/>
                  </a:schemeClr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3A0-42DB-9EE7-B9836F77C124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</a:schemeClr>
              </a:solidFill>
              <a:ln>
                <a:solidFill>
                  <a:schemeClr val="accent6">
                    <a:lumMod val="10000"/>
                  </a:schemeClr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3A0-42DB-9EE7-B9836F77C124}"/>
              </c:ext>
            </c:extLst>
          </c:dPt>
          <c:dLbls>
            <c:dLbl>
              <c:idx val="0"/>
              <c:layout>
                <c:manualLayout>
                  <c:x val="-0.18474434173989129"/>
                  <c:y val="3.377662827817297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11D37C5-36B7-4DA0-AA9A-478004A0BCCB}" type="VALUE">
                      <a:rPr lang="en-US" sz="1600" b="0">
                        <a:solidFill>
                          <a:srgbClr val="002060"/>
                        </a:solidFill>
                      </a:rPr>
                      <a:pPr>
                        <a:defRPr>
                          <a:solidFill>
                            <a:srgbClr val="002060"/>
                          </a:solidFill>
                        </a:defRPr>
                      </a:pPr>
                      <a:t>[VALUE]</a:t>
                    </a:fld>
                    <a:r>
                      <a:rPr lang="en-US" sz="1600" b="0" dirty="0">
                        <a:solidFill>
                          <a:srgbClr val="002060"/>
                        </a:solidFill>
                      </a:rPr>
                      <a:t>‰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99516908212562"/>
                      <c:h val="0.21287379431790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3A0-42DB-9EE7-B9836F77C124}"/>
                </c:ext>
              </c:extLst>
            </c:dLbl>
            <c:dLbl>
              <c:idx val="1"/>
              <c:layout>
                <c:manualLayout>
                  <c:x val="0.22532435619460608"/>
                  <c:y val="-9.91118222867175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1A2EBC3-9968-41CF-9500-AE6C00DC1882}" type="VALUE">
                      <a:rPr lang="en-US" sz="1600" b="0">
                        <a:solidFill>
                          <a:srgbClr val="002060"/>
                        </a:solidFill>
                      </a:rPr>
                      <a:pPr>
                        <a:defRPr>
                          <a:solidFill>
                            <a:srgbClr val="002060"/>
                          </a:solidFill>
                        </a:defRPr>
                      </a:pPr>
                      <a:t>[VALUE]</a:t>
                    </a:fld>
                    <a:r>
                      <a:rPr lang="en-US" sz="1600" b="0" dirty="0">
                        <a:solidFill>
                          <a:srgbClr val="002060"/>
                        </a:solidFill>
                      </a:rPr>
                      <a:t>‰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123671497584538"/>
                      <c:h val="0.3725834436235608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3A0-42DB-9EE7-B9836F77C1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Sheet3!$B$15:$B$16</c:f>
              <c:strCache>
                <c:ptCount val="2"/>
                <c:pt idx="0">
                  <c:v>Urbain </c:v>
                </c:pt>
                <c:pt idx="1">
                  <c:v>Rural</c:v>
                </c:pt>
              </c:strCache>
            </c:strRef>
          </c:cat>
          <c:val>
            <c:numRef>
              <c:f>Sheet3!$C$15:$C$16</c:f>
              <c:numCache>
                <c:formatCode>General</c:formatCode>
                <c:ptCount val="2"/>
                <c:pt idx="0">
                  <c:v>50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A0-42DB-9EE7-B9836F77C12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Sheet3!$C$19</c:f>
              <c:strCache>
                <c:ptCount val="1"/>
                <c:pt idx="0">
                  <c:v>Q0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solidFill>
                <a:srgbClr val="00206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F5B1F1B-C8FD-4853-BBD4-06ED9E054E63}" type="VALUE">
                      <a:rPr lang="en-US" smtClean="0"/>
                      <a:pPr/>
                      <a:t>[VALUE]</a:t>
                    </a:fld>
                    <a:r>
                      <a:rPr lang="en-US" sz="1200" b="0" i="0" u="none" strike="noStrike" kern="1200" baseline="0" dirty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3B7-4048-A97F-071355A2792F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9053CEF-0762-4655-B83F-82FE2D30583B}" type="VALUE">
                      <a:rPr lang="en-US" smtClean="0"/>
                      <a:pPr/>
                      <a:t>[VALUE]</a:t>
                    </a:fld>
                    <a:r>
                      <a:rPr lang="en-US" sz="1200" b="0" i="0" u="none" strike="noStrike" kern="1200" baseline="0" dirty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3B7-4048-A97F-071355A2792F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82CA359-7EF4-4428-BCEB-657E65AE521A}" type="VALUE">
                      <a:rPr lang="en-US" smtClean="0"/>
                      <a:pPr/>
                      <a:t>[VALUE]</a:t>
                    </a:fld>
                    <a:r>
                      <a:rPr lang="en-US" sz="1200" b="0" i="0" u="none" strike="noStrike" kern="1200" baseline="0" dirty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3B7-4048-A97F-071355A279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Sheet3!$B$20:$B$22</c:f>
              <c:strCache>
                <c:ptCount val="3"/>
                <c:pt idx="0">
                  <c:v>Pauvre</c:v>
                </c:pt>
                <c:pt idx="1">
                  <c:v>Moyen</c:v>
                </c:pt>
                <c:pt idx="2">
                  <c:v>Riche</c:v>
                </c:pt>
              </c:strCache>
            </c:strRef>
          </c:cat>
          <c:val>
            <c:numRef>
              <c:f>Sheet3!$C$20:$C$22</c:f>
              <c:numCache>
                <c:formatCode>General</c:formatCode>
                <c:ptCount val="3"/>
                <c:pt idx="0">
                  <c:v>62.15</c:v>
                </c:pt>
                <c:pt idx="1">
                  <c:v>58.72</c:v>
                </c:pt>
                <c:pt idx="2">
                  <c:v>34.53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7-4048-A97F-071355A279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41357656"/>
        <c:axId val="241358048"/>
      </c:barChart>
      <c:catAx>
        <c:axId val="24135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1358048"/>
        <c:crosses val="autoZero"/>
        <c:auto val="1"/>
        <c:lblAlgn val="ctr"/>
        <c:lblOffset val="100"/>
        <c:noMultiLvlLbl val="0"/>
      </c:catAx>
      <c:valAx>
        <c:axId val="24135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1357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Sheet3!$C$32</c:f>
              <c:strCache>
                <c:ptCount val="1"/>
                <c:pt idx="0">
                  <c:v>Q0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solidFill>
                <a:srgbClr val="00206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D1902FAB-F769-420F-AD14-1EB60E466E7B}" type="VALUE">
                      <a:rPr lang="en-US"/>
                      <a:pPr/>
                      <a:t>[VALUE]</a:t>
                    </a:fld>
                    <a:r>
                      <a:rPr lang="en-US" sz="1200" b="0" i="0" u="none" strike="noStrike" kern="1200" baseline="0" dirty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4A9-4037-838B-2060C3A3B4D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34DFEA7-48A4-409F-9234-871917CF829D}" type="VALUE">
                      <a:rPr lang="en-US"/>
                      <a:pPr/>
                      <a:t>[VALUE]</a:t>
                    </a:fld>
                    <a:r>
                      <a:rPr lang="en-US" sz="1200" b="0" i="0" u="none" strike="noStrike" kern="1200" baseline="0" dirty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4A9-4037-838B-2060C3A3B4D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496CFD5-A47F-4D90-8254-845B15B8D3B5}" type="VALUE">
                      <a:rPr lang="en-US"/>
                      <a:pPr/>
                      <a:t>[VALUE]</a:t>
                    </a:fld>
                    <a:r>
                      <a:rPr lang="en-US" sz="1200" b="0" i="0" u="none" strike="noStrike" kern="1200" baseline="0" dirty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4A9-4037-838B-2060C3A3B4D3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1E8F91F-204A-4C4F-8F30-879FAACB6C44}" type="VALUE">
                      <a:rPr lang="en-US"/>
                      <a:pPr/>
                      <a:t>[VALUE]</a:t>
                    </a:fld>
                    <a:r>
                      <a:rPr lang="en-US" sz="1200" b="0" i="0" u="none" strike="noStrike" kern="1200" baseline="0" dirty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4A9-4037-838B-2060C3A3B4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Sheet3!$B$33:$B$36</c:f>
              <c:strCache>
                <c:ptCount val="4"/>
                <c:pt idx="0">
                  <c:v>Malsain</c:v>
                </c:pt>
                <c:pt idx="1">
                  <c:v>Intermédiaire</c:v>
                </c:pt>
                <c:pt idx="2">
                  <c:v>Sain</c:v>
                </c:pt>
                <c:pt idx="3">
                  <c:v>Autres</c:v>
                </c:pt>
              </c:strCache>
            </c:strRef>
          </c:cat>
          <c:val>
            <c:numRef>
              <c:f>Sheet3!$C$33:$C$36</c:f>
              <c:numCache>
                <c:formatCode>General</c:formatCode>
                <c:ptCount val="4"/>
                <c:pt idx="0">
                  <c:v>71.53</c:v>
                </c:pt>
                <c:pt idx="1">
                  <c:v>56.95</c:v>
                </c:pt>
                <c:pt idx="2">
                  <c:v>49.53</c:v>
                </c:pt>
                <c:pt idx="3">
                  <c:v>44.75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A9-4037-838B-2060C3A3B4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1359224"/>
        <c:axId val="262624528"/>
      </c:barChart>
      <c:catAx>
        <c:axId val="24135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2624528"/>
        <c:crosses val="autoZero"/>
        <c:auto val="1"/>
        <c:lblAlgn val="ctr"/>
        <c:lblOffset val="100"/>
        <c:noMultiLvlLbl val="0"/>
      </c:catAx>
      <c:valAx>
        <c:axId val="2626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1359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Sheet3!$C$47</c:f>
              <c:strCache>
                <c:ptCount val="1"/>
                <c:pt idx="0">
                  <c:v>Q0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solidFill>
                <a:srgbClr val="002060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78B2843-4BA1-47D5-975A-10B15BD1E0FE}" type="VALUE">
                      <a:rPr lang="en-US"/>
                      <a:pPr/>
                      <a:t>[VALUE]</a:t>
                    </a:fld>
                    <a:r>
                      <a:rPr lang="en-US" sz="9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B75-4815-98EE-58C744484A2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FF00193-AB8D-474B-ABCD-628E3F766C39}" type="VALUE">
                      <a:rPr lang="en-US"/>
                      <a:pPr/>
                      <a:t>[VALUE]</a:t>
                    </a:fld>
                    <a:r>
                      <a:rPr lang="en-US" sz="9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B75-4815-98EE-58C744484A2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5BE942E-6559-4BBB-B9E2-11E14EDEE4A3}" type="VALUE">
                      <a:rPr lang="en-US"/>
                      <a:pPr/>
                      <a:t>[VALUE]</a:t>
                    </a:fld>
                    <a:r>
                      <a:rPr lang="en-US" sz="9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75-4815-98EE-58C744484A2C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1953931-528F-400A-9403-FA02D9362D36}" type="VALUE">
                      <a:rPr lang="en-US"/>
                      <a:pPr/>
                      <a:t>[VALUE]</a:t>
                    </a:fld>
                    <a:r>
                      <a:rPr lang="en-US" sz="9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B75-4815-98EE-58C744484A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Sheet3!$B$48:$B$51</c:f>
              <c:strCache>
                <c:ptCount val="4"/>
                <c:pt idx="0">
                  <c:v>Non Exposées</c:v>
                </c:pt>
                <c:pt idx="1">
                  <c:v>Faiblement exposées</c:v>
                </c:pt>
                <c:pt idx="2">
                  <c:v>Moyennement exposées</c:v>
                </c:pt>
                <c:pt idx="3">
                  <c:v>Fortement exposées</c:v>
                </c:pt>
              </c:strCache>
            </c:strRef>
          </c:cat>
          <c:val>
            <c:numRef>
              <c:f>Sheet3!$C$48:$C$51</c:f>
              <c:numCache>
                <c:formatCode>General</c:formatCode>
                <c:ptCount val="4"/>
                <c:pt idx="0">
                  <c:v>76.290000000000006</c:v>
                </c:pt>
                <c:pt idx="1">
                  <c:v>58.63</c:v>
                </c:pt>
                <c:pt idx="2">
                  <c:v>46.97</c:v>
                </c:pt>
                <c:pt idx="3">
                  <c:v>21.51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5-4815-98EE-58C744484A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2622176"/>
        <c:axId val="262619040"/>
      </c:barChart>
      <c:catAx>
        <c:axId val="26262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  <c:crossAx val="262619040"/>
        <c:crosses val="autoZero"/>
        <c:auto val="1"/>
        <c:lblAlgn val="ctr"/>
        <c:lblOffset val="100"/>
        <c:noMultiLvlLbl val="0"/>
      </c:catAx>
      <c:valAx>
        <c:axId val="26261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262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Sheet3!$C$57</c:f>
              <c:strCache>
                <c:ptCount val="1"/>
                <c:pt idx="0">
                  <c:v>Quotient de mortalité infanto-juvénile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solidFill>
                <a:srgbClr val="002060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8CC4736-3223-44EA-A734-C273BA6D7C2B}" type="VALUE">
                      <a:rPr lang="en-US"/>
                      <a:pPr/>
                      <a:t>[VALUE]</a:t>
                    </a:fld>
                    <a:r>
                      <a:rPr lang="en-US" sz="9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70-4FC6-8ACA-AF0F4D96804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8319EAA-1E0B-4E96-9B9D-068DB254F519}" type="VALUE">
                      <a:rPr lang="en-US"/>
                      <a:pPr/>
                      <a:t>[VALUE]</a:t>
                    </a:fld>
                    <a:r>
                      <a:rPr lang="en-US" sz="9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570-4FC6-8ACA-AF0F4D96804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14F6A6A1-EA35-4A03-8F26-A61FF448927C}" type="VALUE">
                      <a:rPr lang="en-US"/>
                      <a:pPr/>
                      <a:t>[VALUE]</a:t>
                    </a:fld>
                    <a:r>
                      <a:rPr lang="en-US" sz="9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70-4FC6-8ACA-AF0F4D96804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07A7B80-15FD-44F1-98D4-9C9F90841F9B}" type="VALUE">
                      <a:rPr lang="en-US"/>
                      <a:pPr/>
                      <a:t>[VALUE]</a:t>
                    </a:fld>
                    <a:r>
                      <a:rPr lang="en-US" sz="9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570-4FC6-8ACA-AF0F4D96804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A6C9BC2F-F7C0-4288-B293-7DF44C73F41B}" type="VALUE">
                      <a:rPr lang="en-US"/>
                      <a:pPr/>
                      <a:t>[VALUE]</a:t>
                    </a:fld>
                    <a:r>
                      <a:rPr lang="en-US" sz="9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‰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570-4FC6-8ACA-AF0F4D9680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Sheet3!$B$58:$B$62</c:f>
              <c:strCache>
                <c:ptCount val="5"/>
                <c:pt idx="0">
                  <c:v>Coranique/Mahadra</c:v>
                </c:pt>
                <c:pt idx="1">
                  <c:v>Primaire</c:v>
                </c:pt>
                <c:pt idx="2">
                  <c:v>Aucun</c:v>
                </c:pt>
                <c:pt idx="3">
                  <c:v>Manquant</c:v>
                </c:pt>
                <c:pt idx="4">
                  <c:v>Secondaire &amp; +</c:v>
                </c:pt>
              </c:strCache>
            </c:strRef>
          </c:cat>
          <c:val>
            <c:numRef>
              <c:f>Sheet3!$C$58:$C$62</c:f>
              <c:numCache>
                <c:formatCode>General</c:formatCode>
                <c:ptCount val="5"/>
                <c:pt idx="0">
                  <c:v>67.2</c:v>
                </c:pt>
                <c:pt idx="1">
                  <c:v>65.78</c:v>
                </c:pt>
                <c:pt idx="2">
                  <c:v>62.12</c:v>
                </c:pt>
                <c:pt idx="3">
                  <c:v>58.82</c:v>
                </c:pt>
                <c:pt idx="4">
                  <c:v>39.619999999999997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70-4FC6-8ACA-AF0F4D9680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2619432"/>
        <c:axId val="262619824"/>
      </c:barChart>
      <c:catAx>
        <c:axId val="26261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fr-FR"/>
          </a:p>
        </c:txPr>
        <c:crossAx val="262619824"/>
        <c:crosses val="autoZero"/>
        <c:auto val="1"/>
        <c:lblAlgn val="ctr"/>
        <c:lblOffset val="100"/>
        <c:noMultiLvlLbl val="0"/>
      </c:catAx>
      <c:valAx>
        <c:axId val="26261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2619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545A-3E07-4F87-8430-6B4E90961DD0}" type="doc">
      <dgm:prSet loTypeId="urn:microsoft.com/office/officeart/2008/layout/VerticalCurved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57E13833-26D8-472C-B878-EB7260EC8C09}">
      <dgm:prSet phldrT="[Texte]" custT="1"/>
      <dgm:spPr/>
      <dgm:t>
        <a:bodyPr/>
        <a:lstStyle/>
        <a:p>
          <a:r>
            <a:rPr lang="fr-FR" sz="1600" b="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	ANSADE</a:t>
          </a:r>
        </a:p>
      </dgm:t>
    </dgm:pt>
    <dgm:pt modelId="{220D2FC9-2E3F-456F-9FAB-643D7DAF184C}" type="parTrans" cxnId="{7898A0CB-C9B1-4B04-88AD-18D8D6920C72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499F8601-6D46-4619-8C4C-688E4391901D}" type="sibTrans" cxnId="{7898A0CB-C9B1-4B04-88AD-18D8D6920C72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61D2065D-48DD-4BB2-8C30-F2D2AFCF2096}">
      <dgm:prSet phldrT="[Texte]" custT="1"/>
      <dgm:spPr/>
      <dgm:t>
        <a:bodyPr/>
        <a:lstStyle/>
        <a:p>
          <a:r>
            <a:rPr lang="fr-FR" sz="1400" dirty="0">
              <a:solidFill>
                <a:srgbClr val="0070C0"/>
              </a:solidFill>
            </a:rPr>
            <a:t>Département de la statistique démographique, sociale et de gouvernance (DSDSG)</a:t>
          </a:r>
          <a:endParaRPr lang="fr-FR" sz="1400" dirty="0">
            <a:solidFill>
              <a:srgbClr val="0070C0"/>
            </a:solidFill>
            <a:latin typeface="Open Sans" charset="0"/>
            <a:ea typeface="Open Sans" charset="0"/>
            <a:cs typeface="Open Sans" charset="0"/>
          </a:endParaRPr>
        </a:p>
      </dgm:t>
    </dgm:pt>
    <dgm:pt modelId="{AF1B5C05-5368-4A9E-A13A-745532EE24F6}" type="parTrans" cxnId="{84A28E67-92BC-49A7-A0AA-09F2385708D6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CA62A072-94FC-4047-994D-3CFAAA5311DF}" type="sibTrans" cxnId="{84A28E67-92BC-49A7-A0AA-09F2385708D6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4D690D0C-F4E1-4A58-A230-55A38547CA2F}">
      <dgm:prSet phldrT="[Texte]" custT="1"/>
      <dgm:spPr/>
      <dgm:t>
        <a:bodyPr/>
        <a:lstStyle/>
        <a:p>
          <a:r>
            <a:rPr lang="fr-FR" sz="1400" dirty="0">
              <a:solidFill>
                <a:srgbClr val="0070C0"/>
              </a:solidFill>
            </a:rPr>
            <a:t>Service des statistiques et études démographiques (SSD)</a:t>
          </a:r>
          <a:endParaRPr lang="fr-FR" sz="1400" dirty="0">
            <a:solidFill>
              <a:srgbClr val="0070C0"/>
            </a:solidFill>
            <a:latin typeface="Open Sans" charset="0"/>
            <a:ea typeface="Open Sans" charset="0"/>
            <a:cs typeface="Open Sans" charset="0"/>
          </a:endParaRPr>
        </a:p>
      </dgm:t>
    </dgm:pt>
    <dgm:pt modelId="{C7BBDD8F-4928-4143-B23A-0BAFA53D3B33}" type="parTrans" cxnId="{B6E1F9B0-7B20-4BC6-8726-60693843D48C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A5A94FD8-4762-41A6-826A-6EA5821BF697}" type="sibTrans" cxnId="{B6E1F9B0-7B20-4BC6-8726-60693843D48C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65BE5952-386E-4CFF-9FBE-CDCF01C85E00}">
      <dgm:prSet phldrT="[Texte]" custT="1"/>
      <dgm:spPr/>
      <dgm:t>
        <a:bodyPr/>
        <a:lstStyle/>
        <a:p>
          <a:r>
            <a:rPr lang="fr-FR" sz="1600" noProof="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Réalisation</a:t>
          </a:r>
          <a:r>
            <a:rPr lang="en-US" sz="160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 </a:t>
          </a:r>
          <a:r>
            <a:rPr lang="fr-FR" sz="1600" noProof="0" dirty="0" smtClean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d’une</a:t>
          </a:r>
          <a:r>
            <a:rPr lang="en-US" sz="1600" dirty="0" smtClean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 </a:t>
          </a:r>
          <a:r>
            <a:rPr lang="fr-FR" sz="1600" noProof="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enquête</a:t>
          </a:r>
          <a:r>
            <a:rPr lang="en-US" sz="160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 </a:t>
          </a:r>
          <a:r>
            <a:rPr lang="fr-FR" sz="1600" noProof="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sur</a:t>
          </a:r>
          <a:r>
            <a:rPr lang="en-US" sz="160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 la ZAKAT</a:t>
          </a:r>
          <a:endParaRPr lang="fr-FR" sz="1600" dirty="0">
            <a:solidFill>
              <a:srgbClr val="0070C0"/>
            </a:solidFill>
            <a:latin typeface="Open Sans" charset="0"/>
            <a:ea typeface="Open Sans" charset="0"/>
            <a:cs typeface="Open Sans" charset="0"/>
          </a:endParaRPr>
        </a:p>
      </dgm:t>
    </dgm:pt>
    <dgm:pt modelId="{09FF6B11-DD4D-49E7-9C18-BF7BECBEE985}" type="parTrans" cxnId="{8CC346C7-C5EB-464F-92E0-171B7D0C5F98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5FD46324-7ED4-4AAF-9483-630A0100ADF5}" type="sibTrans" cxnId="{8CC346C7-C5EB-464F-92E0-171B7D0C5F98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D24BAED6-EBF9-4F80-B5A8-F0BC95587F24}" type="pres">
      <dgm:prSet presAssocID="{2CEC545A-3E07-4F87-8430-6B4E90961D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1858D2BD-7EF3-414D-AF08-E28A77B8C690}" type="pres">
      <dgm:prSet presAssocID="{2CEC545A-3E07-4F87-8430-6B4E90961DD0}" presName="Name1" presStyleCnt="0"/>
      <dgm:spPr/>
    </dgm:pt>
    <dgm:pt modelId="{E64536FD-62AF-43A6-AEC2-38AA725D42E3}" type="pres">
      <dgm:prSet presAssocID="{2CEC545A-3E07-4F87-8430-6B4E90961DD0}" presName="cycle" presStyleCnt="0"/>
      <dgm:spPr/>
    </dgm:pt>
    <dgm:pt modelId="{ABF362BC-17D8-4F59-8B6E-2858AB874018}" type="pres">
      <dgm:prSet presAssocID="{2CEC545A-3E07-4F87-8430-6B4E90961DD0}" presName="srcNode" presStyleLbl="node1" presStyleIdx="0" presStyleCnt="4"/>
      <dgm:spPr/>
    </dgm:pt>
    <dgm:pt modelId="{E9B3D08E-C6AB-475D-BAB1-097D24057CD9}" type="pres">
      <dgm:prSet presAssocID="{2CEC545A-3E07-4F87-8430-6B4E90961DD0}" presName="conn" presStyleLbl="parChTrans1D2" presStyleIdx="0" presStyleCnt="1"/>
      <dgm:spPr/>
      <dgm:t>
        <a:bodyPr/>
        <a:lstStyle/>
        <a:p>
          <a:endParaRPr lang="fr-FR"/>
        </a:p>
      </dgm:t>
    </dgm:pt>
    <dgm:pt modelId="{7902EB14-018D-43FB-92D2-B3CDBCE5125E}" type="pres">
      <dgm:prSet presAssocID="{2CEC545A-3E07-4F87-8430-6B4E90961DD0}" presName="extraNode" presStyleLbl="node1" presStyleIdx="0" presStyleCnt="4"/>
      <dgm:spPr/>
    </dgm:pt>
    <dgm:pt modelId="{E606E43F-A65B-489F-9AA2-B477255EFD51}" type="pres">
      <dgm:prSet presAssocID="{2CEC545A-3E07-4F87-8430-6B4E90961DD0}" presName="dstNode" presStyleLbl="node1" presStyleIdx="0" presStyleCnt="4"/>
      <dgm:spPr/>
    </dgm:pt>
    <dgm:pt modelId="{972873FD-C593-4043-B7B8-7D2BF0B36B5B}" type="pres">
      <dgm:prSet presAssocID="{57E13833-26D8-472C-B878-EB7260EC8C0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76ABEA-53E6-4847-B625-CC9C8A997618}" type="pres">
      <dgm:prSet presAssocID="{57E13833-26D8-472C-B878-EB7260EC8C09}" presName="accent_1" presStyleCnt="0"/>
      <dgm:spPr/>
    </dgm:pt>
    <dgm:pt modelId="{FEE6D982-1D33-4BA5-8E85-F9E9C3B071EC}" type="pres">
      <dgm:prSet presAssocID="{57E13833-26D8-472C-B878-EB7260EC8C09}" presName="accentRepeatNode" presStyleLbl="solidFgAcc1" presStyleIdx="0" presStyleCnt="4"/>
      <dgm:spPr>
        <a:solidFill>
          <a:srgbClr val="56859A"/>
        </a:solidFill>
        <a:ln>
          <a:solidFill>
            <a:srgbClr val="28A2C8"/>
          </a:solidFill>
        </a:ln>
      </dgm:spPr>
    </dgm:pt>
    <dgm:pt modelId="{F4986C6B-04BF-4C7C-B382-482CFD79EC90}" type="pres">
      <dgm:prSet presAssocID="{61D2065D-48DD-4BB2-8C30-F2D2AFCF2096}" presName="text_2" presStyleLbl="node1" presStyleIdx="1" presStyleCnt="4" custScaleY="154225" custLinFactNeighborX="445" custLinFactNeighborY="-31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983515-D50A-4CBD-BBDB-8EBDB8624ED5}" type="pres">
      <dgm:prSet presAssocID="{61D2065D-48DD-4BB2-8C30-F2D2AFCF2096}" presName="accent_2" presStyleCnt="0"/>
      <dgm:spPr/>
    </dgm:pt>
    <dgm:pt modelId="{EABCE622-EE69-42E3-A7FA-DABF2D29899F}" type="pres">
      <dgm:prSet presAssocID="{61D2065D-48DD-4BB2-8C30-F2D2AFCF2096}" presName="accentRepeatNode" presStyleLbl="solidFgAcc1" presStyleIdx="1" presStyleCnt="4"/>
      <dgm:spPr>
        <a:solidFill>
          <a:srgbClr val="56859A"/>
        </a:solidFill>
      </dgm:spPr>
    </dgm:pt>
    <dgm:pt modelId="{895BB3B6-726E-48CA-9051-298EE9152F2B}" type="pres">
      <dgm:prSet presAssocID="{4D690D0C-F4E1-4A58-A230-55A38547CA2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3185C9-4C6B-4EB5-AC2B-2EC0C9B06B91}" type="pres">
      <dgm:prSet presAssocID="{4D690D0C-F4E1-4A58-A230-55A38547CA2F}" presName="accent_3" presStyleCnt="0"/>
      <dgm:spPr/>
    </dgm:pt>
    <dgm:pt modelId="{6188EE9A-8518-49DC-9E44-E5FD217AF52A}" type="pres">
      <dgm:prSet presAssocID="{4D690D0C-F4E1-4A58-A230-55A38547CA2F}" presName="accentRepeatNode" presStyleLbl="solidFgAcc1" presStyleIdx="2" presStyleCnt="4" custLinFactNeighborX="6118" custLinFactNeighborY="0"/>
      <dgm:spPr>
        <a:solidFill>
          <a:srgbClr val="56859A"/>
        </a:solidFill>
      </dgm:spPr>
    </dgm:pt>
    <dgm:pt modelId="{B6266D8C-50F2-4C7C-82E6-2C78D2D474AC}" type="pres">
      <dgm:prSet presAssocID="{65BE5952-386E-4CFF-9FBE-CDCF01C85E0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B7AD96-8D5A-437B-BBDD-50B5CD9F0E72}" type="pres">
      <dgm:prSet presAssocID="{65BE5952-386E-4CFF-9FBE-CDCF01C85E00}" presName="accent_4" presStyleCnt="0"/>
      <dgm:spPr/>
    </dgm:pt>
    <dgm:pt modelId="{F69A8753-B71A-4AB9-926E-561D2D2BA966}" type="pres">
      <dgm:prSet presAssocID="{65BE5952-386E-4CFF-9FBE-CDCF01C85E00}" presName="accentRepeatNode" presStyleLbl="solidFgAcc1" presStyleIdx="3" presStyleCnt="4"/>
      <dgm:spPr>
        <a:solidFill>
          <a:srgbClr val="56859A"/>
        </a:solidFill>
      </dgm:spPr>
    </dgm:pt>
  </dgm:ptLst>
  <dgm:cxnLst>
    <dgm:cxn modelId="{7898A0CB-C9B1-4B04-88AD-18D8D6920C72}" srcId="{2CEC545A-3E07-4F87-8430-6B4E90961DD0}" destId="{57E13833-26D8-472C-B878-EB7260EC8C09}" srcOrd="0" destOrd="0" parTransId="{220D2FC9-2E3F-456F-9FAB-643D7DAF184C}" sibTransId="{499F8601-6D46-4619-8C4C-688E4391901D}"/>
    <dgm:cxn modelId="{6A94F4C4-3DD4-4B78-B529-226F52C7ECD4}" type="presOf" srcId="{499F8601-6D46-4619-8C4C-688E4391901D}" destId="{E9B3D08E-C6AB-475D-BAB1-097D24057CD9}" srcOrd="0" destOrd="0" presId="urn:microsoft.com/office/officeart/2008/layout/VerticalCurvedList"/>
    <dgm:cxn modelId="{84A28E67-92BC-49A7-A0AA-09F2385708D6}" srcId="{2CEC545A-3E07-4F87-8430-6B4E90961DD0}" destId="{61D2065D-48DD-4BB2-8C30-F2D2AFCF2096}" srcOrd="1" destOrd="0" parTransId="{AF1B5C05-5368-4A9E-A13A-745532EE24F6}" sibTransId="{CA62A072-94FC-4047-994D-3CFAAA5311DF}"/>
    <dgm:cxn modelId="{3F6DCA64-E5B4-4DC4-A103-FFFCBDD0DA6B}" type="presOf" srcId="{2CEC545A-3E07-4F87-8430-6B4E90961DD0}" destId="{D24BAED6-EBF9-4F80-B5A8-F0BC95587F24}" srcOrd="0" destOrd="0" presId="urn:microsoft.com/office/officeart/2008/layout/VerticalCurvedList"/>
    <dgm:cxn modelId="{8CC346C7-C5EB-464F-92E0-171B7D0C5F98}" srcId="{2CEC545A-3E07-4F87-8430-6B4E90961DD0}" destId="{65BE5952-386E-4CFF-9FBE-CDCF01C85E00}" srcOrd="3" destOrd="0" parTransId="{09FF6B11-DD4D-49E7-9C18-BF7BECBEE985}" sibTransId="{5FD46324-7ED4-4AAF-9483-630A0100ADF5}"/>
    <dgm:cxn modelId="{B6E1F9B0-7B20-4BC6-8726-60693843D48C}" srcId="{2CEC545A-3E07-4F87-8430-6B4E90961DD0}" destId="{4D690D0C-F4E1-4A58-A230-55A38547CA2F}" srcOrd="2" destOrd="0" parTransId="{C7BBDD8F-4928-4143-B23A-0BAFA53D3B33}" sibTransId="{A5A94FD8-4762-41A6-826A-6EA5821BF697}"/>
    <dgm:cxn modelId="{5EB9ED56-CDD9-418A-9364-5237B76CB2FF}" type="presOf" srcId="{61D2065D-48DD-4BB2-8C30-F2D2AFCF2096}" destId="{F4986C6B-04BF-4C7C-B382-482CFD79EC90}" srcOrd="0" destOrd="0" presId="urn:microsoft.com/office/officeart/2008/layout/VerticalCurvedList"/>
    <dgm:cxn modelId="{6E1D0F08-6996-4C58-8D11-20863D59324C}" type="presOf" srcId="{65BE5952-386E-4CFF-9FBE-CDCF01C85E00}" destId="{B6266D8C-50F2-4C7C-82E6-2C78D2D474AC}" srcOrd="0" destOrd="0" presId="urn:microsoft.com/office/officeart/2008/layout/VerticalCurvedList"/>
    <dgm:cxn modelId="{CB793851-3721-416B-9173-2E4A9373F7D2}" type="presOf" srcId="{57E13833-26D8-472C-B878-EB7260EC8C09}" destId="{972873FD-C593-4043-B7B8-7D2BF0B36B5B}" srcOrd="0" destOrd="0" presId="urn:microsoft.com/office/officeart/2008/layout/VerticalCurvedList"/>
    <dgm:cxn modelId="{80C18C0C-BC7C-4C8D-8B59-8C10C56D5D13}" type="presOf" srcId="{4D690D0C-F4E1-4A58-A230-55A38547CA2F}" destId="{895BB3B6-726E-48CA-9051-298EE9152F2B}" srcOrd="0" destOrd="0" presId="urn:microsoft.com/office/officeart/2008/layout/VerticalCurvedList"/>
    <dgm:cxn modelId="{7649823D-6698-4B24-8825-A76A304A0DFD}" type="presParOf" srcId="{D24BAED6-EBF9-4F80-B5A8-F0BC95587F24}" destId="{1858D2BD-7EF3-414D-AF08-E28A77B8C690}" srcOrd="0" destOrd="0" presId="urn:microsoft.com/office/officeart/2008/layout/VerticalCurvedList"/>
    <dgm:cxn modelId="{9AFDAADA-E35D-40FC-A280-4468C922815F}" type="presParOf" srcId="{1858D2BD-7EF3-414D-AF08-E28A77B8C690}" destId="{E64536FD-62AF-43A6-AEC2-38AA725D42E3}" srcOrd="0" destOrd="0" presId="urn:microsoft.com/office/officeart/2008/layout/VerticalCurvedList"/>
    <dgm:cxn modelId="{277AE882-562A-4B75-88C7-7219582FDCBD}" type="presParOf" srcId="{E64536FD-62AF-43A6-AEC2-38AA725D42E3}" destId="{ABF362BC-17D8-4F59-8B6E-2858AB874018}" srcOrd="0" destOrd="0" presId="urn:microsoft.com/office/officeart/2008/layout/VerticalCurvedList"/>
    <dgm:cxn modelId="{A9A9E788-E0A0-45B1-AA6A-78F2B025F3EB}" type="presParOf" srcId="{E64536FD-62AF-43A6-AEC2-38AA725D42E3}" destId="{E9B3D08E-C6AB-475D-BAB1-097D24057CD9}" srcOrd="1" destOrd="0" presId="urn:microsoft.com/office/officeart/2008/layout/VerticalCurvedList"/>
    <dgm:cxn modelId="{ED72542F-58D3-40A0-9E80-714CF5C5E78A}" type="presParOf" srcId="{E64536FD-62AF-43A6-AEC2-38AA725D42E3}" destId="{7902EB14-018D-43FB-92D2-B3CDBCE5125E}" srcOrd="2" destOrd="0" presId="urn:microsoft.com/office/officeart/2008/layout/VerticalCurvedList"/>
    <dgm:cxn modelId="{B7273478-4A73-4988-85F4-1221BD5E7297}" type="presParOf" srcId="{E64536FD-62AF-43A6-AEC2-38AA725D42E3}" destId="{E606E43F-A65B-489F-9AA2-B477255EFD51}" srcOrd="3" destOrd="0" presId="urn:microsoft.com/office/officeart/2008/layout/VerticalCurvedList"/>
    <dgm:cxn modelId="{2BF675F1-8644-4B77-948B-9A7FAD490EFB}" type="presParOf" srcId="{1858D2BD-7EF3-414D-AF08-E28A77B8C690}" destId="{972873FD-C593-4043-B7B8-7D2BF0B36B5B}" srcOrd="1" destOrd="0" presId="urn:microsoft.com/office/officeart/2008/layout/VerticalCurvedList"/>
    <dgm:cxn modelId="{C991D09D-75B4-4BC2-B074-C49266610B03}" type="presParOf" srcId="{1858D2BD-7EF3-414D-AF08-E28A77B8C690}" destId="{2276ABEA-53E6-4847-B625-CC9C8A997618}" srcOrd="2" destOrd="0" presId="urn:microsoft.com/office/officeart/2008/layout/VerticalCurvedList"/>
    <dgm:cxn modelId="{4B73D92A-7BAB-4322-BC6E-B0796486ACD1}" type="presParOf" srcId="{2276ABEA-53E6-4847-B625-CC9C8A997618}" destId="{FEE6D982-1D33-4BA5-8E85-F9E9C3B071EC}" srcOrd="0" destOrd="0" presId="urn:microsoft.com/office/officeart/2008/layout/VerticalCurvedList"/>
    <dgm:cxn modelId="{993DE0C2-E988-475C-8773-CDE51E59D6BF}" type="presParOf" srcId="{1858D2BD-7EF3-414D-AF08-E28A77B8C690}" destId="{F4986C6B-04BF-4C7C-B382-482CFD79EC90}" srcOrd="3" destOrd="0" presId="urn:microsoft.com/office/officeart/2008/layout/VerticalCurvedList"/>
    <dgm:cxn modelId="{F73721D1-BC32-4F4B-BF37-BE51249EC5F2}" type="presParOf" srcId="{1858D2BD-7EF3-414D-AF08-E28A77B8C690}" destId="{69983515-D50A-4CBD-BBDB-8EBDB8624ED5}" srcOrd="4" destOrd="0" presId="urn:microsoft.com/office/officeart/2008/layout/VerticalCurvedList"/>
    <dgm:cxn modelId="{E5D6BE97-55A9-4B23-95D0-FBBDF3FB84DC}" type="presParOf" srcId="{69983515-D50A-4CBD-BBDB-8EBDB8624ED5}" destId="{EABCE622-EE69-42E3-A7FA-DABF2D29899F}" srcOrd="0" destOrd="0" presId="urn:microsoft.com/office/officeart/2008/layout/VerticalCurvedList"/>
    <dgm:cxn modelId="{5F269DCC-435B-4D65-8478-AE3DE1CAAA2D}" type="presParOf" srcId="{1858D2BD-7EF3-414D-AF08-E28A77B8C690}" destId="{895BB3B6-726E-48CA-9051-298EE9152F2B}" srcOrd="5" destOrd="0" presId="urn:microsoft.com/office/officeart/2008/layout/VerticalCurvedList"/>
    <dgm:cxn modelId="{E43AE141-EB5C-4951-B493-D60EF686D3D5}" type="presParOf" srcId="{1858D2BD-7EF3-414D-AF08-E28A77B8C690}" destId="{9D3185C9-4C6B-4EB5-AC2B-2EC0C9B06B91}" srcOrd="6" destOrd="0" presId="urn:microsoft.com/office/officeart/2008/layout/VerticalCurvedList"/>
    <dgm:cxn modelId="{C19CF3AA-04DB-4D79-9407-13A3EDF0F53B}" type="presParOf" srcId="{9D3185C9-4C6B-4EB5-AC2B-2EC0C9B06B91}" destId="{6188EE9A-8518-49DC-9E44-E5FD217AF52A}" srcOrd="0" destOrd="0" presId="urn:microsoft.com/office/officeart/2008/layout/VerticalCurvedList"/>
    <dgm:cxn modelId="{C2FC700C-4AFC-4941-A56C-45961BAA9F8E}" type="presParOf" srcId="{1858D2BD-7EF3-414D-AF08-E28A77B8C690}" destId="{B6266D8C-50F2-4C7C-82E6-2C78D2D474AC}" srcOrd="7" destOrd="0" presId="urn:microsoft.com/office/officeart/2008/layout/VerticalCurvedList"/>
    <dgm:cxn modelId="{2445753A-6F27-420A-A3FE-B42D811C2431}" type="presParOf" srcId="{1858D2BD-7EF3-414D-AF08-E28A77B8C690}" destId="{93B7AD96-8D5A-437B-BBDD-50B5CD9F0E72}" srcOrd="8" destOrd="0" presId="urn:microsoft.com/office/officeart/2008/layout/VerticalCurvedList"/>
    <dgm:cxn modelId="{F589A4E9-DD8C-496D-B0DC-B7ABE2432466}" type="presParOf" srcId="{93B7AD96-8D5A-437B-BBDD-50B5CD9F0E72}" destId="{F69A8753-B71A-4AB9-926E-561D2D2BA9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EC545A-3E07-4F87-8430-6B4E90961DD0}" type="doc">
      <dgm:prSet loTypeId="urn:microsoft.com/office/officeart/2008/layout/VerticalCurved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57E13833-26D8-472C-B878-EB7260EC8C09}">
      <dgm:prSet phldrT="[Texte]" custT="1"/>
      <dgm:spPr/>
      <dgm:t>
        <a:bodyPr/>
        <a:lstStyle/>
        <a:p>
          <a:r>
            <a:rPr lang="fr-FR" sz="1600" b="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Contexte</a:t>
          </a:r>
        </a:p>
      </dgm:t>
    </dgm:pt>
    <dgm:pt modelId="{220D2FC9-2E3F-456F-9FAB-643D7DAF184C}" type="parTrans" cxnId="{7898A0CB-C9B1-4B04-88AD-18D8D6920C72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499F8601-6D46-4619-8C4C-688E4391901D}" type="sibTrans" cxnId="{7898A0CB-C9B1-4B04-88AD-18D8D6920C72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61D2065D-48DD-4BB2-8C30-F2D2AFCF2096}">
      <dgm:prSet phldrT="[Texte]"/>
      <dgm:spPr/>
      <dgm:t>
        <a:bodyPr/>
        <a:lstStyle/>
        <a:p>
          <a:r>
            <a:rPr lang="fr-FR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Problématique</a:t>
          </a:r>
        </a:p>
      </dgm:t>
    </dgm:pt>
    <dgm:pt modelId="{AF1B5C05-5368-4A9E-A13A-745532EE24F6}" type="parTrans" cxnId="{84A28E67-92BC-49A7-A0AA-09F2385708D6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CA62A072-94FC-4047-994D-3CFAAA5311DF}" type="sibTrans" cxnId="{84A28E67-92BC-49A7-A0AA-09F2385708D6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72B61EC6-E302-42A6-B2BB-CF336828E8B7}">
      <dgm:prSet phldrT="[Texte]"/>
      <dgm:spPr/>
      <dgm:t>
        <a:bodyPr/>
        <a:lstStyle/>
        <a:p>
          <a:r>
            <a:rPr lang="fr-FR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Objectifs</a:t>
          </a:r>
        </a:p>
      </dgm:t>
    </dgm:pt>
    <dgm:pt modelId="{846BC782-BEDE-404E-B81A-6BC2F999B4FF}" type="parTrans" cxnId="{1AB44881-2474-4476-9980-82F590F3A8B6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4264A4E8-EF9A-4C2A-820C-9377C232DAE6}" type="sibTrans" cxnId="{1AB44881-2474-4476-9980-82F590F3A8B6}">
      <dgm:prSet/>
      <dgm:spPr/>
      <dgm:t>
        <a:bodyPr/>
        <a:lstStyle/>
        <a:p>
          <a:endParaRPr lang="fr-FR">
            <a:solidFill>
              <a:srgbClr val="0070C0"/>
            </a:solidFill>
          </a:endParaRPr>
        </a:p>
      </dgm:t>
    </dgm:pt>
    <dgm:pt modelId="{D24BAED6-EBF9-4F80-B5A8-F0BC95587F24}" type="pres">
      <dgm:prSet presAssocID="{2CEC545A-3E07-4F87-8430-6B4E90961D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1858D2BD-7EF3-414D-AF08-E28A77B8C690}" type="pres">
      <dgm:prSet presAssocID="{2CEC545A-3E07-4F87-8430-6B4E90961DD0}" presName="Name1" presStyleCnt="0"/>
      <dgm:spPr/>
    </dgm:pt>
    <dgm:pt modelId="{E64536FD-62AF-43A6-AEC2-38AA725D42E3}" type="pres">
      <dgm:prSet presAssocID="{2CEC545A-3E07-4F87-8430-6B4E90961DD0}" presName="cycle" presStyleCnt="0"/>
      <dgm:spPr/>
    </dgm:pt>
    <dgm:pt modelId="{ABF362BC-17D8-4F59-8B6E-2858AB874018}" type="pres">
      <dgm:prSet presAssocID="{2CEC545A-3E07-4F87-8430-6B4E90961DD0}" presName="srcNode" presStyleLbl="node1" presStyleIdx="0" presStyleCnt="3"/>
      <dgm:spPr/>
    </dgm:pt>
    <dgm:pt modelId="{E9B3D08E-C6AB-475D-BAB1-097D24057CD9}" type="pres">
      <dgm:prSet presAssocID="{2CEC545A-3E07-4F87-8430-6B4E90961DD0}" presName="conn" presStyleLbl="parChTrans1D2" presStyleIdx="0" presStyleCnt="1" custLinFactNeighborX="-5617" custLinFactNeighborY="2407"/>
      <dgm:spPr/>
      <dgm:t>
        <a:bodyPr/>
        <a:lstStyle/>
        <a:p>
          <a:endParaRPr lang="fr-FR"/>
        </a:p>
      </dgm:t>
    </dgm:pt>
    <dgm:pt modelId="{7902EB14-018D-43FB-92D2-B3CDBCE5125E}" type="pres">
      <dgm:prSet presAssocID="{2CEC545A-3E07-4F87-8430-6B4E90961DD0}" presName="extraNode" presStyleLbl="node1" presStyleIdx="0" presStyleCnt="3"/>
      <dgm:spPr/>
    </dgm:pt>
    <dgm:pt modelId="{E606E43F-A65B-489F-9AA2-B477255EFD51}" type="pres">
      <dgm:prSet presAssocID="{2CEC545A-3E07-4F87-8430-6B4E90961DD0}" presName="dstNode" presStyleLbl="node1" presStyleIdx="0" presStyleCnt="3"/>
      <dgm:spPr/>
    </dgm:pt>
    <dgm:pt modelId="{972873FD-C593-4043-B7B8-7D2BF0B36B5B}" type="pres">
      <dgm:prSet presAssocID="{57E13833-26D8-472C-B878-EB7260EC8C0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76ABEA-53E6-4847-B625-CC9C8A997618}" type="pres">
      <dgm:prSet presAssocID="{57E13833-26D8-472C-B878-EB7260EC8C09}" presName="accent_1" presStyleCnt="0"/>
      <dgm:spPr/>
    </dgm:pt>
    <dgm:pt modelId="{FEE6D982-1D33-4BA5-8E85-F9E9C3B071EC}" type="pres">
      <dgm:prSet presAssocID="{57E13833-26D8-472C-B878-EB7260EC8C09}" presName="accentRepeatNode" presStyleLbl="solidFgAcc1" presStyleIdx="0" presStyleCnt="3"/>
      <dgm:spPr>
        <a:solidFill>
          <a:srgbClr val="56859A"/>
        </a:solidFill>
      </dgm:spPr>
    </dgm:pt>
    <dgm:pt modelId="{F4986C6B-04BF-4C7C-B382-482CFD79EC90}" type="pres">
      <dgm:prSet presAssocID="{61D2065D-48DD-4BB2-8C30-F2D2AFCF209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983515-D50A-4CBD-BBDB-8EBDB8624ED5}" type="pres">
      <dgm:prSet presAssocID="{61D2065D-48DD-4BB2-8C30-F2D2AFCF2096}" presName="accent_2" presStyleCnt="0"/>
      <dgm:spPr/>
    </dgm:pt>
    <dgm:pt modelId="{EABCE622-EE69-42E3-A7FA-DABF2D29899F}" type="pres">
      <dgm:prSet presAssocID="{61D2065D-48DD-4BB2-8C30-F2D2AFCF2096}" presName="accentRepeatNode" presStyleLbl="solidFgAcc1" presStyleIdx="1" presStyleCnt="3"/>
      <dgm:spPr>
        <a:solidFill>
          <a:srgbClr val="56859A"/>
        </a:solidFill>
      </dgm:spPr>
    </dgm:pt>
    <dgm:pt modelId="{09ADBE9A-35FC-4154-B831-BA18D9F3BD47}" type="pres">
      <dgm:prSet presAssocID="{72B61EC6-E302-42A6-B2BB-CF336828E8B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3991C7-291D-441B-8B0D-85717FECDE21}" type="pres">
      <dgm:prSet presAssocID="{72B61EC6-E302-42A6-B2BB-CF336828E8B7}" presName="accent_3" presStyleCnt="0"/>
      <dgm:spPr/>
    </dgm:pt>
    <dgm:pt modelId="{9F3E3FF6-2B14-4354-AEB2-A93B1A59EAF3}" type="pres">
      <dgm:prSet presAssocID="{72B61EC6-E302-42A6-B2BB-CF336828E8B7}" presName="accentRepeatNode" presStyleLbl="solidFgAcc1" presStyleIdx="2" presStyleCnt="3"/>
      <dgm:spPr>
        <a:solidFill>
          <a:srgbClr val="56859A"/>
        </a:solidFill>
      </dgm:spPr>
    </dgm:pt>
  </dgm:ptLst>
  <dgm:cxnLst>
    <dgm:cxn modelId="{41767395-DEE6-438F-A800-8BEADEDFEC9C}" type="presOf" srcId="{2CEC545A-3E07-4F87-8430-6B4E90961DD0}" destId="{D24BAED6-EBF9-4F80-B5A8-F0BC95587F24}" srcOrd="0" destOrd="0" presId="urn:microsoft.com/office/officeart/2008/layout/VerticalCurvedList"/>
    <dgm:cxn modelId="{7898A0CB-C9B1-4B04-88AD-18D8D6920C72}" srcId="{2CEC545A-3E07-4F87-8430-6B4E90961DD0}" destId="{57E13833-26D8-472C-B878-EB7260EC8C09}" srcOrd="0" destOrd="0" parTransId="{220D2FC9-2E3F-456F-9FAB-643D7DAF184C}" sibTransId="{499F8601-6D46-4619-8C4C-688E4391901D}"/>
    <dgm:cxn modelId="{B527319A-47C9-47B5-A12F-1058779980CE}" type="presOf" srcId="{61D2065D-48DD-4BB2-8C30-F2D2AFCF2096}" destId="{F4986C6B-04BF-4C7C-B382-482CFD79EC90}" srcOrd="0" destOrd="0" presId="urn:microsoft.com/office/officeart/2008/layout/VerticalCurvedList"/>
    <dgm:cxn modelId="{84A28E67-92BC-49A7-A0AA-09F2385708D6}" srcId="{2CEC545A-3E07-4F87-8430-6B4E90961DD0}" destId="{61D2065D-48DD-4BB2-8C30-F2D2AFCF2096}" srcOrd="1" destOrd="0" parTransId="{AF1B5C05-5368-4A9E-A13A-745532EE24F6}" sibTransId="{CA62A072-94FC-4047-994D-3CFAAA5311DF}"/>
    <dgm:cxn modelId="{BFA8B776-B708-46FC-9380-3EB911F97083}" type="presOf" srcId="{57E13833-26D8-472C-B878-EB7260EC8C09}" destId="{972873FD-C593-4043-B7B8-7D2BF0B36B5B}" srcOrd="0" destOrd="0" presId="urn:microsoft.com/office/officeart/2008/layout/VerticalCurvedList"/>
    <dgm:cxn modelId="{0C4CC7FD-CB78-4AC3-967F-4AC4BF97DC17}" type="presOf" srcId="{72B61EC6-E302-42A6-B2BB-CF336828E8B7}" destId="{09ADBE9A-35FC-4154-B831-BA18D9F3BD47}" srcOrd="0" destOrd="0" presId="urn:microsoft.com/office/officeart/2008/layout/VerticalCurvedList"/>
    <dgm:cxn modelId="{1AB44881-2474-4476-9980-82F590F3A8B6}" srcId="{2CEC545A-3E07-4F87-8430-6B4E90961DD0}" destId="{72B61EC6-E302-42A6-B2BB-CF336828E8B7}" srcOrd="2" destOrd="0" parTransId="{846BC782-BEDE-404E-B81A-6BC2F999B4FF}" sibTransId="{4264A4E8-EF9A-4C2A-820C-9377C232DAE6}"/>
    <dgm:cxn modelId="{A7FD74C6-4D81-4097-86ED-E6979A2120C2}" type="presOf" srcId="{499F8601-6D46-4619-8C4C-688E4391901D}" destId="{E9B3D08E-C6AB-475D-BAB1-097D24057CD9}" srcOrd="0" destOrd="0" presId="urn:microsoft.com/office/officeart/2008/layout/VerticalCurvedList"/>
    <dgm:cxn modelId="{2346F283-CD63-4BAD-A737-A55C3FD48DF3}" type="presParOf" srcId="{D24BAED6-EBF9-4F80-B5A8-F0BC95587F24}" destId="{1858D2BD-7EF3-414D-AF08-E28A77B8C690}" srcOrd="0" destOrd="0" presId="urn:microsoft.com/office/officeart/2008/layout/VerticalCurvedList"/>
    <dgm:cxn modelId="{43EBB9AA-852B-46EF-927B-C8AC510F3B35}" type="presParOf" srcId="{1858D2BD-7EF3-414D-AF08-E28A77B8C690}" destId="{E64536FD-62AF-43A6-AEC2-38AA725D42E3}" srcOrd="0" destOrd="0" presId="urn:microsoft.com/office/officeart/2008/layout/VerticalCurvedList"/>
    <dgm:cxn modelId="{3E7C9312-7C75-4DC5-A60F-FE9DE3E6C698}" type="presParOf" srcId="{E64536FD-62AF-43A6-AEC2-38AA725D42E3}" destId="{ABF362BC-17D8-4F59-8B6E-2858AB874018}" srcOrd="0" destOrd="0" presId="urn:microsoft.com/office/officeart/2008/layout/VerticalCurvedList"/>
    <dgm:cxn modelId="{6119DA59-C7CE-4D9C-8B7B-D91C6AC15DB3}" type="presParOf" srcId="{E64536FD-62AF-43A6-AEC2-38AA725D42E3}" destId="{E9B3D08E-C6AB-475D-BAB1-097D24057CD9}" srcOrd="1" destOrd="0" presId="urn:microsoft.com/office/officeart/2008/layout/VerticalCurvedList"/>
    <dgm:cxn modelId="{AD870F6F-2AA9-4C96-AADE-4D0AB8AB4814}" type="presParOf" srcId="{E64536FD-62AF-43A6-AEC2-38AA725D42E3}" destId="{7902EB14-018D-43FB-92D2-B3CDBCE5125E}" srcOrd="2" destOrd="0" presId="urn:microsoft.com/office/officeart/2008/layout/VerticalCurvedList"/>
    <dgm:cxn modelId="{3012B09F-B4BE-428D-B38A-25EAAAA1DBB6}" type="presParOf" srcId="{E64536FD-62AF-43A6-AEC2-38AA725D42E3}" destId="{E606E43F-A65B-489F-9AA2-B477255EFD51}" srcOrd="3" destOrd="0" presId="urn:microsoft.com/office/officeart/2008/layout/VerticalCurvedList"/>
    <dgm:cxn modelId="{FCE2AC49-AAD8-4122-A4E3-628A4D1F56B7}" type="presParOf" srcId="{1858D2BD-7EF3-414D-AF08-E28A77B8C690}" destId="{972873FD-C593-4043-B7B8-7D2BF0B36B5B}" srcOrd="1" destOrd="0" presId="urn:microsoft.com/office/officeart/2008/layout/VerticalCurvedList"/>
    <dgm:cxn modelId="{80F3DC5D-9453-4C1C-AC06-5169D02F84EC}" type="presParOf" srcId="{1858D2BD-7EF3-414D-AF08-E28A77B8C690}" destId="{2276ABEA-53E6-4847-B625-CC9C8A997618}" srcOrd="2" destOrd="0" presId="urn:microsoft.com/office/officeart/2008/layout/VerticalCurvedList"/>
    <dgm:cxn modelId="{7D7DC4E3-0675-4781-A89B-A244C5FCBD7D}" type="presParOf" srcId="{2276ABEA-53E6-4847-B625-CC9C8A997618}" destId="{FEE6D982-1D33-4BA5-8E85-F9E9C3B071EC}" srcOrd="0" destOrd="0" presId="urn:microsoft.com/office/officeart/2008/layout/VerticalCurvedList"/>
    <dgm:cxn modelId="{B6D63BF6-3A63-491A-A49C-7FFE8020AC7E}" type="presParOf" srcId="{1858D2BD-7EF3-414D-AF08-E28A77B8C690}" destId="{F4986C6B-04BF-4C7C-B382-482CFD79EC90}" srcOrd="3" destOrd="0" presId="urn:microsoft.com/office/officeart/2008/layout/VerticalCurvedList"/>
    <dgm:cxn modelId="{EE3CEA61-899C-4565-B7C7-C4243400761A}" type="presParOf" srcId="{1858D2BD-7EF3-414D-AF08-E28A77B8C690}" destId="{69983515-D50A-4CBD-BBDB-8EBDB8624ED5}" srcOrd="4" destOrd="0" presId="urn:microsoft.com/office/officeart/2008/layout/VerticalCurvedList"/>
    <dgm:cxn modelId="{6B5AD067-8A77-4E33-9A67-05C51B83205B}" type="presParOf" srcId="{69983515-D50A-4CBD-BBDB-8EBDB8624ED5}" destId="{EABCE622-EE69-42E3-A7FA-DABF2D29899F}" srcOrd="0" destOrd="0" presId="urn:microsoft.com/office/officeart/2008/layout/VerticalCurvedList"/>
    <dgm:cxn modelId="{F3500E83-B4D3-4EA7-AF49-CF7B8241D6A4}" type="presParOf" srcId="{1858D2BD-7EF3-414D-AF08-E28A77B8C690}" destId="{09ADBE9A-35FC-4154-B831-BA18D9F3BD47}" srcOrd="5" destOrd="0" presId="urn:microsoft.com/office/officeart/2008/layout/VerticalCurvedList"/>
    <dgm:cxn modelId="{33B30ED2-1FF1-464E-AB41-BC542177F020}" type="presParOf" srcId="{1858D2BD-7EF3-414D-AF08-E28A77B8C690}" destId="{4C3991C7-291D-441B-8B0D-85717FECDE21}" srcOrd="6" destOrd="0" presId="urn:microsoft.com/office/officeart/2008/layout/VerticalCurvedList"/>
    <dgm:cxn modelId="{FD6C7D95-0231-4B8A-ACA7-A9B93663D044}" type="presParOf" srcId="{4C3991C7-291D-441B-8B0D-85717FECDE21}" destId="{9F3E3FF6-2B14-4354-AEB2-A93B1A59EA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3D08E-C6AB-475D-BAB1-097D24057CD9}">
      <dsp:nvSpPr>
        <dsp:cNvPr id="0" name=""/>
        <dsp:cNvSpPr/>
      </dsp:nvSpPr>
      <dsp:spPr>
        <a:xfrm>
          <a:off x="-3136947" y="-482846"/>
          <a:ext cx="3741543" cy="3741543"/>
        </a:xfrm>
        <a:prstGeom prst="blockArc">
          <a:avLst>
            <a:gd name="adj1" fmla="val 18900000"/>
            <a:gd name="adj2" fmla="val 2700000"/>
            <a:gd name="adj3" fmla="val 577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873FD-C593-4043-B7B8-7D2BF0B36B5B}">
      <dsp:nvSpPr>
        <dsp:cNvPr id="0" name=""/>
        <dsp:cNvSpPr/>
      </dsp:nvSpPr>
      <dsp:spPr>
        <a:xfrm>
          <a:off x="317136" y="213407"/>
          <a:ext cx="5094591" cy="4270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96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	ANSADE</a:t>
          </a:r>
        </a:p>
      </dsp:txBody>
      <dsp:txXfrm>
        <a:off x="317136" y="213407"/>
        <a:ext cx="5094591" cy="427036"/>
      </dsp:txXfrm>
    </dsp:sp>
    <dsp:sp modelId="{FEE6D982-1D33-4BA5-8E85-F9E9C3B071EC}">
      <dsp:nvSpPr>
        <dsp:cNvPr id="0" name=""/>
        <dsp:cNvSpPr/>
      </dsp:nvSpPr>
      <dsp:spPr>
        <a:xfrm>
          <a:off x="50238" y="160027"/>
          <a:ext cx="533796" cy="533796"/>
        </a:xfrm>
        <a:prstGeom prst="ellipse">
          <a:avLst/>
        </a:prstGeom>
        <a:solidFill>
          <a:srgbClr val="56859A"/>
        </a:solidFill>
        <a:ln w="9525" cap="flat" cmpd="sng" algn="ctr">
          <a:solidFill>
            <a:srgbClr val="28A2C8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86C6B-04BF-4C7C-B382-482CFD79EC90}">
      <dsp:nvSpPr>
        <dsp:cNvPr id="0" name=""/>
        <dsp:cNvSpPr/>
      </dsp:nvSpPr>
      <dsp:spPr>
        <a:xfrm>
          <a:off x="583547" y="724901"/>
          <a:ext cx="4849761" cy="65859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961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solidFill>
                <a:srgbClr val="0070C0"/>
              </a:solidFill>
            </a:rPr>
            <a:t>Département de la statistique démographique, sociale et de gouvernance (DSDSG)</a:t>
          </a:r>
          <a:endParaRPr lang="fr-FR" sz="1400" kern="1200" dirty="0">
            <a:solidFill>
              <a:srgbClr val="0070C0"/>
            </a:solidFill>
            <a:latin typeface="Open Sans" charset="0"/>
            <a:ea typeface="Open Sans" charset="0"/>
            <a:cs typeface="Open Sans" charset="0"/>
          </a:endParaRPr>
        </a:p>
      </dsp:txBody>
      <dsp:txXfrm>
        <a:off x="583547" y="724901"/>
        <a:ext cx="4849761" cy="658597"/>
      </dsp:txXfrm>
    </dsp:sp>
    <dsp:sp modelId="{EABCE622-EE69-42E3-A7FA-DABF2D29899F}">
      <dsp:nvSpPr>
        <dsp:cNvPr id="0" name=""/>
        <dsp:cNvSpPr/>
      </dsp:nvSpPr>
      <dsp:spPr>
        <a:xfrm>
          <a:off x="295068" y="800694"/>
          <a:ext cx="533796" cy="533796"/>
        </a:xfrm>
        <a:prstGeom prst="ellipse">
          <a:avLst/>
        </a:prstGeom>
        <a:solidFill>
          <a:srgbClr val="56859A"/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5BB3B6-726E-48CA-9051-298EE9152F2B}">
      <dsp:nvSpPr>
        <dsp:cNvPr id="0" name=""/>
        <dsp:cNvSpPr/>
      </dsp:nvSpPr>
      <dsp:spPr>
        <a:xfrm>
          <a:off x="561966" y="1494740"/>
          <a:ext cx="4849761" cy="4270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961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solidFill>
                <a:srgbClr val="0070C0"/>
              </a:solidFill>
            </a:rPr>
            <a:t>Service des statistiques et études démographiques (SSD)</a:t>
          </a:r>
          <a:endParaRPr lang="fr-FR" sz="1400" kern="1200" dirty="0">
            <a:solidFill>
              <a:srgbClr val="0070C0"/>
            </a:solidFill>
            <a:latin typeface="Open Sans" charset="0"/>
            <a:ea typeface="Open Sans" charset="0"/>
            <a:cs typeface="Open Sans" charset="0"/>
          </a:endParaRPr>
        </a:p>
      </dsp:txBody>
      <dsp:txXfrm>
        <a:off x="561966" y="1494740"/>
        <a:ext cx="4849761" cy="427036"/>
      </dsp:txXfrm>
    </dsp:sp>
    <dsp:sp modelId="{6188EE9A-8518-49DC-9E44-E5FD217AF52A}">
      <dsp:nvSpPr>
        <dsp:cNvPr id="0" name=""/>
        <dsp:cNvSpPr/>
      </dsp:nvSpPr>
      <dsp:spPr>
        <a:xfrm>
          <a:off x="327725" y="1441360"/>
          <a:ext cx="533796" cy="533796"/>
        </a:xfrm>
        <a:prstGeom prst="ellipse">
          <a:avLst/>
        </a:prstGeom>
        <a:solidFill>
          <a:srgbClr val="56859A"/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266D8C-50F2-4C7C-82E6-2C78D2D474AC}">
      <dsp:nvSpPr>
        <dsp:cNvPr id="0" name=""/>
        <dsp:cNvSpPr/>
      </dsp:nvSpPr>
      <dsp:spPr>
        <a:xfrm>
          <a:off x="317136" y="2135406"/>
          <a:ext cx="5094591" cy="4270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96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Réalisation</a:t>
          </a:r>
          <a:r>
            <a:rPr lang="en-US" sz="1600" kern="120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 </a:t>
          </a:r>
          <a:r>
            <a:rPr lang="fr-FR" sz="1600" kern="1200" noProof="0" dirty="0" smtClean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d’une</a:t>
          </a:r>
          <a:r>
            <a:rPr lang="en-US" sz="1600" kern="1200" dirty="0" smtClean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 </a:t>
          </a:r>
          <a:r>
            <a:rPr lang="fr-FR" sz="1600" kern="1200" noProof="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enquête</a:t>
          </a:r>
          <a:r>
            <a:rPr lang="en-US" sz="1600" kern="120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 </a:t>
          </a:r>
          <a:r>
            <a:rPr lang="fr-FR" sz="1600" kern="1200" noProof="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sur</a:t>
          </a:r>
          <a:r>
            <a:rPr lang="en-US" sz="1600" kern="120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 la ZAKAT</a:t>
          </a:r>
          <a:endParaRPr lang="fr-FR" sz="1600" kern="1200" dirty="0">
            <a:solidFill>
              <a:srgbClr val="0070C0"/>
            </a:solidFill>
            <a:latin typeface="Open Sans" charset="0"/>
            <a:ea typeface="Open Sans" charset="0"/>
            <a:cs typeface="Open Sans" charset="0"/>
          </a:endParaRPr>
        </a:p>
      </dsp:txBody>
      <dsp:txXfrm>
        <a:off x="317136" y="2135406"/>
        <a:ext cx="5094591" cy="427036"/>
      </dsp:txXfrm>
    </dsp:sp>
    <dsp:sp modelId="{F69A8753-B71A-4AB9-926E-561D2D2BA966}">
      <dsp:nvSpPr>
        <dsp:cNvPr id="0" name=""/>
        <dsp:cNvSpPr/>
      </dsp:nvSpPr>
      <dsp:spPr>
        <a:xfrm>
          <a:off x="50238" y="2082027"/>
          <a:ext cx="533796" cy="533796"/>
        </a:xfrm>
        <a:prstGeom prst="ellipse">
          <a:avLst/>
        </a:prstGeom>
        <a:solidFill>
          <a:srgbClr val="56859A"/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3D08E-C6AB-475D-BAB1-097D24057CD9}">
      <dsp:nvSpPr>
        <dsp:cNvPr id="0" name=""/>
        <dsp:cNvSpPr/>
      </dsp:nvSpPr>
      <dsp:spPr>
        <a:xfrm>
          <a:off x="-2028523" y="-255971"/>
          <a:ext cx="2424816" cy="2424816"/>
        </a:xfrm>
        <a:prstGeom prst="blockArc">
          <a:avLst>
            <a:gd name="adj1" fmla="val 18900000"/>
            <a:gd name="adj2" fmla="val 2700000"/>
            <a:gd name="adj3" fmla="val 891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873FD-C593-4043-B7B8-7D2BF0B36B5B}">
      <dsp:nvSpPr>
        <dsp:cNvPr id="0" name=""/>
        <dsp:cNvSpPr/>
      </dsp:nvSpPr>
      <dsp:spPr>
        <a:xfrm>
          <a:off x="254723" y="179614"/>
          <a:ext cx="4199937" cy="35922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13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Contexte</a:t>
          </a:r>
        </a:p>
      </dsp:txBody>
      <dsp:txXfrm>
        <a:off x="254723" y="179614"/>
        <a:ext cx="4199937" cy="359228"/>
      </dsp:txXfrm>
    </dsp:sp>
    <dsp:sp modelId="{FEE6D982-1D33-4BA5-8E85-F9E9C3B071EC}">
      <dsp:nvSpPr>
        <dsp:cNvPr id="0" name=""/>
        <dsp:cNvSpPr/>
      </dsp:nvSpPr>
      <dsp:spPr>
        <a:xfrm>
          <a:off x="30205" y="134710"/>
          <a:ext cx="449035" cy="449035"/>
        </a:xfrm>
        <a:prstGeom prst="ellipse">
          <a:avLst/>
        </a:prstGeom>
        <a:solidFill>
          <a:srgbClr val="56859A"/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86C6B-04BF-4C7C-B382-482CFD79EC90}">
      <dsp:nvSpPr>
        <dsp:cNvPr id="0" name=""/>
        <dsp:cNvSpPr/>
      </dsp:nvSpPr>
      <dsp:spPr>
        <a:xfrm>
          <a:off x="385302" y="718457"/>
          <a:ext cx="4069357" cy="35922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138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Problématique</a:t>
          </a:r>
        </a:p>
      </dsp:txBody>
      <dsp:txXfrm>
        <a:off x="385302" y="718457"/>
        <a:ext cx="4069357" cy="359228"/>
      </dsp:txXfrm>
    </dsp:sp>
    <dsp:sp modelId="{EABCE622-EE69-42E3-A7FA-DABF2D29899F}">
      <dsp:nvSpPr>
        <dsp:cNvPr id="0" name=""/>
        <dsp:cNvSpPr/>
      </dsp:nvSpPr>
      <dsp:spPr>
        <a:xfrm>
          <a:off x="160784" y="673553"/>
          <a:ext cx="449035" cy="449035"/>
        </a:xfrm>
        <a:prstGeom prst="ellipse">
          <a:avLst/>
        </a:prstGeom>
        <a:solidFill>
          <a:srgbClr val="56859A"/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ADBE9A-35FC-4154-B831-BA18D9F3BD47}">
      <dsp:nvSpPr>
        <dsp:cNvPr id="0" name=""/>
        <dsp:cNvSpPr/>
      </dsp:nvSpPr>
      <dsp:spPr>
        <a:xfrm>
          <a:off x="254723" y="1257300"/>
          <a:ext cx="4199937" cy="35922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138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rPr>
            <a:t>Objectifs</a:t>
          </a:r>
        </a:p>
      </dsp:txBody>
      <dsp:txXfrm>
        <a:off x="254723" y="1257300"/>
        <a:ext cx="4199937" cy="359228"/>
      </dsp:txXfrm>
    </dsp:sp>
    <dsp:sp modelId="{9F3E3FF6-2B14-4354-AEB2-A93B1A59EAF3}">
      <dsp:nvSpPr>
        <dsp:cNvPr id="0" name=""/>
        <dsp:cNvSpPr/>
      </dsp:nvSpPr>
      <dsp:spPr>
        <a:xfrm>
          <a:off x="30205" y="1212396"/>
          <a:ext cx="449035" cy="449035"/>
        </a:xfrm>
        <a:prstGeom prst="ellipse">
          <a:avLst/>
        </a:prstGeom>
        <a:solidFill>
          <a:srgbClr val="56859A"/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0.23643</cdr:x>
      <cdr:y>0.25535</cdr:y>
    </cdr:from>
    <cdr:to>
      <cdr:x>0.44413</cdr:x>
      <cdr:y>0.35309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EF9BF74-3B5F-45A5-720B-2FE96122883D}"/>
            </a:ext>
          </a:extLst>
        </cdr:cNvPr>
        <cdr:cNvSpPr txBox="1"/>
      </cdr:nvSpPr>
      <cdr:spPr>
        <a:xfrm xmlns:a="http://schemas.openxmlformats.org/drawingml/2006/main">
          <a:off x="776940" y="670077"/>
          <a:ext cx="682537" cy="2564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Rural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92579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0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35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01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1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8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52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859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75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3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225" cy="5143500"/>
            <a:chOff x="0" y="0"/>
            <a:chExt cx="9144225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2465603"/>
              <a:ext cx="4348633" cy="2677891"/>
            </a:xfrm>
            <a:custGeom>
              <a:avLst/>
              <a:gdLst/>
              <a:ahLst/>
              <a:cxnLst/>
              <a:rect l="l" t="t" r="r" b="b"/>
              <a:pathLst>
                <a:path w="158449" h="97573" extrusionOk="0">
                  <a:moveTo>
                    <a:pt x="0" y="1"/>
                  </a:moveTo>
                  <a:lnTo>
                    <a:pt x="0" y="97572"/>
                  </a:lnTo>
                  <a:lnTo>
                    <a:pt x="158449" y="97572"/>
                  </a:lnTo>
                  <a:lnTo>
                    <a:pt x="154936" y="95619"/>
                  </a:lnTo>
                  <a:cubicBezTo>
                    <a:pt x="152722" y="94488"/>
                    <a:pt x="146090" y="92417"/>
                    <a:pt x="143078" y="91547"/>
                  </a:cubicBezTo>
                  <a:cubicBezTo>
                    <a:pt x="134827" y="89178"/>
                    <a:pt x="127266" y="84106"/>
                    <a:pt x="119372" y="80487"/>
                  </a:cubicBezTo>
                  <a:cubicBezTo>
                    <a:pt x="110894" y="76619"/>
                    <a:pt x="101686" y="74625"/>
                    <a:pt x="92392" y="74625"/>
                  </a:cubicBezTo>
                  <a:cubicBezTo>
                    <a:pt x="91127" y="74625"/>
                    <a:pt x="89861" y="74662"/>
                    <a:pt x="88595" y="74736"/>
                  </a:cubicBezTo>
                  <a:cubicBezTo>
                    <a:pt x="81772" y="75141"/>
                    <a:pt x="75045" y="76641"/>
                    <a:pt x="68223" y="76879"/>
                  </a:cubicBezTo>
                  <a:cubicBezTo>
                    <a:pt x="67645" y="76900"/>
                    <a:pt x="67065" y="76911"/>
                    <a:pt x="66483" y="76911"/>
                  </a:cubicBezTo>
                  <a:cubicBezTo>
                    <a:pt x="60192" y="76911"/>
                    <a:pt x="53732" y="75615"/>
                    <a:pt x="48828" y="71736"/>
                  </a:cubicBezTo>
                  <a:cubicBezTo>
                    <a:pt x="42184" y="66485"/>
                    <a:pt x="39660" y="57567"/>
                    <a:pt x="38827" y="49137"/>
                  </a:cubicBezTo>
                  <a:cubicBezTo>
                    <a:pt x="37993" y="40708"/>
                    <a:pt x="38457" y="32064"/>
                    <a:pt x="36112" y="23932"/>
                  </a:cubicBezTo>
                  <a:cubicBezTo>
                    <a:pt x="33421" y="14609"/>
                    <a:pt x="28790" y="9525"/>
                    <a:pt x="20479" y="4489"/>
                  </a:cubicBezTo>
                  <a:cubicBezTo>
                    <a:pt x="15026" y="1167"/>
                    <a:pt x="4203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449600" y="0"/>
              <a:ext cx="16944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 rot="10800000">
              <a:off x="315689" y="3900495"/>
              <a:ext cx="794219" cy="949752"/>
              <a:chOff x="163950" y="125275"/>
              <a:chExt cx="786200" cy="974104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31946" y="125275"/>
                <a:ext cx="175025" cy="24733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4645" extrusionOk="0">
                    <a:moveTo>
                      <a:pt x="905" y="569"/>
                    </a:moveTo>
                    <a:cubicBezTo>
                      <a:pt x="938" y="569"/>
                      <a:pt x="971" y="572"/>
                      <a:pt x="1001" y="584"/>
                    </a:cubicBezTo>
                    <a:cubicBezTo>
                      <a:pt x="1084" y="584"/>
                      <a:pt x="1155" y="596"/>
                      <a:pt x="1251" y="596"/>
                    </a:cubicBezTo>
                    <a:cubicBezTo>
                      <a:pt x="1382" y="620"/>
                      <a:pt x="1536" y="632"/>
                      <a:pt x="1679" y="644"/>
                    </a:cubicBezTo>
                    <a:cubicBezTo>
                      <a:pt x="1786" y="656"/>
                      <a:pt x="1906" y="679"/>
                      <a:pt x="2013" y="703"/>
                    </a:cubicBezTo>
                    <a:lnTo>
                      <a:pt x="2191" y="751"/>
                    </a:lnTo>
                    <a:cubicBezTo>
                      <a:pt x="2215" y="763"/>
                      <a:pt x="2263" y="775"/>
                      <a:pt x="2287" y="799"/>
                    </a:cubicBezTo>
                    <a:cubicBezTo>
                      <a:pt x="2346" y="810"/>
                      <a:pt x="2394" y="834"/>
                      <a:pt x="2441" y="870"/>
                    </a:cubicBezTo>
                    <a:lnTo>
                      <a:pt x="2465" y="894"/>
                    </a:lnTo>
                    <a:lnTo>
                      <a:pt x="2489" y="930"/>
                    </a:lnTo>
                    <a:cubicBezTo>
                      <a:pt x="2525" y="1060"/>
                      <a:pt x="2560" y="1191"/>
                      <a:pt x="2572" y="1334"/>
                    </a:cubicBezTo>
                    <a:cubicBezTo>
                      <a:pt x="2608" y="1715"/>
                      <a:pt x="2608" y="2108"/>
                      <a:pt x="2608" y="2501"/>
                    </a:cubicBezTo>
                    <a:cubicBezTo>
                      <a:pt x="2608" y="2882"/>
                      <a:pt x="2620" y="3251"/>
                      <a:pt x="2572" y="3620"/>
                    </a:cubicBezTo>
                    <a:cubicBezTo>
                      <a:pt x="2572" y="3668"/>
                      <a:pt x="2560" y="3716"/>
                      <a:pt x="2548" y="3751"/>
                    </a:cubicBezTo>
                    <a:cubicBezTo>
                      <a:pt x="2525" y="3787"/>
                      <a:pt x="2513" y="3835"/>
                      <a:pt x="2489" y="3858"/>
                    </a:cubicBezTo>
                    <a:lnTo>
                      <a:pt x="2429" y="3918"/>
                    </a:lnTo>
                    <a:cubicBezTo>
                      <a:pt x="2417" y="3930"/>
                      <a:pt x="2394" y="3930"/>
                      <a:pt x="2382" y="3954"/>
                    </a:cubicBezTo>
                    <a:cubicBezTo>
                      <a:pt x="2322" y="3966"/>
                      <a:pt x="2251" y="3978"/>
                      <a:pt x="2191" y="3989"/>
                    </a:cubicBezTo>
                    <a:cubicBezTo>
                      <a:pt x="2096" y="4001"/>
                      <a:pt x="2004" y="4007"/>
                      <a:pt x="1910" y="4007"/>
                    </a:cubicBezTo>
                    <a:cubicBezTo>
                      <a:pt x="1816" y="4007"/>
                      <a:pt x="1721" y="4001"/>
                      <a:pt x="1620" y="3989"/>
                    </a:cubicBezTo>
                    <a:cubicBezTo>
                      <a:pt x="1441" y="3978"/>
                      <a:pt x="1251" y="3966"/>
                      <a:pt x="1072" y="3954"/>
                    </a:cubicBezTo>
                    <a:cubicBezTo>
                      <a:pt x="1001" y="3930"/>
                      <a:pt x="929" y="3918"/>
                      <a:pt x="846" y="3894"/>
                    </a:cubicBezTo>
                    <a:lnTo>
                      <a:pt x="822" y="3870"/>
                    </a:lnTo>
                    <a:lnTo>
                      <a:pt x="822" y="3858"/>
                    </a:lnTo>
                    <a:cubicBezTo>
                      <a:pt x="786" y="3787"/>
                      <a:pt x="774" y="3692"/>
                      <a:pt x="763" y="3608"/>
                    </a:cubicBezTo>
                    <a:cubicBezTo>
                      <a:pt x="715" y="3216"/>
                      <a:pt x="727" y="2835"/>
                      <a:pt x="715" y="2442"/>
                    </a:cubicBezTo>
                    <a:cubicBezTo>
                      <a:pt x="703" y="2049"/>
                      <a:pt x="703" y="1644"/>
                      <a:pt x="691" y="1239"/>
                    </a:cubicBezTo>
                    <a:cubicBezTo>
                      <a:pt x="667" y="1049"/>
                      <a:pt x="667" y="858"/>
                      <a:pt x="655" y="656"/>
                    </a:cubicBezTo>
                    <a:lnTo>
                      <a:pt x="655" y="644"/>
                    </a:lnTo>
                    <a:lnTo>
                      <a:pt x="655" y="632"/>
                    </a:lnTo>
                    <a:lnTo>
                      <a:pt x="667" y="620"/>
                    </a:lnTo>
                    <a:lnTo>
                      <a:pt x="703" y="596"/>
                    </a:lnTo>
                    <a:cubicBezTo>
                      <a:pt x="727" y="584"/>
                      <a:pt x="774" y="572"/>
                      <a:pt x="810" y="572"/>
                    </a:cubicBezTo>
                    <a:cubicBezTo>
                      <a:pt x="840" y="572"/>
                      <a:pt x="873" y="569"/>
                      <a:pt x="905" y="569"/>
                    </a:cubicBezTo>
                    <a:close/>
                    <a:moveTo>
                      <a:pt x="1346" y="1"/>
                    </a:moveTo>
                    <a:cubicBezTo>
                      <a:pt x="1239" y="1"/>
                      <a:pt x="1144" y="1"/>
                      <a:pt x="1024" y="37"/>
                    </a:cubicBezTo>
                    <a:cubicBezTo>
                      <a:pt x="929" y="37"/>
                      <a:pt x="798" y="48"/>
                      <a:pt x="691" y="60"/>
                    </a:cubicBezTo>
                    <a:cubicBezTo>
                      <a:pt x="643" y="84"/>
                      <a:pt x="596" y="84"/>
                      <a:pt x="548" y="96"/>
                    </a:cubicBezTo>
                    <a:cubicBezTo>
                      <a:pt x="489" y="120"/>
                      <a:pt x="429" y="144"/>
                      <a:pt x="370" y="168"/>
                    </a:cubicBezTo>
                    <a:cubicBezTo>
                      <a:pt x="286" y="215"/>
                      <a:pt x="203" y="287"/>
                      <a:pt x="143" y="358"/>
                    </a:cubicBezTo>
                    <a:cubicBezTo>
                      <a:pt x="131" y="394"/>
                      <a:pt x="120" y="406"/>
                      <a:pt x="108" y="441"/>
                    </a:cubicBezTo>
                    <a:cubicBezTo>
                      <a:pt x="36" y="501"/>
                      <a:pt x="1" y="572"/>
                      <a:pt x="1" y="656"/>
                    </a:cubicBezTo>
                    <a:cubicBezTo>
                      <a:pt x="12" y="739"/>
                      <a:pt x="12" y="810"/>
                      <a:pt x="12" y="882"/>
                    </a:cubicBezTo>
                    <a:lnTo>
                      <a:pt x="12" y="941"/>
                    </a:lnTo>
                    <a:cubicBezTo>
                      <a:pt x="12" y="1037"/>
                      <a:pt x="36" y="1108"/>
                      <a:pt x="36" y="1191"/>
                    </a:cubicBezTo>
                    <a:lnTo>
                      <a:pt x="36" y="1287"/>
                    </a:lnTo>
                    <a:lnTo>
                      <a:pt x="36" y="1882"/>
                    </a:lnTo>
                    <a:cubicBezTo>
                      <a:pt x="36" y="2287"/>
                      <a:pt x="12" y="2704"/>
                      <a:pt x="12" y="3120"/>
                    </a:cubicBezTo>
                    <a:cubicBezTo>
                      <a:pt x="12" y="3311"/>
                      <a:pt x="36" y="3501"/>
                      <a:pt x="48" y="3680"/>
                    </a:cubicBezTo>
                    <a:cubicBezTo>
                      <a:pt x="60" y="3799"/>
                      <a:pt x="72" y="3918"/>
                      <a:pt x="120" y="4037"/>
                    </a:cubicBezTo>
                    <a:cubicBezTo>
                      <a:pt x="155" y="4108"/>
                      <a:pt x="179" y="4192"/>
                      <a:pt x="227" y="4263"/>
                    </a:cubicBezTo>
                    <a:cubicBezTo>
                      <a:pt x="274" y="4335"/>
                      <a:pt x="334" y="4382"/>
                      <a:pt x="405" y="4442"/>
                    </a:cubicBezTo>
                    <a:cubicBezTo>
                      <a:pt x="465" y="4489"/>
                      <a:pt x="536" y="4513"/>
                      <a:pt x="608" y="4549"/>
                    </a:cubicBezTo>
                    <a:lnTo>
                      <a:pt x="786" y="4585"/>
                    </a:lnTo>
                    <a:cubicBezTo>
                      <a:pt x="870" y="4609"/>
                      <a:pt x="929" y="4620"/>
                      <a:pt x="1001" y="4620"/>
                    </a:cubicBezTo>
                    <a:cubicBezTo>
                      <a:pt x="1048" y="4620"/>
                      <a:pt x="1108" y="4632"/>
                      <a:pt x="1144" y="4632"/>
                    </a:cubicBezTo>
                    <a:cubicBezTo>
                      <a:pt x="1251" y="4632"/>
                      <a:pt x="1358" y="4644"/>
                      <a:pt x="1465" y="4644"/>
                    </a:cubicBezTo>
                    <a:cubicBezTo>
                      <a:pt x="1667" y="4644"/>
                      <a:pt x="1858" y="4644"/>
                      <a:pt x="2072" y="4632"/>
                    </a:cubicBezTo>
                    <a:cubicBezTo>
                      <a:pt x="2144" y="4620"/>
                      <a:pt x="2203" y="4620"/>
                      <a:pt x="2275" y="4609"/>
                    </a:cubicBezTo>
                    <a:cubicBezTo>
                      <a:pt x="2322" y="4609"/>
                      <a:pt x="2370" y="4585"/>
                      <a:pt x="2417" y="4573"/>
                    </a:cubicBezTo>
                    <a:lnTo>
                      <a:pt x="2548" y="4525"/>
                    </a:lnTo>
                    <a:cubicBezTo>
                      <a:pt x="2596" y="4501"/>
                      <a:pt x="2632" y="4489"/>
                      <a:pt x="2668" y="4466"/>
                    </a:cubicBezTo>
                    <a:cubicBezTo>
                      <a:pt x="2727" y="4442"/>
                      <a:pt x="2775" y="4394"/>
                      <a:pt x="2810" y="4370"/>
                    </a:cubicBezTo>
                    <a:cubicBezTo>
                      <a:pt x="2858" y="4323"/>
                      <a:pt x="2894" y="4275"/>
                      <a:pt x="2929" y="4228"/>
                    </a:cubicBezTo>
                    <a:cubicBezTo>
                      <a:pt x="2977" y="4168"/>
                      <a:pt x="3025" y="4132"/>
                      <a:pt x="3049" y="4073"/>
                    </a:cubicBezTo>
                    <a:cubicBezTo>
                      <a:pt x="3096" y="4013"/>
                      <a:pt x="3108" y="3930"/>
                      <a:pt x="3144" y="3870"/>
                    </a:cubicBezTo>
                    <a:cubicBezTo>
                      <a:pt x="3168" y="3799"/>
                      <a:pt x="3179" y="3716"/>
                      <a:pt x="3203" y="3632"/>
                    </a:cubicBezTo>
                    <a:cubicBezTo>
                      <a:pt x="3239" y="3418"/>
                      <a:pt x="3239" y="3192"/>
                      <a:pt x="3263" y="2965"/>
                    </a:cubicBezTo>
                    <a:cubicBezTo>
                      <a:pt x="3263" y="2775"/>
                      <a:pt x="3275" y="2561"/>
                      <a:pt x="3275" y="2370"/>
                    </a:cubicBezTo>
                    <a:cubicBezTo>
                      <a:pt x="3275" y="1942"/>
                      <a:pt x="3287" y="1501"/>
                      <a:pt x="3215" y="1096"/>
                    </a:cubicBezTo>
                    <a:cubicBezTo>
                      <a:pt x="3203" y="1001"/>
                      <a:pt x="3191" y="918"/>
                      <a:pt x="3156" y="822"/>
                    </a:cubicBezTo>
                    <a:cubicBezTo>
                      <a:pt x="3144" y="763"/>
                      <a:pt x="3108" y="691"/>
                      <a:pt x="3084" y="632"/>
                    </a:cubicBezTo>
                    <a:cubicBezTo>
                      <a:pt x="3084" y="596"/>
                      <a:pt x="3072" y="584"/>
                      <a:pt x="3049" y="560"/>
                    </a:cubicBezTo>
                    <a:cubicBezTo>
                      <a:pt x="3013" y="465"/>
                      <a:pt x="2918" y="394"/>
                      <a:pt x="2846" y="334"/>
                    </a:cubicBezTo>
                    <a:cubicBezTo>
                      <a:pt x="2739" y="263"/>
                      <a:pt x="2632" y="215"/>
                      <a:pt x="2513" y="168"/>
                    </a:cubicBezTo>
                    <a:cubicBezTo>
                      <a:pt x="2429" y="144"/>
                      <a:pt x="2334" y="108"/>
                      <a:pt x="2251" y="96"/>
                    </a:cubicBezTo>
                    <a:cubicBezTo>
                      <a:pt x="2036" y="48"/>
                      <a:pt x="1834" y="25"/>
                      <a:pt x="16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08834" y="666690"/>
                <a:ext cx="346215" cy="432689"/>
              </a:xfrm>
              <a:custGeom>
                <a:avLst/>
                <a:gdLst/>
                <a:ahLst/>
                <a:cxnLst/>
                <a:rect l="l" t="t" r="r" b="b"/>
                <a:pathLst>
                  <a:path w="6502" h="8126" extrusionOk="0">
                    <a:moveTo>
                      <a:pt x="1663" y="698"/>
                    </a:moveTo>
                    <a:cubicBezTo>
                      <a:pt x="1707" y="698"/>
                      <a:pt x="1748" y="700"/>
                      <a:pt x="1786" y="703"/>
                    </a:cubicBezTo>
                    <a:cubicBezTo>
                      <a:pt x="1977" y="703"/>
                      <a:pt x="2179" y="703"/>
                      <a:pt x="2382" y="715"/>
                    </a:cubicBezTo>
                    <a:cubicBezTo>
                      <a:pt x="2572" y="715"/>
                      <a:pt x="2775" y="727"/>
                      <a:pt x="2989" y="751"/>
                    </a:cubicBezTo>
                    <a:cubicBezTo>
                      <a:pt x="3096" y="751"/>
                      <a:pt x="3179" y="763"/>
                      <a:pt x="3275" y="763"/>
                    </a:cubicBezTo>
                    <a:cubicBezTo>
                      <a:pt x="3346" y="775"/>
                      <a:pt x="3429" y="775"/>
                      <a:pt x="3525" y="775"/>
                    </a:cubicBezTo>
                    <a:cubicBezTo>
                      <a:pt x="3608" y="775"/>
                      <a:pt x="3691" y="775"/>
                      <a:pt x="3763" y="787"/>
                    </a:cubicBezTo>
                    <a:cubicBezTo>
                      <a:pt x="3846" y="810"/>
                      <a:pt x="3929" y="822"/>
                      <a:pt x="4013" y="846"/>
                    </a:cubicBezTo>
                    <a:cubicBezTo>
                      <a:pt x="4120" y="870"/>
                      <a:pt x="4227" y="894"/>
                      <a:pt x="4322" y="929"/>
                    </a:cubicBezTo>
                    <a:cubicBezTo>
                      <a:pt x="4525" y="965"/>
                      <a:pt x="4715" y="1013"/>
                      <a:pt x="4894" y="1084"/>
                    </a:cubicBezTo>
                    <a:cubicBezTo>
                      <a:pt x="4918" y="1108"/>
                      <a:pt x="4941" y="1120"/>
                      <a:pt x="4965" y="1132"/>
                    </a:cubicBezTo>
                    <a:cubicBezTo>
                      <a:pt x="5001" y="1168"/>
                      <a:pt x="5025" y="1179"/>
                      <a:pt x="5037" y="1203"/>
                    </a:cubicBezTo>
                    <a:cubicBezTo>
                      <a:pt x="5061" y="1227"/>
                      <a:pt x="5072" y="1251"/>
                      <a:pt x="5084" y="1287"/>
                    </a:cubicBezTo>
                    <a:cubicBezTo>
                      <a:pt x="5132" y="1406"/>
                      <a:pt x="5156" y="1525"/>
                      <a:pt x="5191" y="1644"/>
                    </a:cubicBezTo>
                    <a:cubicBezTo>
                      <a:pt x="5215" y="1787"/>
                      <a:pt x="5251" y="1918"/>
                      <a:pt x="5275" y="2072"/>
                    </a:cubicBezTo>
                    <a:cubicBezTo>
                      <a:pt x="5334" y="2334"/>
                      <a:pt x="5382" y="2620"/>
                      <a:pt x="5430" y="2906"/>
                    </a:cubicBezTo>
                    <a:cubicBezTo>
                      <a:pt x="5477" y="3156"/>
                      <a:pt x="5513" y="3406"/>
                      <a:pt x="5549" y="3680"/>
                    </a:cubicBezTo>
                    <a:cubicBezTo>
                      <a:pt x="5596" y="4049"/>
                      <a:pt x="5620" y="4442"/>
                      <a:pt x="5632" y="4811"/>
                    </a:cubicBezTo>
                    <a:cubicBezTo>
                      <a:pt x="5632" y="5001"/>
                      <a:pt x="5656" y="5216"/>
                      <a:pt x="5656" y="5418"/>
                    </a:cubicBezTo>
                    <a:lnTo>
                      <a:pt x="5656" y="6073"/>
                    </a:lnTo>
                    <a:cubicBezTo>
                      <a:pt x="5656" y="6263"/>
                      <a:pt x="5632" y="6442"/>
                      <a:pt x="5620" y="6644"/>
                    </a:cubicBezTo>
                    <a:cubicBezTo>
                      <a:pt x="5620" y="6716"/>
                      <a:pt x="5608" y="6787"/>
                      <a:pt x="5572" y="6847"/>
                    </a:cubicBezTo>
                    <a:cubicBezTo>
                      <a:pt x="5561" y="6883"/>
                      <a:pt x="5549" y="6894"/>
                      <a:pt x="5537" y="6918"/>
                    </a:cubicBezTo>
                    <a:cubicBezTo>
                      <a:pt x="5513" y="6954"/>
                      <a:pt x="5489" y="6966"/>
                      <a:pt x="5477" y="6978"/>
                    </a:cubicBezTo>
                    <a:cubicBezTo>
                      <a:pt x="5406" y="7025"/>
                      <a:pt x="5322" y="7073"/>
                      <a:pt x="5251" y="7097"/>
                    </a:cubicBezTo>
                    <a:cubicBezTo>
                      <a:pt x="5239" y="7121"/>
                      <a:pt x="5227" y="7121"/>
                      <a:pt x="5203" y="7133"/>
                    </a:cubicBezTo>
                    <a:cubicBezTo>
                      <a:pt x="5108" y="7180"/>
                      <a:pt x="4989" y="7216"/>
                      <a:pt x="4882" y="7252"/>
                    </a:cubicBezTo>
                    <a:cubicBezTo>
                      <a:pt x="4703" y="7299"/>
                      <a:pt x="4537" y="7359"/>
                      <a:pt x="4358" y="7383"/>
                    </a:cubicBezTo>
                    <a:cubicBezTo>
                      <a:pt x="4179" y="7395"/>
                      <a:pt x="4001" y="7430"/>
                      <a:pt x="3822" y="7430"/>
                    </a:cubicBezTo>
                    <a:cubicBezTo>
                      <a:pt x="3632" y="7442"/>
                      <a:pt x="3429" y="7442"/>
                      <a:pt x="3239" y="7442"/>
                    </a:cubicBezTo>
                    <a:cubicBezTo>
                      <a:pt x="2834" y="7442"/>
                      <a:pt x="2441" y="7430"/>
                      <a:pt x="2036" y="7383"/>
                    </a:cubicBezTo>
                    <a:lnTo>
                      <a:pt x="1727" y="7335"/>
                    </a:lnTo>
                    <a:cubicBezTo>
                      <a:pt x="1632" y="7323"/>
                      <a:pt x="1548" y="7311"/>
                      <a:pt x="1453" y="7275"/>
                    </a:cubicBezTo>
                    <a:cubicBezTo>
                      <a:pt x="1286" y="7240"/>
                      <a:pt x="1131" y="7192"/>
                      <a:pt x="977" y="7133"/>
                    </a:cubicBezTo>
                    <a:cubicBezTo>
                      <a:pt x="917" y="7097"/>
                      <a:pt x="858" y="7061"/>
                      <a:pt x="798" y="7025"/>
                    </a:cubicBezTo>
                    <a:lnTo>
                      <a:pt x="750" y="7002"/>
                    </a:lnTo>
                    <a:lnTo>
                      <a:pt x="739" y="6978"/>
                    </a:lnTo>
                    <a:cubicBezTo>
                      <a:pt x="727" y="6894"/>
                      <a:pt x="715" y="6823"/>
                      <a:pt x="691" y="6728"/>
                    </a:cubicBezTo>
                    <a:cubicBezTo>
                      <a:pt x="655" y="6371"/>
                      <a:pt x="655" y="6001"/>
                      <a:pt x="643" y="5632"/>
                    </a:cubicBezTo>
                    <a:cubicBezTo>
                      <a:pt x="619" y="5192"/>
                      <a:pt x="619" y="4775"/>
                      <a:pt x="608" y="4347"/>
                    </a:cubicBezTo>
                    <a:cubicBezTo>
                      <a:pt x="596" y="3513"/>
                      <a:pt x="584" y="2692"/>
                      <a:pt x="560" y="1882"/>
                    </a:cubicBezTo>
                    <a:lnTo>
                      <a:pt x="560" y="1787"/>
                    </a:lnTo>
                    <a:lnTo>
                      <a:pt x="560" y="1465"/>
                    </a:lnTo>
                    <a:cubicBezTo>
                      <a:pt x="560" y="1322"/>
                      <a:pt x="560" y="1203"/>
                      <a:pt x="584" y="1072"/>
                    </a:cubicBezTo>
                    <a:cubicBezTo>
                      <a:pt x="584" y="1048"/>
                      <a:pt x="584" y="1013"/>
                      <a:pt x="596" y="989"/>
                    </a:cubicBezTo>
                    <a:cubicBezTo>
                      <a:pt x="608" y="965"/>
                      <a:pt x="619" y="941"/>
                      <a:pt x="643" y="906"/>
                    </a:cubicBezTo>
                    <a:lnTo>
                      <a:pt x="655" y="894"/>
                    </a:lnTo>
                    <a:cubicBezTo>
                      <a:pt x="679" y="882"/>
                      <a:pt x="691" y="882"/>
                      <a:pt x="715" y="870"/>
                    </a:cubicBezTo>
                    <a:cubicBezTo>
                      <a:pt x="774" y="834"/>
                      <a:pt x="834" y="822"/>
                      <a:pt x="893" y="810"/>
                    </a:cubicBezTo>
                    <a:cubicBezTo>
                      <a:pt x="977" y="775"/>
                      <a:pt x="1072" y="763"/>
                      <a:pt x="1155" y="751"/>
                    </a:cubicBezTo>
                    <a:lnTo>
                      <a:pt x="1120" y="751"/>
                    </a:lnTo>
                    <a:cubicBezTo>
                      <a:pt x="1191" y="751"/>
                      <a:pt x="1262" y="727"/>
                      <a:pt x="1334" y="715"/>
                    </a:cubicBezTo>
                    <a:cubicBezTo>
                      <a:pt x="1443" y="707"/>
                      <a:pt x="1559" y="698"/>
                      <a:pt x="1663" y="698"/>
                    </a:cubicBezTo>
                    <a:close/>
                    <a:moveTo>
                      <a:pt x="1882" y="1"/>
                    </a:moveTo>
                    <a:cubicBezTo>
                      <a:pt x="1786" y="13"/>
                      <a:pt x="1667" y="36"/>
                      <a:pt x="1548" y="48"/>
                    </a:cubicBezTo>
                    <a:lnTo>
                      <a:pt x="1274" y="96"/>
                    </a:lnTo>
                    <a:cubicBezTo>
                      <a:pt x="1191" y="108"/>
                      <a:pt x="1096" y="132"/>
                      <a:pt x="1012" y="156"/>
                    </a:cubicBezTo>
                    <a:cubicBezTo>
                      <a:pt x="917" y="167"/>
                      <a:pt x="834" y="191"/>
                      <a:pt x="739" y="227"/>
                    </a:cubicBezTo>
                    <a:cubicBezTo>
                      <a:pt x="643" y="251"/>
                      <a:pt x="536" y="298"/>
                      <a:pt x="441" y="346"/>
                    </a:cubicBezTo>
                    <a:cubicBezTo>
                      <a:pt x="310" y="417"/>
                      <a:pt x="227" y="537"/>
                      <a:pt x="143" y="667"/>
                    </a:cubicBezTo>
                    <a:cubicBezTo>
                      <a:pt x="48" y="870"/>
                      <a:pt x="24" y="1108"/>
                      <a:pt x="12" y="1322"/>
                    </a:cubicBezTo>
                    <a:cubicBezTo>
                      <a:pt x="0" y="1525"/>
                      <a:pt x="0" y="1715"/>
                      <a:pt x="12" y="1906"/>
                    </a:cubicBezTo>
                    <a:cubicBezTo>
                      <a:pt x="12" y="1965"/>
                      <a:pt x="24" y="2013"/>
                      <a:pt x="60" y="2061"/>
                    </a:cubicBezTo>
                    <a:cubicBezTo>
                      <a:pt x="60" y="2072"/>
                      <a:pt x="72" y="2084"/>
                      <a:pt x="84" y="2096"/>
                    </a:cubicBezTo>
                    <a:cubicBezTo>
                      <a:pt x="72" y="2620"/>
                      <a:pt x="72" y="3132"/>
                      <a:pt x="60" y="3644"/>
                    </a:cubicBezTo>
                    <a:cubicBezTo>
                      <a:pt x="48" y="4466"/>
                      <a:pt x="24" y="5299"/>
                      <a:pt x="0" y="6132"/>
                    </a:cubicBezTo>
                    <a:cubicBezTo>
                      <a:pt x="0" y="6311"/>
                      <a:pt x="0" y="6502"/>
                      <a:pt x="12" y="6704"/>
                    </a:cubicBezTo>
                    <a:cubicBezTo>
                      <a:pt x="12" y="6835"/>
                      <a:pt x="24" y="6954"/>
                      <a:pt x="60" y="7073"/>
                    </a:cubicBezTo>
                    <a:cubicBezTo>
                      <a:pt x="72" y="7144"/>
                      <a:pt x="108" y="7240"/>
                      <a:pt x="143" y="7311"/>
                    </a:cubicBezTo>
                    <a:cubicBezTo>
                      <a:pt x="203" y="7418"/>
                      <a:pt x="298" y="7490"/>
                      <a:pt x="381" y="7561"/>
                    </a:cubicBezTo>
                    <a:cubicBezTo>
                      <a:pt x="465" y="7609"/>
                      <a:pt x="536" y="7656"/>
                      <a:pt x="619" y="7692"/>
                    </a:cubicBezTo>
                    <a:cubicBezTo>
                      <a:pt x="739" y="7752"/>
                      <a:pt x="858" y="7787"/>
                      <a:pt x="977" y="7835"/>
                    </a:cubicBezTo>
                    <a:cubicBezTo>
                      <a:pt x="1155" y="7895"/>
                      <a:pt x="1358" y="7954"/>
                      <a:pt x="1548" y="7978"/>
                    </a:cubicBezTo>
                    <a:cubicBezTo>
                      <a:pt x="1977" y="8073"/>
                      <a:pt x="2405" y="8109"/>
                      <a:pt x="2846" y="8109"/>
                    </a:cubicBezTo>
                    <a:cubicBezTo>
                      <a:pt x="3033" y="8120"/>
                      <a:pt x="3221" y="8125"/>
                      <a:pt x="3408" y="8125"/>
                    </a:cubicBezTo>
                    <a:cubicBezTo>
                      <a:pt x="3637" y="8125"/>
                      <a:pt x="3867" y="8117"/>
                      <a:pt x="4096" y="8097"/>
                    </a:cubicBezTo>
                    <a:cubicBezTo>
                      <a:pt x="4179" y="8085"/>
                      <a:pt x="4287" y="8085"/>
                      <a:pt x="4370" y="8073"/>
                    </a:cubicBezTo>
                    <a:cubicBezTo>
                      <a:pt x="4489" y="8049"/>
                      <a:pt x="4632" y="8037"/>
                      <a:pt x="4751" y="8014"/>
                    </a:cubicBezTo>
                    <a:lnTo>
                      <a:pt x="4930" y="7966"/>
                    </a:lnTo>
                    <a:cubicBezTo>
                      <a:pt x="5013" y="7930"/>
                      <a:pt x="5120" y="7906"/>
                      <a:pt x="5203" y="7871"/>
                    </a:cubicBezTo>
                    <a:cubicBezTo>
                      <a:pt x="5311" y="7847"/>
                      <a:pt x="5406" y="7811"/>
                      <a:pt x="5489" y="7776"/>
                    </a:cubicBezTo>
                    <a:lnTo>
                      <a:pt x="5501" y="7752"/>
                    </a:lnTo>
                    <a:cubicBezTo>
                      <a:pt x="5513" y="7752"/>
                      <a:pt x="5537" y="7740"/>
                      <a:pt x="5549" y="7740"/>
                    </a:cubicBezTo>
                    <a:lnTo>
                      <a:pt x="5561" y="7740"/>
                    </a:lnTo>
                    <a:cubicBezTo>
                      <a:pt x="5656" y="7716"/>
                      <a:pt x="5739" y="7668"/>
                      <a:pt x="5834" y="7609"/>
                    </a:cubicBezTo>
                    <a:cubicBezTo>
                      <a:pt x="5930" y="7549"/>
                      <a:pt x="6025" y="7478"/>
                      <a:pt x="6096" y="7383"/>
                    </a:cubicBezTo>
                    <a:cubicBezTo>
                      <a:pt x="6156" y="7311"/>
                      <a:pt x="6215" y="7216"/>
                      <a:pt x="6263" y="7133"/>
                    </a:cubicBezTo>
                    <a:cubicBezTo>
                      <a:pt x="6323" y="7014"/>
                      <a:pt x="6370" y="6883"/>
                      <a:pt x="6382" y="6740"/>
                    </a:cubicBezTo>
                    <a:cubicBezTo>
                      <a:pt x="6406" y="6502"/>
                      <a:pt x="6442" y="6287"/>
                      <a:pt x="6454" y="6049"/>
                    </a:cubicBezTo>
                    <a:cubicBezTo>
                      <a:pt x="6465" y="5835"/>
                      <a:pt x="6489" y="5609"/>
                      <a:pt x="6489" y="5394"/>
                    </a:cubicBezTo>
                    <a:cubicBezTo>
                      <a:pt x="6501" y="5001"/>
                      <a:pt x="6465" y="4597"/>
                      <a:pt x="6454" y="4216"/>
                    </a:cubicBezTo>
                    <a:cubicBezTo>
                      <a:pt x="6454" y="3977"/>
                      <a:pt x="6430" y="3739"/>
                      <a:pt x="6394" y="3501"/>
                    </a:cubicBezTo>
                    <a:cubicBezTo>
                      <a:pt x="6370" y="3287"/>
                      <a:pt x="6334" y="3096"/>
                      <a:pt x="6311" y="2906"/>
                    </a:cubicBezTo>
                    <a:cubicBezTo>
                      <a:pt x="6251" y="2513"/>
                      <a:pt x="6192" y="2132"/>
                      <a:pt x="6084" y="1763"/>
                    </a:cubicBezTo>
                    <a:cubicBezTo>
                      <a:pt x="6025" y="1584"/>
                      <a:pt x="5977" y="1382"/>
                      <a:pt x="5930" y="1203"/>
                    </a:cubicBezTo>
                    <a:cubicBezTo>
                      <a:pt x="5906" y="1084"/>
                      <a:pt x="5846" y="965"/>
                      <a:pt x="5799" y="870"/>
                    </a:cubicBezTo>
                    <a:cubicBezTo>
                      <a:pt x="5751" y="787"/>
                      <a:pt x="5715" y="715"/>
                      <a:pt x="5656" y="656"/>
                    </a:cubicBezTo>
                    <a:cubicBezTo>
                      <a:pt x="5608" y="596"/>
                      <a:pt x="5537" y="537"/>
                      <a:pt x="5477" y="489"/>
                    </a:cubicBezTo>
                    <a:cubicBezTo>
                      <a:pt x="5275" y="346"/>
                      <a:pt x="5025" y="298"/>
                      <a:pt x="4799" y="239"/>
                    </a:cubicBezTo>
                    <a:cubicBezTo>
                      <a:pt x="4608" y="191"/>
                      <a:pt x="4429" y="167"/>
                      <a:pt x="4239" y="120"/>
                    </a:cubicBezTo>
                    <a:cubicBezTo>
                      <a:pt x="4025" y="72"/>
                      <a:pt x="3810" y="60"/>
                      <a:pt x="3596" y="48"/>
                    </a:cubicBezTo>
                    <a:lnTo>
                      <a:pt x="3334" y="48"/>
                    </a:lnTo>
                    <a:cubicBezTo>
                      <a:pt x="3227" y="48"/>
                      <a:pt x="3144" y="36"/>
                      <a:pt x="3036" y="36"/>
                    </a:cubicBezTo>
                    <a:cubicBezTo>
                      <a:pt x="2846" y="13"/>
                      <a:pt x="2644" y="13"/>
                      <a:pt x="2453" y="13"/>
                    </a:cubicBezTo>
                    <a:cubicBezTo>
                      <a:pt x="2251" y="13"/>
                      <a:pt x="2048" y="13"/>
                      <a:pt x="1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87428" y="204560"/>
                <a:ext cx="362722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5227" extrusionOk="0">
                    <a:moveTo>
                      <a:pt x="2865" y="817"/>
                    </a:moveTo>
                    <a:cubicBezTo>
                      <a:pt x="2956" y="817"/>
                      <a:pt x="3045" y="819"/>
                      <a:pt x="3132" y="822"/>
                    </a:cubicBezTo>
                    <a:lnTo>
                      <a:pt x="3227" y="822"/>
                    </a:lnTo>
                    <a:cubicBezTo>
                      <a:pt x="3418" y="834"/>
                      <a:pt x="3596" y="834"/>
                      <a:pt x="3787" y="845"/>
                    </a:cubicBezTo>
                    <a:cubicBezTo>
                      <a:pt x="4001" y="869"/>
                      <a:pt x="4192" y="881"/>
                      <a:pt x="4382" y="893"/>
                    </a:cubicBezTo>
                    <a:cubicBezTo>
                      <a:pt x="4549" y="905"/>
                      <a:pt x="4728" y="905"/>
                      <a:pt x="4894" y="929"/>
                    </a:cubicBezTo>
                    <a:cubicBezTo>
                      <a:pt x="5025" y="941"/>
                      <a:pt x="5180" y="941"/>
                      <a:pt x="5323" y="953"/>
                    </a:cubicBezTo>
                    <a:cubicBezTo>
                      <a:pt x="5430" y="976"/>
                      <a:pt x="5513" y="1000"/>
                      <a:pt x="5609" y="1024"/>
                    </a:cubicBezTo>
                    <a:cubicBezTo>
                      <a:pt x="5656" y="1060"/>
                      <a:pt x="5692" y="1072"/>
                      <a:pt x="5740" y="1107"/>
                    </a:cubicBezTo>
                    <a:lnTo>
                      <a:pt x="5751" y="1119"/>
                    </a:lnTo>
                    <a:cubicBezTo>
                      <a:pt x="5787" y="1155"/>
                      <a:pt x="5799" y="1191"/>
                      <a:pt x="5811" y="1226"/>
                    </a:cubicBezTo>
                    <a:cubicBezTo>
                      <a:pt x="5871" y="1346"/>
                      <a:pt x="5906" y="1476"/>
                      <a:pt x="5930" y="1607"/>
                    </a:cubicBezTo>
                    <a:cubicBezTo>
                      <a:pt x="5966" y="1727"/>
                      <a:pt x="5990" y="1869"/>
                      <a:pt x="6013" y="2000"/>
                    </a:cubicBezTo>
                    <a:cubicBezTo>
                      <a:pt x="6025" y="2131"/>
                      <a:pt x="6025" y="2262"/>
                      <a:pt x="6025" y="2405"/>
                    </a:cubicBezTo>
                    <a:cubicBezTo>
                      <a:pt x="6025" y="2536"/>
                      <a:pt x="6025" y="2679"/>
                      <a:pt x="6013" y="2822"/>
                    </a:cubicBezTo>
                    <a:lnTo>
                      <a:pt x="5966" y="3215"/>
                    </a:lnTo>
                    <a:cubicBezTo>
                      <a:pt x="5966" y="3334"/>
                      <a:pt x="5954" y="3477"/>
                      <a:pt x="5930" y="3596"/>
                    </a:cubicBezTo>
                    <a:cubicBezTo>
                      <a:pt x="5906" y="3786"/>
                      <a:pt x="5859" y="3977"/>
                      <a:pt x="5799" y="4155"/>
                    </a:cubicBezTo>
                    <a:cubicBezTo>
                      <a:pt x="5775" y="4215"/>
                      <a:pt x="5740" y="4286"/>
                      <a:pt x="5692" y="4346"/>
                    </a:cubicBezTo>
                    <a:lnTo>
                      <a:pt x="5668" y="4382"/>
                    </a:lnTo>
                    <a:cubicBezTo>
                      <a:pt x="5656" y="4382"/>
                      <a:pt x="5620" y="4394"/>
                      <a:pt x="5609" y="4405"/>
                    </a:cubicBezTo>
                    <a:cubicBezTo>
                      <a:pt x="5537" y="4429"/>
                      <a:pt x="5478" y="4441"/>
                      <a:pt x="5394" y="4453"/>
                    </a:cubicBezTo>
                    <a:cubicBezTo>
                      <a:pt x="5025" y="4501"/>
                      <a:pt x="4656" y="4513"/>
                      <a:pt x="4287" y="4513"/>
                    </a:cubicBezTo>
                    <a:cubicBezTo>
                      <a:pt x="3882" y="4513"/>
                      <a:pt x="3465" y="4513"/>
                      <a:pt x="3061" y="4489"/>
                    </a:cubicBezTo>
                    <a:cubicBezTo>
                      <a:pt x="2870" y="4465"/>
                      <a:pt x="2656" y="4453"/>
                      <a:pt x="2453" y="4429"/>
                    </a:cubicBezTo>
                    <a:cubicBezTo>
                      <a:pt x="2287" y="4405"/>
                      <a:pt x="2120" y="4382"/>
                      <a:pt x="1965" y="4370"/>
                    </a:cubicBezTo>
                    <a:cubicBezTo>
                      <a:pt x="1822" y="4334"/>
                      <a:pt x="1691" y="4322"/>
                      <a:pt x="1560" y="4286"/>
                    </a:cubicBezTo>
                    <a:cubicBezTo>
                      <a:pt x="1429" y="4263"/>
                      <a:pt x="1310" y="4215"/>
                      <a:pt x="1191" y="4167"/>
                    </a:cubicBezTo>
                    <a:cubicBezTo>
                      <a:pt x="1144" y="4143"/>
                      <a:pt x="1096" y="4132"/>
                      <a:pt x="1048" y="4096"/>
                    </a:cubicBezTo>
                    <a:lnTo>
                      <a:pt x="1037" y="4084"/>
                    </a:lnTo>
                    <a:lnTo>
                      <a:pt x="989" y="3989"/>
                    </a:lnTo>
                    <a:cubicBezTo>
                      <a:pt x="977" y="3953"/>
                      <a:pt x="977" y="3905"/>
                      <a:pt x="965" y="3858"/>
                    </a:cubicBezTo>
                    <a:cubicBezTo>
                      <a:pt x="953" y="3691"/>
                      <a:pt x="953" y="3548"/>
                      <a:pt x="965" y="3381"/>
                    </a:cubicBezTo>
                    <a:cubicBezTo>
                      <a:pt x="977" y="3179"/>
                      <a:pt x="989" y="2977"/>
                      <a:pt x="1025" y="2774"/>
                    </a:cubicBezTo>
                    <a:cubicBezTo>
                      <a:pt x="1072" y="2405"/>
                      <a:pt x="1096" y="2024"/>
                      <a:pt x="1144" y="1667"/>
                    </a:cubicBezTo>
                    <a:cubicBezTo>
                      <a:pt x="1156" y="1536"/>
                      <a:pt x="1191" y="1405"/>
                      <a:pt x="1227" y="1286"/>
                    </a:cubicBezTo>
                    <a:cubicBezTo>
                      <a:pt x="1263" y="1238"/>
                      <a:pt x="1275" y="1215"/>
                      <a:pt x="1310" y="1167"/>
                    </a:cubicBezTo>
                    <a:lnTo>
                      <a:pt x="1370" y="1107"/>
                    </a:lnTo>
                    <a:lnTo>
                      <a:pt x="1394" y="1095"/>
                    </a:lnTo>
                    <a:cubicBezTo>
                      <a:pt x="1489" y="1036"/>
                      <a:pt x="1572" y="988"/>
                      <a:pt x="1680" y="941"/>
                    </a:cubicBezTo>
                    <a:cubicBezTo>
                      <a:pt x="1739" y="917"/>
                      <a:pt x="1799" y="893"/>
                      <a:pt x="1870" y="881"/>
                    </a:cubicBezTo>
                    <a:cubicBezTo>
                      <a:pt x="1906" y="881"/>
                      <a:pt x="1930" y="869"/>
                      <a:pt x="1965" y="869"/>
                    </a:cubicBezTo>
                    <a:cubicBezTo>
                      <a:pt x="2265" y="833"/>
                      <a:pt x="2573" y="817"/>
                      <a:pt x="2865" y="817"/>
                    </a:cubicBezTo>
                    <a:close/>
                    <a:moveTo>
                      <a:pt x="2394" y="0"/>
                    </a:moveTo>
                    <a:cubicBezTo>
                      <a:pt x="2287" y="0"/>
                      <a:pt x="2180" y="24"/>
                      <a:pt x="2084" y="36"/>
                    </a:cubicBezTo>
                    <a:lnTo>
                      <a:pt x="2037" y="36"/>
                    </a:lnTo>
                    <a:cubicBezTo>
                      <a:pt x="1977" y="36"/>
                      <a:pt x="1930" y="36"/>
                      <a:pt x="1882" y="60"/>
                    </a:cubicBezTo>
                    <a:cubicBezTo>
                      <a:pt x="1864" y="59"/>
                      <a:pt x="1847" y="58"/>
                      <a:pt x="1830" y="58"/>
                    </a:cubicBezTo>
                    <a:cubicBezTo>
                      <a:pt x="1609" y="58"/>
                      <a:pt x="1390" y="126"/>
                      <a:pt x="1191" y="214"/>
                    </a:cubicBezTo>
                    <a:lnTo>
                      <a:pt x="918" y="345"/>
                    </a:lnTo>
                    <a:lnTo>
                      <a:pt x="894" y="357"/>
                    </a:lnTo>
                    <a:lnTo>
                      <a:pt x="858" y="393"/>
                    </a:lnTo>
                    <a:cubicBezTo>
                      <a:pt x="751" y="464"/>
                      <a:pt x="667" y="536"/>
                      <a:pt x="596" y="643"/>
                    </a:cubicBezTo>
                    <a:cubicBezTo>
                      <a:pt x="537" y="714"/>
                      <a:pt x="477" y="798"/>
                      <a:pt x="429" y="881"/>
                    </a:cubicBezTo>
                    <a:cubicBezTo>
                      <a:pt x="382" y="976"/>
                      <a:pt x="358" y="1060"/>
                      <a:pt x="322" y="1155"/>
                    </a:cubicBezTo>
                    <a:cubicBezTo>
                      <a:pt x="298" y="1238"/>
                      <a:pt x="263" y="1346"/>
                      <a:pt x="251" y="1429"/>
                    </a:cubicBezTo>
                    <a:cubicBezTo>
                      <a:pt x="215" y="1667"/>
                      <a:pt x="191" y="1929"/>
                      <a:pt x="156" y="2167"/>
                    </a:cubicBezTo>
                    <a:cubicBezTo>
                      <a:pt x="144" y="2298"/>
                      <a:pt x="120" y="2441"/>
                      <a:pt x="96" y="2596"/>
                    </a:cubicBezTo>
                    <a:cubicBezTo>
                      <a:pt x="72" y="2798"/>
                      <a:pt x="36" y="3012"/>
                      <a:pt x="25" y="3215"/>
                    </a:cubicBezTo>
                    <a:cubicBezTo>
                      <a:pt x="13" y="3393"/>
                      <a:pt x="1" y="3596"/>
                      <a:pt x="25" y="3786"/>
                    </a:cubicBezTo>
                    <a:cubicBezTo>
                      <a:pt x="60" y="3917"/>
                      <a:pt x="72" y="4036"/>
                      <a:pt x="120" y="4167"/>
                    </a:cubicBezTo>
                    <a:cubicBezTo>
                      <a:pt x="144" y="4251"/>
                      <a:pt x="179" y="4322"/>
                      <a:pt x="215" y="4394"/>
                    </a:cubicBezTo>
                    <a:cubicBezTo>
                      <a:pt x="251" y="4465"/>
                      <a:pt x="310" y="4524"/>
                      <a:pt x="358" y="4584"/>
                    </a:cubicBezTo>
                    <a:cubicBezTo>
                      <a:pt x="537" y="4798"/>
                      <a:pt x="787" y="4905"/>
                      <a:pt x="1037" y="4977"/>
                    </a:cubicBezTo>
                    <a:cubicBezTo>
                      <a:pt x="1144" y="5001"/>
                      <a:pt x="1227" y="5036"/>
                      <a:pt x="1334" y="5048"/>
                    </a:cubicBezTo>
                    <a:cubicBezTo>
                      <a:pt x="1489" y="5084"/>
                      <a:pt x="1620" y="5096"/>
                      <a:pt x="1751" y="5108"/>
                    </a:cubicBezTo>
                    <a:cubicBezTo>
                      <a:pt x="1941" y="5144"/>
                      <a:pt x="2156" y="5156"/>
                      <a:pt x="2346" y="5167"/>
                    </a:cubicBezTo>
                    <a:cubicBezTo>
                      <a:pt x="2537" y="5179"/>
                      <a:pt x="2739" y="5215"/>
                      <a:pt x="2930" y="5215"/>
                    </a:cubicBezTo>
                    <a:cubicBezTo>
                      <a:pt x="3156" y="5227"/>
                      <a:pt x="3358" y="5227"/>
                      <a:pt x="3573" y="5227"/>
                    </a:cubicBezTo>
                    <a:lnTo>
                      <a:pt x="4168" y="5227"/>
                    </a:lnTo>
                    <a:cubicBezTo>
                      <a:pt x="4358" y="5227"/>
                      <a:pt x="4561" y="5227"/>
                      <a:pt x="4763" y="5215"/>
                    </a:cubicBezTo>
                    <a:cubicBezTo>
                      <a:pt x="4954" y="5215"/>
                      <a:pt x="5156" y="5179"/>
                      <a:pt x="5359" y="5167"/>
                    </a:cubicBezTo>
                    <a:cubicBezTo>
                      <a:pt x="5597" y="5144"/>
                      <a:pt x="5847" y="5108"/>
                      <a:pt x="6049" y="4989"/>
                    </a:cubicBezTo>
                    <a:cubicBezTo>
                      <a:pt x="6132" y="4965"/>
                      <a:pt x="6204" y="4905"/>
                      <a:pt x="6263" y="4846"/>
                    </a:cubicBezTo>
                    <a:cubicBezTo>
                      <a:pt x="6275" y="4822"/>
                      <a:pt x="6311" y="4798"/>
                      <a:pt x="6323" y="4763"/>
                    </a:cubicBezTo>
                    <a:cubicBezTo>
                      <a:pt x="6347" y="4739"/>
                      <a:pt x="6382" y="4691"/>
                      <a:pt x="6406" y="4644"/>
                    </a:cubicBezTo>
                    <a:cubicBezTo>
                      <a:pt x="6466" y="4560"/>
                      <a:pt x="6513" y="4441"/>
                      <a:pt x="6561" y="4334"/>
                    </a:cubicBezTo>
                    <a:cubicBezTo>
                      <a:pt x="6633" y="4143"/>
                      <a:pt x="6680" y="3953"/>
                      <a:pt x="6704" y="3751"/>
                    </a:cubicBezTo>
                    <a:cubicBezTo>
                      <a:pt x="6740" y="3536"/>
                      <a:pt x="6763" y="3310"/>
                      <a:pt x="6787" y="3084"/>
                    </a:cubicBezTo>
                    <a:cubicBezTo>
                      <a:pt x="6799" y="2893"/>
                      <a:pt x="6811" y="2715"/>
                      <a:pt x="6811" y="2524"/>
                    </a:cubicBezTo>
                    <a:cubicBezTo>
                      <a:pt x="6799" y="2298"/>
                      <a:pt x="6787" y="2060"/>
                      <a:pt x="6752" y="1834"/>
                    </a:cubicBezTo>
                    <a:cubicBezTo>
                      <a:pt x="6728" y="1655"/>
                      <a:pt x="6680" y="1465"/>
                      <a:pt x="6621" y="1286"/>
                    </a:cubicBezTo>
                    <a:cubicBezTo>
                      <a:pt x="6585" y="1179"/>
                      <a:pt x="6549" y="1060"/>
                      <a:pt x="6502" y="953"/>
                    </a:cubicBezTo>
                    <a:cubicBezTo>
                      <a:pt x="6454" y="857"/>
                      <a:pt x="6394" y="762"/>
                      <a:pt x="6323" y="679"/>
                    </a:cubicBezTo>
                    <a:cubicBezTo>
                      <a:pt x="6228" y="572"/>
                      <a:pt x="6132" y="500"/>
                      <a:pt x="6013" y="441"/>
                    </a:cubicBezTo>
                    <a:cubicBezTo>
                      <a:pt x="5906" y="393"/>
                      <a:pt x="5787" y="333"/>
                      <a:pt x="5680" y="298"/>
                    </a:cubicBezTo>
                    <a:cubicBezTo>
                      <a:pt x="5478" y="226"/>
                      <a:pt x="5251" y="214"/>
                      <a:pt x="5025" y="203"/>
                    </a:cubicBezTo>
                    <a:cubicBezTo>
                      <a:pt x="4835" y="179"/>
                      <a:pt x="4620" y="167"/>
                      <a:pt x="4430" y="155"/>
                    </a:cubicBezTo>
                    <a:lnTo>
                      <a:pt x="3846" y="107"/>
                    </a:lnTo>
                    <a:cubicBezTo>
                      <a:pt x="3644" y="107"/>
                      <a:pt x="3454" y="95"/>
                      <a:pt x="3239" y="83"/>
                    </a:cubicBezTo>
                    <a:cubicBezTo>
                      <a:pt x="3049" y="60"/>
                      <a:pt x="2858" y="48"/>
                      <a:pt x="2644" y="48"/>
                    </a:cubicBezTo>
                    <a:lnTo>
                      <a:pt x="2501" y="48"/>
                    </a:lnTo>
                    <a:cubicBezTo>
                      <a:pt x="2453" y="48"/>
                      <a:pt x="2406" y="48"/>
                      <a:pt x="2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63950" y="462914"/>
                <a:ext cx="211180" cy="275503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5174" extrusionOk="0">
                    <a:moveTo>
                      <a:pt x="1143" y="715"/>
                    </a:moveTo>
                    <a:cubicBezTo>
                      <a:pt x="1223" y="715"/>
                      <a:pt x="1302" y="720"/>
                      <a:pt x="1381" y="720"/>
                    </a:cubicBezTo>
                    <a:cubicBezTo>
                      <a:pt x="1536" y="732"/>
                      <a:pt x="1703" y="744"/>
                      <a:pt x="1846" y="768"/>
                    </a:cubicBezTo>
                    <a:cubicBezTo>
                      <a:pt x="2132" y="792"/>
                      <a:pt x="2394" y="827"/>
                      <a:pt x="2679" y="851"/>
                    </a:cubicBezTo>
                    <a:cubicBezTo>
                      <a:pt x="2786" y="887"/>
                      <a:pt x="2894" y="899"/>
                      <a:pt x="2977" y="923"/>
                    </a:cubicBezTo>
                    <a:cubicBezTo>
                      <a:pt x="3013" y="946"/>
                      <a:pt x="3036" y="970"/>
                      <a:pt x="3072" y="982"/>
                    </a:cubicBezTo>
                    <a:lnTo>
                      <a:pt x="3108" y="1030"/>
                    </a:lnTo>
                    <a:lnTo>
                      <a:pt x="3132" y="1066"/>
                    </a:lnTo>
                    <a:cubicBezTo>
                      <a:pt x="3167" y="1137"/>
                      <a:pt x="3215" y="1208"/>
                      <a:pt x="3251" y="1280"/>
                    </a:cubicBezTo>
                    <a:cubicBezTo>
                      <a:pt x="3263" y="1327"/>
                      <a:pt x="3275" y="1387"/>
                      <a:pt x="3286" y="1435"/>
                    </a:cubicBezTo>
                    <a:cubicBezTo>
                      <a:pt x="3310" y="1447"/>
                      <a:pt x="3310" y="1482"/>
                      <a:pt x="3310" y="1494"/>
                    </a:cubicBezTo>
                    <a:cubicBezTo>
                      <a:pt x="3346" y="1804"/>
                      <a:pt x="3346" y="2101"/>
                      <a:pt x="3370" y="2351"/>
                    </a:cubicBezTo>
                    <a:lnTo>
                      <a:pt x="3370" y="2435"/>
                    </a:lnTo>
                    <a:cubicBezTo>
                      <a:pt x="3346" y="2578"/>
                      <a:pt x="3334" y="2709"/>
                      <a:pt x="3334" y="2863"/>
                    </a:cubicBezTo>
                    <a:cubicBezTo>
                      <a:pt x="3334" y="3006"/>
                      <a:pt x="3322" y="3161"/>
                      <a:pt x="3310" y="3304"/>
                    </a:cubicBezTo>
                    <a:cubicBezTo>
                      <a:pt x="3286" y="3447"/>
                      <a:pt x="3286" y="3566"/>
                      <a:pt x="3275" y="3697"/>
                    </a:cubicBezTo>
                    <a:cubicBezTo>
                      <a:pt x="3275" y="3804"/>
                      <a:pt x="3275" y="3923"/>
                      <a:pt x="3263" y="4018"/>
                    </a:cubicBezTo>
                    <a:cubicBezTo>
                      <a:pt x="3251" y="4102"/>
                      <a:pt x="3227" y="4161"/>
                      <a:pt x="3203" y="4233"/>
                    </a:cubicBezTo>
                    <a:cubicBezTo>
                      <a:pt x="3191" y="4280"/>
                      <a:pt x="3156" y="4304"/>
                      <a:pt x="3144" y="4340"/>
                    </a:cubicBezTo>
                    <a:lnTo>
                      <a:pt x="3132" y="4352"/>
                    </a:lnTo>
                    <a:cubicBezTo>
                      <a:pt x="3108" y="4364"/>
                      <a:pt x="3084" y="4375"/>
                      <a:pt x="3048" y="4399"/>
                    </a:cubicBezTo>
                    <a:cubicBezTo>
                      <a:pt x="2953" y="4435"/>
                      <a:pt x="2858" y="4459"/>
                      <a:pt x="2751" y="4483"/>
                    </a:cubicBezTo>
                    <a:cubicBezTo>
                      <a:pt x="2655" y="4518"/>
                      <a:pt x="2560" y="4530"/>
                      <a:pt x="2453" y="4542"/>
                    </a:cubicBezTo>
                    <a:cubicBezTo>
                      <a:pt x="2358" y="4554"/>
                      <a:pt x="2251" y="4554"/>
                      <a:pt x="2143" y="4554"/>
                    </a:cubicBezTo>
                    <a:cubicBezTo>
                      <a:pt x="2090" y="4566"/>
                      <a:pt x="2039" y="4572"/>
                      <a:pt x="1989" y="4572"/>
                    </a:cubicBezTo>
                    <a:cubicBezTo>
                      <a:pt x="1938" y="4572"/>
                      <a:pt x="1887" y="4566"/>
                      <a:pt x="1834" y="4554"/>
                    </a:cubicBezTo>
                    <a:cubicBezTo>
                      <a:pt x="1727" y="4542"/>
                      <a:pt x="1620" y="4542"/>
                      <a:pt x="1524" y="4530"/>
                    </a:cubicBezTo>
                    <a:cubicBezTo>
                      <a:pt x="1429" y="4518"/>
                      <a:pt x="1322" y="4518"/>
                      <a:pt x="1239" y="4494"/>
                    </a:cubicBezTo>
                    <a:cubicBezTo>
                      <a:pt x="1084" y="4471"/>
                      <a:pt x="941" y="4435"/>
                      <a:pt x="810" y="4399"/>
                    </a:cubicBezTo>
                    <a:cubicBezTo>
                      <a:pt x="762" y="4375"/>
                      <a:pt x="703" y="4352"/>
                      <a:pt x="655" y="4316"/>
                    </a:cubicBezTo>
                    <a:lnTo>
                      <a:pt x="631" y="4292"/>
                    </a:lnTo>
                    <a:cubicBezTo>
                      <a:pt x="608" y="4280"/>
                      <a:pt x="608" y="4256"/>
                      <a:pt x="596" y="4244"/>
                    </a:cubicBezTo>
                    <a:cubicBezTo>
                      <a:pt x="584" y="4197"/>
                      <a:pt x="584" y="4161"/>
                      <a:pt x="572" y="4102"/>
                    </a:cubicBezTo>
                    <a:cubicBezTo>
                      <a:pt x="524" y="3816"/>
                      <a:pt x="524" y="3530"/>
                      <a:pt x="524" y="3244"/>
                    </a:cubicBezTo>
                    <a:cubicBezTo>
                      <a:pt x="536" y="2947"/>
                      <a:pt x="536" y="2637"/>
                      <a:pt x="548" y="2328"/>
                    </a:cubicBezTo>
                    <a:cubicBezTo>
                      <a:pt x="572" y="2173"/>
                      <a:pt x="584" y="2018"/>
                      <a:pt x="596" y="1863"/>
                    </a:cubicBezTo>
                    <a:cubicBezTo>
                      <a:pt x="608" y="1744"/>
                      <a:pt x="631" y="1613"/>
                      <a:pt x="643" y="1494"/>
                    </a:cubicBezTo>
                    <a:cubicBezTo>
                      <a:pt x="655" y="1387"/>
                      <a:pt x="667" y="1280"/>
                      <a:pt x="703" y="1185"/>
                    </a:cubicBezTo>
                    <a:cubicBezTo>
                      <a:pt x="727" y="1077"/>
                      <a:pt x="762" y="982"/>
                      <a:pt x="786" y="899"/>
                    </a:cubicBezTo>
                    <a:cubicBezTo>
                      <a:pt x="810" y="851"/>
                      <a:pt x="834" y="827"/>
                      <a:pt x="846" y="792"/>
                    </a:cubicBezTo>
                    <a:lnTo>
                      <a:pt x="870" y="780"/>
                    </a:lnTo>
                    <a:cubicBezTo>
                      <a:pt x="881" y="780"/>
                      <a:pt x="905" y="768"/>
                      <a:pt x="929" y="744"/>
                    </a:cubicBezTo>
                    <a:cubicBezTo>
                      <a:pt x="965" y="732"/>
                      <a:pt x="1000" y="720"/>
                      <a:pt x="1024" y="720"/>
                    </a:cubicBezTo>
                    <a:cubicBezTo>
                      <a:pt x="1064" y="716"/>
                      <a:pt x="1104" y="715"/>
                      <a:pt x="1143" y="715"/>
                    </a:cubicBezTo>
                    <a:close/>
                    <a:moveTo>
                      <a:pt x="1239" y="1"/>
                    </a:moveTo>
                    <a:cubicBezTo>
                      <a:pt x="1191" y="1"/>
                      <a:pt x="1143" y="2"/>
                      <a:pt x="1096" y="6"/>
                    </a:cubicBezTo>
                    <a:cubicBezTo>
                      <a:pt x="1000" y="18"/>
                      <a:pt x="905" y="30"/>
                      <a:pt x="798" y="65"/>
                    </a:cubicBezTo>
                    <a:cubicBezTo>
                      <a:pt x="739" y="77"/>
                      <a:pt x="703" y="113"/>
                      <a:pt x="643" y="137"/>
                    </a:cubicBezTo>
                    <a:cubicBezTo>
                      <a:pt x="584" y="173"/>
                      <a:pt x="536" y="208"/>
                      <a:pt x="489" y="244"/>
                    </a:cubicBezTo>
                    <a:cubicBezTo>
                      <a:pt x="322" y="375"/>
                      <a:pt x="250" y="565"/>
                      <a:pt x="191" y="768"/>
                    </a:cubicBezTo>
                    <a:cubicBezTo>
                      <a:pt x="167" y="839"/>
                      <a:pt x="143" y="911"/>
                      <a:pt x="131" y="982"/>
                    </a:cubicBezTo>
                    <a:lnTo>
                      <a:pt x="84" y="1304"/>
                    </a:lnTo>
                    <a:lnTo>
                      <a:pt x="48" y="1744"/>
                    </a:lnTo>
                    <a:cubicBezTo>
                      <a:pt x="24" y="1899"/>
                      <a:pt x="12" y="2030"/>
                      <a:pt x="12" y="2173"/>
                    </a:cubicBezTo>
                    <a:cubicBezTo>
                      <a:pt x="0" y="2328"/>
                      <a:pt x="0" y="2494"/>
                      <a:pt x="0" y="2649"/>
                    </a:cubicBezTo>
                    <a:lnTo>
                      <a:pt x="0" y="3101"/>
                    </a:lnTo>
                    <a:cubicBezTo>
                      <a:pt x="0" y="3268"/>
                      <a:pt x="0" y="3411"/>
                      <a:pt x="12" y="3566"/>
                    </a:cubicBezTo>
                    <a:cubicBezTo>
                      <a:pt x="24" y="3721"/>
                      <a:pt x="48" y="3875"/>
                      <a:pt x="60" y="4018"/>
                    </a:cubicBezTo>
                    <a:cubicBezTo>
                      <a:pt x="72" y="4221"/>
                      <a:pt x="108" y="4399"/>
                      <a:pt x="191" y="4554"/>
                    </a:cubicBezTo>
                    <a:cubicBezTo>
                      <a:pt x="227" y="4614"/>
                      <a:pt x="262" y="4673"/>
                      <a:pt x="310" y="4721"/>
                    </a:cubicBezTo>
                    <a:cubicBezTo>
                      <a:pt x="322" y="4733"/>
                      <a:pt x="358" y="4756"/>
                      <a:pt x="369" y="4768"/>
                    </a:cubicBezTo>
                    <a:cubicBezTo>
                      <a:pt x="405" y="4792"/>
                      <a:pt x="429" y="4828"/>
                      <a:pt x="465" y="4840"/>
                    </a:cubicBezTo>
                    <a:cubicBezTo>
                      <a:pt x="536" y="4887"/>
                      <a:pt x="619" y="4935"/>
                      <a:pt x="703" y="4959"/>
                    </a:cubicBezTo>
                    <a:cubicBezTo>
                      <a:pt x="834" y="5018"/>
                      <a:pt x="977" y="5054"/>
                      <a:pt x="1131" y="5078"/>
                    </a:cubicBezTo>
                    <a:cubicBezTo>
                      <a:pt x="1298" y="5114"/>
                      <a:pt x="1477" y="5126"/>
                      <a:pt x="1632" y="5137"/>
                    </a:cubicBezTo>
                    <a:cubicBezTo>
                      <a:pt x="1786" y="5149"/>
                      <a:pt x="1917" y="5173"/>
                      <a:pt x="2072" y="5173"/>
                    </a:cubicBezTo>
                    <a:cubicBezTo>
                      <a:pt x="2251" y="5149"/>
                      <a:pt x="2405" y="5149"/>
                      <a:pt x="2584" y="5126"/>
                    </a:cubicBezTo>
                    <a:cubicBezTo>
                      <a:pt x="2727" y="5090"/>
                      <a:pt x="2870" y="5066"/>
                      <a:pt x="3001" y="5018"/>
                    </a:cubicBezTo>
                    <a:cubicBezTo>
                      <a:pt x="3096" y="5006"/>
                      <a:pt x="3167" y="4959"/>
                      <a:pt x="3263" y="4935"/>
                    </a:cubicBezTo>
                    <a:cubicBezTo>
                      <a:pt x="3334" y="4899"/>
                      <a:pt x="3394" y="4852"/>
                      <a:pt x="3465" y="4792"/>
                    </a:cubicBezTo>
                    <a:cubicBezTo>
                      <a:pt x="3537" y="4733"/>
                      <a:pt x="3596" y="4649"/>
                      <a:pt x="3644" y="4554"/>
                    </a:cubicBezTo>
                    <a:cubicBezTo>
                      <a:pt x="3691" y="4483"/>
                      <a:pt x="3715" y="4411"/>
                      <a:pt x="3751" y="4316"/>
                    </a:cubicBezTo>
                    <a:cubicBezTo>
                      <a:pt x="3798" y="4161"/>
                      <a:pt x="3810" y="3994"/>
                      <a:pt x="3822" y="3828"/>
                    </a:cubicBezTo>
                    <a:cubicBezTo>
                      <a:pt x="3822" y="3685"/>
                      <a:pt x="3834" y="3530"/>
                      <a:pt x="3858" y="3387"/>
                    </a:cubicBezTo>
                    <a:cubicBezTo>
                      <a:pt x="3858" y="3232"/>
                      <a:pt x="3882" y="3090"/>
                      <a:pt x="3882" y="2935"/>
                    </a:cubicBezTo>
                    <a:cubicBezTo>
                      <a:pt x="3894" y="2792"/>
                      <a:pt x="3894" y="2625"/>
                      <a:pt x="3918" y="2470"/>
                    </a:cubicBezTo>
                    <a:cubicBezTo>
                      <a:pt x="3918" y="2316"/>
                      <a:pt x="3929" y="2161"/>
                      <a:pt x="3929" y="2018"/>
                    </a:cubicBezTo>
                    <a:lnTo>
                      <a:pt x="3929" y="1911"/>
                    </a:lnTo>
                    <a:cubicBezTo>
                      <a:pt x="3929" y="1875"/>
                      <a:pt x="3929" y="1839"/>
                      <a:pt x="3965" y="1780"/>
                    </a:cubicBezTo>
                    <a:cubicBezTo>
                      <a:pt x="3941" y="1685"/>
                      <a:pt x="3941" y="1613"/>
                      <a:pt x="3929" y="1542"/>
                    </a:cubicBezTo>
                    <a:lnTo>
                      <a:pt x="3929" y="1506"/>
                    </a:lnTo>
                    <a:cubicBezTo>
                      <a:pt x="3929" y="1482"/>
                      <a:pt x="3918" y="1435"/>
                      <a:pt x="3894" y="1399"/>
                    </a:cubicBezTo>
                    <a:cubicBezTo>
                      <a:pt x="3894" y="1208"/>
                      <a:pt x="3858" y="1030"/>
                      <a:pt x="3787" y="863"/>
                    </a:cubicBezTo>
                    <a:cubicBezTo>
                      <a:pt x="3763" y="804"/>
                      <a:pt x="3739" y="732"/>
                      <a:pt x="3691" y="673"/>
                    </a:cubicBezTo>
                    <a:lnTo>
                      <a:pt x="3679" y="661"/>
                    </a:lnTo>
                    <a:lnTo>
                      <a:pt x="3656" y="625"/>
                    </a:lnTo>
                    <a:cubicBezTo>
                      <a:pt x="3596" y="554"/>
                      <a:pt x="3548" y="494"/>
                      <a:pt x="3465" y="434"/>
                    </a:cubicBezTo>
                    <a:cubicBezTo>
                      <a:pt x="3406" y="387"/>
                      <a:pt x="3358" y="351"/>
                      <a:pt x="3286" y="315"/>
                    </a:cubicBezTo>
                    <a:cubicBezTo>
                      <a:pt x="3227" y="292"/>
                      <a:pt x="3167" y="256"/>
                      <a:pt x="3096" y="244"/>
                    </a:cubicBezTo>
                    <a:cubicBezTo>
                      <a:pt x="3036" y="208"/>
                      <a:pt x="2965" y="196"/>
                      <a:pt x="2894" y="184"/>
                    </a:cubicBezTo>
                    <a:cubicBezTo>
                      <a:pt x="2703" y="149"/>
                      <a:pt x="2513" y="137"/>
                      <a:pt x="2334" y="113"/>
                    </a:cubicBezTo>
                    <a:cubicBezTo>
                      <a:pt x="2227" y="89"/>
                      <a:pt x="2108" y="77"/>
                      <a:pt x="2013" y="65"/>
                    </a:cubicBezTo>
                    <a:cubicBezTo>
                      <a:pt x="1846" y="30"/>
                      <a:pt x="1691" y="18"/>
                      <a:pt x="1536" y="6"/>
                    </a:cubicBezTo>
                    <a:cubicBezTo>
                      <a:pt x="1433" y="6"/>
                      <a:pt x="1335" y="1"/>
                      <a:pt x="1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8889525" y="393425"/>
              <a:ext cx="254700" cy="4356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41400" y="795763"/>
            <a:ext cx="3786000" cy="28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275275" y="3555138"/>
            <a:ext cx="311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8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66" r:id="rId8"/>
    <p:sldLayoutId id="2147483667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0"/>
          <p:cNvSpPr txBox="1">
            <a:spLocks noGrp="1"/>
          </p:cNvSpPr>
          <p:nvPr>
            <p:ph type="ctrTitle"/>
          </p:nvPr>
        </p:nvSpPr>
        <p:spPr>
          <a:xfrm>
            <a:off x="-21615" y="987574"/>
            <a:ext cx="5184576" cy="1746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>
                <a:solidFill>
                  <a:srgbClr val="002060"/>
                </a:solidFill>
              </a:rPr>
              <a:t>Les </a:t>
            </a:r>
            <a:r>
              <a:rPr lang="fr-FR" sz="2800" dirty="0">
                <a:solidFill>
                  <a:srgbClr val="002060"/>
                </a:solidFill>
              </a:rPr>
              <a:t>déterminants</a:t>
            </a:r>
            <a:r>
              <a:rPr lang="en-US" sz="2800" dirty="0">
                <a:solidFill>
                  <a:srgbClr val="002060"/>
                </a:solidFill>
              </a:rPr>
              <a:t> de la </a:t>
            </a:r>
            <a:r>
              <a:rPr lang="fr-FR" sz="2800" dirty="0">
                <a:solidFill>
                  <a:srgbClr val="002060"/>
                </a:solidFill>
              </a:rPr>
              <a:t>mortalité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fr-FR" sz="2800" dirty="0" smtClean="0">
                <a:solidFill>
                  <a:srgbClr val="002060"/>
                </a:solidFill>
              </a:rPr>
              <a:t>infanto-juvénile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en </a:t>
            </a:r>
            <a:r>
              <a:rPr lang="fr-FR" sz="2800" dirty="0">
                <a:solidFill>
                  <a:srgbClr val="002060"/>
                </a:solidFill>
              </a:rPr>
              <a:t>Mauritanie</a:t>
            </a:r>
            <a:endParaRPr sz="2800" dirty="0">
              <a:solidFill>
                <a:srgbClr val="002060"/>
              </a:solidFill>
            </a:endParaRPr>
          </a:p>
        </p:txBody>
      </p:sp>
      <p:sp>
        <p:nvSpPr>
          <p:cNvPr id="898" name="Google Shape;898;p30"/>
          <p:cNvSpPr txBox="1">
            <a:spLocks noGrp="1"/>
          </p:cNvSpPr>
          <p:nvPr>
            <p:ph type="subTitle" idx="1"/>
          </p:nvPr>
        </p:nvSpPr>
        <p:spPr>
          <a:xfrm>
            <a:off x="1331639" y="3147814"/>
            <a:ext cx="3675789" cy="1168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fr-FR" b="1" dirty="0">
                <a:solidFill>
                  <a:srgbClr val="002060"/>
                </a:solidFill>
              </a:rPr>
              <a:t>Présenté par : </a:t>
            </a:r>
            <a:r>
              <a:rPr lang="fr-FR" b="1" dirty="0" err="1" smtClean="0">
                <a:solidFill>
                  <a:srgbClr val="002060"/>
                </a:solidFill>
              </a:rPr>
              <a:t>Fatimata</a:t>
            </a:r>
            <a:r>
              <a:rPr lang="fr-FR" b="1" dirty="0" smtClean="0">
                <a:solidFill>
                  <a:srgbClr val="002060"/>
                </a:solidFill>
              </a:rPr>
              <a:t> Ba</a:t>
            </a:r>
            <a:endParaRPr lang="fr-FR" b="1" dirty="0">
              <a:solidFill>
                <a:srgbClr val="002060"/>
              </a:solidFill>
            </a:endParaRPr>
          </a:p>
          <a:p>
            <a:pPr marL="0" lvl="0" indent="0" algn="l"/>
            <a:r>
              <a:rPr lang="fr-FR" b="1" dirty="0">
                <a:solidFill>
                  <a:srgbClr val="002060"/>
                </a:solidFill>
              </a:rPr>
              <a:t>Encadré par </a:t>
            </a:r>
            <a:r>
              <a:rPr lang="fr-FR" b="1" dirty="0" smtClean="0">
                <a:solidFill>
                  <a:srgbClr val="002060"/>
                </a:solidFill>
              </a:rPr>
              <a:t> : Dr </a:t>
            </a:r>
            <a:r>
              <a:rPr lang="fr-FR" b="1" dirty="0">
                <a:solidFill>
                  <a:srgbClr val="002060"/>
                </a:solidFill>
              </a:rPr>
              <a:t>Abou </a:t>
            </a:r>
            <a:r>
              <a:rPr lang="fr-FR" b="1" dirty="0" err="1" smtClean="0">
                <a:solidFill>
                  <a:srgbClr val="002060"/>
                </a:solidFill>
              </a:rPr>
              <a:t>Dieng</a:t>
            </a:r>
            <a:r>
              <a:rPr lang="fr-FR" b="1" dirty="0" smtClean="0">
                <a:solidFill>
                  <a:srgbClr val="002060"/>
                </a:solidFill>
              </a:rPr>
              <a:t> </a:t>
            </a:r>
            <a:endParaRPr lang="fr-FR" b="1" dirty="0">
              <a:solidFill>
                <a:srgbClr val="002060"/>
              </a:solidFill>
            </a:endParaRPr>
          </a:p>
          <a:p>
            <a:pPr marL="0" lvl="0" indent="0" algn="l"/>
            <a:r>
              <a:rPr lang="fr-FR" b="1" dirty="0" smtClean="0">
                <a:solidFill>
                  <a:srgbClr val="002060"/>
                </a:solidFill>
              </a:rPr>
              <a:t>                 Mr Alassane Ba</a:t>
            </a:r>
            <a:endParaRPr lang="fr-FR" b="1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35696" y="62753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onvergence" charset="0"/>
              </a:rPr>
              <a:t>THÈME</a:t>
            </a:r>
            <a:endParaRPr lang="fr-FR" sz="3200" b="1" dirty="0">
              <a:solidFill>
                <a:srgbClr val="002060"/>
              </a:solidFill>
              <a:latin typeface="Convergence" charset="0"/>
            </a:endParaRPr>
          </a:p>
        </p:txBody>
      </p:sp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27534"/>
            <a:ext cx="355932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1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Image 201"/>
          <p:cNvPicPr/>
          <p:nvPr/>
        </p:nvPicPr>
        <p:blipFill rotWithShape="1">
          <a:blip r:embed="rId3"/>
          <a:srcRect l="7283" t="4887" r="280"/>
          <a:stretch/>
        </p:blipFill>
        <p:spPr bwMode="auto">
          <a:xfrm>
            <a:off x="892629" y="543604"/>
            <a:ext cx="7543800" cy="41801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3" name="Image 202"/>
          <p:cNvPicPr/>
          <p:nvPr/>
        </p:nvPicPr>
        <p:blipFill rotWithShape="1">
          <a:blip r:embed="rId4"/>
          <a:srcRect l="-1" t="18326" r="-65"/>
          <a:stretch/>
        </p:blipFill>
        <p:spPr bwMode="auto">
          <a:xfrm>
            <a:off x="2714126" y="872490"/>
            <a:ext cx="929005" cy="807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86641" y="4638946"/>
            <a:ext cx="51543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2998" y="0"/>
            <a:ext cx="4374243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 : La cartographie du quotient de mortalité infanto-juvénile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0570" y="4488418"/>
            <a:ext cx="485502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00" y="457200"/>
            <a:ext cx="8559800" cy="3822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chemeClr val="accent3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3EFC017-E442-1BFE-A668-57E7A3491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567021"/>
              </p:ext>
            </p:extLst>
          </p:nvPr>
        </p:nvGraphicFramePr>
        <p:xfrm>
          <a:off x="330200" y="1105580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D4B8B55-8728-99AE-42DB-3961256A69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65118"/>
              </p:ext>
            </p:extLst>
          </p:nvPr>
        </p:nvGraphicFramePr>
        <p:xfrm>
          <a:off x="5289323" y="1169874"/>
          <a:ext cx="3286125" cy="2624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E7CFB05-288D-1F46-CCDF-562033E1E8F2}"/>
              </a:ext>
            </a:extLst>
          </p:cNvPr>
          <p:cNvSpPr/>
          <p:nvPr/>
        </p:nvSpPr>
        <p:spPr>
          <a:xfrm>
            <a:off x="-385185" y="269352"/>
            <a:ext cx="5382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8645" algn="ctr">
              <a:lnSpc>
                <a:spcPct val="150000"/>
              </a:lnSpc>
            </a:pP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Quotient de mortalité infanto-juvénile  par Zone</a:t>
            </a:r>
            <a:endParaRPr lang="fr-FR" sz="16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15C0F-FB18-CC32-7883-6FB977797188}"/>
              </a:ext>
            </a:extLst>
          </p:cNvPr>
          <p:cNvSpPr/>
          <p:nvPr/>
        </p:nvSpPr>
        <p:spPr>
          <a:xfrm>
            <a:off x="4282546" y="158603"/>
            <a:ext cx="4861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8645" algn="ctr">
              <a:lnSpc>
                <a:spcPct val="150000"/>
              </a:lnSpc>
            </a:pP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Quotient de mortalité infanto-juvénile  par Milieu</a:t>
            </a:r>
            <a:endParaRPr lang="fr-FR" sz="16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CE7FAAD-0F6D-0A08-2EE7-F78BB1EFF7A6}"/>
              </a:ext>
            </a:extLst>
          </p:cNvPr>
          <p:cNvSpPr txBox="1"/>
          <p:nvPr/>
        </p:nvSpPr>
        <p:spPr>
          <a:xfrm>
            <a:off x="7098763" y="1774438"/>
            <a:ext cx="682537" cy="25647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Urbain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372378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7" grpId="0">
        <p:bldAsOne/>
      </p:bldGraphic>
      <p:bldGraphic spid="9" grpId="0">
        <p:bldAsOne/>
      </p:bldGraphic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62500" y="232317"/>
            <a:ext cx="3947886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Quotient de mortalité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infanto-juvénile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le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d’environnement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5176" y="4485452"/>
            <a:ext cx="49726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256" y="232317"/>
            <a:ext cx="3947886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: Quotient de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mortalité infanto-juvénile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le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iveau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vie des ménages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7F3F3AC-5488-6884-DC0F-CB7259142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203730"/>
              </p:ext>
            </p:extLst>
          </p:nvPr>
        </p:nvGraphicFramePr>
        <p:xfrm>
          <a:off x="0" y="1265004"/>
          <a:ext cx="4381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2561CCD-1CA3-CF5F-1853-F04799F8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260714"/>
              </p:ext>
            </p:extLst>
          </p:nvPr>
        </p:nvGraphicFramePr>
        <p:xfrm>
          <a:off x="4450443" y="12650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5305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Graphic spid="8" grpId="0">
        <p:bldAsOne/>
      </p:bldGraphic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62500" y="281214"/>
            <a:ext cx="4381500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Quotient de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mortalité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infanto-juvénile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 niveau d’instruction de la mère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1600" y="255814"/>
            <a:ext cx="4445000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9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Quotient de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mortalité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infanto-juvénile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l’exposition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mères aux médias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3057" y="4510852"/>
            <a:ext cx="48406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4DA512F-7BD1-8ED3-DDC8-BD1B7CE4E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093162"/>
              </p:ext>
            </p:extLst>
          </p:nvPr>
        </p:nvGraphicFramePr>
        <p:xfrm>
          <a:off x="0" y="11954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4AED3F-A2A1-751E-545F-21CB4814D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28817"/>
              </p:ext>
            </p:extLst>
          </p:nvPr>
        </p:nvGraphicFramePr>
        <p:xfrm>
          <a:off x="4488628" y="19007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4761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Graphic spid="9" grpId="0">
        <p:bldAsOne/>
      </p:bldGraphic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4227" y="4574129"/>
            <a:ext cx="49203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</a:t>
            </a:r>
            <a:r>
              <a:rPr lang="fr-FR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</a:t>
            </a: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9083" y="-97973"/>
            <a:ext cx="5239659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2 : La répartition de la mortalité infanto-juvénile </a:t>
            </a:r>
            <a:r>
              <a:rPr lang="fr-F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les </a:t>
            </a:r>
            <a:r>
              <a:rPr lang="fr-F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démographiques de l’enfant et de la mère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1430"/>
              </p:ext>
            </p:extLst>
          </p:nvPr>
        </p:nvGraphicFramePr>
        <p:xfrm>
          <a:off x="217713" y="762005"/>
          <a:ext cx="4278087" cy="3853539"/>
        </p:xfrm>
        <a:graphic>
          <a:graphicData uri="http://schemas.openxmlformats.org/drawingml/2006/table">
            <a:tbl>
              <a:tblPr>
                <a:tableStyleId>{D93D5221-377E-44B3-8C73-214D25ED4955}</a:tableStyleId>
              </a:tblPr>
              <a:tblGrid>
                <a:gridCol w="142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60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Quotient de </a:t>
                      </a:r>
                      <a:r>
                        <a:rPr lang="fr-FR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mortalité </a:t>
                      </a:r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infanto-juvénile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Taux de mortalité infanto-juvénile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Statut Matrimonial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3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53,2‰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49,6‰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3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marié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71,3‰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65,7‰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de la mère lors de l’accouchement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03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73,49‰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68,46‰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03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20-34'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56,72‰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53,68‰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57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plus de 34 ans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70,53‰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65,89‰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00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Sexe de l'enfant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003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Garçon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64,54‰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60,63‰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003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59,20‰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55,90‰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00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Gémellité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44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56,56‰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53,53‰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003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239,54‰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193,25‰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" marR="8507" marT="8507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89336"/>
              </p:ext>
            </p:extLst>
          </p:nvPr>
        </p:nvGraphicFramePr>
        <p:xfrm>
          <a:off x="4855030" y="762000"/>
          <a:ext cx="4114799" cy="3853542"/>
        </p:xfrm>
        <a:graphic>
          <a:graphicData uri="http://schemas.openxmlformats.org/drawingml/2006/table">
            <a:tbl>
              <a:tblPr>
                <a:tableStyleId>{D93D5221-377E-44B3-8C73-214D25ED4955}</a:tableStyleId>
              </a:tblPr>
              <a:tblGrid>
                <a:gridCol w="158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18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Quotient de </a:t>
                      </a:r>
                      <a:r>
                        <a:rPr lang="fr-FR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mortalité </a:t>
                      </a:r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infanto-juvénile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Taux de mortalité infanto-juvénile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 de naissance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00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58,47‰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55,24‰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500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53,19‰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50,51‰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500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4-6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60,21‰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56,79‰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500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7+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102,12‰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92,66‰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L’intervalle inter-génésique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Premier naissance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61,79‰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58,20‰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500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moins 2ans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102,54‰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93,01‰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500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ans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56,17‰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53,19‰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500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ans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30,27‰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29,39‰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500">
                <a:tc>
                  <a:txBody>
                    <a:bodyPr/>
                    <a:lstStyle/>
                    <a:p>
                      <a:pPr algn="just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plus de 4 ans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27,15‰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26,44‰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51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435429" y="1715300"/>
            <a:ext cx="2766321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analyse </a:t>
            </a:r>
            <a:r>
              <a:rPr lang="fr-FR" dirty="0"/>
              <a:t>explicative</a:t>
            </a:r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3814;p80"/>
          <p:cNvGrpSpPr/>
          <p:nvPr/>
        </p:nvGrpSpPr>
        <p:grpSpPr>
          <a:xfrm>
            <a:off x="4234543" y="575677"/>
            <a:ext cx="5013593" cy="3767229"/>
            <a:chOff x="2609025" y="3812550"/>
            <a:chExt cx="2114150" cy="1301600"/>
          </a:xfrm>
        </p:grpSpPr>
        <p:sp>
          <p:nvSpPr>
            <p:cNvPr id="100" name="Google Shape;3815;p80"/>
            <p:cNvSpPr/>
            <p:nvPr/>
          </p:nvSpPr>
          <p:spPr>
            <a:xfrm>
              <a:off x="2691550" y="3812550"/>
              <a:ext cx="2031100" cy="1301600"/>
            </a:xfrm>
            <a:custGeom>
              <a:avLst/>
              <a:gdLst/>
              <a:ahLst/>
              <a:cxnLst/>
              <a:rect l="l" t="t" r="r" b="b"/>
              <a:pathLst>
                <a:path w="81244" h="52064" extrusionOk="0">
                  <a:moveTo>
                    <a:pt x="66569" y="1"/>
                  </a:moveTo>
                  <a:cubicBezTo>
                    <a:pt x="62699" y="1"/>
                    <a:pt x="58851" y="1689"/>
                    <a:pt x="55348" y="3516"/>
                  </a:cubicBezTo>
                  <a:cubicBezTo>
                    <a:pt x="51084" y="5731"/>
                    <a:pt x="46706" y="8242"/>
                    <a:pt x="41898" y="8334"/>
                  </a:cubicBezTo>
                  <a:cubicBezTo>
                    <a:pt x="41818" y="8336"/>
                    <a:pt x="41739" y="8336"/>
                    <a:pt x="41659" y="8336"/>
                  </a:cubicBezTo>
                  <a:cubicBezTo>
                    <a:pt x="37472" y="8336"/>
                    <a:pt x="33502" y="6506"/>
                    <a:pt x="29709" y="4685"/>
                  </a:cubicBezTo>
                  <a:cubicBezTo>
                    <a:pt x="25886" y="2854"/>
                    <a:pt x="21880" y="974"/>
                    <a:pt x="17644" y="974"/>
                  </a:cubicBezTo>
                  <a:cubicBezTo>
                    <a:pt x="17609" y="974"/>
                    <a:pt x="17575" y="974"/>
                    <a:pt x="17541" y="974"/>
                  </a:cubicBezTo>
                  <a:cubicBezTo>
                    <a:pt x="13256" y="994"/>
                    <a:pt x="8663" y="3578"/>
                    <a:pt x="7822" y="7771"/>
                  </a:cubicBezTo>
                  <a:cubicBezTo>
                    <a:pt x="7013" y="11799"/>
                    <a:pt x="9709" y="16320"/>
                    <a:pt x="7689" y="19898"/>
                  </a:cubicBezTo>
                  <a:cubicBezTo>
                    <a:pt x="6561" y="21897"/>
                    <a:pt x="4265" y="22912"/>
                    <a:pt x="2697" y="24604"/>
                  </a:cubicBezTo>
                  <a:cubicBezTo>
                    <a:pt x="62" y="27453"/>
                    <a:pt x="1" y="32323"/>
                    <a:pt x="2584" y="35224"/>
                  </a:cubicBezTo>
                  <a:cubicBezTo>
                    <a:pt x="4532" y="37418"/>
                    <a:pt x="7689" y="38535"/>
                    <a:pt x="9001" y="41160"/>
                  </a:cubicBezTo>
                  <a:cubicBezTo>
                    <a:pt x="9914" y="42984"/>
                    <a:pt x="9729" y="45158"/>
                    <a:pt x="10365" y="47095"/>
                  </a:cubicBezTo>
                  <a:cubicBezTo>
                    <a:pt x="11154" y="49463"/>
                    <a:pt x="13092" y="51278"/>
                    <a:pt x="15511" y="51924"/>
                  </a:cubicBezTo>
                  <a:cubicBezTo>
                    <a:pt x="15887" y="52021"/>
                    <a:pt x="16258" y="52064"/>
                    <a:pt x="16625" y="52064"/>
                  </a:cubicBezTo>
                  <a:cubicBezTo>
                    <a:pt x="18575" y="52064"/>
                    <a:pt x="20407" y="50851"/>
                    <a:pt x="22349" y="50160"/>
                  </a:cubicBezTo>
                  <a:cubicBezTo>
                    <a:pt x="22597" y="50072"/>
                    <a:pt x="22823" y="50034"/>
                    <a:pt x="23034" y="50034"/>
                  </a:cubicBezTo>
                  <a:cubicBezTo>
                    <a:pt x="24418" y="50034"/>
                    <a:pt x="25214" y="51678"/>
                    <a:pt x="28131" y="51749"/>
                  </a:cubicBezTo>
                  <a:cubicBezTo>
                    <a:pt x="28290" y="51753"/>
                    <a:pt x="28449" y="51755"/>
                    <a:pt x="28608" y="51755"/>
                  </a:cubicBezTo>
                  <a:cubicBezTo>
                    <a:pt x="35775" y="51755"/>
                    <a:pt x="42565" y="48037"/>
                    <a:pt x="49587" y="48037"/>
                  </a:cubicBezTo>
                  <a:cubicBezTo>
                    <a:pt x="50526" y="48037"/>
                    <a:pt x="51468" y="48103"/>
                    <a:pt x="52416" y="48254"/>
                  </a:cubicBezTo>
                  <a:cubicBezTo>
                    <a:pt x="56066" y="48828"/>
                    <a:pt x="59623" y="49894"/>
                    <a:pt x="63273" y="50458"/>
                  </a:cubicBezTo>
                  <a:cubicBezTo>
                    <a:pt x="64702" y="50678"/>
                    <a:pt x="66162" y="50816"/>
                    <a:pt x="67615" y="50816"/>
                  </a:cubicBezTo>
                  <a:cubicBezTo>
                    <a:pt x="69872" y="50816"/>
                    <a:pt x="72110" y="50484"/>
                    <a:pt x="74180" y="49617"/>
                  </a:cubicBezTo>
                  <a:cubicBezTo>
                    <a:pt x="77584" y="48182"/>
                    <a:pt x="80444" y="45055"/>
                    <a:pt x="80731" y="41375"/>
                  </a:cubicBezTo>
                  <a:cubicBezTo>
                    <a:pt x="81244" y="34927"/>
                    <a:pt x="74191" y="29688"/>
                    <a:pt x="74734" y="23240"/>
                  </a:cubicBezTo>
                  <a:cubicBezTo>
                    <a:pt x="74990" y="20113"/>
                    <a:pt x="77030" y="17427"/>
                    <a:pt x="77830" y="14393"/>
                  </a:cubicBezTo>
                  <a:cubicBezTo>
                    <a:pt x="79501" y="8047"/>
                    <a:pt x="75513" y="1599"/>
                    <a:pt x="69096" y="256"/>
                  </a:cubicBezTo>
                  <a:cubicBezTo>
                    <a:pt x="68255" y="80"/>
                    <a:pt x="67412" y="1"/>
                    <a:pt x="66569" y="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16;p80"/>
            <p:cNvSpPr/>
            <p:nvPr/>
          </p:nvSpPr>
          <p:spPr>
            <a:xfrm>
              <a:off x="2609025" y="4247975"/>
              <a:ext cx="432125" cy="470050"/>
            </a:xfrm>
            <a:custGeom>
              <a:avLst/>
              <a:gdLst/>
              <a:ahLst/>
              <a:cxnLst/>
              <a:rect l="l" t="t" r="r" b="b"/>
              <a:pathLst>
                <a:path w="17285" h="18802" extrusionOk="0">
                  <a:moveTo>
                    <a:pt x="1682" y="0"/>
                  </a:moveTo>
                  <a:cubicBezTo>
                    <a:pt x="1" y="9083"/>
                    <a:pt x="9914" y="18709"/>
                    <a:pt x="15726" y="18801"/>
                  </a:cubicBezTo>
                  <a:cubicBezTo>
                    <a:pt x="17285" y="13204"/>
                    <a:pt x="10867" y="964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17;p80"/>
            <p:cNvSpPr/>
            <p:nvPr/>
          </p:nvSpPr>
          <p:spPr>
            <a:xfrm>
              <a:off x="2621075" y="4268975"/>
              <a:ext cx="387025" cy="417775"/>
            </a:xfrm>
            <a:custGeom>
              <a:avLst/>
              <a:gdLst/>
              <a:ahLst/>
              <a:cxnLst/>
              <a:rect l="l" t="t" r="r" b="b"/>
              <a:pathLst>
                <a:path w="15481" h="16711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0" y="8130"/>
                    <a:pt x="8837" y="16659"/>
                    <a:pt x="14055" y="16711"/>
                  </a:cubicBezTo>
                  <a:cubicBezTo>
                    <a:pt x="15480" y="11698"/>
                    <a:pt x="9801" y="811"/>
                    <a:pt x="1569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18;p80"/>
            <p:cNvSpPr/>
            <p:nvPr/>
          </p:nvSpPr>
          <p:spPr>
            <a:xfrm>
              <a:off x="2682075" y="4289475"/>
              <a:ext cx="404175" cy="541050"/>
            </a:xfrm>
            <a:custGeom>
              <a:avLst/>
              <a:gdLst/>
              <a:ahLst/>
              <a:cxnLst/>
              <a:rect l="l" t="t" r="r" b="b"/>
              <a:pathLst>
                <a:path w="16167" h="21642" fill="none" extrusionOk="0">
                  <a:moveTo>
                    <a:pt x="0" y="1"/>
                  </a:moveTo>
                  <a:lnTo>
                    <a:pt x="16167" y="21642"/>
                  </a:lnTo>
                </a:path>
              </a:pathLst>
            </a:custGeom>
            <a:noFill/>
            <a:ln w="3850" cap="rnd" cmpd="sng">
              <a:solidFill>
                <a:srgbClr val="367FC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19;p80"/>
            <p:cNvSpPr/>
            <p:nvPr/>
          </p:nvSpPr>
          <p:spPr>
            <a:xfrm>
              <a:off x="2612350" y="4652225"/>
              <a:ext cx="395475" cy="188975"/>
            </a:xfrm>
            <a:custGeom>
              <a:avLst/>
              <a:gdLst/>
              <a:ahLst/>
              <a:cxnLst/>
              <a:rect l="l" t="t" r="r" b="b"/>
              <a:pathLst>
                <a:path w="15819" h="7559" extrusionOk="0">
                  <a:moveTo>
                    <a:pt x="5414" y="0"/>
                  </a:moveTo>
                  <a:cubicBezTo>
                    <a:pt x="3341" y="0"/>
                    <a:pt x="1342" y="569"/>
                    <a:pt x="1" y="1832"/>
                  </a:cubicBezTo>
                  <a:cubicBezTo>
                    <a:pt x="2430" y="3831"/>
                    <a:pt x="5403" y="4928"/>
                    <a:pt x="8212" y="5932"/>
                  </a:cubicBezTo>
                  <a:cubicBezTo>
                    <a:pt x="10816" y="6785"/>
                    <a:pt x="13272" y="7558"/>
                    <a:pt x="15174" y="7558"/>
                  </a:cubicBezTo>
                  <a:cubicBezTo>
                    <a:pt x="15331" y="7558"/>
                    <a:pt x="15485" y="7553"/>
                    <a:pt x="15634" y="7542"/>
                  </a:cubicBezTo>
                  <a:cubicBezTo>
                    <a:pt x="15819" y="5799"/>
                    <a:pt x="13840" y="2672"/>
                    <a:pt x="10457" y="1135"/>
                  </a:cubicBezTo>
                  <a:cubicBezTo>
                    <a:pt x="8957" y="404"/>
                    <a:pt x="7160" y="0"/>
                    <a:pt x="5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20;p80"/>
            <p:cNvSpPr/>
            <p:nvPr/>
          </p:nvSpPr>
          <p:spPr>
            <a:xfrm>
              <a:off x="2629525" y="4661375"/>
              <a:ext cx="350875" cy="163850"/>
            </a:xfrm>
            <a:custGeom>
              <a:avLst/>
              <a:gdLst/>
              <a:ahLst/>
              <a:cxnLst/>
              <a:rect l="l" t="t" r="r" b="b"/>
              <a:pathLst>
                <a:path w="14035" h="6554" extrusionOk="0">
                  <a:moveTo>
                    <a:pt x="4796" y="0"/>
                  </a:moveTo>
                  <a:cubicBezTo>
                    <a:pt x="2974" y="0"/>
                    <a:pt x="1212" y="490"/>
                    <a:pt x="1" y="1579"/>
                  </a:cubicBezTo>
                  <a:cubicBezTo>
                    <a:pt x="2082" y="3455"/>
                    <a:pt x="4737" y="4469"/>
                    <a:pt x="7269" y="5320"/>
                  </a:cubicBezTo>
                  <a:cubicBezTo>
                    <a:pt x="9429" y="6000"/>
                    <a:pt x="11501" y="6553"/>
                    <a:pt x="13138" y="6553"/>
                  </a:cubicBezTo>
                  <a:cubicBezTo>
                    <a:pt x="13427" y="6553"/>
                    <a:pt x="13703" y="6536"/>
                    <a:pt x="13963" y="6499"/>
                  </a:cubicBezTo>
                  <a:cubicBezTo>
                    <a:pt x="14035" y="4910"/>
                    <a:pt x="12210" y="2265"/>
                    <a:pt x="9206" y="963"/>
                  </a:cubicBezTo>
                  <a:cubicBezTo>
                    <a:pt x="7885" y="343"/>
                    <a:pt x="6320" y="0"/>
                    <a:pt x="4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21;p80"/>
            <p:cNvSpPr/>
            <p:nvPr/>
          </p:nvSpPr>
          <p:spPr>
            <a:xfrm>
              <a:off x="2652350" y="4698275"/>
              <a:ext cx="416475" cy="214525"/>
            </a:xfrm>
            <a:custGeom>
              <a:avLst/>
              <a:gdLst/>
              <a:ahLst/>
              <a:cxnLst/>
              <a:rect l="l" t="t" r="r" b="b"/>
              <a:pathLst>
                <a:path w="16659" h="8581" fill="none" extrusionOk="0">
                  <a:moveTo>
                    <a:pt x="0" y="0"/>
                  </a:moveTo>
                  <a:cubicBezTo>
                    <a:pt x="6910" y="277"/>
                    <a:pt x="12927" y="3629"/>
                    <a:pt x="16659" y="8580"/>
                  </a:cubicBezTo>
                </a:path>
              </a:pathLst>
            </a:custGeom>
            <a:noFill/>
            <a:ln w="2300" cap="rnd" cmpd="sng">
              <a:solidFill>
                <a:schemeClr val="dk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22;p80"/>
            <p:cNvSpPr/>
            <p:nvPr/>
          </p:nvSpPr>
          <p:spPr>
            <a:xfrm>
              <a:off x="3624175" y="4950450"/>
              <a:ext cx="170725" cy="119200"/>
            </a:xfrm>
            <a:custGeom>
              <a:avLst/>
              <a:gdLst/>
              <a:ahLst/>
              <a:cxnLst/>
              <a:rect l="l" t="t" r="r" b="b"/>
              <a:pathLst>
                <a:path w="6829" h="4768" extrusionOk="0">
                  <a:moveTo>
                    <a:pt x="1" y="0"/>
                  </a:moveTo>
                  <a:lnTo>
                    <a:pt x="1" y="4767"/>
                  </a:lnTo>
                  <a:lnTo>
                    <a:pt x="6828" y="4767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23;p80"/>
            <p:cNvSpPr/>
            <p:nvPr/>
          </p:nvSpPr>
          <p:spPr>
            <a:xfrm>
              <a:off x="3624175" y="4950450"/>
              <a:ext cx="170725" cy="48725"/>
            </a:xfrm>
            <a:custGeom>
              <a:avLst/>
              <a:gdLst/>
              <a:ahLst/>
              <a:cxnLst/>
              <a:rect l="l" t="t" r="r" b="b"/>
              <a:pathLst>
                <a:path w="6829" h="1949" extrusionOk="0">
                  <a:moveTo>
                    <a:pt x="1" y="0"/>
                  </a:moveTo>
                  <a:lnTo>
                    <a:pt x="1" y="1948"/>
                  </a:lnTo>
                  <a:lnTo>
                    <a:pt x="6828" y="1948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824;p80"/>
            <p:cNvSpPr/>
            <p:nvPr/>
          </p:nvSpPr>
          <p:spPr>
            <a:xfrm>
              <a:off x="3425825" y="5045275"/>
              <a:ext cx="567425" cy="41025"/>
            </a:xfrm>
            <a:custGeom>
              <a:avLst/>
              <a:gdLst/>
              <a:ahLst/>
              <a:cxnLst/>
              <a:rect l="l" t="t" r="r" b="b"/>
              <a:pathLst>
                <a:path w="22697" h="1641" extrusionOk="0">
                  <a:moveTo>
                    <a:pt x="943" y="0"/>
                  </a:moveTo>
                  <a:cubicBezTo>
                    <a:pt x="420" y="0"/>
                    <a:pt x="0" y="421"/>
                    <a:pt x="0" y="933"/>
                  </a:cubicBezTo>
                  <a:lnTo>
                    <a:pt x="0" y="1641"/>
                  </a:lnTo>
                  <a:lnTo>
                    <a:pt x="22697" y="1641"/>
                  </a:lnTo>
                  <a:lnTo>
                    <a:pt x="22697" y="933"/>
                  </a:lnTo>
                  <a:cubicBezTo>
                    <a:pt x="22697" y="421"/>
                    <a:pt x="22277" y="0"/>
                    <a:pt x="21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25;p80"/>
            <p:cNvSpPr/>
            <p:nvPr/>
          </p:nvSpPr>
          <p:spPr>
            <a:xfrm>
              <a:off x="3425825" y="5045275"/>
              <a:ext cx="567425" cy="41025"/>
            </a:xfrm>
            <a:custGeom>
              <a:avLst/>
              <a:gdLst/>
              <a:ahLst/>
              <a:cxnLst/>
              <a:rect l="l" t="t" r="r" b="b"/>
              <a:pathLst>
                <a:path w="22697" h="1641" extrusionOk="0">
                  <a:moveTo>
                    <a:pt x="21836" y="0"/>
                  </a:moveTo>
                  <a:lnTo>
                    <a:pt x="21836" y="0"/>
                  </a:lnTo>
                  <a:cubicBezTo>
                    <a:pt x="21948" y="165"/>
                    <a:pt x="22010" y="359"/>
                    <a:pt x="22010" y="554"/>
                  </a:cubicBezTo>
                  <a:lnTo>
                    <a:pt x="22010" y="892"/>
                  </a:lnTo>
                  <a:cubicBezTo>
                    <a:pt x="22010" y="1097"/>
                    <a:pt x="21846" y="1261"/>
                    <a:pt x="21641" y="1261"/>
                  </a:cubicBezTo>
                  <a:lnTo>
                    <a:pt x="0" y="1261"/>
                  </a:lnTo>
                  <a:lnTo>
                    <a:pt x="0" y="1641"/>
                  </a:lnTo>
                  <a:lnTo>
                    <a:pt x="22697" y="1641"/>
                  </a:lnTo>
                  <a:lnTo>
                    <a:pt x="22697" y="933"/>
                  </a:lnTo>
                  <a:cubicBezTo>
                    <a:pt x="22697" y="452"/>
                    <a:pt x="22318" y="41"/>
                    <a:pt x="21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26;p80"/>
            <p:cNvSpPr/>
            <p:nvPr/>
          </p:nvSpPr>
          <p:spPr>
            <a:xfrm>
              <a:off x="2996025" y="4060100"/>
              <a:ext cx="1427025" cy="894225"/>
            </a:xfrm>
            <a:custGeom>
              <a:avLst/>
              <a:gdLst/>
              <a:ahLst/>
              <a:cxnLst/>
              <a:rect l="l" t="t" r="r" b="b"/>
              <a:pathLst>
                <a:path w="57081" h="35769" extrusionOk="0">
                  <a:moveTo>
                    <a:pt x="2850" y="1"/>
                  </a:moveTo>
                  <a:cubicBezTo>
                    <a:pt x="1271" y="1"/>
                    <a:pt x="0" y="1272"/>
                    <a:pt x="0" y="2851"/>
                  </a:cubicBezTo>
                  <a:lnTo>
                    <a:pt x="0" y="32908"/>
                  </a:lnTo>
                  <a:cubicBezTo>
                    <a:pt x="0" y="34497"/>
                    <a:pt x="1271" y="35768"/>
                    <a:pt x="2850" y="35768"/>
                  </a:cubicBezTo>
                  <a:lnTo>
                    <a:pt x="54231" y="35768"/>
                  </a:lnTo>
                  <a:cubicBezTo>
                    <a:pt x="55809" y="35768"/>
                    <a:pt x="57081" y="34497"/>
                    <a:pt x="57081" y="32908"/>
                  </a:cubicBezTo>
                  <a:lnTo>
                    <a:pt x="57081" y="2851"/>
                  </a:lnTo>
                  <a:cubicBezTo>
                    <a:pt x="57081" y="1272"/>
                    <a:pt x="55809" y="1"/>
                    <a:pt x="54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827;p80"/>
            <p:cNvSpPr/>
            <p:nvPr/>
          </p:nvSpPr>
          <p:spPr>
            <a:xfrm>
              <a:off x="3028825" y="4091375"/>
              <a:ext cx="1361425" cy="831675"/>
            </a:xfrm>
            <a:custGeom>
              <a:avLst/>
              <a:gdLst/>
              <a:ahLst/>
              <a:cxnLst/>
              <a:rect l="l" t="t" r="r" b="b"/>
              <a:pathLst>
                <a:path w="54457" h="33267" extrusionOk="0">
                  <a:moveTo>
                    <a:pt x="2051" y="1"/>
                  </a:moveTo>
                  <a:cubicBezTo>
                    <a:pt x="923" y="1"/>
                    <a:pt x="0" y="913"/>
                    <a:pt x="0" y="2051"/>
                  </a:cubicBezTo>
                  <a:lnTo>
                    <a:pt x="0" y="31216"/>
                  </a:lnTo>
                  <a:cubicBezTo>
                    <a:pt x="0" y="32354"/>
                    <a:pt x="923" y="33267"/>
                    <a:pt x="2051" y="33267"/>
                  </a:cubicBezTo>
                  <a:lnTo>
                    <a:pt x="52406" y="33267"/>
                  </a:lnTo>
                  <a:cubicBezTo>
                    <a:pt x="53534" y="33267"/>
                    <a:pt x="54456" y="32354"/>
                    <a:pt x="54456" y="31216"/>
                  </a:cubicBezTo>
                  <a:lnTo>
                    <a:pt x="54456" y="2051"/>
                  </a:lnTo>
                  <a:cubicBezTo>
                    <a:pt x="54456" y="913"/>
                    <a:pt x="53534" y="1"/>
                    <a:pt x="52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28;p80"/>
            <p:cNvSpPr/>
            <p:nvPr/>
          </p:nvSpPr>
          <p:spPr>
            <a:xfrm>
              <a:off x="3051125" y="4114450"/>
              <a:ext cx="1268650" cy="775275"/>
            </a:xfrm>
            <a:custGeom>
              <a:avLst/>
              <a:gdLst/>
              <a:ahLst/>
              <a:cxnLst/>
              <a:rect l="l" t="t" r="r" b="b"/>
              <a:pathLst>
                <a:path w="50746" h="31011" extrusionOk="0">
                  <a:moveTo>
                    <a:pt x="1907" y="0"/>
                  </a:moveTo>
                  <a:cubicBezTo>
                    <a:pt x="851" y="0"/>
                    <a:pt x="0" y="851"/>
                    <a:pt x="0" y="1917"/>
                  </a:cubicBezTo>
                  <a:lnTo>
                    <a:pt x="0" y="29094"/>
                  </a:lnTo>
                  <a:cubicBezTo>
                    <a:pt x="0" y="30160"/>
                    <a:pt x="851" y="31011"/>
                    <a:pt x="1907" y="31011"/>
                  </a:cubicBezTo>
                  <a:lnTo>
                    <a:pt x="48838" y="31011"/>
                  </a:lnTo>
                  <a:cubicBezTo>
                    <a:pt x="49894" y="31011"/>
                    <a:pt x="50745" y="30160"/>
                    <a:pt x="50745" y="29094"/>
                  </a:cubicBezTo>
                  <a:lnTo>
                    <a:pt x="50745" y="1917"/>
                  </a:lnTo>
                  <a:cubicBezTo>
                    <a:pt x="50745" y="851"/>
                    <a:pt x="49894" y="0"/>
                    <a:pt x="48838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29;p80"/>
            <p:cNvSpPr/>
            <p:nvPr/>
          </p:nvSpPr>
          <p:spPr>
            <a:xfrm>
              <a:off x="3028825" y="41721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30;p80"/>
            <p:cNvSpPr/>
            <p:nvPr/>
          </p:nvSpPr>
          <p:spPr>
            <a:xfrm>
              <a:off x="3028825" y="423695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31;p80"/>
            <p:cNvSpPr/>
            <p:nvPr/>
          </p:nvSpPr>
          <p:spPr>
            <a:xfrm>
              <a:off x="3028825" y="43023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32;p80"/>
            <p:cNvSpPr/>
            <p:nvPr/>
          </p:nvSpPr>
          <p:spPr>
            <a:xfrm>
              <a:off x="3028825" y="43674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8E7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33;p80"/>
            <p:cNvSpPr/>
            <p:nvPr/>
          </p:nvSpPr>
          <p:spPr>
            <a:xfrm>
              <a:off x="3028825" y="44325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8E7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34;p80"/>
            <p:cNvSpPr/>
            <p:nvPr/>
          </p:nvSpPr>
          <p:spPr>
            <a:xfrm>
              <a:off x="3028825" y="44976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835;p80"/>
            <p:cNvSpPr/>
            <p:nvPr/>
          </p:nvSpPr>
          <p:spPr>
            <a:xfrm>
              <a:off x="3028825" y="45627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36;p80"/>
            <p:cNvSpPr/>
            <p:nvPr/>
          </p:nvSpPr>
          <p:spPr>
            <a:xfrm>
              <a:off x="3028825" y="46277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37;p80"/>
            <p:cNvSpPr/>
            <p:nvPr/>
          </p:nvSpPr>
          <p:spPr>
            <a:xfrm>
              <a:off x="3028825" y="46928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838;p80"/>
            <p:cNvSpPr/>
            <p:nvPr/>
          </p:nvSpPr>
          <p:spPr>
            <a:xfrm>
              <a:off x="3028825" y="47579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839;p80"/>
            <p:cNvSpPr/>
            <p:nvPr/>
          </p:nvSpPr>
          <p:spPr>
            <a:xfrm>
              <a:off x="3028825" y="48230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40;p80"/>
            <p:cNvSpPr/>
            <p:nvPr/>
          </p:nvSpPr>
          <p:spPr>
            <a:xfrm>
              <a:off x="4039875" y="4082925"/>
              <a:ext cx="383175" cy="249125"/>
            </a:xfrm>
            <a:custGeom>
              <a:avLst/>
              <a:gdLst/>
              <a:ahLst/>
              <a:cxnLst/>
              <a:rect l="l" t="t" r="r" b="b"/>
              <a:pathLst>
                <a:path w="15327" h="9965" extrusionOk="0">
                  <a:moveTo>
                    <a:pt x="1" y="0"/>
                  </a:moveTo>
                  <a:lnTo>
                    <a:pt x="1" y="9186"/>
                  </a:lnTo>
                  <a:cubicBezTo>
                    <a:pt x="1" y="9616"/>
                    <a:pt x="349" y="9965"/>
                    <a:pt x="780" y="9965"/>
                  </a:cubicBezTo>
                  <a:lnTo>
                    <a:pt x="15327" y="9965"/>
                  </a:lnTo>
                  <a:lnTo>
                    <a:pt x="15327" y="2850"/>
                  </a:lnTo>
                  <a:cubicBezTo>
                    <a:pt x="15327" y="1271"/>
                    <a:pt x="14055" y="0"/>
                    <a:pt x="1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41;p80"/>
            <p:cNvSpPr/>
            <p:nvPr/>
          </p:nvSpPr>
          <p:spPr>
            <a:xfrm>
              <a:off x="3093675" y="4392525"/>
              <a:ext cx="17950" cy="55625"/>
            </a:xfrm>
            <a:custGeom>
              <a:avLst/>
              <a:gdLst/>
              <a:ahLst/>
              <a:cxnLst/>
              <a:rect l="l" t="t" r="r" b="b"/>
              <a:pathLst>
                <a:path w="718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718" y="2225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42;p80"/>
            <p:cNvSpPr/>
            <p:nvPr/>
          </p:nvSpPr>
          <p:spPr>
            <a:xfrm>
              <a:off x="3102625" y="43797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43;p80"/>
            <p:cNvSpPr/>
            <p:nvPr/>
          </p:nvSpPr>
          <p:spPr>
            <a:xfrm>
              <a:off x="3102625" y="4443525"/>
              <a:ext cx="25" cy="81775"/>
            </a:xfrm>
            <a:custGeom>
              <a:avLst/>
              <a:gdLst/>
              <a:ahLst/>
              <a:cxnLst/>
              <a:rect l="l" t="t" r="r" b="b"/>
              <a:pathLst>
                <a:path w="1" h="3271" fill="none" extrusionOk="0">
                  <a:moveTo>
                    <a:pt x="1" y="0"/>
                  </a:moveTo>
                  <a:lnTo>
                    <a:pt x="1" y="327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44;p80"/>
            <p:cNvSpPr/>
            <p:nvPr/>
          </p:nvSpPr>
          <p:spPr>
            <a:xfrm>
              <a:off x="3160300" y="4465300"/>
              <a:ext cx="18225" cy="98700"/>
            </a:xfrm>
            <a:custGeom>
              <a:avLst/>
              <a:gdLst/>
              <a:ahLst/>
              <a:cxnLst/>
              <a:rect l="l" t="t" r="r" b="b"/>
              <a:pathLst>
                <a:path w="729" h="3948" extrusionOk="0">
                  <a:moveTo>
                    <a:pt x="0" y="0"/>
                  </a:moveTo>
                  <a:lnTo>
                    <a:pt x="0" y="3947"/>
                  </a:lnTo>
                  <a:lnTo>
                    <a:pt x="728" y="394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45;p80"/>
            <p:cNvSpPr/>
            <p:nvPr/>
          </p:nvSpPr>
          <p:spPr>
            <a:xfrm>
              <a:off x="3169525" y="44524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46;p80"/>
            <p:cNvSpPr/>
            <p:nvPr/>
          </p:nvSpPr>
          <p:spPr>
            <a:xfrm>
              <a:off x="3169525" y="4558850"/>
              <a:ext cx="25" cy="48725"/>
            </a:xfrm>
            <a:custGeom>
              <a:avLst/>
              <a:gdLst/>
              <a:ahLst/>
              <a:cxnLst/>
              <a:rect l="l" t="t" r="r" b="b"/>
              <a:pathLst>
                <a:path w="1" h="1949" fill="none" extrusionOk="0">
                  <a:moveTo>
                    <a:pt x="1" y="0"/>
                  </a:moveTo>
                  <a:lnTo>
                    <a:pt x="1" y="194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847;p80"/>
            <p:cNvSpPr/>
            <p:nvPr/>
          </p:nvSpPr>
          <p:spPr>
            <a:xfrm>
              <a:off x="3227200" y="4583200"/>
              <a:ext cx="17950" cy="84325"/>
            </a:xfrm>
            <a:custGeom>
              <a:avLst/>
              <a:gdLst/>
              <a:ahLst/>
              <a:cxnLst/>
              <a:rect l="l" t="t" r="r" b="b"/>
              <a:pathLst>
                <a:path w="718" h="3373" extrusionOk="0">
                  <a:moveTo>
                    <a:pt x="0" y="0"/>
                  </a:moveTo>
                  <a:lnTo>
                    <a:pt x="0" y="3373"/>
                  </a:lnTo>
                  <a:lnTo>
                    <a:pt x="718" y="3373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848;p80"/>
            <p:cNvSpPr/>
            <p:nvPr/>
          </p:nvSpPr>
          <p:spPr>
            <a:xfrm>
              <a:off x="3236150" y="4552950"/>
              <a:ext cx="25" cy="33600"/>
            </a:xfrm>
            <a:custGeom>
              <a:avLst/>
              <a:gdLst/>
              <a:ahLst/>
              <a:cxnLst/>
              <a:rect l="l" t="t" r="r" b="b"/>
              <a:pathLst>
                <a:path w="1" h="1344" fill="none" extrusionOk="0">
                  <a:moveTo>
                    <a:pt x="1" y="0"/>
                  </a:moveTo>
                  <a:lnTo>
                    <a:pt x="1" y="1343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849;p80"/>
            <p:cNvSpPr/>
            <p:nvPr/>
          </p:nvSpPr>
          <p:spPr>
            <a:xfrm>
              <a:off x="3236150" y="46623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850;p80"/>
            <p:cNvSpPr/>
            <p:nvPr/>
          </p:nvSpPr>
          <p:spPr>
            <a:xfrm>
              <a:off x="3260500" y="45116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9"/>
                  </a:lnTo>
                  <a:lnTo>
                    <a:pt x="718" y="4799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851;p80"/>
            <p:cNvSpPr/>
            <p:nvPr/>
          </p:nvSpPr>
          <p:spPr>
            <a:xfrm>
              <a:off x="3269475" y="449887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852;p80"/>
            <p:cNvSpPr/>
            <p:nvPr/>
          </p:nvSpPr>
          <p:spPr>
            <a:xfrm>
              <a:off x="3269475" y="46262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853;p80"/>
            <p:cNvSpPr/>
            <p:nvPr/>
          </p:nvSpPr>
          <p:spPr>
            <a:xfrm>
              <a:off x="3293825" y="4562700"/>
              <a:ext cx="18225" cy="119700"/>
            </a:xfrm>
            <a:custGeom>
              <a:avLst/>
              <a:gdLst/>
              <a:ahLst/>
              <a:cxnLst/>
              <a:rect l="l" t="t" r="r" b="b"/>
              <a:pathLst>
                <a:path w="729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728" y="478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854;p80"/>
            <p:cNvSpPr/>
            <p:nvPr/>
          </p:nvSpPr>
          <p:spPr>
            <a:xfrm>
              <a:off x="3302800" y="45498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855;p80"/>
            <p:cNvSpPr/>
            <p:nvPr/>
          </p:nvSpPr>
          <p:spPr>
            <a:xfrm>
              <a:off x="3302800" y="46772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856;p80"/>
            <p:cNvSpPr/>
            <p:nvPr/>
          </p:nvSpPr>
          <p:spPr>
            <a:xfrm>
              <a:off x="3394025" y="44988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857;p80"/>
            <p:cNvSpPr/>
            <p:nvPr/>
          </p:nvSpPr>
          <p:spPr>
            <a:xfrm>
              <a:off x="3403000" y="44860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858;p80"/>
            <p:cNvSpPr/>
            <p:nvPr/>
          </p:nvSpPr>
          <p:spPr>
            <a:xfrm>
              <a:off x="3403000" y="46134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1"/>
                  </a:moveTo>
                  <a:lnTo>
                    <a:pt x="1" y="729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859;p80"/>
            <p:cNvSpPr/>
            <p:nvPr/>
          </p:nvSpPr>
          <p:spPr>
            <a:xfrm>
              <a:off x="3427350" y="4495025"/>
              <a:ext cx="17975" cy="85875"/>
            </a:xfrm>
            <a:custGeom>
              <a:avLst/>
              <a:gdLst/>
              <a:ahLst/>
              <a:cxnLst/>
              <a:rect l="l" t="t" r="r" b="b"/>
              <a:pathLst>
                <a:path w="719" h="3435" extrusionOk="0">
                  <a:moveTo>
                    <a:pt x="1" y="1"/>
                  </a:moveTo>
                  <a:lnTo>
                    <a:pt x="1" y="3435"/>
                  </a:lnTo>
                  <a:lnTo>
                    <a:pt x="718" y="3435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860;p80"/>
            <p:cNvSpPr/>
            <p:nvPr/>
          </p:nvSpPr>
          <p:spPr>
            <a:xfrm>
              <a:off x="3436325" y="4448125"/>
              <a:ext cx="25" cy="53850"/>
            </a:xfrm>
            <a:custGeom>
              <a:avLst/>
              <a:gdLst/>
              <a:ahLst/>
              <a:cxnLst/>
              <a:rect l="l" t="t" r="r" b="b"/>
              <a:pathLst>
                <a:path w="1" h="2154" fill="none" extrusionOk="0">
                  <a:moveTo>
                    <a:pt x="0" y="2153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861;p80"/>
            <p:cNvSpPr/>
            <p:nvPr/>
          </p:nvSpPr>
          <p:spPr>
            <a:xfrm>
              <a:off x="3436325" y="45757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1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862;p80"/>
            <p:cNvSpPr/>
            <p:nvPr/>
          </p:nvSpPr>
          <p:spPr>
            <a:xfrm>
              <a:off x="3493975" y="4483750"/>
              <a:ext cx="18225" cy="103575"/>
            </a:xfrm>
            <a:custGeom>
              <a:avLst/>
              <a:gdLst/>
              <a:ahLst/>
              <a:cxnLst/>
              <a:rect l="l" t="t" r="r" b="b"/>
              <a:pathLst>
                <a:path w="729" h="4143" extrusionOk="0">
                  <a:moveTo>
                    <a:pt x="1" y="1"/>
                  </a:moveTo>
                  <a:lnTo>
                    <a:pt x="1" y="4142"/>
                  </a:lnTo>
                  <a:lnTo>
                    <a:pt x="729" y="4142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63;p80"/>
            <p:cNvSpPr/>
            <p:nvPr/>
          </p:nvSpPr>
          <p:spPr>
            <a:xfrm>
              <a:off x="3502950" y="4447350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1" y="1672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64;p80"/>
            <p:cNvSpPr/>
            <p:nvPr/>
          </p:nvSpPr>
          <p:spPr>
            <a:xfrm>
              <a:off x="3502950" y="458217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65;p80"/>
            <p:cNvSpPr/>
            <p:nvPr/>
          </p:nvSpPr>
          <p:spPr>
            <a:xfrm>
              <a:off x="3527300" y="4456325"/>
              <a:ext cx="18225" cy="119975"/>
            </a:xfrm>
            <a:custGeom>
              <a:avLst/>
              <a:gdLst/>
              <a:ahLst/>
              <a:cxnLst/>
              <a:rect l="l" t="t" r="r" b="b"/>
              <a:pathLst>
                <a:path w="729" h="4799" extrusionOk="0">
                  <a:moveTo>
                    <a:pt x="1" y="1"/>
                  </a:moveTo>
                  <a:lnTo>
                    <a:pt x="1" y="4798"/>
                  </a:lnTo>
                  <a:lnTo>
                    <a:pt x="728" y="479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66;p80"/>
            <p:cNvSpPr/>
            <p:nvPr/>
          </p:nvSpPr>
          <p:spPr>
            <a:xfrm>
              <a:off x="3536525" y="44435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77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67;p80"/>
            <p:cNvSpPr/>
            <p:nvPr/>
          </p:nvSpPr>
          <p:spPr>
            <a:xfrm>
              <a:off x="3536525" y="4570900"/>
              <a:ext cx="25" cy="18200"/>
            </a:xfrm>
            <a:custGeom>
              <a:avLst/>
              <a:gdLst/>
              <a:ahLst/>
              <a:cxnLst/>
              <a:rect l="l" t="t" r="r" b="b"/>
              <a:pathLst>
                <a:path w="1" h="728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68;p80"/>
            <p:cNvSpPr/>
            <p:nvPr/>
          </p:nvSpPr>
          <p:spPr>
            <a:xfrm>
              <a:off x="3594200" y="4392525"/>
              <a:ext cx="17950" cy="93550"/>
            </a:xfrm>
            <a:custGeom>
              <a:avLst/>
              <a:gdLst/>
              <a:ahLst/>
              <a:cxnLst/>
              <a:rect l="l" t="t" r="r" b="b"/>
              <a:pathLst>
                <a:path w="718" h="3742" extrusionOk="0">
                  <a:moveTo>
                    <a:pt x="0" y="0"/>
                  </a:moveTo>
                  <a:lnTo>
                    <a:pt x="0" y="3742"/>
                  </a:lnTo>
                  <a:lnTo>
                    <a:pt x="718" y="3742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69;p80"/>
            <p:cNvSpPr/>
            <p:nvPr/>
          </p:nvSpPr>
          <p:spPr>
            <a:xfrm>
              <a:off x="3603175" y="43797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70;p80"/>
            <p:cNvSpPr/>
            <p:nvPr/>
          </p:nvSpPr>
          <p:spPr>
            <a:xfrm>
              <a:off x="3603175" y="4477350"/>
              <a:ext cx="25" cy="47950"/>
            </a:xfrm>
            <a:custGeom>
              <a:avLst/>
              <a:gdLst/>
              <a:ahLst/>
              <a:cxnLst/>
              <a:rect l="l" t="t" r="r" b="b"/>
              <a:pathLst>
                <a:path w="1" h="1918" fill="none" extrusionOk="0">
                  <a:moveTo>
                    <a:pt x="0" y="0"/>
                  </a:moveTo>
                  <a:lnTo>
                    <a:pt x="0" y="1917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71;p80"/>
            <p:cNvSpPr/>
            <p:nvPr/>
          </p:nvSpPr>
          <p:spPr>
            <a:xfrm>
              <a:off x="3660825" y="4390200"/>
              <a:ext cx="18225" cy="96150"/>
            </a:xfrm>
            <a:custGeom>
              <a:avLst/>
              <a:gdLst/>
              <a:ahLst/>
              <a:cxnLst/>
              <a:rect l="l" t="t" r="r" b="b"/>
              <a:pathLst>
                <a:path w="729" h="3846" extrusionOk="0">
                  <a:moveTo>
                    <a:pt x="1" y="1"/>
                  </a:moveTo>
                  <a:lnTo>
                    <a:pt x="1" y="3845"/>
                  </a:lnTo>
                  <a:lnTo>
                    <a:pt x="728" y="384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72;p80"/>
            <p:cNvSpPr/>
            <p:nvPr/>
          </p:nvSpPr>
          <p:spPr>
            <a:xfrm>
              <a:off x="3669800" y="4353550"/>
              <a:ext cx="25" cy="43350"/>
            </a:xfrm>
            <a:custGeom>
              <a:avLst/>
              <a:gdLst/>
              <a:ahLst/>
              <a:cxnLst/>
              <a:rect l="l" t="t" r="r" b="b"/>
              <a:pathLst>
                <a:path w="1" h="1734" fill="none" extrusionOk="0">
                  <a:moveTo>
                    <a:pt x="0" y="1733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73;p80"/>
            <p:cNvSpPr/>
            <p:nvPr/>
          </p:nvSpPr>
          <p:spPr>
            <a:xfrm>
              <a:off x="3669800" y="448120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74;p80"/>
            <p:cNvSpPr/>
            <p:nvPr/>
          </p:nvSpPr>
          <p:spPr>
            <a:xfrm>
              <a:off x="3694150" y="4306650"/>
              <a:ext cx="18225" cy="111775"/>
            </a:xfrm>
            <a:custGeom>
              <a:avLst/>
              <a:gdLst/>
              <a:ahLst/>
              <a:cxnLst/>
              <a:rect l="l" t="t" r="r" b="b"/>
              <a:pathLst>
                <a:path w="729" h="4471" extrusionOk="0">
                  <a:moveTo>
                    <a:pt x="0" y="1"/>
                  </a:moveTo>
                  <a:lnTo>
                    <a:pt x="0" y="4470"/>
                  </a:lnTo>
                  <a:lnTo>
                    <a:pt x="728" y="447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75;p80"/>
            <p:cNvSpPr/>
            <p:nvPr/>
          </p:nvSpPr>
          <p:spPr>
            <a:xfrm>
              <a:off x="3703375" y="429385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76;p80"/>
            <p:cNvSpPr/>
            <p:nvPr/>
          </p:nvSpPr>
          <p:spPr>
            <a:xfrm>
              <a:off x="3703375" y="4413275"/>
              <a:ext cx="25" cy="25900"/>
            </a:xfrm>
            <a:custGeom>
              <a:avLst/>
              <a:gdLst/>
              <a:ahLst/>
              <a:cxnLst/>
              <a:rect l="l" t="t" r="r" b="b"/>
              <a:pathLst>
                <a:path w="1" h="1036" fill="none" extrusionOk="0">
                  <a:moveTo>
                    <a:pt x="0" y="0"/>
                  </a:moveTo>
                  <a:lnTo>
                    <a:pt x="0" y="1036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77;p80"/>
            <p:cNvSpPr/>
            <p:nvPr/>
          </p:nvSpPr>
          <p:spPr>
            <a:xfrm>
              <a:off x="3727475" y="4332550"/>
              <a:ext cx="18200" cy="119950"/>
            </a:xfrm>
            <a:custGeom>
              <a:avLst/>
              <a:gdLst/>
              <a:ahLst/>
              <a:cxnLst/>
              <a:rect l="l" t="t" r="r" b="b"/>
              <a:pathLst>
                <a:path w="728" h="4798" extrusionOk="0">
                  <a:moveTo>
                    <a:pt x="0" y="0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78;p80"/>
            <p:cNvSpPr/>
            <p:nvPr/>
          </p:nvSpPr>
          <p:spPr>
            <a:xfrm>
              <a:off x="3736700" y="43197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8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79;p80"/>
            <p:cNvSpPr/>
            <p:nvPr/>
          </p:nvSpPr>
          <p:spPr>
            <a:xfrm>
              <a:off x="3736700" y="44473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1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80;p80"/>
            <p:cNvSpPr/>
            <p:nvPr/>
          </p:nvSpPr>
          <p:spPr>
            <a:xfrm>
              <a:off x="3761025" y="4259750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8"/>
                  </a:lnTo>
                  <a:lnTo>
                    <a:pt x="719" y="4798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81;p80"/>
            <p:cNvSpPr/>
            <p:nvPr/>
          </p:nvSpPr>
          <p:spPr>
            <a:xfrm>
              <a:off x="3770000" y="42469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882;p80"/>
            <p:cNvSpPr/>
            <p:nvPr/>
          </p:nvSpPr>
          <p:spPr>
            <a:xfrm>
              <a:off x="3770000" y="43743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883;p80"/>
            <p:cNvSpPr/>
            <p:nvPr/>
          </p:nvSpPr>
          <p:spPr>
            <a:xfrm>
              <a:off x="3827675" y="4251825"/>
              <a:ext cx="18225" cy="119950"/>
            </a:xfrm>
            <a:custGeom>
              <a:avLst/>
              <a:gdLst/>
              <a:ahLst/>
              <a:cxnLst/>
              <a:rect l="l" t="t" r="r" b="b"/>
              <a:pathLst>
                <a:path w="729" h="4798" extrusionOk="0">
                  <a:moveTo>
                    <a:pt x="0" y="0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884;p80"/>
            <p:cNvSpPr/>
            <p:nvPr/>
          </p:nvSpPr>
          <p:spPr>
            <a:xfrm>
              <a:off x="3836650" y="42390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885;p80"/>
            <p:cNvSpPr/>
            <p:nvPr/>
          </p:nvSpPr>
          <p:spPr>
            <a:xfrm>
              <a:off x="3836650" y="43663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886;p80"/>
            <p:cNvSpPr/>
            <p:nvPr/>
          </p:nvSpPr>
          <p:spPr>
            <a:xfrm>
              <a:off x="3861000" y="4264625"/>
              <a:ext cx="18200" cy="119975"/>
            </a:xfrm>
            <a:custGeom>
              <a:avLst/>
              <a:gdLst/>
              <a:ahLst/>
              <a:cxnLst/>
              <a:rect l="l" t="t" r="r" b="b"/>
              <a:pathLst>
                <a:path w="728" h="4799" extrusionOk="0">
                  <a:moveTo>
                    <a:pt x="0" y="1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887;p80"/>
            <p:cNvSpPr/>
            <p:nvPr/>
          </p:nvSpPr>
          <p:spPr>
            <a:xfrm>
              <a:off x="3869950" y="42518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888;p80"/>
            <p:cNvSpPr/>
            <p:nvPr/>
          </p:nvSpPr>
          <p:spPr>
            <a:xfrm>
              <a:off x="3869950" y="437945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889;p80"/>
            <p:cNvSpPr/>
            <p:nvPr/>
          </p:nvSpPr>
          <p:spPr>
            <a:xfrm>
              <a:off x="3894300" y="4233875"/>
              <a:ext cx="18225" cy="119700"/>
            </a:xfrm>
            <a:custGeom>
              <a:avLst/>
              <a:gdLst/>
              <a:ahLst/>
              <a:cxnLst/>
              <a:rect l="l" t="t" r="r" b="b"/>
              <a:pathLst>
                <a:path w="729" h="4788" extrusionOk="0">
                  <a:moveTo>
                    <a:pt x="1" y="0"/>
                  </a:moveTo>
                  <a:lnTo>
                    <a:pt x="1" y="4788"/>
                  </a:lnTo>
                  <a:lnTo>
                    <a:pt x="729" y="4788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890;p80"/>
            <p:cNvSpPr/>
            <p:nvPr/>
          </p:nvSpPr>
          <p:spPr>
            <a:xfrm>
              <a:off x="3903525" y="42208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891;p80"/>
            <p:cNvSpPr/>
            <p:nvPr/>
          </p:nvSpPr>
          <p:spPr>
            <a:xfrm>
              <a:off x="3903525" y="434842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892;p80"/>
            <p:cNvSpPr/>
            <p:nvPr/>
          </p:nvSpPr>
          <p:spPr>
            <a:xfrm>
              <a:off x="3994525" y="4277950"/>
              <a:ext cx="18200" cy="119725"/>
            </a:xfrm>
            <a:custGeom>
              <a:avLst/>
              <a:gdLst/>
              <a:ahLst/>
              <a:cxnLst/>
              <a:rect l="l" t="t" r="r" b="b"/>
              <a:pathLst>
                <a:path w="728" h="4789" extrusionOk="0">
                  <a:moveTo>
                    <a:pt x="0" y="1"/>
                  </a:moveTo>
                  <a:lnTo>
                    <a:pt x="0" y="4788"/>
                  </a:lnTo>
                  <a:lnTo>
                    <a:pt x="728" y="478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893;p80"/>
            <p:cNvSpPr/>
            <p:nvPr/>
          </p:nvSpPr>
          <p:spPr>
            <a:xfrm>
              <a:off x="4003475" y="426515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94;p80"/>
            <p:cNvSpPr/>
            <p:nvPr/>
          </p:nvSpPr>
          <p:spPr>
            <a:xfrm>
              <a:off x="4003475" y="43925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95;p80"/>
            <p:cNvSpPr/>
            <p:nvPr/>
          </p:nvSpPr>
          <p:spPr>
            <a:xfrm>
              <a:off x="4027825" y="4341525"/>
              <a:ext cx="18225" cy="100225"/>
            </a:xfrm>
            <a:custGeom>
              <a:avLst/>
              <a:gdLst/>
              <a:ahLst/>
              <a:cxnLst/>
              <a:rect l="l" t="t" r="r" b="b"/>
              <a:pathLst>
                <a:path w="729" h="4009" extrusionOk="0">
                  <a:moveTo>
                    <a:pt x="1" y="0"/>
                  </a:moveTo>
                  <a:lnTo>
                    <a:pt x="1" y="4008"/>
                  </a:lnTo>
                  <a:lnTo>
                    <a:pt x="729" y="4008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96;p80"/>
            <p:cNvSpPr/>
            <p:nvPr/>
          </p:nvSpPr>
          <p:spPr>
            <a:xfrm>
              <a:off x="4036800" y="43287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97;p80"/>
            <p:cNvSpPr/>
            <p:nvPr/>
          </p:nvSpPr>
          <p:spPr>
            <a:xfrm>
              <a:off x="4036800" y="4435575"/>
              <a:ext cx="25" cy="38725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0"/>
                  </a:moveTo>
                  <a:lnTo>
                    <a:pt x="1" y="154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98;p80"/>
            <p:cNvSpPr/>
            <p:nvPr/>
          </p:nvSpPr>
          <p:spPr>
            <a:xfrm>
              <a:off x="4061150" y="4370225"/>
              <a:ext cx="18225" cy="119950"/>
            </a:xfrm>
            <a:custGeom>
              <a:avLst/>
              <a:gdLst/>
              <a:ahLst/>
              <a:cxnLst/>
              <a:rect l="l" t="t" r="r" b="b"/>
              <a:pathLst>
                <a:path w="729" h="4798" extrusionOk="0">
                  <a:moveTo>
                    <a:pt x="0" y="0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99;p80"/>
            <p:cNvSpPr/>
            <p:nvPr/>
          </p:nvSpPr>
          <p:spPr>
            <a:xfrm>
              <a:off x="4070375" y="43574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900;p80"/>
            <p:cNvSpPr/>
            <p:nvPr/>
          </p:nvSpPr>
          <p:spPr>
            <a:xfrm>
              <a:off x="4070375" y="448502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901;p80"/>
            <p:cNvSpPr/>
            <p:nvPr/>
          </p:nvSpPr>
          <p:spPr>
            <a:xfrm>
              <a:off x="4094725" y="4378150"/>
              <a:ext cx="17975" cy="92300"/>
            </a:xfrm>
            <a:custGeom>
              <a:avLst/>
              <a:gdLst/>
              <a:ahLst/>
              <a:cxnLst/>
              <a:rect l="l" t="t" r="r" b="b"/>
              <a:pathLst>
                <a:path w="719" h="3692" extrusionOk="0">
                  <a:moveTo>
                    <a:pt x="0" y="1"/>
                  </a:moveTo>
                  <a:lnTo>
                    <a:pt x="0" y="3691"/>
                  </a:lnTo>
                  <a:lnTo>
                    <a:pt x="718" y="369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902;p80"/>
            <p:cNvSpPr/>
            <p:nvPr/>
          </p:nvSpPr>
          <p:spPr>
            <a:xfrm>
              <a:off x="4103700" y="4337925"/>
              <a:ext cx="25" cy="46675"/>
            </a:xfrm>
            <a:custGeom>
              <a:avLst/>
              <a:gdLst/>
              <a:ahLst/>
              <a:cxnLst/>
              <a:rect l="l" t="t" r="r" b="b"/>
              <a:pathLst>
                <a:path w="1" h="1867" fill="none" extrusionOk="0">
                  <a:moveTo>
                    <a:pt x="0" y="1866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903;p80"/>
            <p:cNvSpPr/>
            <p:nvPr/>
          </p:nvSpPr>
          <p:spPr>
            <a:xfrm>
              <a:off x="4103700" y="44653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4;p80"/>
            <p:cNvSpPr/>
            <p:nvPr/>
          </p:nvSpPr>
          <p:spPr>
            <a:xfrm>
              <a:off x="4161350" y="445632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05;p80"/>
            <p:cNvSpPr/>
            <p:nvPr/>
          </p:nvSpPr>
          <p:spPr>
            <a:xfrm>
              <a:off x="4170325" y="44435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06;p80"/>
            <p:cNvSpPr/>
            <p:nvPr/>
          </p:nvSpPr>
          <p:spPr>
            <a:xfrm>
              <a:off x="4170325" y="4570900"/>
              <a:ext cx="25" cy="18200"/>
            </a:xfrm>
            <a:custGeom>
              <a:avLst/>
              <a:gdLst/>
              <a:ahLst/>
              <a:cxnLst/>
              <a:rect l="l" t="t" r="r" b="b"/>
              <a:pathLst>
                <a:path w="1" h="728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07;p80"/>
            <p:cNvSpPr/>
            <p:nvPr/>
          </p:nvSpPr>
          <p:spPr>
            <a:xfrm>
              <a:off x="4194675" y="4423525"/>
              <a:ext cx="18225" cy="88950"/>
            </a:xfrm>
            <a:custGeom>
              <a:avLst/>
              <a:gdLst/>
              <a:ahLst/>
              <a:cxnLst/>
              <a:rect l="l" t="t" r="r" b="b"/>
              <a:pathLst>
                <a:path w="729" h="3558" extrusionOk="0">
                  <a:moveTo>
                    <a:pt x="0" y="0"/>
                  </a:moveTo>
                  <a:lnTo>
                    <a:pt x="0" y="3558"/>
                  </a:lnTo>
                  <a:lnTo>
                    <a:pt x="728" y="355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08;p80"/>
            <p:cNvSpPr/>
            <p:nvPr/>
          </p:nvSpPr>
          <p:spPr>
            <a:xfrm>
              <a:off x="4203650" y="44104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9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09;p80"/>
            <p:cNvSpPr/>
            <p:nvPr/>
          </p:nvSpPr>
          <p:spPr>
            <a:xfrm>
              <a:off x="4203650" y="4508600"/>
              <a:ext cx="25" cy="47700"/>
            </a:xfrm>
            <a:custGeom>
              <a:avLst/>
              <a:gdLst/>
              <a:ahLst/>
              <a:cxnLst/>
              <a:rect l="l" t="t" r="r" b="b"/>
              <a:pathLst>
                <a:path w="1" h="1908" fill="none" extrusionOk="0">
                  <a:moveTo>
                    <a:pt x="0" y="1"/>
                  </a:moveTo>
                  <a:lnTo>
                    <a:pt x="0" y="190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10;p80"/>
            <p:cNvSpPr/>
            <p:nvPr/>
          </p:nvSpPr>
          <p:spPr>
            <a:xfrm>
              <a:off x="3126975" y="4467350"/>
              <a:ext cx="18225" cy="73825"/>
            </a:xfrm>
            <a:custGeom>
              <a:avLst/>
              <a:gdLst/>
              <a:ahLst/>
              <a:cxnLst/>
              <a:rect l="l" t="t" r="r" b="b"/>
              <a:pathLst>
                <a:path w="729" h="2953" extrusionOk="0">
                  <a:moveTo>
                    <a:pt x="1" y="0"/>
                  </a:moveTo>
                  <a:lnTo>
                    <a:pt x="1" y="2953"/>
                  </a:lnTo>
                  <a:lnTo>
                    <a:pt x="729" y="2953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11;p80"/>
            <p:cNvSpPr/>
            <p:nvPr/>
          </p:nvSpPr>
          <p:spPr>
            <a:xfrm>
              <a:off x="3135950" y="4417375"/>
              <a:ext cx="25" cy="55125"/>
            </a:xfrm>
            <a:custGeom>
              <a:avLst/>
              <a:gdLst/>
              <a:ahLst/>
              <a:cxnLst/>
              <a:rect l="l" t="t" r="r" b="b"/>
              <a:pathLst>
                <a:path w="1" h="2205" fill="none" extrusionOk="0">
                  <a:moveTo>
                    <a:pt x="1" y="2205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12;p80"/>
            <p:cNvSpPr/>
            <p:nvPr/>
          </p:nvSpPr>
          <p:spPr>
            <a:xfrm>
              <a:off x="3135950" y="45357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1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13;p80"/>
            <p:cNvSpPr/>
            <p:nvPr/>
          </p:nvSpPr>
          <p:spPr>
            <a:xfrm>
              <a:off x="3193625" y="4541150"/>
              <a:ext cx="18225" cy="81525"/>
            </a:xfrm>
            <a:custGeom>
              <a:avLst/>
              <a:gdLst/>
              <a:ahLst/>
              <a:cxnLst/>
              <a:rect l="l" t="t" r="r" b="b"/>
              <a:pathLst>
                <a:path w="729" h="3261" extrusionOk="0">
                  <a:moveTo>
                    <a:pt x="0" y="1"/>
                  </a:moveTo>
                  <a:lnTo>
                    <a:pt x="0" y="3261"/>
                  </a:lnTo>
                  <a:lnTo>
                    <a:pt x="728" y="3261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914;p80"/>
            <p:cNvSpPr/>
            <p:nvPr/>
          </p:nvSpPr>
          <p:spPr>
            <a:xfrm>
              <a:off x="3202850" y="4489900"/>
              <a:ext cx="25" cy="57700"/>
            </a:xfrm>
            <a:custGeom>
              <a:avLst/>
              <a:gdLst/>
              <a:ahLst/>
              <a:cxnLst/>
              <a:rect l="l" t="t" r="r" b="b"/>
              <a:pathLst>
                <a:path w="1" h="2308" fill="none" extrusionOk="0">
                  <a:moveTo>
                    <a:pt x="0" y="2307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915;p80"/>
            <p:cNvSpPr/>
            <p:nvPr/>
          </p:nvSpPr>
          <p:spPr>
            <a:xfrm>
              <a:off x="3202850" y="46172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1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916;p80"/>
            <p:cNvSpPr/>
            <p:nvPr/>
          </p:nvSpPr>
          <p:spPr>
            <a:xfrm>
              <a:off x="3327150" y="4587550"/>
              <a:ext cx="18225" cy="77675"/>
            </a:xfrm>
            <a:custGeom>
              <a:avLst/>
              <a:gdLst/>
              <a:ahLst/>
              <a:cxnLst/>
              <a:rect l="l" t="t" r="r" b="b"/>
              <a:pathLst>
                <a:path w="729" h="3107" extrusionOk="0">
                  <a:moveTo>
                    <a:pt x="0" y="0"/>
                  </a:moveTo>
                  <a:lnTo>
                    <a:pt x="0" y="3107"/>
                  </a:lnTo>
                  <a:lnTo>
                    <a:pt x="728" y="310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917;p80"/>
            <p:cNvSpPr/>
            <p:nvPr/>
          </p:nvSpPr>
          <p:spPr>
            <a:xfrm>
              <a:off x="3336375" y="45747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9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918;p80"/>
            <p:cNvSpPr/>
            <p:nvPr/>
          </p:nvSpPr>
          <p:spPr>
            <a:xfrm>
              <a:off x="3336375" y="4656225"/>
              <a:ext cx="25" cy="64100"/>
            </a:xfrm>
            <a:custGeom>
              <a:avLst/>
              <a:gdLst/>
              <a:ahLst/>
              <a:cxnLst/>
              <a:rect l="l" t="t" r="r" b="b"/>
              <a:pathLst>
                <a:path w="1" h="2564" fill="none" extrusionOk="0">
                  <a:moveTo>
                    <a:pt x="0" y="1"/>
                  </a:moveTo>
                  <a:lnTo>
                    <a:pt x="0" y="2564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919;p80"/>
            <p:cNvSpPr/>
            <p:nvPr/>
          </p:nvSpPr>
          <p:spPr>
            <a:xfrm>
              <a:off x="3360450" y="4553975"/>
              <a:ext cx="18225" cy="119975"/>
            </a:xfrm>
            <a:custGeom>
              <a:avLst/>
              <a:gdLst/>
              <a:ahLst/>
              <a:cxnLst/>
              <a:rect l="l" t="t" r="r" b="b"/>
              <a:pathLst>
                <a:path w="72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729" y="4798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920;p80"/>
            <p:cNvSpPr/>
            <p:nvPr/>
          </p:nvSpPr>
          <p:spPr>
            <a:xfrm>
              <a:off x="3369675" y="45411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921;p80"/>
            <p:cNvSpPr/>
            <p:nvPr/>
          </p:nvSpPr>
          <p:spPr>
            <a:xfrm>
              <a:off x="3369675" y="466880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922;p80"/>
            <p:cNvSpPr/>
            <p:nvPr/>
          </p:nvSpPr>
          <p:spPr>
            <a:xfrm>
              <a:off x="3460675" y="4492975"/>
              <a:ext cx="17950" cy="58200"/>
            </a:xfrm>
            <a:custGeom>
              <a:avLst/>
              <a:gdLst/>
              <a:ahLst/>
              <a:cxnLst/>
              <a:rect l="l" t="t" r="r" b="b"/>
              <a:pathLst>
                <a:path w="718" h="2328" extrusionOk="0">
                  <a:moveTo>
                    <a:pt x="0" y="1"/>
                  </a:moveTo>
                  <a:lnTo>
                    <a:pt x="0" y="2328"/>
                  </a:lnTo>
                  <a:lnTo>
                    <a:pt x="718" y="2328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923;p80"/>
            <p:cNvSpPr/>
            <p:nvPr/>
          </p:nvSpPr>
          <p:spPr>
            <a:xfrm>
              <a:off x="3469650" y="448017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924;p80"/>
            <p:cNvSpPr/>
            <p:nvPr/>
          </p:nvSpPr>
          <p:spPr>
            <a:xfrm>
              <a:off x="3469650" y="4547300"/>
              <a:ext cx="25" cy="78450"/>
            </a:xfrm>
            <a:custGeom>
              <a:avLst/>
              <a:gdLst/>
              <a:ahLst/>
              <a:cxnLst/>
              <a:rect l="l" t="t" r="r" b="b"/>
              <a:pathLst>
                <a:path w="1" h="3138" fill="none" extrusionOk="0">
                  <a:moveTo>
                    <a:pt x="0" y="1"/>
                  </a:moveTo>
                  <a:lnTo>
                    <a:pt x="0" y="313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925;p80"/>
            <p:cNvSpPr/>
            <p:nvPr/>
          </p:nvSpPr>
          <p:spPr>
            <a:xfrm>
              <a:off x="3560875" y="44260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9"/>
                  </a:lnTo>
                  <a:lnTo>
                    <a:pt x="718" y="4799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926;p80"/>
            <p:cNvSpPr/>
            <p:nvPr/>
          </p:nvSpPr>
          <p:spPr>
            <a:xfrm>
              <a:off x="3569850" y="44132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927;p80"/>
            <p:cNvSpPr/>
            <p:nvPr/>
          </p:nvSpPr>
          <p:spPr>
            <a:xfrm>
              <a:off x="3569850" y="45406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928;p80"/>
            <p:cNvSpPr/>
            <p:nvPr/>
          </p:nvSpPr>
          <p:spPr>
            <a:xfrm>
              <a:off x="3627500" y="4357400"/>
              <a:ext cx="17975" cy="92550"/>
            </a:xfrm>
            <a:custGeom>
              <a:avLst/>
              <a:gdLst/>
              <a:ahLst/>
              <a:cxnLst/>
              <a:rect l="l" t="t" r="r" b="b"/>
              <a:pathLst>
                <a:path w="719" h="3702" extrusionOk="0">
                  <a:moveTo>
                    <a:pt x="1" y="1"/>
                  </a:moveTo>
                  <a:lnTo>
                    <a:pt x="1" y="3701"/>
                  </a:lnTo>
                  <a:lnTo>
                    <a:pt x="719" y="37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929;p80"/>
            <p:cNvSpPr/>
            <p:nvPr/>
          </p:nvSpPr>
          <p:spPr>
            <a:xfrm>
              <a:off x="3636475" y="4344600"/>
              <a:ext cx="25" cy="18200"/>
            </a:xfrm>
            <a:custGeom>
              <a:avLst/>
              <a:gdLst/>
              <a:ahLst/>
              <a:cxnLst/>
              <a:rect l="l" t="t" r="r" b="b"/>
              <a:pathLst>
                <a:path w="1" h="728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930;p80"/>
            <p:cNvSpPr/>
            <p:nvPr/>
          </p:nvSpPr>
          <p:spPr>
            <a:xfrm>
              <a:off x="3636475" y="4448125"/>
              <a:ext cx="25" cy="42050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1" y="1"/>
                  </a:moveTo>
                  <a:lnTo>
                    <a:pt x="1" y="1682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931;p80"/>
            <p:cNvSpPr/>
            <p:nvPr/>
          </p:nvSpPr>
          <p:spPr>
            <a:xfrm>
              <a:off x="3794350" y="4332550"/>
              <a:ext cx="17975" cy="119950"/>
            </a:xfrm>
            <a:custGeom>
              <a:avLst/>
              <a:gdLst/>
              <a:ahLst/>
              <a:cxnLst/>
              <a:rect l="l" t="t" r="r" b="b"/>
              <a:pathLst>
                <a:path w="719" h="4798" extrusionOk="0">
                  <a:moveTo>
                    <a:pt x="1" y="0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932;p80"/>
            <p:cNvSpPr/>
            <p:nvPr/>
          </p:nvSpPr>
          <p:spPr>
            <a:xfrm>
              <a:off x="3803325" y="43197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8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933;p80"/>
            <p:cNvSpPr/>
            <p:nvPr/>
          </p:nvSpPr>
          <p:spPr>
            <a:xfrm>
              <a:off x="3803325" y="44473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1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934;p80"/>
            <p:cNvSpPr/>
            <p:nvPr/>
          </p:nvSpPr>
          <p:spPr>
            <a:xfrm>
              <a:off x="3927875" y="42725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935;p80"/>
            <p:cNvSpPr/>
            <p:nvPr/>
          </p:nvSpPr>
          <p:spPr>
            <a:xfrm>
              <a:off x="3936850" y="42597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9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936;p80"/>
            <p:cNvSpPr/>
            <p:nvPr/>
          </p:nvSpPr>
          <p:spPr>
            <a:xfrm>
              <a:off x="3936850" y="438740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937;p80"/>
            <p:cNvSpPr/>
            <p:nvPr/>
          </p:nvSpPr>
          <p:spPr>
            <a:xfrm>
              <a:off x="3961200" y="4348425"/>
              <a:ext cx="17950" cy="68975"/>
            </a:xfrm>
            <a:custGeom>
              <a:avLst/>
              <a:gdLst/>
              <a:ahLst/>
              <a:cxnLst/>
              <a:rect l="l" t="t" r="r" b="b"/>
              <a:pathLst>
                <a:path w="718" h="2759" extrusionOk="0">
                  <a:moveTo>
                    <a:pt x="0" y="1"/>
                  </a:moveTo>
                  <a:lnTo>
                    <a:pt x="0" y="2758"/>
                  </a:lnTo>
                  <a:lnTo>
                    <a:pt x="718" y="2758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938;p80"/>
            <p:cNvSpPr/>
            <p:nvPr/>
          </p:nvSpPr>
          <p:spPr>
            <a:xfrm>
              <a:off x="3970175" y="4284625"/>
              <a:ext cx="25" cy="66150"/>
            </a:xfrm>
            <a:custGeom>
              <a:avLst/>
              <a:gdLst/>
              <a:ahLst/>
              <a:cxnLst/>
              <a:rect l="l" t="t" r="r" b="b"/>
              <a:pathLst>
                <a:path w="1" h="2646" fill="none" extrusionOk="0">
                  <a:moveTo>
                    <a:pt x="0" y="2645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939;p80"/>
            <p:cNvSpPr/>
            <p:nvPr/>
          </p:nvSpPr>
          <p:spPr>
            <a:xfrm>
              <a:off x="3970175" y="44122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940;p80"/>
            <p:cNvSpPr/>
            <p:nvPr/>
          </p:nvSpPr>
          <p:spPr>
            <a:xfrm>
              <a:off x="4128050" y="4458900"/>
              <a:ext cx="17950" cy="91250"/>
            </a:xfrm>
            <a:custGeom>
              <a:avLst/>
              <a:gdLst/>
              <a:ahLst/>
              <a:cxnLst/>
              <a:rect l="l" t="t" r="r" b="b"/>
              <a:pathLst>
                <a:path w="718" h="3650" extrusionOk="0">
                  <a:moveTo>
                    <a:pt x="0" y="0"/>
                  </a:moveTo>
                  <a:lnTo>
                    <a:pt x="0" y="3650"/>
                  </a:lnTo>
                  <a:lnTo>
                    <a:pt x="718" y="365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941;p80"/>
            <p:cNvSpPr/>
            <p:nvPr/>
          </p:nvSpPr>
          <p:spPr>
            <a:xfrm>
              <a:off x="4137000" y="441737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5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942;p80"/>
            <p:cNvSpPr/>
            <p:nvPr/>
          </p:nvSpPr>
          <p:spPr>
            <a:xfrm>
              <a:off x="4137000" y="45450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943;p80"/>
            <p:cNvSpPr/>
            <p:nvPr/>
          </p:nvSpPr>
          <p:spPr>
            <a:xfrm>
              <a:off x="4228000" y="4528600"/>
              <a:ext cx="18225" cy="78450"/>
            </a:xfrm>
            <a:custGeom>
              <a:avLst/>
              <a:gdLst/>
              <a:ahLst/>
              <a:cxnLst/>
              <a:rect l="l" t="t" r="r" b="b"/>
              <a:pathLst>
                <a:path w="729" h="3138" extrusionOk="0">
                  <a:moveTo>
                    <a:pt x="0" y="1"/>
                  </a:moveTo>
                  <a:lnTo>
                    <a:pt x="0" y="3138"/>
                  </a:lnTo>
                  <a:lnTo>
                    <a:pt x="728" y="313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944;p80"/>
            <p:cNvSpPr/>
            <p:nvPr/>
          </p:nvSpPr>
          <p:spPr>
            <a:xfrm>
              <a:off x="4237225" y="4474275"/>
              <a:ext cx="25" cy="71775"/>
            </a:xfrm>
            <a:custGeom>
              <a:avLst/>
              <a:gdLst/>
              <a:ahLst/>
              <a:cxnLst/>
              <a:rect l="l" t="t" r="r" b="b"/>
              <a:pathLst>
                <a:path w="1" h="2871" fill="none" extrusionOk="0">
                  <a:moveTo>
                    <a:pt x="0" y="2871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945;p80"/>
            <p:cNvSpPr/>
            <p:nvPr/>
          </p:nvSpPr>
          <p:spPr>
            <a:xfrm>
              <a:off x="4237225" y="46019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946;p80"/>
            <p:cNvSpPr/>
            <p:nvPr/>
          </p:nvSpPr>
          <p:spPr>
            <a:xfrm>
              <a:off x="4261575" y="4507075"/>
              <a:ext cx="17950" cy="121250"/>
            </a:xfrm>
            <a:custGeom>
              <a:avLst/>
              <a:gdLst/>
              <a:ahLst/>
              <a:cxnLst/>
              <a:rect l="l" t="t" r="r" b="b"/>
              <a:pathLst>
                <a:path w="718" h="4850" extrusionOk="0">
                  <a:moveTo>
                    <a:pt x="0" y="0"/>
                  </a:moveTo>
                  <a:lnTo>
                    <a:pt x="0" y="4849"/>
                  </a:lnTo>
                  <a:lnTo>
                    <a:pt x="718" y="48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947;p80"/>
            <p:cNvSpPr/>
            <p:nvPr/>
          </p:nvSpPr>
          <p:spPr>
            <a:xfrm>
              <a:off x="4270525" y="4471975"/>
              <a:ext cx="25" cy="37675"/>
            </a:xfrm>
            <a:custGeom>
              <a:avLst/>
              <a:gdLst/>
              <a:ahLst/>
              <a:cxnLst/>
              <a:rect l="l" t="t" r="r" b="b"/>
              <a:pathLst>
                <a:path w="1" h="1507" fill="none" extrusionOk="0">
                  <a:moveTo>
                    <a:pt x="1" y="1507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948;p80"/>
            <p:cNvSpPr/>
            <p:nvPr/>
          </p:nvSpPr>
          <p:spPr>
            <a:xfrm>
              <a:off x="4270525" y="46231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949;p80"/>
            <p:cNvSpPr/>
            <p:nvPr/>
          </p:nvSpPr>
          <p:spPr>
            <a:xfrm>
              <a:off x="4294875" y="4426075"/>
              <a:ext cx="17975" cy="80250"/>
            </a:xfrm>
            <a:custGeom>
              <a:avLst/>
              <a:gdLst/>
              <a:ahLst/>
              <a:cxnLst/>
              <a:rect l="l" t="t" r="r" b="b"/>
              <a:pathLst>
                <a:path w="719" h="3210" extrusionOk="0">
                  <a:moveTo>
                    <a:pt x="1" y="1"/>
                  </a:moveTo>
                  <a:lnTo>
                    <a:pt x="1" y="3210"/>
                  </a:lnTo>
                  <a:lnTo>
                    <a:pt x="718" y="3210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950;p80"/>
            <p:cNvSpPr/>
            <p:nvPr/>
          </p:nvSpPr>
          <p:spPr>
            <a:xfrm>
              <a:off x="4303850" y="44132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951;p80"/>
            <p:cNvSpPr/>
            <p:nvPr/>
          </p:nvSpPr>
          <p:spPr>
            <a:xfrm>
              <a:off x="4303850" y="4501175"/>
              <a:ext cx="25" cy="36925"/>
            </a:xfrm>
            <a:custGeom>
              <a:avLst/>
              <a:gdLst/>
              <a:ahLst/>
              <a:cxnLst/>
              <a:rect l="l" t="t" r="r" b="b"/>
              <a:pathLst>
                <a:path w="1" h="1477" fill="none" extrusionOk="0">
                  <a:moveTo>
                    <a:pt x="1" y="1"/>
                  </a:moveTo>
                  <a:lnTo>
                    <a:pt x="1" y="1477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952;p80"/>
            <p:cNvSpPr/>
            <p:nvPr/>
          </p:nvSpPr>
          <p:spPr>
            <a:xfrm>
              <a:off x="4328200" y="4392525"/>
              <a:ext cx="17975" cy="83050"/>
            </a:xfrm>
            <a:custGeom>
              <a:avLst/>
              <a:gdLst/>
              <a:ahLst/>
              <a:cxnLst/>
              <a:rect l="l" t="t" r="r" b="b"/>
              <a:pathLst>
                <a:path w="719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718" y="3322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953;p80"/>
            <p:cNvSpPr/>
            <p:nvPr/>
          </p:nvSpPr>
          <p:spPr>
            <a:xfrm>
              <a:off x="4337175" y="43797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954;p80"/>
            <p:cNvSpPr/>
            <p:nvPr/>
          </p:nvSpPr>
          <p:spPr>
            <a:xfrm>
              <a:off x="4337175" y="4465300"/>
              <a:ext cx="25" cy="60000"/>
            </a:xfrm>
            <a:custGeom>
              <a:avLst/>
              <a:gdLst/>
              <a:ahLst/>
              <a:cxnLst/>
              <a:rect l="l" t="t" r="r" b="b"/>
              <a:pathLst>
                <a:path w="1" h="2400" fill="none" extrusionOk="0">
                  <a:moveTo>
                    <a:pt x="0" y="0"/>
                  </a:moveTo>
                  <a:lnTo>
                    <a:pt x="0" y="2399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955;p80"/>
            <p:cNvSpPr/>
            <p:nvPr/>
          </p:nvSpPr>
          <p:spPr>
            <a:xfrm>
              <a:off x="3051125" y="4730800"/>
              <a:ext cx="14625" cy="163300"/>
            </a:xfrm>
            <a:custGeom>
              <a:avLst/>
              <a:gdLst/>
              <a:ahLst/>
              <a:cxnLst/>
              <a:rect l="l" t="t" r="r" b="b"/>
              <a:pathLst>
                <a:path w="585" h="6532" extrusionOk="0">
                  <a:moveTo>
                    <a:pt x="0" y="1"/>
                  </a:moveTo>
                  <a:lnTo>
                    <a:pt x="0" y="6531"/>
                  </a:lnTo>
                  <a:lnTo>
                    <a:pt x="585" y="6531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956;p80"/>
            <p:cNvSpPr/>
            <p:nvPr/>
          </p:nvSpPr>
          <p:spPr>
            <a:xfrm>
              <a:off x="3076500" y="4790025"/>
              <a:ext cx="14875" cy="104075"/>
            </a:xfrm>
            <a:custGeom>
              <a:avLst/>
              <a:gdLst/>
              <a:ahLst/>
              <a:cxnLst/>
              <a:rect l="l" t="t" r="r" b="b"/>
              <a:pathLst>
                <a:path w="595" h="4163" extrusionOk="0">
                  <a:moveTo>
                    <a:pt x="0" y="0"/>
                  </a:moveTo>
                  <a:lnTo>
                    <a:pt x="0" y="4162"/>
                  </a:lnTo>
                  <a:lnTo>
                    <a:pt x="595" y="416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957;p80"/>
            <p:cNvSpPr/>
            <p:nvPr/>
          </p:nvSpPr>
          <p:spPr>
            <a:xfrm>
              <a:off x="3102125" y="4798975"/>
              <a:ext cx="14625" cy="95125"/>
            </a:xfrm>
            <a:custGeom>
              <a:avLst/>
              <a:gdLst/>
              <a:ahLst/>
              <a:cxnLst/>
              <a:rect l="l" t="t" r="r" b="b"/>
              <a:pathLst>
                <a:path w="585" h="3805" extrusionOk="0">
                  <a:moveTo>
                    <a:pt x="0" y="1"/>
                  </a:moveTo>
                  <a:lnTo>
                    <a:pt x="0" y="3804"/>
                  </a:lnTo>
                  <a:lnTo>
                    <a:pt x="585" y="380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C8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958;p80"/>
            <p:cNvSpPr/>
            <p:nvPr/>
          </p:nvSpPr>
          <p:spPr>
            <a:xfrm>
              <a:off x="3127500" y="4800525"/>
              <a:ext cx="14875" cy="93575"/>
            </a:xfrm>
            <a:custGeom>
              <a:avLst/>
              <a:gdLst/>
              <a:ahLst/>
              <a:cxnLst/>
              <a:rect l="l" t="t" r="r" b="b"/>
              <a:pathLst>
                <a:path w="595" h="3743" extrusionOk="0">
                  <a:moveTo>
                    <a:pt x="0" y="0"/>
                  </a:moveTo>
                  <a:lnTo>
                    <a:pt x="0" y="3742"/>
                  </a:lnTo>
                  <a:lnTo>
                    <a:pt x="595" y="374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5C8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959;p80"/>
            <p:cNvSpPr/>
            <p:nvPr/>
          </p:nvSpPr>
          <p:spPr>
            <a:xfrm>
              <a:off x="3153125" y="4812575"/>
              <a:ext cx="14625" cy="81525"/>
            </a:xfrm>
            <a:custGeom>
              <a:avLst/>
              <a:gdLst/>
              <a:ahLst/>
              <a:cxnLst/>
              <a:rect l="l" t="t" r="r" b="b"/>
              <a:pathLst>
                <a:path w="585" h="3261" extrusionOk="0">
                  <a:moveTo>
                    <a:pt x="0" y="0"/>
                  </a:moveTo>
                  <a:lnTo>
                    <a:pt x="0" y="3260"/>
                  </a:lnTo>
                  <a:lnTo>
                    <a:pt x="585" y="326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5C8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960;p80"/>
            <p:cNvSpPr/>
            <p:nvPr/>
          </p:nvSpPr>
          <p:spPr>
            <a:xfrm>
              <a:off x="3178500" y="4823075"/>
              <a:ext cx="14625" cy="71025"/>
            </a:xfrm>
            <a:custGeom>
              <a:avLst/>
              <a:gdLst/>
              <a:ahLst/>
              <a:cxnLst/>
              <a:rect l="l" t="t" r="r" b="b"/>
              <a:pathLst>
                <a:path w="585" h="2841" extrusionOk="0">
                  <a:moveTo>
                    <a:pt x="0" y="0"/>
                  </a:moveTo>
                  <a:lnTo>
                    <a:pt x="0" y="2840"/>
                  </a:lnTo>
                  <a:lnTo>
                    <a:pt x="585" y="28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961;p80"/>
            <p:cNvSpPr/>
            <p:nvPr/>
          </p:nvSpPr>
          <p:spPr>
            <a:xfrm>
              <a:off x="3204125" y="4834875"/>
              <a:ext cx="14625" cy="59225"/>
            </a:xfrm>
            <a:custGeom>
              <a:avLst/>
              <a:gdLst/>
              <a:ahLst/>
              <a:cxnLst/>
              <a:rect l="l" t="t" r="r" b="b"/>
              <a:pathLst>
                <a:path w="585" h="2369" extrusionOk="0">
                  <a:moveTo>
                    <a:pt x="0" y="0"/>
                  </a:moveTo>
                  <a:lnTo>
                    <a:pt x="0" y="2368"/>
                  </a:lnTo>
                  <a:lnTo>
                    <a:pt x="585" y="236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962;p80"/>
            <p:cNvSpPr/>
            <p:nvPr/>
          </p:nvSpPr>
          <p:spPr>
            <a:xfrm>
              <a:off x="3229500" y="4839225"/>
              <a:ext cx="14625" cy="54875"/>
            </a:xfrm>
            <a:custGeom>
              <a:avLst/>
              <a:gdLst/>
              <a:ahLst/>
              <a:cxnLst/>
              <a:rect l="l" t="t" r="r" b="b"/>
              <a:pathLst>
                <a:path w="585" h="2195" extrusionOk="0">
                  <a:moveTo>
                    <a:pt x="0" y="0"/>
                  </a:moveTo>
                  <a:lnTo>
                    <a:pt x="0" y="2194"/>
                  </a:lnTo>
                  <a:lnTo>
                    <a:pt x="585" y="2194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963;p80"/>
            <p:cNvSpPr/>
            <p:nvPr/>
          </p:nvSpPr>
          <p:spPr>
            <a:xfrm>
              <a:off x="3255125" y="4824350"/>
              <a:ext cx="14625" cy="69750"/>
            </a:xfrm>
            <a:custGeom>
              <a:avLst/>
              <a:gdLst/>
              <a:ahLst/>
              <a:cxnLst/>
              <a:rect l="l" t="t" r="r" b="b"/>
              <a:pathLst>
                <a:path w="585" h="2790" extrusionOk="0">
                  <a:moveTo>
                    <a:pt x="1" y="1"/>
                  </a:moveTo>
                  <a:lnTo>
                    <a:pt x="1" y="2789"/>
                  </a:lnTo>
                  <a:lnTo>
                    <a:pt x="585" y="278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964;p80"/>
            <p:cNvSpPr/>
            <p:nvPr/>
          </p:nvSpPr>
          <p:spPr>
            <a:xfrm>
              <a:off x="3280500" y="4826675"/>
              <a:ext cx="14625" cy="67425"/>
            </a:xfrm>
            <a:custGeom>
              <a:avLst/>
              <a:gdLst/>
              <a:ahLst/>
              <a:cxnLst/>
              <a:rect l="l" t="t" r="r" b="b"/>
              <a:pathLst>
                <a:path w="585" h="2697" extrusionOk="0">
                  <a:moveTo>
                    <a:pt x="0" y="0"/>
                  </a:moveTo>
                  <a:lnTo>
                    <a:pt x="0" y="2696"/>
                  </a:lnTo>
                  <a:lnTo>
                    <a:pt x="585" y="269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965;p80"/>
            <p:cNvSpPr/>
            <p:nvPr/>
          </p:nvSpPr>
          <p:spPr>
            <a:xfrm>
              <a:off x="3306125" y="4836400"/>
              <a:ext cx="14625" cy="57700"/>
            </a:xfrm>
            <a:custGeom>
              <a:avLst/>
              <a:gdLst/>
              <a:ahLst/>
              <a:cxnLst/>
              <a:rect l="l" t="t" r="r" b="b"/>
              <a:pathLst>
                <a:path w="585" h="2308" extrusionOk="0">
                  <a:moveTo>
                    <a:pt x="1" y="1"/>
                  </a:moveTo>
                  <a:lnTo>
                    <a:pt x="1" y="2307"/>
                  </a:lnTo>
                  <a:lnTo>
                    <a:pt x="585" y="2307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966;p80"/>
            <p:cNvSpPr/>
            <p:nvPr/>
          </p:nvSpPr>
          <p:spPr>
            <a:xfrm>
              <a:off x="3331500" y="4851000"/>
              <a:ext cx="14625" cy="43100"/>
            </a:xfrm>
            <a:custGeom>
              <a:avLst/>
              <a:gdLst/>
              <a:ahLst/>
              <a:cxnLst/>
              <a:rect l="l" t="t" r="r" b="b"/>
              <a:pathLst>
                <a:path w="585" h="1724" extrusionOk="0">
                  <a:moveTo>
                    <a:pt x="0" y="1"/>
                  </a:moveTo>
                  <a:lnTo>
                    <a:pt x="0" y="1723"/>
                  </a:lnTo>
                  <a:lnTo>
                    <a:pt x="585" y="17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967;p80"/>
            <p:cNvSpPr/>
            <p:nvPr/>
          </p:nvSpPr>
          <p:spPr>
            <a:xfrm>
              <a:off x="3356875" y="4859200"/>
              <a:ext cx="14875" cy="34900"/>
            </a:xfrm>
            <a:custGeom>
              <a:avLst/>
              <a:gdLst/>
              <a:ahLst/>
              <a:cxnLst/>
              <a:rect l="l" t="t" r="r" b="b"/>
              <a:pathLst>
                <a:path w="595" h="1396" extrusionOk="0">
                  <a:moveTo>
                    <a:pt x="0" y="1"/>
                  </a:moveTo>
                  <a:lnTo>
                    <a:pt x="0" y="1395"/>
                  </a:lnTo>
                  <a:lnTo>
                    <a:pt x="595" y="139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968;p80"/>
            <p:cNvSpPr/>
            <p:nvPr/>
          </p:nvSpPr>
          <p:spPr>
            <a:xfrm>
              <a:off x="3382500" y="4874325"/>
              <a:ext cx="14625" cy="19775"/>
            </a:xfrm>
            <a:custGeom>
              <a:avLst/>
              <a:gdLst/>
              <a:ahLst/>
              <a:cxnLst/>
              <a:rect l="l" t="t" r="r" b="b"/>
              <a:pathLst>
                <a:path w="585" h="791" extrusionOk="0">
                  <a:moveTo>
                    <a:pt x="1" y="1"/>
                  </a:moveTo>
                  <a:lnTo>
                    <a:pt x="1" y="790"/>
                  </a:lnTo>
                  <a:lnTo>
                    <a:pt x="585" y="79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969;p80"/>
            <p:cNvSpPr/>
            <p:nvPr/>
          </p:nvSpPr>
          <p:spPr>
            <a:xfrm>
              <a:off x="3407875" y="4862800"/>
              <a:ext cx="14875" cy="31300"/>
            </a:xfrm>
            <a:custGeom>
              <a:avLst/>
              <a:gdLst/>
              <a:ahLst/>
              <a:cxnLst/>
              <a:rect l="l" t="t" r="r" b="b"/>
              <a:pathLst>
                <a:path w="595" h="1252" extrusionOk="0">
                  <a:moveTo>
                    <a:pt x="0" y="0"/>
                  </a:moveTo>
                  <a:lnTo>
                    <a:pt x="0" y="1251"/>
                  </a:lnTo>
                  <a:lnTo>
                    <a:pt x="595" y="1251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970;p80"/>
            <p:cNvSpPr/>
            <p:nvPr/>
          </p:nvSpPr>
          <p:spPr>
            <a:xfrm>
              <a:off x="3433500" y="4845625"/>
              <a:ext cx="14625" cy="48475"/>
            </a:xfrm>
            <a:custGeom>
              <a:avLst/>
              <a:gdLst/>
              <a:ahLst/>
              <a:cxnLst/>
              <a:rect l="l" t="t" r="r" b="b"/>
              <a:pathLst>
                <a:path w="585" h="1939" extrusionOk="0">
                  <a:moveTo>
                    <a:pt x="1" y="1"/>
                  </a:moveTo>
                  <a:lnTo>
                    <a:pt x="1" y="1938"/>
                  </a:lnTo>
                  <a:lnTo>
                    <a:pt x="585" y="1938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971;p80"/>
            <p:cNvSpPr/>
            <p:nvPr/>
          </p:nvSpPr>
          <p:spPr>
            <a:xfrm>
              <a:off x="3458875" y="4868175"/>
              <a:ext cx="14900" cy="25925"/>
            </a:xfrm>
            <a:custGeom>
              <a:avLst/>
              <a:gdLst/>
              <a:ahLst/>
              <a:cxnLst/>
              <a:rect l="l" t="t" r="r" b="b"/>
              <a:pathLst>
                <a:path w="596" h="1037" extrusionOk="0">
                  <a:moveTo>
                    <a:pt x="0" y="1"/>
                  </a:moveTo>
                  <a:lnTo>
                    <a:pt x="0" y="1036"/>
                  </a:lnTo>
                  <a:lnTo>
                    <a:pt x="595" y="103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972;p80"/>
            <p:cNvSpPr/>
            <p:nvPr/>
          </p:nvSpPr>
          <p:spPr>
            <a:xfrm>
              <a:off x="3484500" y="4798975"/>
              <a:ext cx="14625" cy="95125"/>
            </a:xfrm>
            <a:custGeom>
              <a:avLst/>
              <a:gdLst/>
              <a:ahLst/>
              <a:cxnLst/>
              <a:rect l="l" t="t" r="r" b="b"/>
              <a:pathLst>
                <a:path w="585" h="3805" extrusionOk="0">
                  <a:moveTo>
                    <a:pt x="1" y="1"/>
                  </a:moveTo>
                  <a:lnTo>
                    <a:pt x="1" y="3804"/>
                  </a:lnTo>
                  <a:lnTo>
                    <a:pt x="585" y="380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973;p80"/>
            <p:cNvSpPr/>
            <p:nvPr/>
          </p:nvSpPr>
          <p:spPr>
            <a:xfrm>
              <a:off x="3509875" y="4748250"/>
              <a:ext cx="14900" cy="145850"/>
            </a:xfrm>
            <a:custGeom>
              <a:avLst/>
              <a:gdLst/>
              <a:ahLst/>
              <a:cxnLst/>
              <a:rect l="l" t="t" r="r" b="b"/>
              <a:pathLst>
                <a:path w="596" h="5834" extrusionOk="0">
                  <a:moveTo>
                    <a:pt x="1" y="0"/>
                  </a:moveTo>
                  <a:lnTo>
                    <a:pt x="1" y="5833"/>
                  </a:lnTo>
                  <a:lnTo>
                    <a:pt x="595" y="583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974;p80"/>
            <p:cNvSpPr/>
            <p:nvPr/>
          </p:nvSpPr>
          <p:spPr>
            <a:xfrm>
              <a:off x="3535500" y="4802825"/>
              <a:ext cx="14625" cy="91525"/>
            </a:xfrm>
            <a:custGeom>
              <a:avLst/>
              <a:gdLst/>
              <a:ahLst/>
              <a:cxnLst/>
              <a:rect l="l" t="t" r="r" b="b"/>
              <a:pathLst>
                <a:path w="585" h="3661" extrusionOk="0">
                  <a:moveTo>
                    <a:pt x="1" y="1"/>
                  </a:moveTo>
                  <a:lnTo>
                    <a:pt x="1" y="3660"/>
                  </a:lnTo>
                  <a:lnTo>
                    <a:pt x="585" y="366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975;p80"/>
            <p:cNvSpPr/>
            <p:nvPr/>
          </p:nvSpPr>
          <p:spPr>
            <a:xfrm>
              <a:off x="3560875" y="4788225"/>
              <a:ext cx="14625" cy="105875"/>
            </a:xfrm>
            <a:custGeom>
              <a:avLst/>
              <a:gdLst/>
              <a:ahLst/>
              <a:cxnLst/>
              <a:rect l="l" t="t" r="r" b="b"/>
              <a:pathLst>
                <a:path w="585" h="4235" extrusionOk="0">
                  <a:moveTo>
                    <a:pt x="1" y="0"/>
                  </a:moveTo>
                  <a:lnTo>
                    <a:pt x="1" y="4234"/>
                  </a:lnTo>
                  <a:lnTo>
                    <a:pt x="585" y="4234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976;p80"/>
            <p:cNvSpPr/>
            <p:nvPr/>
          </p:nvSpPr>
          <p:spPr>
            <a:xfrm>
              <a:off x="3586500" y="4782075"/>
              <a:ext cx="14650" cy="112025"/>
            </a:xfrm>
            <a:custGeom>
              <a:avLst/>
              <a:gdLst/>
              <a:ahLst/>
              <a:cxnLst/>
              <a:rect l="l" t="t" r="r" b="b"/>
              <a:pathLst>
                <a:path w="586" h="4481" extrusionOk="0">
                  <a:moveTo>
                    <a:pt x="1" y="0"/>
                  </a:moveTo>
                  <a:lnTo>
                    <a:pt x="1" y="4480"/>
                  </a:lnTo>
                  <a:lnTo>
                    <a:pt x="585" y="448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977;p80"/>
            <p:cNvSpPr/>
            <p:nvPr/>
          </p:nvSpPr>
          <p:spPr>
            <a:xfrm>
              <a:off x="3611875" y="4773100"/>
              <a:ext cx="14900" cy="121000"/>
            </a:xfrm>
            <a:custGeom>
              <a:avLst/>
              <a:gdLst/>
              <a:ahLst/>
              <a:cxnLst/>
              <a:rect l="l" t="t" r="r" b="b"/>
              <a:pathLst>
                <a:path w="596" h="4840" extrusionOk="0">
                  <a:moveTo>
                    <a:pt x="1" y="0"/>
                  </a:moveTo>
                  <a:lnTo>
                    <a:pt x="1" y="4839"/>
                  </a:lnTo>
                  <a:lnTo>
                    <a:pt x="595" y="483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978;p80"/>
            <p:cNvSpPr/>
            <p:nvPr/>
          </p:nvSpPr>
          <p:spPr>
            <a:xfrm>
              <a:off x="3637500" y="4763625"/>
              <a:ext cx="14650" cy="130475"/>
            </a:xfrm>
            <a:custGeom>
              <a:avLst/>
              <a:gdLst/>
              <a:ahLst/>
              <a:cxnLst/>
              <a:rect l="l" t="t" r="r" b="b"/>
              <a:pathLst>
                <a:path w="586" h="5219" extrusionOk="0">
                  <a:moveTo>
                    <a:pt x="1" y="0"/>
                  </a:moveTo>
                  <a:lnTo>
                    <a:pt x="1" y="5218"/>
                  </a:lnTo>
                  <a:lnTo>
                    <a:pt x="585" y="521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979;p80"/>
            <p:cNvSpPr/>
            <p:nvPr/>
          </p:nvSpPr>
          <p:spPr>
            <a:xfrm>
              <a:off x="3662875" y="4740050"/>
              <a:ext cx="14625" cy="154050"/>
            </a:xfrm>
            <a:custGeom>
              <a:avLst/>
              <a:gdLst/>
              <a:ahLst/>
              <a:cxnLst/>
              <a:rect l="l" t="t" r="r" b="b"/>
              <a:pathLst>
                <a:path w="585" h="6162" extrusionOk="0">
                  <a:moveTo>
                    <a:pt x="1" y="0"/>
                  </a:moveTo>
                  <a:lnTo>
                    <a:pt x="1" y="6161"/>
                  </a:lnTo>
                  <a:lnTo>
                    <a:pt x="585" y="6161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980;p80"/>
            <p:cNvSpPr/>
            <p:nvPr/>
          </p:nvSpPr>
          <p:spPr>
            <a:xfrm>
              <a:off x="3688500" y="4730800"/>
              <a:ext cx="14650" cy="163300"/>
            </a:xfrm>
            <a:custGeom>
              <a:avLst/>
              <a:gdLst/>
              <a:ahLst/>
              <a:cxnLst/>
              <a:rect l="l" t="t" r="r" b="b"/>
              <a:pathLst>
                <a:path w="586" h="6532" extrusionOk="0">
                  <a:moveTo>
                    <a:pt x="1" y="1"/>
                  </a:moveTo>
                  <a:lnTo>
                    <a:pt x="1" y="6531"/>
                  </a:lnTo>
                  <a:lnTo>
                    <a:pt x="585" y="6531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981;p80"/>
            <p:cNvSpPr/>
            <p:nvPr/>
          </p:nvSpPr>
          <p:spPr>
            <a:xfrm>
              <a:off x="3713875" y="4717750"/>
              <a:ext cx="14650" cy="176350"/>
            </a:xfrm>
            <a:custGeom>
              <a:avLst/>
              <a:gdLst/>
              <a:ahLst/>
              <a:cxnLst/>
              <a:rect l="l" t="t" r="r" b="b"/>
              <a:pathLst>
                <a:path w="586" h="7054" extrusionOk="0">
                  <a:moveTo>
                    <a:pt x="1" y="0"/>
                  </a:moveTo>
                  <a:lnTo>
                    <a:pt x="1" y="7053"/>
                  </a:lnTo>
                  <a:lnTo>
                    <a:pt x="585" y="705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982;p80"/>
            <p:cNvSpPr/>
            <p:nvPr/>
          </p:nvSpPr>
          <p:spPr>
            <a:xfrm>
              <a:off x="3739500" y="4709275"/>
              <a:ext cx="14650" cy="184825"/>
            </a:xfrm>
            <a:custGeom>
              <a:avLst/>
              <a:gdLst/>
              <a:ahLst/>
              <a:cxnLst/>
              <a:rect l="l" t="t" r="r" b="b"/>
              <a:pathLst>
                <a:path w="586" h="7393" extrusionOk="0">
                  <a:moveTo>
                    <a:pt x="1" y="1"/>
                  </a:moveTo>
                  <a:lnTo>
                    <a:pt x="1" y="7392"/>
                  </a:lnTo>
                  <a:lnTo>
                    <a:pt x="585" y="7392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983;p80"/>
            <p:cNvSpPr/>
            <p:nvPr/>
          </p:nvSpPr>
          <p:spPr>
            <a:xfrm>
              <a:off x="3764875" y="4715950"/>
              <a:ext cx="14650" cy="178150"/>
            </a:xfrm>
            <a:custGeom>
              <a:avLst/>
              <a:gdLst/>
              <a:ahLst/>
              <a:cxnLst/>
              <a:rect l="l" t="t" r="r" b="b"/>
              <a:pathLst>
                <a:path w="586" h="7126" extrusionOk="0">
                  <a:moveTo>
                    <a:pt x="1" y="0"/>
                  </a:moveTo>
                  <a:lnTo>
                    <a:pt x="1" y="7125"/>
                  </a:lnTo>
                  <a:lnTo>
                    <a:pt x="585" y="712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984;p80"/>
            <p:cNvSpPr/>
            <p:nvPr/>
          </p:nvSpPr>
          <p:spPr>
            <a:xfrm>
              <a:off x="3790250" y="4705950"/>
              <a:ext cx="14900" cy="188150"/>
            </a:xfrm>
            <a:custGeom>
              <a:avLst/>
              <a:gdLst/>
              <a:ahLst/>
              <a:cxnLst/>
              <a:rect l="l" t="t" r="r" b="b"/>
              <a:pathLst>
                <a:path w="596" h="7526" extrusionOk="0">
                  <a:moveTo>
                    <a:pt x="1" y="1"/>
                  </a:moveTo>
                  <a:lnTo>
                    <a:pt x="1" y="7525"/>
                  </a:lnTo>
                  <a:lnTo>
                    <a:pt x="595" y="752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985;p80"/>
            <p:cNvSpPr/>
            <p:nvPr/>
          </p:nvSpPr>
          <p:spPr>
            <a:xfrm>
              <a:off x="3815875" y="4694425"/>
              <a:ext cx="14650" cy="199675"/>
            </a:xfrm>
            <a:custGeom>
              <a:avLst/>
              <a:gdLst/>
              <a:ahLst/>
              <a:cxnLst/>
              <a:rect l="l" t="t" r="r" b="b"/>
              <a:pathLst>
                <a:path w="586" h="7987" extrusionOk="0">
                  <a:moveTo>
                    <a:pt x="1" y="0"/>
                  </a:moveTo>
                  <a:lnTo>
                    <a:pt x="1" y="7986"/>
                  </a:lnTo>
                  <a:lnTo>
                    <a:pt x="585" y="798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986;p80"/>
            <p:cNvSpPr/>
            <p:nvPr/>
          </p:nvSpPr>
          <p:spPr>
            <a:xfrm>
              <a:off x="3841500" y="4685450"/>
              <a:ext cx="14650" cy="208650"/>
            </a:xfrm>
            <a:custGeom>
              <a:avLst/>
              <a:gdLst/>
              <a:ahLst/>
              <a:cxnLst/>
              <a:rect l="l" t="t" r="r" b="b"/>
              <a:pathLst>
                <a:path w="586" h="8346" extrusionOk="0">
                  <a:moveTo>
                    <a:pt x="1" y="0"/>
                  </a:moveTo>
                  <a:lnTo>
                    <a:pt x="1" y="8345"/>
                  </a:lnTo>
                  <a:lnTo>
                    <a:pt x="585" y="83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987;p80"/>
            <p:cNvSpPr/>
            <p:nvPr/>
          </p:nvSpPr>
          <p:spPr>
            <a:xfrm>
              <a:off x="3866875" y="4675450"/>
              <a:ext cx="14650" cy="218900"/>
            </a:xfrm>
            <a:custGeom>
              <a:avLst/>
              <a:gdLst/>
              <a:ahLst/>
              <a:cxnLst/>
              <a:rect l="l" t="t" r="r" b="b"/>
              <a:pathLst>
                <a:path w="586" h="8756" extrusionOk="0">
                  <a:moveTo>
                    <a:pt x="1" y="1"/>
                  </a:moveTo>
                  <a:lnTo>
                    <a:pt x="1" y="8755"/>
                  </a:lnTo>
                  <a:lnTo>
                    <a:pt x="585" y="875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988;p80"/>
            <p:cNvSpPr/>
            <p:nvPr/>
          </p:nvSpPr>
          <p:spPr>
            <a:xfrm>
              <a:off x="3892250" y="4649825"/>
              <a:ext cx="14900" cy="244275"/>
            </a:xfrm>
            <a:custGeom>
              <a:avLst/>
              <a:gdLst/>
              <a:ahLst/>
              <a:cxnLst/>
              <a:rect l="l" t="t" r="r" b="b"/>
              <a:pathLst>
                <a:path w="596" h="9771" extrusionOk="0">
                  <a:moveTo>
                    <a:pt x="1" y="1"/>
                  </a:moveTo>
                  <a:lnTo>
                    <a:pt x="1" y="9770"/>
                  </a:lnTo>
                  <a:lnTo>
                    <a:pt x="595" y="9770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989;p80"/>
            <p:cNvSpPr/>
            <p:nvPr/>
          </p:nvSpPr>
          <p:spPr>
            <a:xfrm>
              <a:off x="3917875" y="4707225"/>
              <a:ext cx="14650" cy="186875"/>
            </a:xfrm>
            <a:custGeom>
              <a:avLst/>
              <a:gdLst/>
              <a:ahLst/>
              <a:cxnLst/>
              <a:rect l="l" t="t" r="r" b="b"/>
              <a:pathLst>
                <a:path w="586" h="7475" extrusionOk="0">
                  <a:moveTo>
                    <a:pt x="1" y="1"/>
                  </a:moveTo>
                  <a:lnTo>
                    <a:pt x="1" y="7474"/>
                  </a:lnTo>
                  <a:lnTo>
                    <a:pt x="585" y="747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990;p80"/>
            <p:cNvSpPr/>
            <p:nvPr/>
          </p:nvSpPr>
          <p:spPr>
            <a:xfrm>
              <a:off x="3943250" y="4681350"/>
              <a:ext cx="14900" cy="212750"/>
            </a:xfrm>
            <a:custGeom>
              <a:avLst/>
              <a:gdLst/>
              <a:ahLst/>
              <a:cxnLst/>
              <a:rect l="l" t="t" r="r" b="b"/>
              <a:pathLst>
                <a:path w="596" h="8510" extrusionOk="0">
                  <a:moveTo>
                    <a:pt x="1" y="0"/>
                  </a:moveTo>
                  <a:lnTo>
                    <a:pt x="1" y="8509"/>
                  </a:lnTo>
                  <a:lnTo>
                    <a:pt x="595" y="850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991;p80"/>
            <p:cNvSpPr/>
            <p:nvPr/>
          </p:nvSpPr>
          <p:spPr>
            <a:xfrm>
              <a:off x="3968875" y="4707225"/>
              <a:ext cx="14650" cy="186875"/>
            </a:xfrm>
            <a:custGeom>
              <a:avLst/>
              <a:gdLst/>
              <a:ahLst/>
              <a:cxnLst/>
              <a:rect l="l" t="t" r="r" b="b"/>
              <a:pathLst>
                <a:path w="586" h="7475" extrusionOk="0">
                  <a:moveTo>
                    <a:pt x="1" y="1"/>
                  </a:moveTo>
                  <a:lnTo>
                    <a:pt x="1" y="7474"/>
                  </a:lnTo>
                  <a:lnTo>
                    <a:pt x="585" y="747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992;p80"/>
            <p:cNvSpPr/>
            <p:nvPr/>
          </p:nvSpPr>
          <p:spPr>
            <a:xfrm>
              <a:off x="3994250" y="4757975"/>
              <a:ext cx="14900" cy="136125"/>
            </a:xfrm>
            <a:custGeom>
              <a:avLst/>
              <a:gdLst/>
              <a:ahLst/>
              <a:cxnLst/>
              <a:rect l="l" t="t" r="r" b="b"/>
              <a:pathLst>
                <a:path w="596" h="5445" extrusionOk="0">
                  <a:moveTo>
                    <a:pt x="1" y="1"/>
                  </a:moveTo>
                  <a:lnTo>
                    <a:pt x="1" y="5444"/>
                  </a:lnTo>
                  <a:lnTo>
                    <a:pt x="595" y="544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993;p80"/>
            <p:cNvSpPr/>
            <p:nvPr/>
          </p:nvSpPr>
          <p:spPr>
            <a:xfrm>
              <a:off x="4019875" y="4782575"/>
              <a:ext cx="14650" cy="111525"/>
            </a:xfrm>
            <a:custGeom>
              <a:avLst/>
              <a:gdLst/>
              <a:ahLst/>
              <a:cxnLst/>
              <a:rect l="l" t="t" r="r" b="b"/>
              <a:pathLst>
                <a:path w="586" h="4461" extrusionOk="0">
                  <a:moveTo>
                    <a:pt x="1" y="1"/>
                  </a:moveTo>
                  <a:lnTo>
                    <a:pt x="1" y="4460"/>
                  </a:lnTo>
                  <a:lnTo>
                    <a:pt x="585" y="446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994;p80"/>
            <p:cNvSpPr/>
            <p:nvPr/>
          </p:nvSpPr>
          <p:spPr>
            <a:xfrm>
              <a:off x="4045250" y="4784125"/>
              <a:ext cx="14900" cy="109975"/>
            </a:xfrm>
            <a:custGeom>
              <a:avLst/>
              <a:gdLst/>
              <a:ahLst/>
              <a:cxnLst/>
              <a:rect l="l" t="t" r="r" b="b"/>
              <a:pathLst>
                <a:path w="596" h="4399" extrusionOk="0">
                  <a:moveTo>
                    <a:pt x="1" y="0"/>
                  </a:moveTo>
                  <a:lnTo>
                    <a:pt x="1" y="4398"/>
                  </a:lnTo>
                  <a:lnTo>
                    <a:pt x="595" y="439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995;p80"/>
            <p:cNvSpPr/>
            <p:nvPr/>
          </p:nvSpPr>
          <p:spPr>
            <a:xfrm>
              <a:off x="4070900" y="4765675"/>
              <a:ext cx="14625" cy="128425"/>
            </a:xfrm>
            <a:custGeom>
              <a:avLst/>
              <a:gdLst/>
              <a:ahLst/>
              <a:cxnLst/>
              <a:rect l="l" t="t" r="r" b="b"/>
              <a:pathLst>
                <a:path w="585" h="5137" extrusionOk="0">
                  <a:moveTo>
                    <a:pt x="0" y="0"/>
                  </a:moveTo>
                  <a:lnTo>
                    <a:pt x="0" y="5136"/>
                  </a:lnTo>
                  <a:lnTo>
                    <a:pt x="584" y="513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996;p80"/>
            <p:cNvSpPr/>
            <p:nvPr/>
          </p:nvSpPr>
          <p:spPr>
            <a:xfrm>
              <a:off x="4096250" y="4730800"/>
              <a:ext cx="14650" cy="163300"/>
            </a:xfrm>
            <a:custGeom>
              <a:avLst/>
              <a:gdLst/>
              <a:ahLst/>
              <a:cxnLst/>
              <a:rect l="l" t="t" r="r" b="b"/>
              <a:pathLst>
                <a:path w="586" h="6532" extrusionOk="0">
                  <a:moveTo>
                    <a:pt x="1" y="1"/>
                  </a:moveTo>
                  <a:lnTo>
                    <a:pt x="1" y="6531"/>
                  </a:lnTo>
                  <a:lnTo>
                    <a:pt x="585" y="6531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997;p80"/>
            <p:cNvSpPr/>
            <p:nvPr/>
          </p:nvSpPr>
          <p:spPr>
            <a:xfrm>
              <a:off x="4121900" y="4715425"/>
              <a:ext cx="14625" cy="178675"/>
            </a:xfrm>
            <a:custGeom>
              <a:avLst/>
              <a:gdLst/>
              <a:ahLst/>
              <a:cxnLst/>
              <a:rect l="l" t="t" r="r" b="b"/>
              <a:pathLst>
                <a:path w="585" h="7147" extrusionOk="0">
                  <a:moveTo>
                    <a:pt x="0" y="1"/>
                  </a:moveTo>
                  <a:lnTo>
                    <a:pt x="0" y="7146"/>
                  </a:lnTo>
                  <a:lnTo>
                    <a:pt x="584" y="714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998;p80"/>
            <p:cNvSpPr/>
            <p:nvPr/>
          </p:nvSpPr>
          <p:spPr>
            <a:xfrm>
              <a:off x="4147250" y="4744150"/>
              <a:ext cx="14650" cy="149950"/>
            </a:xfrm>
            <a:custGeom>
              <a:avLst/>
              <a:gdLst/>
              <a:ahLst/>
              <a:cxnLst/>
              <a:rect l="l" t="t" r="r" b="b"/>
              <a:pathLst>
                <a:path w="586" h="5998" extrusionOk="0">
                  <a:moveTo>
                    <a:pt x="1" y="0"/>
                  </a:moveTo>
                  <a:lnTo>
                    <a:pt x="1" y="5997"/>
                  </a:lnTo>
                  <a:lnTo>
                    <a:pt x="585" y="5997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999;p80"/>
            <p:cNvSpPr/>
            <p:nvPr/>
          </p:nvSpPr>
          <p:spPr>
            <a:xfrm>
              <a:off x="4172900" y="4748250"/>
              <a:ext cx="14625" cy="145850"/>
            </a:xfrm>
            <a:custGeom>
              <a:avLst/>
              <a:gdLst/>
              <a:ahLst/>
              <a:cxnLst/>
              <a:rect l="l" t="t" r="r" b="b"/>
              <a:pathLst>
                <a:path w="585" h="5834" extrusionOk="0">
                  <a:moveTo>
                    <a:pt x="0" y="0"/>
                  </a:moveTo>
                  <a:lnTo>
                    <a:pt x="0" y="5833"/>
                  </a:lnTo>
                  <a:lnTo>
                    <a:pt x="584" y="583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000;p80"/>
            <p:cNvSpPr/>
            <p:nvPr/>
          </p:nvSpPr>
          <p:spPr>
            <a:xfrm>
              <a:off x="4198275" y="4757975"/>
              <a:ext cx="14625" cy="136125"/>
            </a:xfrm>
            <a:custGeom>
              <a:avLst/>
              <a:gdLst/>
              <a:ahLst/>
              <a:cxnLst/>
              <a:rect l="l" t="t" r="r" b="b"/>
              <a:pathLst>
                <a:path w="585" h="5445" extrusionOk="0">
                  <a:moveTo>
                    <a:pt x="0" y="1"/>
                  </a:moveTo>
                  <a:lnTo>
                    <a:pt x="0" y="5444"/>
                  </a:lnTo>
                  <a:lnTo>
                    <a:pt x="584" y="544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01;p80"/>
            <p:cNvSpPr/>
            <p:nvPr/>
          </p:nvSpPr>
          <p:spPr>
            <a:xfrm>
              <a:off x="4223900" y="4730800"/>
              <a:ext cx="14625" cy="163300"/>
            </a:xfrm>
            <a:custGeom>
              <a:avLst/>
              <a:gdLst/>
              <a:ahLst/>
              <a:cxnLst/>
              <a:rect l="l" t="t" r="r" b="b"/>
              <a:pathLst>
                <a:path w="585" h="6532" extrusionOk="0">
                  <a:moveTo>
                    <a:pt x="0" y="1"/>
                  </a:moveTo>
                  <a:lnTo>
                    <a:pt x="0" y="6531"/>
                  </a:lnTo>
                  <a:lnTo>
                    <a:pt x="584" y="65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02;p80"/>
            <p:cNvSpPr/>
            <p:nvPr/>
          </p:nvSpPr>
          <p:spPr>
            <a:xfrm>
              <a:off x="4249275" y="4761300"/>
              <a:ext cx="14625" cy="132800"/>
            </a:xfrm>
            <a:custGeom>
              <a:avLst/>
              <a:gdLst/>
              <a:ahLst/>
              <a:cxnLst/>
              <a:rect l="l" t="t" r="r" b="b"/>
              <a:pathLst>
                <a:path w="585" h="5312" extrusionOk="0">
                  <a:moveTo>
                    <a:pt x="0" y="1"/>
                  </a:moveTo>
                  <a:lnTo>
                    <a:pt x="0" y="5311"/>
                  </a:lnTo>
                  <a:lnTo>
                    <a:pt x="584" y="531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03;p80"/>
            <p:cNvSpPr/>
            <p:nvPr/>
          </p:nvSpPr>
          <p:spPr>
            <a:xfrm>
              <a:off x="4274900" y="4784125"/>
              <a:ext cx="14625" cy="109975"/>
            </a:xfrm>
            <a:custGeom>
              <a:avLst/>
              <a:gdLst/>
              <a:ahLst/>
              <a:cxnLst/>
              <a:rect l="l" t="t" r="r" b="b"/>
              <a:pathLst>
                <a:path w="585" h="4399" extrusionOk="0">
                  <a:moveTo>
                    <a:pt x="0" y="0"/>
                  </a:moveTo>
                  <a:lnTo>
                    <a:pt x="0" y="4398"/>
                  </a:lnTo>
                  <a:lnTo>
                    <a:pt x="585" y="439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04;p80"/>
            <p:cNvSpPr/>
            <p:nvPr/>
          </p:nvSpPr>
          <p:spPr>
            <a:xfrm>
              <a:off x="4300275" y="4730800"/>
              <a:ext cx="14625" cy="163300"/>
            </a:xfrm>
            <a:custGeom>
              <a:avLst/>
              <a:gdLst/>
              <a:ahLst/>
              <a:cxnLst/>
              <a:rect l="l" t="t" r="r" b="b"/>
              <a:pathLst>
                <a:path w="585" h="6532" extrusionOk="0">
                  <a:moveTo>
                    <a:pt x="0" y="1"/>
                  </a:moveTo>
                  <a:lnTo>
                    <a:pt x="0" y="6531"/>
                  </a:lnTo>
                  <a:lnTo>
                    <a:pt x="584" y="65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005;p80"/>
            <p:cNvSpPr/>
            <p:nvPr/>
          </p:nvSpPr>
          <p:spPr>
            <a:xfrm>
              <a:off x="4102150" y="4778725"/>
              <a:ext cx="193025" cy="87950"/>
            </a:xfrm>
            <a:custGeom>
              <a:avLst/>
              <a:gdLst/>
              <a:ahLst/>
              <a:cxnLst/>
              <a:rect l="l" t="t" r="r" b="b"/>
              <a:pathLst>
                <a:path w="7721" h="3518" extrusionOk="0">
                  <a:moveTo>
                    <a:pt x="1754" y="1"/>
                  </a:moveTo>
                  <a:cubicBezTo>
                    <a:pt x="780" y="1"/>
                    <a:pt x="1" y="780"/>
                    <a:pt x="1" y="1754"/>
                  </a:cubicBezTo>
                  <a:cubicBezTo>
                    <a:pt x="1" y="2728"/>
                    <a:pt x="780" y="3517"/>
                    <a:pt x="1754" y="3517"/>
                  </a:cubicBezTo>
                  <a:lnTo>
                    <a:pt x="5967" y="3517"/>
                  </a:lnTo>
                  <a:cubicBezTo>
                    <a:pt x="6931" y="3517"/>
                    <a:pt x="7720" y="2728"/>
                    <a:pt x="7720" y="1754"/>
                  </a:cubicBezTo>
                  <a:cubicBezTo>
                    <a:pt x="7720" y="790"/>
                    <a:pt x="6931" y="1"/>
                    <a:pt x="5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006;p80"/>
            <p:cNvSpPr/>
            <p:nvPr/>
          </p:nvSpPr>
          <p:spPr>
            <a:xfrm>
              <a:off x="4091650" y="4768225"/>
              <a:ext cx="193275" cy="88200"/>
            </a:xfrm>
            <a:custGeom>
              <a:avLst/>
              <a:gdLst/>
              <a:ahLst/>
              <a:cxnLst/>
              <a:rect l="l" t="t" r="r" b="b"/>
              <a:pathLst>
                <a:path w="7731" h="3528" extrusionOk="0">
                  <a:moveTo>
                    <a:pt x="1764" y="1"/>
                  </a:moveTo>
                  <a:cubicBezTo>
                    <a:pt x="790" y="1"/>
                    <a:pt x="0" y="790"/>
                    <a:pt x="0" y="1764"/>
                  </a:cubicBezTo>
                  <a:cubicBezTo>
                    <a:pt x="0" y="2738"/>
                    <a:pt x="790" y="3527"/>
                    <a:pt x="1764" y="3527"/>
                  </a:cubicBezTo>
                  <a:lnTo>
                    <a:pt x="5967" y="3527"/>
                  </a:lnTo>
                  <a:cubicBezTo>
                    <a:pt x="6941" y="3527"/>
                    <a:pt x="7730" y="2738"/>
                    <a:pt x="7730" y="1764"/>
                  </a:cubicBezTo>
                  <a:cubicBezTo>
                    <a:pt x="7730" y="790"/>
                    <a:pt x="6941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007;p80"/>
            <p:cNvSpPr/>
            <p:nvPr/>
          </p:nvSpPr>
          <p:spPr>
            <a:xfrm>
              <a:off x="4100100" y="4775650"/>
              <a:ext cx="176350" cy="73325"/>
            </a:xfrm>
            <a:custGeom>
              <a:avLst/>
              <a:gdLst/>
              <a:ahLst/>
              <a:cxnLst/>
              <a:rect l="l" t="t" r="r" b="b"/>
              <a:pathLst>
                <a:path w="7054" h="2933" extrusionOk="0">
                  <a:moveTo>
                    <a:pt x="1477" y="1"/>
                  </a:moveTo>
                  <a:cubicBezTo>
                    <a:pt x="667" y="1"/>
                    <a:pt x="1" y="657"/>
                    <a:pt x="11" y="1467"/>
                  </a:cubicBezTo>
                  <a:cubicBezTo>
                    <a:pt x="11" y="2277"/>
                    <a:pt x="667" y="2933"/>
                    <a:pt x="1477" y="2933"/>
                  </a:cubicBezTo>
                  <a:lnTo>
                    <a:pt x="5588" y="2933"/>
                  </a:lnTo>
                  <a:cubicBezTo>
                    <a:pt x="6398" y="2933"/>
                    <a:pt x="7054" y="2277"/>
                    <a:pt x="7054" y="1467"/>
                  </a:cubicBezTo>
                  <a:cubicBezTo>
                    <a:pt x="7054" y="657"/>
                    <a:pt x="6398" y="1"/>
                    <a:pt x="5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008;p80"/>
            <p:cNvSpPr/>
            <p:nvPr/>
          </p:nvSpPr>
          <p:spPr>
            <a:xfrm>
              <a:off x="3873025" y="4778725"/>
              <a:ext cx="193025" cy="87950"/>
            </a:xfrm>
            <a:custGeom>
              <a:avLst/>
              <a:gdLst/>
              <a:ahLst/>
              <a:cxnLst/>
              <a:rect l="l" t="t" r="r" b="b"/>
              <a:pathLst>
                <a:path w="7721" h="3518" extrusionOk="0">
                  <a:moveTo>
                    <a:pt x="1764" y="1"/>
                  </a:moveTo>
                  <a:cubicBezTo>
                    <a:pt x="790" y="1"/>
                    <a:pt x="1" y="780"/>
                    <a:pt x="1" y="1754"/>
                  </a:cubicBezTo>
                  <a:cubicBezTo>
                    <a:pt x="1" y="2728"/>
                    <a:pt x="790" y="3517"/>
                    <a:pt x="1764" y="3517"/>
                  </a:cubicBezTo>
                  <a:lnTo>
                    <a:pt x="5967" y="3517"/>
                  </a:lnTo>
                  <a:cubicBezTo>
                    <a:pt x="6941" y="3517"/>
                    <a:pt x="7720" y="2728"/>
                    <a:pt x="7720" y="1754"/>
                  </a:cubicBezTo>
                  <a:cubicBezTo>
                    <a:pt x="7720" y="790"/>
                    <a:pt x="6941" y="1"/>
                    <a:pt x="5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009;p80"/>
            <p:cNvSpPr/>
            <p:nvPr/>
          </p:nvSpPr>
          <p:spPr>
            <a:xfrm>
              <a:off x="3861000" y="4768225"/>
              <a:ext cx="193250" cy="88200"/>
            </a:xfrm>
            <a:custGeom>
              <a:avLst/>
              <a:gdLst/>
              <a:ahLst/>
              <a:cxnLst/>
              <a:rect l="l" t="t" r="r" b="b"/>
              <a:pathLst>
                <a:path w="7730" h="3528" extrusionOk="0">
                  <a:moveTo>
                    <a:pt x="1763" y="1"/>
                  </a:moveTo>
                  <a:cubicBezTo>
                    <a:pt x="789" y="1"/>
                    <a:pt x="0" y="790"/>
                    <a:pt x="0" y="1764"/>
                  </a:cubicBezTo>
                  <a:cubicBezTo>
                    <a:pt x="0" y="2738"/>
                    <a:pt x="789" y="3527"/>
                    <a:pt x="1763" y="3527"/>
                  </a:cubicBezTo>
                  <a:lnTo>
                    <a:pt x="5966" y="3527"/>
                  </a:lnTo>
                  <a:cubicBezTo>
                    <a:pt x="6940" y="3527"/>
                    <a:pt x="7730" y="2738"/>
                    <a:pt x="7730" y="1764"/>
                  </a:cubicBezTo>
                  <a:cubicBezTo>
                    <a:pt x="7730" y="790"/>
                    <a:pt x="6940" y="1"/>
                    <a:pt x="5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010;p80"/>
            <p:cNvSpPr/>
            <p:nvPr/>
          </p:nvSpPr>
          <p:spPr>
            <a:xfrm>
              <a:off x="3869450" y="4775650"/>
              <a:ext cx="176350" cy="73325"/>
            </a:xfrm>
            <a:custGeom>
              <a:avLst/>
              <a:gdLst/>
              <a:ahLst/>
              <a:cxnLst/>
              <a:rect l="l" t="t" r="r" b="b"/>
              <a:pathLst>
                <a:path w="7054" h="2933" extrusionOk="0">
                  <a:moveTo>
                    <a:pt x="1477" y="1"/>
                  </a:moveTo>
                  <a:cubicBezTo>
                    <a:pt x="667" y="1"/>
                    <a:pt x="0" y="657"/>
                    <a:pt x="11" y="1467"/>
                  </a:cubicBezTo>
                  <a:cubicBezTo>
                    <a:pt x="11" y="2277"/>
                    <a:pt x="667" y="2933"/>
                    <a:pt x="1477" y="2933"/>
                  </a:cubicBezTo>
                  <a:lnTo>
                    <a:pt x="5587" y="2933"/>
                  </a:lnTo>
                  <a:cubicBezTo>
                    <a:pt x="6397" y="2933"/>
                    <a:pt x="7053" y="2277"/>
                    <a:pt x="7053" y="1467"/>
                  </a:cubicBezTo>
                  <a:cubicBezTo>
                    <a:pt x="7053" y="657"/>
                    <a:pt x="6397" y="1"/>
                    <a:pt x="5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011;p80"/>
            <p:cNvSpPr/>
            <p:nvPr/>
          </p:nvSpPr>
          <p:spPr>
            <a:xfrm>
              <a:off x="3917625" y="4802050"/>
              <a:ext cx="21050" cy="25150"/>
            </a:xfrm>
            <a:custGeom>
              <a:avLst/>
              <a:gdLst/>
              <a:ahLst/>
              <a:cxnLst/>
              <a:rect l="l" t="t" r="r" b="b"/>
              <a:pathLst>
                <a:path w="842" h="1006" extrusionOk="0">
                  <a:moveTo>
                    <a:pt x="452" y="1"/>
                  </a:moveTo>
                  <a:cubicBezTo>
                    <a:pt x="380" y="1"/>
                    <a:pt x="308" y="11"/>
                    <a:pt x="247" y="32"/>
                  </a:cubicBezTo>
                  <a:cubicBezTo>
                    <a:pt x="195" y="62"/>
                    <a:pt x="144" y="93"/>
                    <a:pt x="113" y="134"/>
                  </a:cubicBezTo>
                  <a:cubicBezTo>
                    <a:pt x="83" y="185"/>
                    <a:pt x="62" y="237"/>
                    <a:pt x="62" y="298"/>
                  </a:cubicBezTo>
                  <a:cubicBezTo>
                    <a:pt x="62" y="360"/>
                    <a:pt x="83" y="411"/>
                    <a:pt x="113" y="452"/>
                  </a:cubicBezTo>
                  <a:cubicBezTo>
                    <a:pt x="144" y="493"/>
                    <a:pt x="185" y="513"/>
                    <a:pt x="226" y="534"/>
                  </a:cubicBezTo>
                  <a:cubicBezTo>
                    <a:pt x="267" y="554"/>
                    <a:pt x="318" y="575"/>
                    <a:pt x="390" y="595"/>
                  </a:cubicBezTo>
                  <a:cubicBezTo>
                    <a:pt x="431" y="606"/>
                    <a:pt x="462" y="616"/>
                    <a:pt x="493" y="626"/>
                  </a:cubicBezTo>
                  <a:cubicBezTo>
                    <a:pt x="513" y="636"/>
                    <a:pt x="534" y="647"/>
                    <a:pt x="554" y="657"/>
                  </a:cubicBezTo>
                  <a:cubicBezTo>
                    <a:pt x="564" y="677"/>
                    <a:pt x="575" y="688"/>
                    <a:pt x="575" y="718"/>
                  </a:cubicBezTo>
                  <a:cubicBezTo>
                    <a:pt x="575" y="739"/>
                    <a:pt x="564" y="759"/>
                    <a:pt x="544" y="770"/>
                  </a:cubicBezTo>
                  <a:cubicBezTo>
                    <a:pt x="523" y="790"/>
                    <a:pt x="493" y="790"/>
                    <a:pt x="452" y="790"/>
                  </a:cubicBezTo>
                  <a:cubicBezTo>
                    <a:pt x="400" y="790"/>
                    <a:pt x="339" y="780"/>
                    <a:pt x="277" y="749"/>
                  </a:cubicBezTo>
                  <a:cubicBezTo>
                    <a:pt x="206" y="729"/>
                    <a:pt x="154" y="688"/>
                    <a:pt x="103" y="647"/>
                  </a:cubicBezTo>
                  <a:lnTo>
                    <a:pt x="1" y="841"/>
                  </a:lnTo>
                  <a:cubicBezTo>
                    <a:pt x="62" y="893"/>
                    <a:pt x="134" y="934"/>
                    <a:pt x="216" y="965"/>
                  </a:cubicBezTo>
                  <a:cubicBezTo>
                    <a:pt x="288" y="985"/>
                    <a:pt x="370" y="1006"/>
                    <a:pt x="452" y="1006"/>
                  </a:cubicBezTo>
                  <a:cubicBezTo>
                    <a:pt x="523" y="1006"/>
                    <a:pt x="595" y="995"/>
                    <a:pt x="646" y="965"/>
                  </a:cubicBezTo>
                  <a:cubicBezTo>
                    <a:pt x="708" y="944"/>
                    <a:pt x="759" y="913"/>
                    <a:pt x="790" y="862"/>
                  </a:cubicBezTo>
                  <a:cubicBezTo>
                    <a:pt x="821" y="821"/>
                    <a:pt x="841" y="759"/>
                    <a:pt x="841" y="698"/>
                  </a:cubicBezTo>
                  <a:cubicBezTo>
                    <a:pt x="841" y="636"/>
                    <a:pt x="831" y="585"/>
                    <a:pt x="790" y="544"/>
                  </a:cubicBezTo>
                  <a:cubicBezTo>
                    <a:pt x="759" y="503"/>
                    <a:pt x="728" y="472"/>
                    <a:pt x="677" y="452"/>
                  </a:cubicBezTo>
                  <a:cubicBezTo>
                    <a:pt x="636" y="431"/>
                    <a:pt x="585" y="411"/>
                    <a:pt x="513" y="390"/>
                  </a:cubicBezTo>
                  <a:cubicBezTo>
                    <a:pt x="472" y="380"/>
                    <a:pt x="431" y="370"/>
                    <a:pt x="411" y="360"/>
                  </a:cubicBezTo>
                  <a:cubicBezTo>
                    <a:pt x="390" y="349"/>
                    <a:pt x="370" y="339"/>
                    <a:pt x="359" y="329"/>
                  </a:cubicBezTo>
                  <a:cubicBezTo>
                    <a:pt x="339" y="308"/>
                    <a:pt x="329" y="298"/>
                    <a:pt x="329" y="278"/>
                  </a:cubicBezTo>
                  <a:cubicBezTo>
                    <a:pt x="329" y="247"/>
                    <a:pt x="339" y="237"/>
                    <a:pt x="359" y="226"/>
                  </a:cubicBezTo>
                  <a:cubicBezTo>
                    <a:pt x="380" y="216"/>
                    <a:pt x="400" y="206"/>
                    <a:pt x="431" y="206"/>
                  </a:cubicBezTo>
                  <a:cubicBezTo>
                    <a:pt x="472" y="206"/>
                    <a:pt x="523" y="216"/>
                    <a:pt x="575" y="237"/>
                  </a:cubicBezTo>
                  <a:cubicBezTo>
                    <a:pt x="636" y="257"/>
                    <a:pt x="698" y="278"/>
                    <a:pt x="749" y="308"/>
                  </a:cubicBezTo>
                  <a:lnTo>
                    <a:pt x="841" y="103"/>
                  </a:lnTo>
                  <a:cubicBezTo>
                    <a:pt x="790" y="73"/>
                    <a:pt x="728" y="52"/>
                    <a:pt x="657" y="32"/>
                  </a:cubicBezTo>
                  <a:cubicBezTo>
                    <a:pt x="595" y="11"/>
                    <a:pt x="523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012;p80"/>
            <p:cNvSpPr/>
            <p:nvPr/>
          </p:nvSpPr>
          <p:spPr>
            <a:xfrm>
              <a:off x="3941975" y="4802575"/>
              <a:ext cx="19500" cy="24100"/>
            </a:xfrm>
            <a:custGeom>
              <a:avLst/>
              <a:gdLst/>
              <a:ahLst/>
              <a:cxnLst/>
              <a:rect l="l" t="t" r="r" b="b"/>
              <a:pathLst>
                <a:path w="780" h="964" extrusionOk="0">
                  <a:moveTo>
                    <a:pt x="1" y="0"/>
                  </a:moveTo>
                  <a:lnTo>
                    <a:pt x="1" y="964"/>
                  </a:lnTo>
                  <a:lnTo>
                    <a:pt x="780" y="964"/>
                  </a:lnTo>
                  <a:lnTo>
                    <a:pt x="780" y="769"/>
                  </a:lnTo>
                  <a:lnTo>
                    <a:pt x="247" y="769"/>
                  </a:lnTo>
                  <a:lnTo>
                    <a:pt x="247" y="585"/>
                  </a:lnTo>
                  <a:lnTo>
                    <a:pt x="708" y="585"/>
                  </a:lnTo>
                  <a:lnTo>
                    <a:pt x="708" y="380"/>
                  </a:lnTo>
                  <a:lnTo>
                    <a:pt x="247" y="380"/>
                  </a:lnTo>
                  <a:lnTo>
                    <a:pt x="247" y="195"/>
                  </a:lnTo>
                  <a:lnTo>
                    <a:pt x="759" y="19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013;p80"/>
            <p:cNvSpPr/>
            <p:nvPr/>
          </p:nvSpPr>
          <p:spPr>
            <a:xfrm>
              <a:off x="3965300" y="4802575"/>
              <a:ext cx="16675" cy="24100"/>
            </a:xfrm>
            <a:custGeom>
              <a:avLst/>
              <a:gdLst/>
              <a:ahLst/>
              <a:cxnLst/>
              <a:rect l="l" t="t" r="r" b="b"/>
              <a:pathLst>
                <a:path w="667" h="964" extrusionOk="0">
                  <a:moveTo>
                    <a:pt x="0" y="0"/>
                  </a:moveTo>
                  <a:lnTo>
                    <a:pt x="0" y="964"/>
                  </a:lnTo>
                  <a:lnTo>
                    <a:pt x="667" y="964"/>
                  </a:lnTo>
                  <a:lnTo>
                    <a:pt x="667" y="749"/>
                  </a:lnTo>
                  <a:lnTo>
                    <a:pt x="246" y="7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014;p80"/>
            <p:cNvSpPr/>
            <p:nvPr/>
          </p:nvSpPr>
          <p:spPr>
            <a:xfrm>
              <a:off x="3984775" y="4802575"/>
              <a:ext cx="16675" cy="24100"/>
            </a:xfrm>
            <a:custGeom>
              <a:avLst/>
              <a:gdLst/>
              <a:ahLst/>
              <a:cxnLst/>
              <a:rect l="l" t="t" r="r" b="b"/>
              <a:pathLst>
                <a:path w="667" h="964" extrusionOk="0">
                  <a:moveTo>
                    <a:pt x="1" y="0"/>
                  </a:moveTo>
                  <a:lnTo>
                    <a:pt x="1" y="964"/>
                  </a:lnTo>
                  <a:lnTo>
                    <a:pt x="667" y="964"/>
                  </a:lnTo>
                  <a:lnTo>
                    <a:pt x="667" y="749"/>
                  </a:lnTo>
                  <a:lnTo>
                    <a:pt x="247" y="74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015;p80"/>
            <p:cNvSpPr/>
            <p:nvPr/>
          </p:nvSpPr>
          <p:spPr>
            <a:xfrm>
              <a:off x="4156225" y="4802575"/>
              <a:ext cx="21300" cy="24100"/>
            </a:xfrm>
            <a:custGeom>
              <a:avLst/>
              <a:gdLst/>
              <a:ahLst/>
              <a:cxnLst/>
              <a:rect l="l" t="t" r="r" b="b"/>
              <a:pathLst>
                <a:path w="852" h="964" extrusionOk="0">
                  <a:moveTo>
                    <a:pt x="442" y="195"/>
                  </a:moveTo>
                  <a:cubicBezTo>
                    <a:pt x="483" y="195"/>
                    <a:pt x="503" y="205"/>
                    <a:pt x="524" y="216"/>
                  </a:cubicBezTo>
                  <a:cubicBezTo>
                    <a:pt x="544" y="236"/>
                    <a:pt x="554" y="257"/>
                    <a:pt x="554" y="287"/>
                  </a:cubicBezTo>
                  <a:cubicBezTo>
                    <a:pt x="554" y="318"/>
                    <a:pt x="544" y="339"/>
                    <a:pt x="524" y="359"/>
                  </a:cubicBezTo>
                  <a:cubicBezTo>
                    <a:pt x="503" y="369"/>
                    <a:pt x="483" y="380"/>
                    <a:pt x="442" y="380"/>
                  </a:cubicBezTo>
                  <a:lnTo>
                    <a:pt x="247" y="380"/>
                  </a:lnTo>
                  <a:lnTo>
                    <a:pt x="247" y="195"/>
                  </a:lnTo>
                  <a:close/>
                  <a:moveTo>
                    <a:pt x="442" y="564"/>
                  </a:moveTo>
                  <a:cubicBezTo>
                    <a:pt x="493" y="564"/>
                    <a:pt x="524" y="574"/>
                    <a:pt x="554" y="595"/>
                  </a:cubicBezTo>
                  <a:cubicBezTo>
                    <a:pt x="575" y="615"/>
                    <a:pt x="585" y="636"/>
                    <a:pt x="585" y="667"/>
                  </a:cubicBezTo>
                  <a:cubicBezTo>
                    <a:pt x="585" y="697"/>
                    <a:pt x="575" y="728"/>
                    <a:pt x="554" y="738"/>
                  </a:cubicBezTo>
                  <a:cubicBezTo>
                    <a:pt x="524" y="759"/>
                    <a:pt x="493" y="769"/>
                    <a:pt x="442" y="769"/>
                  </a:cubicBezTo>
                  <a:lnTo>
                    <a:pt x="247" y="769"/>
                  </a:lnTo>
                  <a:lnTo>
                    <a:pt x="247" y="564"/>
                  </a:lnTo>
                  <a:close/>
                  <a:moveTo>
                    <a:pt x="1" y="0"/>
                  </a:moveTo>
                  <a:lnTo>
                    <a:pt x="1" y="964"/>
                  </a:lnTo>
                  <a:lnTo>
                    <a:pt x="472" y="964"/>
                  </a:lnTo>
                  <a:cubicBezTo>
                    <a:pt x="554" y="964"/>
                    <a:pt x="616" y="954"/>
                    <a:pt x="677" y="933"/>
                  </a:cubicBezTo>
                  <a:cubicBezTo>
                    <a:pt x="729" y="913"/>
                    <a:pt x="770" y="882"/>
                    <a:pt x="800" y="841"/>
                  </a:cubicBezTo>
                  <a:cubicBezTo>
                    <a:pt x="831" y="800"/>
                    <a:pt x="852" y="749"/>
                    <a:pt x="852" y="697"/>
                  </a:cubicBezTo>
                  <a:cubicBezTo>
                    <a:pt x="852" y="636"/>
                    <a:pt x="831" y="585"/>
                    <a:pt x="800" y="533"/>
                  </a:cubicBezTo>
                  <a:cubicBezTo>
                    <a:pt x="759" y="492"/>
                    <a:pt x="708" y="462"/>
                    <a:pt x="647" y="451"/>
                  </a:cubicBezTo>
                  <a:cubicBezTo>
                    <a:pt x="698" y="441"/>
                    <a:pt x="739" y="410"/>
                    <a:pt x="770" y="369"/>
                  </a:cubicBezTo>
                  <a:cubicBezTo>
                    <a:pt x="800" y="339"/>
                    <a:pt x="821" y="287"/>
                    <a:pt x="821" y="246"/>
                  </a:cubicBezTo>
                  <a:cubicBezTo>
                    <a:pt x="821" y="195"/>
                    <a:pt x="800" y="144"/>
                    <a:pt x="770" y="113"/>
                  </a:cubicBezTo>
                  <a:cubicBezTo>
                    <a:pt x="749" y="72"/>
                    <a:pt x="698" y="41"/>
                    <a:pt x="647" y="31"/>
                  </a:cubicBezTo>
                  <a:cubicBezTo>
                    <a:pt x="595" y="11"/>
                    <a:pt x="534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016;p80"/>
            <p:cNvSpPr/>
            <p:nvPr/>
          </p:nvSpPr>
          <p:spPr>
            <a:xfrm>
              <a:off x="4180575" y="4802575"/>
              <a:ext cx="22075" cy="24625"/>
            </a:xfrm>
            <a:custGeom>
              <a:avLst/>
              <a:gdLst/>
              <a:ahLst/>
              <a:cxnLst/>
              <a:rect l="l" t="t" r="r" b="b"/>
              <a:pathLst>
                <a:path w="883" h="985" extrusionOk="0">
                  <a:moveTo>
                    <a:pt x="1" y="0"/>
                  </a:moveTo>
                  <a:lnTo>
                    <a:pt x="1" y="564"/>
                  </a:lnTo>
                  <a:cubicBezTo>
                    <a:pt x="1" y="646"/>
                    <a:pt x="11" y="728"/>
                    <a:pt x="52" y="790"/>
                  </a:cubicBezTo>
                  <a:cubicBezTo>
                    <a:pt x="93" y="851"/>
                    <a:pt x="144" y="902"/>
                    <a:pt x="206" y="933"/>
                  </a:cubicBezTo>
                  <a:cubicBezTo>
                    <a:pt x="277" y="964"/>
                    <a:pt x="349" y="985"/>
                    <a:pt x="441" y="985"/>
                  </a:cubicBezTo>
                  <a:cubicBezTo>
                    <a:pt x="534" y="985"/>
                    <a:pt x="605" y="964"/>
                    <a:pt x="667" y="933"/>
                  </a:cubicBezTo>
                  <a:cubicBezTo>
                    <a:pt x="739" y="902"/>
                    <a:pt x="790" y="851"/>
                    <a:pt x="821" y="790"/>
                  </a:cubicBezTo>
                  <a:cubicBezTo>
                    <a:pt x="862" y="728"/>
                    <a:pt x="882" y="646"/>
                    <a:pt x="882" y="564"/>
                  </a:cubicBezTo>
                  <a:lnTo>
                    <a:pt x="882" y="0"/>
                  </a:lnTo>
                  <a:lnTo>
                    <a:pt x="626" y="0"/>
                  </a:lnTo>
                  <a:lnTo>
                    <a:pt x="626" y="564"/>
                  </a:lnTo>
                  <a:cubicBezTo>
                    <a:pt x="626" y="626"/>
                    <a:pt x="605" y="677"/>
                    <a:pt x="575" y="718"/>
                  </a:cubicBezTo>
                  <a:cubicBezTo>
                    <a:pt x="544" y="749"/>
                    <a:pt x="493" y="769"/>
                    <a:pt x="441" y="769"/>
                  </a:cubicBezTo>
                  <a:cubicBezTo>
                    <a:pt x="390" y="769"/>
                    <a:pt x="339" y="749"/>
                    <a:pt x="308" y="718"/>
                  </a:cubicBezTo>
                  <a:cubicBezTo>
                    <a:pt x="267" y="677"/>
                    <a:pt x="247" y="626"/>
                    <a:pt x="247" y="564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017;p80"/>
            <p:cNvSpPr/>
            <p:nvPr/>
          </p:nvSpPr>
          <p:spPr>
            <a:xfrm>
              <a:off x="4204425" y="4802575"/>
              <a:ext cx="23850" cy="24100"/>
            </a:xfrm>
            <a:custGeom>
              <a:avLst/>
              <a:gdLst/>
              <a:ahLst/>
              <a:cxnLst/>
              <a:rect l="l" t="t" r="r" b="b"/>
              <a:pathLst>
                <a:path w="954" h="964" extrusionOk="0">
                  <a:moveTo>
                    <a:pt x="0" y="0"/>
                  </a:moveTo>
                  <a:lnTo>
                    <a:pt x="349" y="667"/>
                  </a:lnTo>
                  <a:lnTo>
                    <a:pt x="349" y="964"/>
                  </a:lnTo>
                  <a:lnTo>
                    <a:pt x="605" y="964"/>
                  </a:lnTo>
                  <a:lnTo>
                    <a:pt x="605" y="656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482" y="41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018;p80"/>
            <p:cNvSpPr/>
            <p:nvPr/>
          </p:nvSpPr>
          <p:spPr>
            <a:xfrm>
              <a:off x="3937425" y="4728250"/>
              <a:ext cx="43975" cy="31925"/>
            </a:xfrm>
            <a:custGeom>
              <a:avLst/>
              <a:gdLst/>
              <a:ahLst/>
              <a:cxnLst/>
              <a:rect l="l" t="t" r="r" b="b"/>
              <a:pathLst>
                <a:path w="1759" h="1277" extrusionOk="0">
                  <a:moveTo>
                    <a:pt x="232" y="0"/>
                  </a:moveTo>
                  <a:cubicBezTo>
                    <a:pt x="85" y="0"/>
                    <a:pt x="0" y="178"/>
                    <a:pt x="90" y="298"/>
                  </a:cubicBezTo>
                  <a:lnTo>
                    <a:pt x="716" y="1200"/>
                  </a:lnTo>
                  <a:cubicBezTo>
                    <a:pt x="757" y="1251"/>
                    <a:pt x="818" y="1277"/>
                    <a:pt x="878" y="1277"/>
                  </a:cubicBezTo>
                  <a:cubicBezTo>
                    <a:pt x="939" y="1277"/>
                    <a:pt x="998" y="1251"/>
                    <a:pt x="1033" y="1200"/>
                  </a:cubicBezTo>
                  <a:lnTo>
                    <a:pt x="1669" y="298"/>
                  </a:lnTo>
                  <a:cubicBezTo>
                    <a:pt x="1759" y="178"/>
                    <a:pt x="1674" y="0"/>
                    <a:pt x="1518" y="0"/>
                  </a:cubicBezTo>
                  <a:cubicBezTo>
                    <a:pt x="1514" y="0"/>
                    <a:pt x="1509" y="0"/>
                    <a:pt x="1505" y="0"/>
                  </a:cubicBezTo>
                  <a:lnTo>
                    <a:pt x="244" y="0"/>
                  </a:lnTo>
                  <a:cubicBezTo>
                    <a:pt x="240" y="0"/>
                    <a:pt x="236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19;p80"/>
            <p:cNvSpPr/>
            <p:nvPr/>
          </p:nvSpPr>
          <p:spPr>
            <a:xfrm>
              <a:off x="4172900" y="4728175"/>
              <a:ext cx="43850" cy="32125"/>
            </a:xfrm>
            <a:custGeom>
              <a:avLst/>
              <a:gdLst/>
              <a:ahLst/>
              <a:cxnLst/>
              <a:rect l="l" t="t" r="r" b="b"/>
              <a:pathLst>
                <a:path w="1754" h="1285" extrusionOk="0">
                  <a:moveTo>
                    <a:pt x="877" y="1"/>
                  </a:moveTo>
                  <a:cubicBezTo>
                    <a:pt x="818" y="1"/>
                    <a:pt x="759" y="29"/>
                    <a:pt x="718" y="85"/>
                  </a:cubicBezTo>
                  <a:lnTo>
                    <a:pt x="92" y="977"/>
                  </a:lnTo>
                  <a:cubicBezTo>
                    <a:pt x="0" y="1111"/>
                    <a:pt x="92" y="1285"/>
                    <a:pt x="246" y="1285"/>
                  </a:cubicBezTo>
                  <a:lnTo>
                    <a:pt x="1507" y="1285"/>
                  </a:lnTo>
                  <a:cubicBezTo>
                    <a:pt x="1661" y="1285"/>
                    <a:pt x="1753" y="1111"/>
                    <a:pt x="1661" y="977"/>
                  </a:cubicBezTo>
                  <a:lnTo>
                    <a:pt x="1036" y="85"/>
                  </a:lnTo>
                  <a:cubicBezTo>
                    <a:pt x="995" y="29"/>
                    <a:pt x="936" y="1"/>
                    <a:pt x="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20;p80"/>
            <p:cNvSpPr/>
            <p:nvPr/>
          </p:nvSpPr>
          <p:spPr>
            <a:xfrm>
              <a:off x="3221300" y="4478375"/>
              <a:ext cx="322425" cy="320650"/>
            </a:xfrm>
            <a:custGeom>
              <a:avLst/>
              <a:gdLst/>
              <a:ahLst/>
              <a:cxnLst/>
              <a:rect l="l" t="t" r="r" b="b"/>
              <a:pathLst>
                <a:path w="12897" h="12826" extrusionOk="0">
                  <a:moveTo>
                    <a:pt x="6434" y="0"/>
                  </a:moveTo>
                  <a:cubicBezTo>
                    <a:pt x="6415" y="0"/>
                    <a:pt x="6396" y="0"/>
                    <a:pt x="6377" y="0"/>
                  </a:cubicBezTo>
                  <a:cubicBezTo>
                    <a:pt x="2840" y="41"/>
                    <a:pt x="0" y="2932"/>
                    <a:pt x="31" y="6479"/>
                  </a:cubicBezTo>
                  <a:cubicBezTo>
                    <a:pt x="72" y="9991"/>
                    <a:pt x="2932" y="12825"/>
                    <a:pt x="6435" y="12825"/>
                  </a:cubicBezTo>
                  <a:cubicBezTo>
                    <a:pt x="6460" y="12825"/>
                    <a:pt x="6485" y="12825"/>
                    <a:pt x="6510" y="12825"/>
                  </a:cubicBezTo>
                  <a:cubicBezTo>
                    <a:pt x="10047" y="12794"/>
                    <a:pt x="12897" y="9893"/>
                    <a:pt x="12856" y="6346"/>
                  </a:cubicBezTo>
                  <a:cubicBezTo>
                    <a:pt x="12825" y="2828"/>
                    <a:pt x="9955" y="0"/>
                    <a:pt x="6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21;p80"/>
            <p:cNvSpPr/>
            <p:nvPr/>
          </p:nvSpPr>
          <p:spPr>
            <a:xfrm>
              <a:off x="3180300" y="4442400"/>
              <a:ext cx="422125" cy="392525"/>
            </a:xfrm>
            <a:custGeom>
              <a:avLst/>
              <a:gdLst/>
              <a:ahLst/>
              <a:cxnLst/>
              <a:rect l="l" t="t" r="r" b="b"/>
              <a:pathLst>
                <a:path w="16885" h="15701" extrusionOk="0">
                  <a:moveTo>
                    <a:pt x="8114" y="1789"/>
                  </a:moveTo>
                  <a:cubicBezTo>
                    <a:pt x="8275" y="1789"/>
                    <a:pt x="8438" y="1795"/>
                    <a:pt x="8601" y="1808"/>
                  </a:cubicBezTo>
                  <a:cubicBezTo>
                    <a:pt x="11041" y="2013"/>
                    <a:pt x="13112" y="3674"/>
                    <a:pt x="13860" y="6001"/>
                  </a:cubicBezTo>
                  <a:cubicBezTo>
                    <a:pt x="14598" y="8339"/>
                    <a:pt x="13870" y="10891"/>
                    <a:pt x="11994" y="12470"/>
                  </a:cubicBezTo>
                  <a:cubicBezTo>
                    <a:pt x="10858" y="13428"/>
                    <a:pt x="9472" y="13897"/>
                    <a:pt x="8093" y="13897"/>
                  </a:cubicBezTo>
                  <a:cubicBezTo>
                    <a:pt x="6374" y="13897"/>
                    <a:pt x="4665" y="13169"/>
                    <a:pt x="3465" y="11752"/>
                  </a:cubicBezTo>
                  <a:cubicBezTo>
                    <a:pt x="1886" y="9876"/>
                    <a:pt x="1589" y="7242"/>
                    <a:pt x="2717" y="5068"/>
                  </a:cubicBezTo>
                  <a:cubicBezTo>
                    <a:pt x="3759" y="3040"/>
                    <a:pt x="5855" y="1789"/>
                    <a:pt x="8114" y="1789"/>
                  </a:cubicBezTo>
                  <a:close/>
                  <a:moveTo>
                    <a:pt x="8091" y="1"/>
                  </a:moveTo>
                  <a:cubicBezTo>
                    <a:pt x="7293" y="1"/>
                    <a:pt x="6487" y="122"/>
                    <a:pt x="5700" y="373"/>
                  </a:cubicBezTo>
                  <a:cubicBezTo>
                    <a:pt x="2676" y="1337"/>
                    <a:pt x="533" y="4033"/>
                    <a:pt x="267" y="7190"/>
                  </a:cubicBezTo>
                  <a:cubicBezTo>
                    <a:pt x="0" y="10358"/>
                    <a:pt x="1671" y="13372"/>
                    <a:pt x="4490" y="14828"/>
                  </a:cubicBezTo>
                  <a:cubicBezTo>
                    <a:pt x="5625" y="15414"/>
                    <a:pt x="6858" y="15701"/>
                    <a:pt x="8084" y="15701"/>
                  </a:cubicBezTo>
                  <a:cubicBezTo>
                    <a:pt x="9905" y="15701"/>
                    <a:pt x="11711" y="15068"/>
                    <a:pt x="13163" y="13844"/>
                  </a:cubicBezTo>
                  <a:cubicBezTo>
                    <a:pt x="16474" y="11045"/>
                    <a:pt x="16884" y="6093"/>
                    <a:pt x="14086" y="2782"/>
                  </a:cubicBezTo>
                  <a:cubicBezTo>
                    <a:pt x="12569" y="985"/>
                    <a:pt x="10362" y="1"/>
                    <a:pt x="8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22;p80"/>
            <p:cNvSpPr/>
            <p:nvPr/>
          </p:nvSpPr>
          <p:spPr>
            <a:xfrm>
              <a:off x="3203100" y="4475075"/>
              <a:ext cx="313975" cy="220400"/>
            </a:xfrm>
            <a:custGeom>
              <a:avLst/>
              <a:gdLst/>
              <a:ahLst/>
              <a:cxnLst/>
              <a:rect l="l" t="t" r="r" b="b"/>
              <a:pathLst>
                <a:path w="12559" h="8816" extrusionOk="0">
                  <a:moveTo>
                    <a:pt x="6948" y="1"/>
                  </a:moveTo>
                  <a:cubicBezTo>
                    <a:pt x="6106" y="1"/>
                    <a:pt x="5249" y="178"/>
                    <a:pt x="4429" y="553"/>
                  </a:cubicBezTo>
                  <a:cubicBezTo>
                    <a:pt x="1302" y="1988"/>
                    <a:pt x="0" y="5750"/>
                    <a:pt x="1569" y="8815"/>
                  </a:cubicBezTo>
                  <a:cubicBezTo>
                    <a:pt x="585" y="6386"/>
                    <a:pt x="1272" y="3608"/>
                    <a:pt x="3271" y="1916"/>
                  </a:cubicBezTo>
                  <a:cubicBezTo>
                    <a:pt x="4420" y="945"/>
                    <a:pt x="5801" y="485"/>
                    <a:pt x="7167" y="485"/>
                  </a:cubicBezTo>
                  <a:cubicBezTo>
                    <a:pt x="9336" y="485"/>
                    <a:pt x="11464" y="1646"/>
                    <a:pt x="12559" y="3772"/>
                  </a:cubicBezTo>
                  <a:cubicBezTo>
                    <a:pt x="11597" y="1416"/>
                    <a:pt x="9331" y="1"/>
                    <a:pt x="6948" y="1"/>
                  </a:cubicBezTo>
                  <a:close/>
                </a:path>
              </a:pathLst>
            </a:custGeom>
            <a:solidFill>
              <a:srgbClr val="49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23;p80"/>
            <p:cNvSpPr/>
            <p:nvPr/>
          </p:nvSpPr>
          <p:spPr>
            <a:xfrm>
              <a:off x="3201550" y="4550900"/>
              <a:ext cx="407275" cy="285400"/>
            </a:xfrm>
            <a:custGeom>
              <a:avLst/>
              <a:gdLst/>
              <a:ahLst/>
              <a:cxnLst/>
              <a:rect l="l" t="t" r="r" b="b"/>
              <a:pathLst>
                <a:path w="16291" h="11416" extrusionOk="0">
                  <a:moveTo>
                    <a:pt x="14261" y="0"/>
                  </a:moveTo>
                  <a:lnTo>
                    <a:pt x="14261" y="0"/>
                  </a:lnTo>
                  <a:cubicBezTo>
                    <a:pt x="15850" y="3896"/>
                    <a:pt x="14087" y="8345"/>
                    <a:pt x="10263" y="10098"/>
                  </a:cubicBezTo>
                  <a:cubicBezTo>
                    <a:pt x="9203" y="10583"/>
                    <a:pt x="8091" y="10813"/>
                    <a:pt x="6996" y="10813"/>
                  </a:cubicBezTo>
                  <a:cubicBezTo>
                    <a:pt x="4130" y="10813"/>
                    <a:pt x="1381" y="9236"/>
                    <a:pt x="1" y="6520"/>
                  </a:cubicBezTo>
                  <a:lnTo>
                    <a:pt x="1" y="6520"/>
                  </a:lnTo>
                  <a:cubicBezTo>
                    <a:pt x="1244" y="9581"/>
                    <a:pt x="4183" y="11416"/>
                    <a:pt x="7271" y="11416"/>
                  </a:cubicBezTo>
                  <a:cubicBezTo>
                    <a:pt x="8361" y="11416"/>
                    <a:pt x="9470" y="11187"/>
                    <a:pt x="10529" y="10703"/>
                  </a:cubicBezTo>
                  <a:cubicBezTo>
                    <a:pt x="14599" y="8837"/>
                    <a:pt x="16291" y="3978"/>
                    <a:pt x="14261" y="0"/>
                  </a:cubicBezTo>
                  <a:close/>
                </a:path>
              </a:pathLst>
            </a:custGeom>
            <a:solidFill>
              <a:srgbClr val="49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24;p80"/>
            <p:cNvSpPr/>
            <p:nvPr/>
          </p:nvSpPr>
          <p:spPr>
            <a:xfrm>
              <a:off x="3117750" y="4722600"/>
              <a:ext cx="156100" cy="147150"/>
            </a:xfrm>
            <a:custGeom>
              <a:avLst/>
              <a:gdLst/>
              <a:ahLst/>
              <a:cxnLst/>
              <a:rect l="l" t="t" r="r" b="b"/>
              <a:pathLst>
                <a:path w="6244" h="5886" extrusionOk="0">
                  <a:moveTo>
                    <a:pt x="4450" y="1"/>
                  </a:moveTo>
                  <a:lnTo>
                    <a:pt x="1" y="3763"/>
                  </a:lnTo>
                  <a:lnTo>
                    <a:pt x="1805" y="5885"/>
                  </a:lnTo>
                  <a:lnTo>
                    <a:pt x="6244" y="2133"/>
                  </a:lnTo>
                  <a:lnTo>
                    <a:pt x="4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25;p80"/>
            <p:cNvSpPr/>
            <p:nvPr/>
          </p:nvSpPr>
          <p:spPr>
            <a:xfrm>
              <a:off x="3154400" y="4782525"/>
              <a:ext cx="108175" cy="87225"/>
            </a:xfrm>
            <a:custGeom>
              <a:avLst/>
              <a:gdLst/>
              <a:ahLst/>
              <a:cxnLst/>
              <a:rect l="l" t="t" r="r" b="b"/>
              <a:pathLst>
                <a:path w="4327" h="3489" extrusionOk="0">
                  <a:moveTo>
                    <a:pt x="3959" y="0"/>
                  </a:moveTo>
                  <a:cubicBezTo>
                    <a:pt x="3822" y="0"/>
                    <a:pt x="3684" y="46"/>
                    <a:pt x="3568" y="136"/>
                  </a:cubicBezTo>
                  <a:lnTo>
                    <a:pt x="1" y="3088"/>
                  </a:lnTo>
                  <a:lnTo>
                    <a:pt x="349" y="3488"/>
                  </a:lnTo>
                  <a:lnTo>
                    <a:pt x="4327" y="126"/>
                  </a:lnTo>
                  <a:cubicBezTo>
                    <a:pt x="4217" y="41"/>
                    <a:pt x="4089" y="0"/>
                    <a:pt x="3959" y="0"/>
                  </a:cubicBezTo>
                  <a:close/>
                </a:path>
              </a:pathLst>
            </a:custGeom>
            <a:solidFill>
              <a:srgbClr val="49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26;p80"/>
            <p:cNvSpPr/>
            <p:nvPr/>
          </p:nvSpPr>
          <p:spPr>
            <a:xfrm>
              <a:off x="2844050" y="4799725"/>
              <a:ext cx="335250" cy="304575"/>
            </a:xfrm>
            <a:custGeom>
              <a:avLst/>
              <a:gdLst/>
              <a:ahLst/>
              <a:cxnLst/>
              <a:rect l="l" t="t" r="r" b="b"/>
              <a:pathLst>
                <a:path w="13410" h="12183" extrusionOk="0">
                  <a:moveTo>
                    <a:pt x="10692" y="1"/>
                  </a:moveTo>
                  <a:cubicBezTo>
                    <a:pt x="10633" y="1"/>
                    <a:pt x="10575" y="22"/>
                    <a:pt x="10528" y="63"/>
                  </a:cubicBezTo>
                  <a:lnTo>
                    <a:pt x="113" y="8859"/>
                  </a:lnTo>
                  <a:cubicBezTo>
                    <a:pt x="10" y="8951"/>
                    <a:pt x="0" y="9105"/>
                    <a:pt x="82" y="9218"/>
                  </a:cubicBezTo>
                  <a:lnTo>
                    <a:pt x="2522" y="12098"/>
                  </a:lnTo>
                  <a:cubicBezTo>
                    <a:pt x="2572" y="12154"/>
                    <a:pt x="2639" y="12182"/>
                    <a:pt x="2707" y="12182"/>
                  </a:cubicBezTo>
                  <a:cubicBezTo>
                    <a:pt x="2765" y="12182"/>
                    <a:pt x="2823" y="12161"/>
                    <a:pt x="2871" y="12119"/>
                  </a:cubicBezTo>
                  <a:lnTo>
                    <a:pt x="13286" y="3323"/>
                  </a:lnTo>
                  <a:cubicBezTo>
                    <a:pt x="13389" y="3231"/>
                    <a:pt x="13409" y="3077"/>
                    <a:pt x="13317" y="2975"/>
                  </a:cubicBezTo>
                  <a:lnTo>
                    <a:pt x="10887" y="94"/>
                  </a:lnTo>
                  <a:cubicBezTo>
                    <a:pt x="10836" y="32"/>
                    <a:pt x="10764" y="1"/>
                    <a:pt x="10692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27;p80"/>
            <p:cNvSpPr/>
            <p:nvPr/>
          </p:nvSpPr>
          <p:spPr>
            <a:xfrm>
              <a:off x="2992175" y="4834875"/>
              <a:ext cx="105625" cy="89200"/>
            </a:xfrm>
            <a:custGeom>
              <a:avLst/>
              <a:gdLst/>
              <a:ahLst/>
              <a:cxnLst/>
              <a:rect l="l" t="t" r="r" b="b"/>
              <a:pathLst>
                <a:path w="4225" h="3568" fill="none" extrusionOk="0">
                  <a:moveTo>
                    <a:pt x="4224" y="0"/>
                  </a:moveTo>
                  <a:lnTo>
                    <a:pt x="1" y="3568"/>
                  </a:lnTo>
                </a:path>
              </a:pathLst>
            </a:custGeom>
            <a:noFill/>
            <a:ln w="4875" cap="rnd" cmpd="sng">
              <a:solidFill>
                <a:srgbClr val="FFFFFF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28;p80"/>
            <p:cNvSpPr/>
            <p:nvPr/>
          </p:nvSpPr>
          <p:spPr>
            <a:xfrm>
              <a:off x="2939375" y="4921500"/>
              <a:ext cx="169425" cy="143275"/>
            </a:xfrm>
            <a:custGeom>
              <a:avLst/>
              <a:gdLst/>
              <a:ahLst/>
              <a:cxnLst/>
              <a:rect l="l" t="t" r="r" b="b"/>
              <a:pathLst>
                <a:path w="6777" h="5731" fill="none" extrusionOk="0">
                  <a:moveTo>
                    <a:pt x="6777" y="0"/>
                  </a:moveTo>
                  <a:lnTo>
                    <a:pt x="1" y="5731"/>
                  </a:lnTo>
                </a:path>
              </a:pathLst>
            </a:custGeom>
            <a:noFill/>
            <a:ln w="487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029;p80"/>
            <p:cNvSpPr/>
            <p:nvPr/>
          </p:nvSpPr>
          <p:spPr>
            <a:xfrm>
              <a:off x="3445025" y="4672625"/>
              <a:ext cx="37450" cy="32025"/>
            </a:xfrm>
            <a:custGeom>
              <a:avLst/>
              <a:gdLst/>
              <a:ahLst/>
              <a:cxnLst/>
              <a:rect l="l" t="t" r="r" b="b"/>
              <a:pathLst>
                <a:path w="1498" h="1281" extrusionOk="0">
                  <a:moveTo>
                    <a:pt x="852" y="1"/>
                  </a:moveTo>
                  <a:cubicBezTo>
                    <a:pt x="278" y="1"/>
                    <a:pt x="1" y="688"/>
                    <a:pt x="401" y="1088"/>
                  </a:cubicBezTo>
                  <a:cubicBezTo>
                    <a:pt x="531" y="1221"/>
                    <a:pt x="692" y="1281"/>
                    <a:pt x="851" y="1281"/>
                  </a:cubicBezTo>
                  <a:cubicBezTo>
                    <a:pt x="1180" y="1281"/>
                    <a:pt x="1498" y="1024"/>
                    <a:pt x="1498" y="636"/>
                  </a:cubicBezTo>
                  <a:cubicBezTo>
                    <a:pt x="1498" y="278"/>
                    <a:pt x="1211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030;p80"/>
            <p:cNvSpPr/>
            <p:nvPr/>
          </p:nvSpPr>
          <p:spPr>
            <a:xfrm>
              <a:off x="4311800" y="4548650"/>
              <a:ext cx="307300" cy="280025"/>
            </a:xfrm>
            <a:custGeom>
              <a:avLst/>
              <a:gdLst/>
              <a:ahLst/>
              <a:cxnLst/>
              <a:rect l="l" t="t" r="r" b="b"/>
              <a:pathLst>
                <a:path w="12292" h="11201" extrusionOk="0">
                  <a:moveTo>
                    <a:pt x="6142" y="1"/>
                  </a:moveTo>
                  <a:cubicBezTo>
                    <a:pt x="4708" y="1"/>
                    <a:pt x="3276" y="547"/>
                    <a:pt x="2184" y="1638"/>
                  </a:cubicBezTo>
                  <a:cubicBezTo>
                    <a:pt x="0" y="3822"/>
                    <a:pt x="0" y="7369"/>
                    <a:pt x="2184" y="9563"/>
                  </a:cubicBezTo>
                  <a:cubicBezTo>
                    <a:pt x="3276" y="10655"/>
                    <a:pt x="4708" y="11200"/>
                    <a:pt x="6142" y="11200"/>
                  </a:cubicBezTo>
                  <a:cubicBezTo>
                    <a:pt x="7576" y="11200"/>
                    <a:pt x="9011" y="10655"/>
                    <a:pt x="10108" y="9563"/>
                  </a:cubicBezTo>
                  <a:cubicBezTo>
                    <a:pt x="12292" y="7369"/>
                    <a:pt x="12292" y="3822"/>
                    <a:pt x="10108" y="1638"/>
                  </a:cubicBezTo>
                  <a:cubicBezTo>
                    <a:pt x="9011" y="547"/>
                    <a:pt x="7576" y="1"/>
                    <a:pt x="6142" y="1"/>
                  </a:cubicBezTo>
                  <a:close/>
                </a:path>
              </a:pathLst>
            </a:custGeom>
            <a:solidFill>
              <a:srgbClr val="FFFFFF"/>
            </a:solidFill>
            <a:ln w="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031;p80"/>
            <p:cNvSpPr/>
            <p:nvPr/>
          </p:nvSpPr>
          <p:spPr>
            <a:xfrm>
              <a:off x="4397650" y="4648550"/>
              <a:ext cx="27450" cy="112775"/>
            </a:xfrm>
            <a:custGeom>
              <a:avLst/>
              <a:gdLst/>
              <a:ahLst/>
              <a:cxnLst/>
              <a:rect l="l" t="t" r="r" b="b"/>
              <a:pathLst>
                <a:path w="1098" h="4511" extrusionOk="0">
                  <a:moveTo>
                    <a:pt x="1" y="0"/>
                  </a:moveTo>
                  <a:lnTo>
                    <a:pt x="1" y="4511"/>
                  </a:lnTo>
                  <a:lnTo>
                    <a:pt x="1098" y="4511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032;p80"/>
            <p:cNvSpPr/>
            <p:nvPr/>
          </p:nvSpPr>
          <p:spPr>
            <a:xfrm>
              <a:off x="4449925" y="4628800"/>
              <a:ext cx="27450" cy="132525"/>
            </a:xfrm>
            <a:custGeom>
              <a:avLst/>
              <a:gdLst/>
              <a:ahLst/>
              <a:cxnLst/>
              <a:rect l="l" t="t" r="r" b="b"/>
              <a:pathLst>
                <a:path w="1098" h="5301" extrusionOk="0">
                  <a:moveTo>
                    <a:pt x="1" y="1"/>
                  </a:moveTo>
                  <a:lnTo>
                    <a:pt x="1" y="5301"/>
                  </a:lnTo>
                  <a:lnTo>
                    <a:pt x="1098" y="5301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33;p80"/>
            <p:cNvSpPr/>
            <p:nvPr/>
          </p:nvSpPr>
          <p:spPr>
            <a:xfrm>
              <a:off x="4502225" y="4601900"/>
              <a:ext cx="27175" cy="159425"/>
            </a:xfrm>
            <a:custGeom>
              <a:avLst/>
              <a:gdLst/>
              <a:ahLst/>
              <a:cxnLst/>
              <a:rect l="l" t="t" r="r" b="b"/>
              <a:pathLst>
                <a:path w="1087" h="6377" extrusionOk="0">
                  <a:moveTo>
                    <a:pt x="0" y="0"/>
                  </a:moveTo>
                  <a:lnTo>
                    <a:pt x="0" y="6377"/>
                  </a:lnTo>
                  <a:lnTo>
                    <a:pt x="1087" y="6377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034;p80"/>
            <p:cNvSpPr/>
            <p:nvPr/>
          </p:nvSpPr>
          <p:spPr>
            <a:xfrm>
              <a:off x="3042150" y="3877900"/>
              <a:ext cx="154050" cy="154300"/>
            </a:xfrm>
            <a:custGeom>
              <a:avLst/>
              <a:gdLst/>
              <a:ahLst/>
              <a:cxnLst/>
              <a:rect l="l" t="t" r="r" b="b"/>
              <a:pathLst>
                <a:path w="6162" h="6172" extrusionOk="0">
                  <a:moveTo>
                    <a:pt x="3086" y="0"/>
                  </a:moveTo>
                  <a:cubicBezTo>
                    <a:pt x="1384" y="0"/>
                    <a:pt x="1" y="1384"/>
                    <a:pt x="1" y="3086"/>
                  </a:cubicBezTo>
                  <a:cubicBezTo>
                    <a:pt x="1" y="4788"/>
                    <a:pt x="1384" y="6172"/>
                    <a:pt x="3086" y="6172"/>
                  </a:cubicBezTo>
                  <a:cubicBezTo>
                    <a:pt x="4788" y="6172"/>
                    <a:pt x="6162" y="4788"/>
                    <a:pt x="6162" y="3086"/>
                  </a:cubicBezTo>
                  <a:cubicBezTo>
                    <a:pt x="6162" y="1384"/>
                    <a:pt x="4788" y="0"/>
                    <a:pt x="3086" y="0"/>
                  </a:cubicBezTo>
                  <a:close/>
                </a:path>
              </a:pathLst>
            </a:custGeom>
            <a:solidFill>
              <a:srgbClr val="FFFFFF"/>
            </a:solidFill>
            <a:ln w="4100" cap="flat" cmpd="sng">
              <a:solidFill>
                <a:srgbClr val="42AFE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035;p80"/>
            <p:cNvSpPr/>
            <p:nvPr/>
          </p:nvSpPr>
          <p:spPr>
            <a:xfrm>
              <a:off x="3093400" y="3915575"/>
              <a:ext cx="17725" cy="85625"/>
            </a:xfrm>
            <a:custGeom>
              <a:avLst/>
              <a:gdLst/>
              <a:ahLst/>
              <a:cxnLst/>
              <a:rect l="l" t="t" r="r" b="b"/>
              <a:pathLst>
                <a:path w="709" h="3425" extrusionOk="0">
                  <a:moveTo>
                    <a:pt x="1" y="0"/>
                  </a:moveTo>
                  <a:lnTo>
                    <a:pt x="1" y="3424"/>
                  </a:lnTo>
                  <a:lnTo>
                    <a:pt x="708" y="342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358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036;p80"/>
            <p:cNvSpPr/>
            <p:nvPr/>
          </p:nvSpPr>
          <p:spPr>
            <a:xfrm>
              <a:off x="3127250" y="3915575"/>
              <a:ext cx="17700" cy="85625"/>
            </a:xfrm>
            <a:custGeom>
              <a:avLst/>
              <a:gdLst/>
              <a:ahLst/>
              <a:cxnLst/>
              <a:rect l="l" t="t" r="r" b="b"/>
              <a:pathLst>
                <a:path w="708" h="3425" extrusionOk="0">
                  <a:moveTo>
                    <a:pt x="0" y="0"/>
                  </a:moveTo>
                  <a:lnTo>
                    <a:pt x="0" y="3424"/>
                  </a:lnTo>
                  <a:lnTo>
                    <a:pt x="707" y="342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66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037;p80"/>
            <p:cNvSpPr/>
            <p:nvPr/>
          </p:nvSpPr>
          <p:spPr>
            <a:xfrm>
              <a:off x="3102375" y="3903000"/>
              <a:ext cx="25" cy="105625"/>
            </a:xfrm>
            <a:custGeom>
              <a:avLst/>
              <a:gdLst/>
              <a:ahLst/>
              <a:cxnLst/>
              <a:rect l="l" t="t" r="r" b="b"/>
              <a:pathLst>
                <a:path w="1" h="4225" fill="none" extrusionOk="0">
                  <a:moveTo>
                    <a:pt x="1" y="1"/>
                  </a:moveTo>
                  <a:lnTo>
                    <a:pt x="1" y="4224"/>
                  </a:lnTo>
                </a:path>
              </a:pathLst>
            </a:custGeom>
            <a:noFill/>
            <a:ln w="2825" cap="flat" cmpd="sng">
              <a:solidFill>
                <a:srgbClr val="358AD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038;p80"/>
            <p:cNvSpPr/>
            <p:nvPr/>
          </p:nvSpPr>
          <p:spPr>
            <a:xfrm>
              <a:off x="3135950" y="3903000"/>
              <a:ext cx="25" cy="105625"/>
            </a:xfrm>
            <a:custGeom>
              <a:avLst/>
              <a:gdLst/>
              <a:ahLst/>
              <a:cxnLst/>
              <a:rect l="l" t="t" r="r" b="b"/>
              <a:pathLst>
                <a:path w="1" h="4225" fill="none" extrusionOk="0">
                  <a:moveTo>
                    <a:pt x="1" y="1"/>
                  </a:moveTo>
                  <a:lnTo>
                    <a:pt x="1" y="4224"/>
                  </a:lnTo>
                </a:path>
              </a:pathLst>
            </a:custGeom>
            <a:noFill/>
            <a:ln w="2825" cap="flat" cmpd="sng">
              <a:solidFill>
                <a:srgbClr val="66BAFF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039;p80"/>
            <p:cNvSpPr/>
            <p:nvPr/>
          </p:nvSpPr>
          <p:spPr>
            <a:xfrm>
              <a:off x="4476600" y="4334850"/>
              <a:ext cx="214275" cy="195250"/>
            </a:xfrm>
            <a:custGeom>
              <a:avLst/>
              <a:gdLst/>
              <a:ahLst/>
              <a:cxnLst/>
              <a:rect l="l" t="t" r="r" b="b"/>
              <a:pathLst>
                <a:path w="8571" h="7810" extrusionOk="0">
                  <a:moveTo>
                    <a:pt x="4285" y="0"/>
                  </a:moveTo>
                  <a:cubicBezTo>
                    <a:pt x="3286" y="0"/>
                    <a:pt x="2286" y="380"/>
                    <a:pt x="1528" y="1138"/>
                  </a:cubicBezTo>
                  <a:cubicBezTo>
                    <a:pt x="0" y="2666"/>
                    <a:pt x="0" y="5136"/>
                    <a:pt x="1528" y="6664"/>
                  </a:cubicBezTo>
                  <a:cubicBezTo>
                    <a:pt x="2286" y="7428"/>
                    <a:pt x="3286" y="7810"/>
                    <a:pt x="4285" y="7810"/>
                  </a:cubicBezTo>
                  <a:cubicBezTo>
                    <a:pt x="5285" y="7810"/>
                    <a:pt x="6284" y="7428"/>
                    <a:pt x="7043" y="6664"/>
                  </a:cubicBezTo>
                  <a:cubicBezTo>
                    <a:pt x="8570" y="5136"/>
                    <a:pt x="8570" y="2666"/>
                    <a:pt x="7043" y="1138"/>
                  </a:cubicBezTo>
                  <a:cubicBezTo>
                    <a:pt x="6284" y="380"/>
                    <a:pt x="5285" y="0"/>
                    <a:pt x="4285" y="0"/>
                  </a:cubicBezTo>
                  <a:close/>
                </a:path>
              </a:pathLst>
            </a:custGeom>
            <a:solidFill>
              <a:srgbClr val="FFFFFF"/>
            </a:solidFill>
            <a:ln w="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040;p80"/>
            <p:cNvSpPr/>
            <p:nvPr/>
          </p:nvSpPr>
          <p:spPr>
            <a:xfrm>
              <a:off x="4552700" y="4364075"/>
              <a:ext cx="62050" cy="136625"/>
            </a:xfrm>
            <a:custGeom>
              <a:avLst/>
              <a:gdLst/>
              <a:ahLst/>
              <a:cxnLst/>
              <a:rect l="l" t="t" r="r" b="b"/>
              <a:pathLst>
                <a:path w="2482" h="5465" extrusionOk="0">
                  <a:moveTo>
                    <a:pt x="1057" y="0"/>
                  </a:moveTo>
                  <a:lnTo>
                    <a:pt x="1057" y="677"/>
                  </a:lnTo>
                  <a:cubicBezTo>
                    <a:pt x="452" y="769"/>
                    <a:pt x="52" y="1189"/>
                    <a:pt x="52" y="1743"/>
                  </a:cubicBezTo>
                  <a:cubicBezTo>
                    <a:pt x="52" y="2327"/>
                    <a:pt x="472" y="2635"/>
                    <a:pt x="1149" y="2901"/>
                  </a:cubicBezTo>
                  <a:cubicBezTo>
                    <a:pt x="1651" y="3096"/>
                    <a:pt x="1908" y="3311"/>
                    <a:pt x="1908" y="3691"/>
                  </a:cubicBezTo>
                  <a:cubicBezTo>
                    <a:pt x="1908" y="4070"/>
                    <a:pt x="1590" y="4337"/>
                    <a:pt x="1118" y="4337"/>
                  </a:cubicBezTo>
                  <a:cubicBezTo>
                    <a:pt x="770" y="4337"/>
                    <a:pt x="442" y="4234"/>
                    <a:pt x="155" y="4049"/>
                  </a:cubicBezTo>
                  <a:lnTo>
                    <a:pt x="1" y="4501"/>
                  </a:lnTo>
                  <a:cubicBezTo>
                    <a:pt x="298" y="4685"/>
                    <a:pt x="657" y="4788"/>
                    <a:pt x="1016" y="4788"/>
                  </a:cubicBezTo>
                  <a:lnTo>
                    <a:pt x="1016" y="5464"/>
                  </a:lnTo>
                  <a:lnTo>
                    <a:pt x="1426" y="5454"/>
                  </a:lnTo>
                  <a:lnTo>
                    <a:pt x="1426" y="4767"/>
                  </a:lnTo>
                  <a:cubicBezTo>
                    <a:pt x="2113" y="4654"/>
                    <a:pt x="2482" y="4162"/>
                    <a:pt x="2482" y="3629"/>
                  </a:cubicBezTo>
                  <a:cubicBezTo>
                    <a:pt x="2482" y="3045"/>
                    <a:pt x="2133" y="2696"/>
                    <a:pt x="1457" y="2419"/>
                  </a:cubicBezTo>
                  <a:cubicBezTo>
                    <a:pt x="872" y="2173"/>
                    <a:pt x="626" y="2009"/>
                    <a:pt x="626" y="1661"/>
                  </a:cubicBezTo>
                  <a:cubicBezTo>
                    <a:pt x="626" y="1394"/>
                    <a:pt x="821" y="1087"/>
                    <a:pt x="1334" y="1087"/>
                  </a:cubicBezTo>
                  <a:cubicBezTo>
                    <a:pt x="1631" y="1087"/>
                    <a:pt x="1918" y="1159"/>
                    <a:pt x="2174" y="1312"/>
                  </a:cubicBezTo>
                  <a:lnTo>
                    <a:pt x="2338" y="872"/>
                  </a:lnTo>
                  <a:cubicBezTo>
                    <a:pt x="2072" y="718"/>
                    <a:pt x="1774" y="646"/>
                    <a:pt x="1477" y="646"/>
                  </a:cubicBezTo>
                  <a:lnTo>
                    <a:pt x="14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041;p80"/>
            <p:cNvSpPr/>
            <p:nvPr/>
          </p:nvSpPr>
          <p:spPr>
            <a:xfrm>
              <a:off x="2864550" y="4147825"/>
              <a:ext cx="243500" cy="226450"/>
            </a:xfrm>
            <a:custGeom>
              <a:avLst/>
              <a:gdLst/>
              <a:ahLst/>
              <a:cxnLst/>
              <a:rect l="l" t="t" r="r" b="b"/>
              <a:pathLst>
                <a:path w="9740" h="9058" extrusionOk="0">
                  <a:moveTo>
                    <a:pt x="4866" y="0"/>
                  </a:moveTo>
                  <a:cubicBezTo>
                    <a:pt x="2683" y="0"/>
                    <a:pt x="760" y="1577"/>
                    <a:pt x="400" y="3801"/>
                  </a:cubicBezTo>
                  <a:cubicBezTo>
                    <a:pt x="0" y="6272"/>
                    <a:pt x="1671" y="8599"/>
                    <a:pt x="4142" y="8999"/>
                  </a:cubicBezTo>
                  <a:cubicBezTo>
                    <a:pt x="4388" y="9039"/>
                    <a:pt x="4632" y="9058"/>
                    <a:pt x="4874" y="9058"/>
                  </a:cubicBezTo>
                  <a:cubicBezTo>
                    <a:pt x="7057" y="9058"/>
                    <a:pt x="8979" y="7481"/>
                    <a:pt x="9339" y="5257"/>
                  </a:cubicBezTo>
                  <a:cubicBezTo>
                    <a:pt x="9739" y="2786"/>
                    <a:pt x="8058" y="459"/>
                    <a:pt x="5598" y="59"/>
                  </a:cubicBezTo>
                  <a:cubicBezTo>
                    <a:pt x="5352" y="20"/>
                    <a:pt x="5107" y="0"/>
                    <a:pt x="4866" y="0"/>
                  </a:cubicBezTo>
                  <a:close/>
                </a:path>
              </a:pathLst>
            </a:custGeom>
            <a:solidFill>
              <a:srgbClr val="FFFFFF"/>
            </a:solidFill>
            <a:ln w="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042;p80"/>
            <p:cNvSpPr/>
            <p:nvPr/>
          </p:nvSpPr>
          <p:spPr>
            <a:xfrm>
              <a:off x="2909150" y="4222600"/>
              <a:ext cx="138150" cy="86125"/>
            </a:xfrm>
            <a:custGeom>
              <a:avLst/>
              <a:gdLst/>
              <a:ahLst/>
              <a:cxnLst/>
              <a:rect l="l" t="t" r="r" b="b"/>
              <a:pathLst>
                <a:path w="5526" h="3445" fill="none" extrusionOk="0">
                  <a:moveTo>
                    <a:pt x="0" y="3445"/>
                  </a:moveTo>
                  <a:lnTo>
                    <a:pt x="974" y="1876"/>
                  </a:lnTo>
                  <a:lnTo>
                    <a:pt x="1979" y="2799"/>
                  </a:lnTo>
                  <a:lnTo>
                    <a:pt x="3178" y="964"/>
                  </a:lnTo>
                  <a:lnTo>
                    <a:pt x="4121" y="1876"/>
                  </a:lnTo>
                  <a:lnTo>
                    <a:pt x="5526" y="0"/>
                  </a:lnTo>
                </a:path>
              </a:pathLst>
            </a:custGeom>
            <a:solidFill>
              <a:schemeClr val="lt2"/>
            </a:solidFill>
            <a:ln w="4350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043;p80"/>
            <p:cNvSpPr/>
            <p:nvPr/>
          </p:nvSpPr>
          <p:spPr>
            <a:xfrm>
              <a:off x="2922200" y="4260525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1"/>
                  </a:moveTo>
                  <a:cubicBezTo>
                    <a:pt x="206" y="1"/>
                    <a:pt x="1" y="206"/>
                    <a:pt x="1" y="452"/>
                  </a:cubicBezTo>
                  <a:cubicBezTo>
                    <a:pt x="1" y="708"/>
                    <a:pt x="206" y="903"/>
                    <a:pt x="452" y="903"/>
                  </a:cubicBezTo>
                  <a:cubicBezTo>
                    <a:pt x="708" y="903"/>
                    <a:pt x="903" y="708"/>
                    <a:pt x="903" y="452"/>
                  </a:cubicBezTo>
                  <a:cubicBezTo>
                    <a:pt x="903" y="206"/>
                    <a:pt x="70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044;p80"/>
            <p:cNvSpPr/>
            <p:nvPr/>
          </p:nvSpPr>
          <p:spPr>
            <a:xfrm>
              <a:off x="2943475" y="4281275"/>
              <a:ext cx="26425" cy="22750"/>
            </a:xfrm>
            <a:custGeom>
              <a:avLst/>
              <a:gdLst/>
              <a:ahLst/>
              <a:cxnLst/>
              <a:rect l="l" t="t" r="r" b="b"/>
              <a:pathLst>
                <a:path w="1057" h="910" extrusionOk="0">
                  <a:moveTo>
                    <a:pt x="606" y="1"/>
                  </a:moveTo>
                  <a:cubicBezTo>
                    <a:pt x="206" y="1"/>
                    <a:pt x="1" y="493"/>
                    <a:pt x="288" y="780"/>
                  </a:cubicBezTo>
                  <a:cubicBezTo>
                    <a:pt x="380" y="869"/>
                    <a:pt x="493" y="909"/>
                    <a:pt x="603" y="909"/>
                  </a:cubicBezTo>
                  <a:cubicBezTo>
                    <a:pt x="835" y="909"/>
                    <a:pt x="1057" y="730"/>
                    <a:pt x="1057" y="452"/>
                  </a:cubicBezTo>
                  <a:cubicBezTo>
                    <a:pt x="1057" y="206"/>
                    <a:pt x="852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045;p80"/>
            <p:cNvSpPr/>
            <p:nvPr/>
          </p:nvSpPr>
          <p:spPr>
            <a:xfrm>
              <a:off x="2978075" y="4234125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1"/>
                  </a:moveTo>
                  <a:cubicBezTo>
                    <a:pt x="206" y="1"/>
                    <a:pt x="1" y="206"/>
                    <a:pt x="1" y="452"/>
                  </a:cubicBezTo>
                  <a:cubicBezTo>
                    <a:pt x="1" y="698"/>
                    <a:pt x="206" y="903"/>
                    <a:pt x="452" y="903"/>
                  </a:cubicBezTo>
                  <a:cubicBezTo>
                    <a:pt x="698" y="903"/>
                    <a:pt x="903" y="698"/>
                    <a:pt x="903" y="452"/>
                  </a:cubicBezTo>
                  <a:cubicBezTo>
                    <a:pt x="903" y="206"/>
                    <a:pt x="69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046;p80"/>
            <p:cNvSpPr/>
            <p:nvPr/>
          </p:nvSpPr>
          <p:spPr>
            <a:xfrm>
              <a:off x="3000625" y="4258725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1"/>
                  </a:moveTo>
                  <a:cubicBezTo>
                    <a:pt x="206" y="1"/>
                    <a:pt x="1" y="206"/>
                    <a:pt x="1" y="452"/>
                  </a:cubicBezTo>
                  <a:cubicBezTo>
                    <a:pt x="1" y="698"/>
                    <a:pt x="206" y="903"/>
                    <a:pt x="452" y="903"/>
                  </a:cubicBezTo>
                  <a:cubicBezTo>
                    <a:pt x="708" y="903"/>
                    <a:pt x="903" y="698"/>
                    <a:pt x="903" y="452"/>
                  </a:cubicBezTo>
                  <a:cubicBezTo>
                    <a:pt x="903" y="206"/>
                    <a:pt x="70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047;p80"/>
            <p:cNvSpPr/>
            <p:nvPr/>
          </p:nvSpPr>
          <p:spPr>
            <a:xfrm>
              <a:off x="3031650" y="4210300"/>
              <a:ext cx="27950" cy="28475"/>
            </a:xfrm>
            <a:custGeom>
              <a:avLst/>
              <a:gdLst/>
              <a:ahLst/>
              <a:cxnLst/>
              <a:rect l="l" t="t" r="r" b="b"/>
              <a:pathLst>
                <a:path w="1118" h="1139" extrusionOk="0">
                  <a:moveTo>
                    <a:pt x="1118" y="0"/>
                  </a:moveTo>
                  <a:lnTo>
                    <a:pt x="0" y="308"/>
                  </a:lnTo>
                  <a:lnTo>
                    <a:pt x="913" y="1138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048;p80"/>
            <p:cNvSpPr/>
            <p:nvPr/>
          </p:nvSpPr>
          <p:spPr>
            <a:xfrm>
              <a:off x="4039875" y="3915300"/>
              <a:ext cx="591275" cy="375750"/>
            </a:xfrm>
            <a:custGeom>
              <a:avLst/>
              <a:gdLst/>
              <a:ahLst/>
              <a:cxnLst/>
              <a:rect l="l" t="t" r="r" b="b"/>
              <a:pathLst>
                <a:path w="23651" h="15030" extrusionOk="0">
                  <a:moveTo>
                    <a:pt x="687" y="1"/>
                  </a:moveTo>
                  <a:cubicBezTo>
                    <a:pt x="308" y="1"/>
                    <a:pt x="1" y="308"/>
                    <a:pt x="1" y="688"/>
                  </a:cubicBezTo>
                  <a:lnTo>
                    <a:pt x="1" y="14343"/>
                  </a:lnTo>
                  <a:cubicBezTo>
                    <a:pt x="1" y="14722"/>
                    <a:pt x="308" y="15029"/>
                    <a:pt x="687" y="15029"/>
                  </a:cubicBezTo>
                  <a:lnTo>
                    <a:pt x="22964" y="15029"/>
                  </a:lnTo>
                  <a:cubicBezTo>
                    <a:pt x="23343" y="15029"/>
                    <a:pt x="23651" y="14722"/>
                    <a:pt x="23651" y="14343"/>
                  </a:cubicBezTo>
                  <a:lnTo>
                    <a:pt x="23651" y="688"/>
                  </a:lnTo>
                  <a:cubicBezTo>
                    <a:pt x="23651" y="308"/>
                    <a:pt x="23343" y="1"/>
                    <a:pt x="22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049;p80"/>
            <p:cNvSpPr/>
            <p:nvPr/>
          </p:nvSpPr>
          <p:spPr>
            <a:xfrm>
              <a:off x="4063200" y="3935300"/>
              <a:ext cx="544625" cy="335750"/>
            </a:xfrm>
            <a:custGeom>
              <a:avLst/>
              <a:gdLst/>
              <a:ahLst/>
              <a:cxnLst/>
              <a:rect l="l" t="t" r="r" b="b"/>
              <a:pathLst>
                <a:path w="21785" h="13430" fill="none" extrusionOk="0">
                  <a:moveTo>
                    <a:pt x="0" y="0"/>
                  </a:moveTo>
                  <a:lnTo>
                    <a:pt x="21785" y="0"/>
                  </a:lnTo>
                  <a:lnTo>
                    <a:pt x="21785" y="13430"/>
                  </a:lnTo>
                  <a:lnTo>
                    <a:pt x="0" y="13430"/>
                  </a:lnTo>
                  <a:close/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050;p80"/>
            <p:cNvSpPr/>
            <p:nvPr/>
          </p:nvSpPr>
          <p:spPr>
            <a:xfrm>
              <a:off x="4063200" y="393530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051;p80"/>
            <p:cNvSpPr/>
            <p:nvPr/>
          </p:nvSpPr>
          <p:spPr>
            <a:xfrm>
              <a:off x="4063200" y="39550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052;p80"/>
            <p:cNvSpPr/>
            <p:nvPr/>
          </p:nvSpPr>
          <p:spPr>
            <a:xfrm>
              <a:off x="4063200" y="39747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053;p80"/>
            <p:cNvSpPr/>
            <p:nvPr/>
          </p:nvSpPr>
          <p:spPr>
            <a:xfrm>
              <a:off x="4063200" y="399450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054;p80"/>
            <p:cNvSpPr/>
            <p:nvPr/>
          </p:nvSpPr>
          <p:spPr>
            <a:xfrm>
              <a:off x="4063200" y="40142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055;p80"/>
            <p:cNvSpPr/>
            <p:nvPr/>
          </p:nvSpPr>
          <p:spPr>
            <a:xfrm>
              <a:off x="4063200" y="40339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056;p80"/>
            <p:cNvSpPr/>
            <p:nvPr/>
          </p:nvSpPr>
          <p:spPr>
            <a:xfrm>
              <a:off x="4063200" y="405370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057;p80"/>
            <p:cNvSpPr/>
            <p:nvPr/>
          </p:nvSpPr>
          <p:spPr>
            <a:xfrm>
              <a:off x="4063200" y="40731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058;p80"/>
            <p:cNvSpPr/>
            <p:nvPr/>
          </p:nvSpPr>
          <p:spPr>
            <a:xfrm>
              <a:off x="4063200" y="40929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059;p80"/>
            <p:cNvSpPr/>
            <p:nvPr/>
          </p:nvSpPr>
          <p:spPr>
            <a:xfrm>
              <a:off x="4063200" y="411265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060;p80"/>
            <p:cNvSpPr/>
            <p:nvPr/>
          </p:nvSpPr>
          <p:spPr>
            <a:xfrm>
              <a:off x="4063200" y="41323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061;p80"/>
            <p:cNvSpPr/>
            <p:nvPr/>
          </p:nvSpPr>
          <p:spPr>
            <a:xfrm>
              <a:off x="4063200" y="41521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062;p80"/>
            <p:cNvSpPr/>
            <p:nvPr/>
          </p:nvSpPr>
          <p:spPr>
            <a:xfrm>
              <a:off x="4063200" y="417185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063;p80"/>
            <p:cNvSpPr/>
            <p:nvPr/>
          </p:nvSpPr>
          <p:spPr>
            <a:xfrm>
              <a:off x="4063200" y="41915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064;p80"/>
            <p:cNvSpPr/>
            <p:nvPr/>
          </p:nvSpPr>
          <p:spPr>
            <a:xfrm>
              <a:off x="4063200" y="42113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065;p80"/>
            <p:cNvSpPr/>
            <p:nvPr/>
          </p:nvSpPr>
          <p:spPr>
            <a:xfrm>
              <a:off x="4063200" y="423105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066;p80"/>
            <p:cNvSpPr/>
            <p:nvPr/>
          </p:nvSpPr>
          <p:spPr>
            <a:xfrm>
              <a:off x="4063200" y="42505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067;p80"/>
            <p:cNvSpPr/>
            <p:nvPr/>
          </p:nvSpPr>
          <p:spPr>
            <a:xfrm>
              <a:off x="4063200" y="42702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068;p80"/>
            <p:cNvSpPr/>
            <p:nvPr/>
          </p:nvSpPr>
          <p:spPr>
            <a:xfrm>
              <a:off x="40826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069;p80"/>
            <p:cNvSpPr/>
            <p:nvPr/>
          </p:nvSpPr>
          <p:spPr>
            <a:xfrm>
              <a:off x="4115475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070;p80"/>
            <p:cNvSpPr/>
            <p:nvPr/>
          </p:nvSpPr>
          <p:spPr>
            <a:xfrm>
              <a:off x="4148275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071;p80"/>
            <p:cNvSpPr/>
            <p:nvPr/>
          </p:nvSpPr>
          <p:spPr>
            <a:xfrm>
              <a:off x="4181100" y="3984500"/>
              <a:ext cx="17950" cy="271700"/>
            </a:xfrm>
            <a:custGeom>
              <a:avLst/>
              <a:gdLst/>
              <a:ahLst/>
              <a:cxnLst/>
              <a:rect l="l" t="t" r="r" b="b"/>
              <a:pathLst>
                <a:path w="71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18" y="108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072;p80"/>
            <p:cNvSpPr/>
            <p:nvPr/>
          </p:nvSpPr>
          <p:spPr>
            <a:xfrm>
              <a:off x="4213900" y="3984500"/>
              <a:ext cx="17950" cy="271700"/>
            </a:xfrm>
            <a:custGeom>
              <a:avLst/>
              <a:gdLst/>
              <a:ahLst/>
              <a:cxnLst/>
              <a:rect l="l" t="t" r="r" b="b"/>
              <a:pathLst>
                <a:path w="71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18" y="108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073;p80"/>
            <p:cNvSpPr/>
            <p:nvPr/>
          </p:nvSpPr>
          <p:spPr>
            <a:xfrm>
              <a:off x="42469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074;p80"/>
            <p:cNvSpPr/>
            <p:nvPr/>
          </p:nvSpPr>
          <p:spPr>
            <a:xfrm>
              <a:off x="42797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075;p80"/>
            <p:cNvSpPr/>
            <p:nvPr/>
          </p:nvSpPr>
          <p:spPr>
            <a:xfrm>
              <a:off x="43125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076;p80"/>
            <p:cNvSpPr/>
            <p:nvPr/>
          </p:nvSpPr>
          <p:spPr>
            <a:xfrm>
              <a:off x="43453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077;p80"/>
            <p:cNvSpPr/>
            <p:nvPr/>
          </p:nvSpPr>
          <p:spPr>
            <a:xfrm>
              <a:off x="43781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078;p80"/>
            <p:cNvSpPr/>
            <p:nvPr/>
          </p:nvSpPr>
          <p:spPr>
            <a:xfrm>
              <a:off x="4410975" y="3984500"/>
              <a:ext cx="17975" cy="271700"/>
            </a:xfrm>
            <a:custGeom>
              <a:avLst/>
              <a:gdLst/>
              <a:ahLst/>
              <a:cxnLst/>
              <a:rect l="l" t="t" r="r" b="b"/>
              <a:pathLst>
                <a:path w="71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18" y="108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079;p80"/>
            <p:cNvSpPr/>
            <p:nvPr/>
          </p:nvSpPr>
          <p:spPr>
            <a:xfrm>
              <a:off x="4444050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080;p80"/>
            <p:cNvSpPr/>
            <p:nvPr/>
          </p:nvSpPr>
          <p:spPr>
            <a:xfrm>
              <a:off x="4476850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081;p80"/>
            <p:cNvSpPr/>
            <p:nvPr/>
          </p:nvSpPr>
          <p:spPr>
            <a:xfrm>
              <a:off x="4509650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082;p80"/>
            <p:cNvSpPr/>
            <p:nvPr/>
          </p:nvSpPr>
          <p:spPr>
            <a:xfrm>
              <a:off x="45424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083;p80"/>
            <p:cNvSpPr/>
            <p:nvPr/>
          </p:nvSpPr>
          <p:spPr>
            <a:xfrm>
              <a:off x="40826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084;p80"/>
            <p:cNvSpPr/>
            <p:nvPr/>
          </p:nvSpPr>
          <p:spPr>
            <a:xfrm>
              <a:off x="4115475" y="4043200"/>
              <a:ext cx="17725" cy="213000"/>
            </a:xfrm>
            <a:custGeom>
              <a:avLst/>
              <a:gdLst/>
              <a:ahLst/>
              <a:cxnLst/>
              <a:rect l="l" t="t" r="r" b="b"/>
              <a:pathLst>
                <a:path w="709" h="8520" extrusionOk="0">
                  <a:moveTo>
                    <a:pt x="1" y="0"/>
                  </a:moveTo>
                  <a:lnTo>
                    <a:pt x="1" y="8519"/>
                  </a:lnTo>
                  <a:lnTo>
                    <a:pt x="708" y="8519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085;p80"/>
            <p:cNvSpPr/>
            <p:nvPr/>
          </p:nvSpPr>
          <p:spPr>
            <a:xfrm>
              <a:off x="4148275" y="4113150"/>
              <a:ext cx="17725" cy="143050"/>
            </a:xfrm>
            <a:custGeom>
              <a:avLst/>
              <a:gdLst/>
              <a:ahLst/>
              <a:cxnLst/>
              <a:rect l="l" t="t" r="r" b="b"/>
              <a:pathLst>
                <a:path w="709" h="5722" extrusionOk="0">
                  <a:moveTo>
                    <a:pt x="1" y="1"/>
                  </a:moveTo>
                  <a:lnTo>
                    <a:pt x="1" y="5721"/>
                  </a:lnTo>
                  <a:lnTo>
                    <a:pt x="708" y="572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086;p80"/>
            <p:cNvSpPr/>
            <p:nvPr/>
          </p:nvSpPr>
          <p:spPr>
            <a:xfrm>
              <a:off x="4181100" y="4088050"/>
              <a:ext cx="17950" cy="168150"/>
            </a:xfrm>
            <a:custGeom>
              <a:avLst/>
              <a:gdLst/>
              <a:ahLst/>
              <a:cxnLst/>
              <a:rect l="l" t="t" r="r" b="b"/>
              <a:pathLst>
                <a:path w="718" h="6726" extrusionOk="0">
                  <a:moveTo>
                    <a:pt x="0" y="0"/>
                  </a:moveTo>
                  <a:lnTo>
                    <a:pt x="0" y="6725"/>
                  </a:lnTo>
                  <a:lnTo>
                    <a:pt x="718" y="6725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087;p80"/>
            <p:cNvSpPr/>
            <p:nvPr/>
          </p:nvSpPr>
          <p:spPr>
            <a:xfrm>
              <a:off x="4213900" y="4030375"/>
              <a:ext cx="17950" cy="225825"/>
            </a:xfrm>
            <a:custGeom>
              <a:avLst/>
              <a:gdLst/>
              <a:ahLst/>
              <a:cxnLst/>
              <a:rect l="l" t="t" r="r" b="b"/>
              <a:pathLst>
                <a:path w="718" h="9033" extrusionOk="0">
                  <a:moveTo>
                    <a:pt x="0" y="1"/>
                  </a:moveTo>
                  <a:lnTo>
                    <a:pt x="0" y="9032"/>
                  </a:lnTo>
                  <a:lnTo>
                    <a:pt x="718" y="903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088;p80"/>
            <p:cNvSpPr/>
            <p:nvPr/>
          </p:nvSpPr>
          <p:spPr>
            <a:xfrm>
              <a:off x="42469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089;p80"/>
            <p:cNvSpPr/>
            <p:nvPr/>
          </p:nvSpPr>
          <p:spPr>
            <a:xfrm>
              <a:off x="4279750" y="4015000"/>
              <a:ext cx="17725" cy="241200"/>
            </a:xfrm>
            <a:custGeom>
              <a:avLst/>
              <a:gdLst/>
              <a:ahLst/>
              <a:cxnLst/>
              <a:rect l="l" t="t" r="r" b="b"/>
              <a:pathLst>
                <a:path w="709" h="9648" extrusionOk="0">
                  <a:moveTo>
                    <a:pt x="1" y="1"/>
                  </a:moveTo>
                  <a:lnTo>
                    <a:pt x="1" y="9647"/>
                  </a:lnTo>
                  <a:lnTo>
                    <a:pt x="708" y="964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090;p80"/>
            <p:cNvSpPr/>
            <p:nvPr/>
          </p:nvSpPr>
          <p:spPr>
            <a:xfrm>
              <a:off x="4312575" y="4008350"/>
              <a:ext cx="17700" cy="247850"/>
            </a:xfrm>
            <a:custGeom>
              <a:avLst/>
              <a:gdLst/>
              <a:ahLst/>
              <a:cxnLst/>
              <a:rect l="l" t="t" r="r" b="b"/>
              <a:pathLst>
                <a:path w="708" h="9914" extrusionOk="0">
                  <a:moveTo>
                    <a:pt x="0" y="0"/>
                  </a:moveTo>
                  <a:lnTo>
                    <a:pt x="0" y="9913"/>
                  </a:lnTo>
                  <a:lnTo>
                    <a:pt x="708" y="9913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091;p80"/>
            <p:cNvSpPr/>
            <p:nvPr/>
          </p:nvSpPr>
          <p:spPr>
            <a:xfrm>
              <a:off x="4345375" y="4070350"/>
              <a:ext cx="17700" cy="185850"/>
            </a:xfrm>
            <a:custGeom>
              <a:avLst/>
              <a:gdLst/>
              <a:ahLst/>
              <a:cxnLst/>
              <a:rect l="l" t="t" r="r" b="b"/>
              <a:pathLst>
                <a:path w="708" h="7434" extrusionOk="0">
                  <a:moveTo>
                    <a:pt x="0" y="1"/>
                  </a:moveTo>
                  <a:lnTo>
                    <a:pt x="0" y="7433"/>
                  </a:lnTo>
                  <a:lnTo>
                    <a:pt x="708" y="743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092;p80"/>
            <p:cNvSpPr/>
            <p:nvPr/>
          </p:nvSpPr>
          <p:spPr>
            <a:xfrm>
              <a:off x="4378175" y="4124700"/>
              <a:ext cx="17700" cy="131500"/>
            </a:xfrm>
            <a:custGeom>
              <a:avLst/>
              <a:gdLst/>
              <a:ahLst/>
              <a:cxnLst/>
              <a:rect l="l" t="t" r="r" b="b"/>
              <a:pathLst>
                <a:path w="708" h="5260" extrusionOk="0">
                  <a:moveTo>
                    <a:pt x="1" y="0"/>
                  </a:moveTo>
                  <a:lnTo>
                    <a:pt x="1" y="5259"/>
                  </a:lnTo>
                  <a:lnTo>
                    <a:pt x="708" y="5259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093;p80"/>
            <p:cNvSpPr/>
            <p:nvPr/>
          </p:nvSpPr>
          <p:spPr>
            <a:xfrm>
              <a:off x="4410975" y="4116750"/>
              <a:ext cx="17975" cy="139450"/>
            </a:xfrm>
            <a:custGeom>
              <a:avLst/>
              <a:gdLst/>
              <a:ahLst/>
              <a:cxnLst/>
              <a:rect l="l" t="t" r="r" b="b"/>
              <a:pathLst>
                <a:path w="719" h="5578" extrusionOk="0">
                  <a:moveTo>
                    <a:pt x="1" y="0"/>
                  </a:moveTo>
                  <a:lnTo>
                    <a:pt x="1" y="5577"/>
                  </a:lnTo>
                  <a:lnTo>
                    <a:pt x="718" y="557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094;p80"/>
            <p:cNvSpPr/>
            <p:nvPr/>
          </p:nvSpPr>
          <p:spPr>
            <a:xfrm>
              <a:off x="4444050" y="4124700"/>
              <a:ext cx="17700" cy="131500"/>
            </a:xfrm>
            <a:custGeom>
              <a:avLst/>
              <a:gdLst/>
              <a:ahLst/>
              <a:cxnLst/>
              <a:rect l="l" t="t" r="r" b="b"/>
              <a:pathLst>
                <a:path w="708" h="5260" extrusionOk="0">
                  <a:moveTo>
                    <a:pt x="0" y="0"/>
                  </a:moveTo>
                  <a:lnTo>
                    <a:pt x="0" y="5259"/>
                  </a:lnTo>
                  <a:lnTo>
                    <a:pt x="708" y="5259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095;p80"/>
            <p:cNvSpPr/>
            <p:nvPr/>
          </p:nvSpPr>
          <p:spPr>
            <a:xfrm>
              <a:off x="4476850" y="4090875"/>
              <a:ext cx="17700" cy="165325"/>
            </a:xfrm>
            <a:custGeom>
              <a:avLst/>
              <a:gdLst/>
              <a:ahLst/>
              <a:cxnLst/>
              <a:rect l="l" t="t" r="r" b="b"/>
              <a:pathLst>
                <a:path w="708" h="6613" extrusionOk="0">
                  <a:moveTo>
                    <a:pt x="0" y="0"/>
                  </a:moveTo>
                  <a:lnTo>
                    <a:pt x="0" y="6612"/>
                  </a:lnTo>
                  <a:lnTo>
                    <a:pt x="708" y="6612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096;p80"/>
            <p:cNvSpPr/>
            <p:nvPr/>
          </p:nvSpPr>
          <p:spPr>
            <a:xfrm>
              <a:off x="4509650" y="4079600"/>
              <a:ext cx="17700" cy="176600"/>
            </a:xfrm>
            <a:custGeom>
              <a:avLst/>
              <a:gdLst/>
              <a:ahLst/>
              <a:cxnLst/>
              <a:rect l="l" t="t" r="r" b="b"/>
              <a:pathLst>
                <a:path w="708" h="7064" extrusionOk="0">
                  <a:moveTo>
                    <a:pt x="1" y="0"/>
                  </a:moveTo>
                  <a:lnTo>
                    <a:pt x="1" y="7063"/>
                  </a:lnTo>
                  <a:lnTo>
                    <a:pt x="708" y="7063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097;p80"/>
            <p:cNvSpPr/>
            <p:nvPr/>
          </p:nvSpPr>
          <p:spPr>
            <a:xfrm>
              <a:off x="4542450" y="4109575"/>
              <a:ext cx="17725" cy="146625"/>
            </a:xfrm>
            <a:custGeom>
              <a:avLst/>
              <a:gdLst/>
              <a:ahLst/>
              <a:cxnLst/>
              <a:rect l="l" t="t" r="r" b="b"/>
              <a:pathLst>
                <a:path w="709" h="5865" extrusionOk="0">
                  <a:moveTo>
                    <a:pt x="1" y="0"/>
                  </a:moveTo>
                  <a:lnTo>
                    <a:pt x="1" y="5864"/>
                  </a:lnTo>
                  <a:lnTo>
                    <a:pt x="708" y="586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098;p80"/>
            <p:cNvSpPr/>
            <p:nvPr/>
          </p:nvSpPr>
          <p:spPr>
            <a:xfrm>
              <a:off x="3623925" y="4036275"/>
              <a:ext cx="399325" cy="150725"/>
            </a:xfrm>
            <a:custGeom>
              <a:avLst/>
              <a:gdLst/>
              <a:ahLst/>
              <a:cxnLst/>
              <a:rect l="l" t="t" r="r" b="b"/>
              <a:pathLst>
                <a:path w="15973" h="6029" extrusionOk="0">
                  <a:moveTo>
                    <a:pt x="0" y="1"/>
                  </a:moveTo>
                  <a:lnTo>
                    <a:pt x="0" y="5557"/>
                  </a:lnTo>
                  <a:cubicBezTo>
                    <a:pt x="0" y="5813"/>
                    <a:pt x="205" y="6028"/>
                    <a:pt x="462" y="6028"/>
                  </a:cubicBezTo>
                  <a:lnTo>
                    <a:pt x="15511" y="6028"/>
                  </a:lnTo>
                  <a:cubicBezTo>
                    <a:pt x="15767" y="6028"/>
                    <a:pt x="15972" y="5813"/>
                    <a:pt x="15972" y="5557"/>
                  </a:cubicBezTo>
                  <a:lnTo>
                    <a:pt x="15972" y="1"/>
                  </a:lnTo>
                  <a:close/>
                </a:path>
              </a:pathLst>
            </a:custGeom>
            <a:solidFill>
              <a:srgbClr val="7DB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099;p80"/>
            <p:cNvSpPr/>
            <p:nvPr/>
          </p:nvSpPr>
          <p:spPr>
            <a:xfrm>
              <a:off x="3270000" y="4060100"/>
              <a:ext cx="314225" cy="170725"/>
            </a:xfrm>
            <a:custGeom>
              <a:avLst/>
              <a:gdLst/>
              <a:ahLst/>
              <a:cxnLst/>
              <a:rect l="l" t="t" r="r" b="b"/>
              <a:pathLst>
                <a:path w="12569" h="6829" extrusionOk="0">
                  <a:moveTo>
                    <a:pt x="0" y="1"/>
                  </a:moveTo>
                  <a:lnTo>
                    <a:pt x="0" y="6418"/>
                  </a:lnTo>
                  <a:cubicBezTo>
                    <a:pt x="0" y="6644"/>
                    <a:pt x="185" y="6828"/>
                    <a:pt x="420" y="6828"/>
                  </a:cubicBezTo>
                  <a:lnTo>
                    <a:pt x="12158" y="6828"/>
                  </a:lnTo>
                  <a:cubicBezTo>
                    <a:pt x="12384" y="6828"/>
                    <a:pt x="12568" y="6644"/>
                    <a:pt x="12568" y="6418"/>
                  </a:cubicBezTo>
                  <a:lnTo>
                    <a:pt x="125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100;p80"/>
            <p:cNvSpPr/>
            <p:nvPr/>
          </p:nvSpPr>
          <p:spPr>
            <a:xfrm>
              <a:off x="3601125" y="3906600"/>
              <a:ext cx="399575" cy="253750"/>
            </a:xfrm>
            <a:custGeom>
              <a:avLst/>
              <a:gdLst/>
              <a:ahLst/>
              <a:cxnLst/>
              <a:rect l="l" t="t" r="r" b="b"/>
              <a:pathLst>
                <a:path w="15983" h="10150" extrusionOk="0">
                  <a:moveTo>
                    <a:pt x="472" y="0"/>
                  </a:moveTo>
                  <a:cubicBezTo>
                    <a:pt x="205" y="0"/>
                    <a:pt x="0" y="205"/>
                    <a:pt x="0" y="462"/>
                  </a:cubicBezTo>
                  <a:lnTo>
                    <a:pt x="0" y="9688"/>
                  </a:lnTo>
                  <a:cubicBezTo>
                    <a:pt x="0" y="9944"/>
                    <a:pt x="205" y="10149"/>
                    <a:pt x="472" y="10149"/>
                  </a:cubicBezTo>
                  <a:lnTo>
                    <a:pt x="15511" y="10149"/>
                  </a:lnTo>
                  <a:cubicBezTo>
                    <a:pt x="15767" y="10149"/>
                    <a:pt x="15982" y="9944"/>
                    <a:pt x="15982" y="9688"/>
                  </a:cubicBezTo>
                  <a:lnTo>
                    <a:pt x="15982" y="462"/>
                  </a:lnTo>
                  <a:cubicBezTo>
                    <a:pt x="15982" y="205"/>
                    <a:pt x="15767" y="0"/>
                    <a:pt x="15511" y="0"/>
                  </a:cubicBezTo>
                  <a:close/>
                </a:path>
              </a:pathLst>
            </a:custGeom>
            <a:solidFill>
              <a:srgbClr val="A5E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101;p80"/>
            <p:cNvSpPr/>
            <p:nvPr/>
          </p:nvSpPr>
          <p:spPr>
            <a:xfrm>
              <a:off x="3631875" y="3977850"/>
              <a:ext cx="53575" cy="6675"/>
            </a:xfrm>
            <a:custGeom>
              <a:avLst/>
              <a:gdLst/>
              <a:ahLst/>
              <a:cxnLst/>
              <a:rect l="l" t="t" r="r" b="b"/>
              <a:pathLst>
                <a:path w="2143" h="267" extrusionOk="0">
                  <a:moveTo>
                    <a:pt x="0" y="0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102;p80"/>
            <p:cNvSpPr/>
            <p:nvPr/>
          </p:nvSpPr>
          <p:spPr>
            <a:xfrm>
              <a:off x="3698750" y="3977850"/>
              <a:ext cx="53850" cy="6675"/>
            </a:xfrm>
            <a:custGeom>
              <a:avLst/>
              <a:gdLst/>
              <a:ahLst/>
              <a:cxnLst/>
              <a:rect l="l" t="t" r="r" b="b"/>
              <a:pathLst>
                <a:path w="215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103;p80"/>
            <p:cNvSpPr/>
            <p:nvPr/>
          </p:nvSpPr>
          <p:spPr>
            <a:xfrm>
              <a:off x="3903275" y="3977850"/>
              <a:ext cx="77175" cy="6675"/>
            </a:xfrm>
            <a:custGeom>
              <a:avLst/>
              <a:gdLst/>
              <a:ahLst/>
              <a:cxnLst/>
              <a:rect l="l" t="t" r="r" b="b"/>
              <a:pathLst>
                <a:path w="3087" h="267" extrusionOk="0">
                  <a:moveTo>
                    <a:pt x="1" y="0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104;p80"/>
            <p:cNvSpPr/>
            <p:nvPr/>
          </p:nvSpPr>
          <p:spPr>
            <a:xfrm>
              <a:off x="3768225" y="3977850"/>
              <a:ext cx="26150" cy="6675"/>
            </a:xfrm>
            <a:custGeom>
              <a:avLst/>
              <a:gdLst/>
              <a:ahLst/>
              <a:cxnLst/>
              <a:rect l="l" t="t" r="r" b="b"/>
              <a:pathLst>
                <a:path w="1046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105;p80"/>
            <p:cNvSpPr/>
            <p:nvPr/>
          </p:nvSpPr>
          <p:spPr>
            <a:xfrm>
              <a:off x="3803075" y="3977850"/>
              <a:ext cx="38725" cy="6675"/>
            </a:xfrm>
            <a:custGeom>
              <a:avLst/>
              <a:gdLst/>
              <a:ahLst/>
              <a:cxnLst/>
              <a:rect l="l" t="t" r="r" b="b"/>
              <a:pathLst>
                <a:path w="1549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106;p80"/>
            <p:cNvSpPr/>
            <p:nvPr/>
          </p:nvSpPr>
          <p:spPr>
            <a:xfrm>
              <a:off x="3856375" y="3977850"/>
              <a:ext cx="38975" cy="6675"/>
            </a:xfrm>
            <a:custGeom>
              <a:avLst/>
              <a:gdLst/>
              <a:ahLst/>
              <a:cxnLst/>
              <a:rect l="l" t="t" r="r" b="b"/>
              <a:pathLst>
                <a:path w="1559" h="267" extrusionOk="0">
                  <a:moveTo>
                    <a:pt x="1" y="0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107;p80"/>
            <p:cNvSpPr/>
            <p:nvPr/>
          </p:nvSpPr>
          <p:spPr>
            <a:xfrm>
              <a:off x="3631875" y="3997825"/>
              <a:ext cx="53575" cy="6450"/>
            </a:xfrm>
            <a:custGeom>
              <a:avLst/>
              <a:gdLst/>
              <a:ahLst/>
              <a:cxnLst/>
              <a:rect l="l" t="t" r="r" b="b"/>
              <a:pathLst>
                <a:path w="2143" h="258" extrusionOk="0">
                  <a:moveTo>
                    <a:pt x="0" y="1"/>
                  </a:moveTo>
                  <a:lnTo>
                    <a:pt x="0" y="257"/>
                  </a:lnTo>
                  <a:lnTo>
                    <a:pt x="2143" y="25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108;p80"/>
            <p:cNvSpPr/>
            <p:nvPr/>
          </p:nvSpPr>
          <p:spPr>
            <a:xfrm>
              <a:off x="3698750" y="3997825"/>
              <a:ext cx="53850" cy="6450"/>
            </a:xfrm>
            <a:custGeom>
              <a:avLst/>
              <a:gdLst/>
              <a:ahLst/>
              <a:cxnLst/>
              <a:rect l="l" t="t" r="r" b="b"/>
              <a:pathLst>
                <a:path w="2154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154" y="25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109;p80"/>
            <p:cNvSpPr/>
            <p:nvPr/>
          </p:nvSpPr>
          <p:spPr>
            <a:xfrm>
              <a:off x="3903275" y="3997825"/>
              <a:ext cx="77175" cy="6450"/>
            </a:xfrm>
            <a:custGeom>
              <a:avLst/>
              <a:gdLst/>
              <a:ahLst/>
              <a:cxnLst/>
              <a:rect l="l" t="t" r="r" b="b"/>
              <a:pathLst>
                <a:path w="308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3086" y="25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110;p80"/>
            <p:cNvSpPr/>
            <p:nvPr/>
          </p:nvSpPr>
          <p:spPr>
            <a:xfrm>
              <a:off x="3768225" y="3997825"/>
              <a:ext cx="26150" cy="6450"/>
            </a:xfrm>
            <a:custGeom>
              <a:avLst/>
              <a:gdLst/>
              <a:ahLst/>
              <a:cxnLst/>
              <a:rect l="l" t="t" r="r" b="b"/>
              <a:pathLst>
                <a:path w="1046" h="258" extrusionOk="0">
                  <a:moveTo>
                    <a:pt x="0" y="1"/>
                  </a:moveTo>
                  <a:lnTo>
                    <a:pt x="0" y="257"/>
                  </a:lnTo>
                  <a:lnTo>
                    <a:pt x="1046" y="25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111;p80"/>
            <p:cNvSpPr/>
            <p:nvPr/>
          </p:nvSpPr>
          <p:spPr>
            <a:xfrm>
              <a:off x="3803075" y="3997825"/>
              <a:ext cx="38725" cy="6450"/>
            </a:xfrm>
            <a:custGeom>
              <a:avLst/>
              <a:gdLst/>
              <a:ahLst/>
              <a:cxnLst/>
              <a:rect l="l" t="t" r="r" b="b"/>
              <a:pathLst>
                <a:path w="1549" h="258" extrusionOk="0">
                  <a:moveTo>
                    <a:pt x="0" y="1"/>
                  </a:moveTo>
                  <a:lnTo>
                    <a:pt x="0" y="257"/>
                  </a:lnTo>
                  <a:lnTo>
                    <a:pt x="1548" y="25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112;p80"/>
            <p:cNvSpPr/>
            <p:nvPr/>
          </p:nvSpPr>
          <p:spPr>
            <a:xfrm>
              <a:off x="3856375" y="3997825"/>
              <a:ext cx="38975" cy="6450"/>
            </a:xfrm>
            <a:custGeom>
              <a:avLst/>
              <a:gdLst/>
              <a:ahLst/>
              <a:cxnLst/>
              <a:rect l="l" t="t" r="r" b="b"/>
              <a:pathLst>
                <a:path w="1559" h="258" extrusionOk="0">
                  <a:moveTo>
                    <a:pt x="1" y="1"/>
                  </a:moveTo>
                  <a:lnTo>
                    <a:pt x="1" y="257"/>
                  </a:lnTo>
                  <a:lnTo>
                    <a:pt x="1559" y="25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113;p80"/>
            <p:cNvSpPr/>
            <p:nvPr/>
          </p:nvSpPr>
          <p:spPr>
            <a:xfrm>
              <a:off x="3631875" y="4017575"/>
              <a:ext cx="53575" cy="6675"/>
            </a:xfrm>
            <a:custGeom>
              <a:avLst/>
              <a:gdLst/>
              <a:ahLst/>
              <a:cxnLst/>
              <a:rect l="l" t="t" r="r" b="b"/>
              <a:pathLst>
                <a:path w="2143" h="267" extrusionOk="0">
                  <a:moveTo>
                    <a:pt x="0" y="0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114;p80"/>
            <p:cNvSpPr/>
            <p:nvPr/>
          </p:nvSpPr>
          <p:spPr>
            <a:xfrm>
              <a:off x="3698750" y="4017575"/>
              <a:ext cx="53850" cy="6675"/>
            </a:xfrm>
            <a:custGeom>
              <a:avLst/>
              <a:gdLst/>
              <a:ahLst/>
              <a:cxnLst/>
              <a:rect l="l" t="t" r="r" b="b"/>
              <a:pathLst>
                <a:path w="215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115;p80"/>
            <p:cNvSpPr/>
            <p:nvPr/>
          </p:nvSpPr>
          <p:spPr>
            <a:xfrm>
              <a:off x="3903275" y="4017575"/>
              <a:ext cx="77175" cy="6675"/>
            </a:xfrm>
            <a:custGeom>
              <a:avLst/>
              <a:gdLst/>
              <a:ahLst/>
              <a:cxnLst/>
              <a:rect l="l" t="t" r="r" b="b"/>
              <a:pathLst>
                <a:path w="3087" h="267" extrusionOk="0">
                  <a:moveTo>
                    <a:pt x="1" y="0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116;p80"/>
            <p:cNvSpPr/>
            <p:nvPr/>
          </p:nvSpPr>
          <p:spPr>
            <a:xfrm>
              <a:off x="3768225" y="4017575"/>
              <a:ext cx="26150" cy="6675"/>
            </a:xfrm>
            <a:custGeom>
              <a:avLst/>
              <a:gdLst/>
              <a:ahLst/>
              <a:cxnLst/>
              <a:rect l="l" t="t" r="r" b="b"/>
              <a:pathLst>
                <a:path w="1046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117;p80"/>
            <p:cNvSpPr/>
            <p:nvPr/>
          </p:nvSpPr>
          <p:spPr>
            <a:xfrm>
              <a:off x="3803075" y="4017575"/>
              <a:ext cx="38725" cy="6675"/>
            </a:xfrm>
            <a:custGeom>
              <a:avLst/>
              <a:gdLst/>
              <a:ahLst/>
              <a:cxnLst/>
              <a:rect l="l" t="t" r="r" b="b"/>
              <a:pathLst>
                <a:path w="1549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118;p80"/>
            <p:cNvSpPr/>
            <p:nvPr/>
          </p:nvSpPr>
          <p:spPr>
            <a:xfrm>
              <a:off x="3856375" y="4017575"/>
              <a:ext cx="38975" cy="6675"/>
            </a:xfrm>
            <a:custGeom>
              <a:avLst/>
              <a:gdLst/>
              <a:ahLst/>
              <a:cxnLst/>
              <a:rect l="l" t="t" r="r" b="b"/>
              <a:pathLst>
                <a:path w="1559" h="267" extrusionOk="0">
                  <a:moveTo>
                    <a:pt x="1" y="0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119;p80"/>
            <p:cNvSpPr/>
            <p:nvPr/>
          </p:nvSpPr>
          <p:spPr>
            <a:xfrm>
              <a:off x="3631875" y="4037300"/>
              <a:ext cx="53575" cy="6700"/>
            </a:xfrm>
            <a:custGeom>
              <a:avLst/>
              <a:gdLst/>
              <a:ahLst/>
              <a:cxnLst/>
              <a:rect l="l" t="t" r="r" b="b"/>
              <a:pathLst>
                <a:path w="2143" h="268" extrusionOk="0">
                  <a:moveTo>
                    <a:pt x="0" y="1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120;p80"/>
            <p:cNvSpPr/>
            <p:nvPr/>
          </p:nvSpPr>
          <p:spPr>
            <a:xfrm>
              <a:off x="3698750" y="4037300"/>
              <a:ext cx="53850" cy="6700"/>
            </a:xfrm>
            <a:custGeom>
              <a:avLst/>
              <a:gdLst/>
              <a:ahLst/>
              <a:cxnLst/>
              <a:rect l="l" t="t" r="r" b="b"/>
              <a:pathLst>
                <a:path w="215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121;p80"/>
            <p:cNvSpPr/>
            <p:nvPr/>
          </p:nvSpPr>
          <p:spPr>
            <a:xfrm>
              <a:off x="3903275" y="4037300"/>
              <a:ext cx="77175" cy="6700"/>
            </a:xfrm>
            <a:custGeom>
              <a:avLst/>
              <a:gdLst/>
              <a:ahLst/>
              <a:cxnLst/>
              <a:rect l="l" t="t" r="r" b="b"/>
              <a:pathLst>
                <a:path w="308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122;p80"/>
            <p:cNvSpPr/>
            <p:nvPr/>
          </p:nvSpPr>
          <p:spPr>
            <a:xfrm>
              <a:off x="3768225" y="4037300"/>
              <a:ext cx="26150" cy="6700"/>
            </a:xfrm>
            <a:custGeom>
              <a:avLst/>
              <a:gdLst/>
              <a:ahLst/>
              <a:cxnLst/>
              <a:rect l="l" t="t" r="r" b="b"/>
              <a:pathLst>
                <a:path w="1046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123;p80"/>
            <p:cNvSpPr/>
            <p:nvPr/>
          </p:nvSpPr>
          <p:spPr>
            <a:xfrm>
              <a:off x="3803075" y="4037300"/>
              <a:ext cx="38725" cy="6700"/>
            </a:xfrm>
            <a:custGeom>
              <a:avLst/>
              <a:gdLst/>
              <a:ahLst/>
              <a:cxnLst/>
              <a:rect l="l" t="t" r="r" b="b"/>
              <a:pathLst>
                <a:path w="1549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124;p80"/>
            <p:cNvSpPr/>
            <p:nvPr/>
          </p:nvSpPr>
          <p:spPr>
            <a:xfrm>
              <a:off x="3856375" y="4037300"/>
              <a:ext cx="38975" cy="6700"/>
            </a:xfrm>
            <a:custGeom>
              <a:avLst/>
              <a:gdLst/>
              <a:ahLst/>
              <a:cxnLst/>
              <a:rect l="l" t="t" r="r" b="b"/>
              <a:pathLst>
                <a:path w="1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25;p80"/>
            <p:cNvSpPr/>
            <p:nvPr/>
          </p:nvSpPr>
          <p:spPr>
            <a:xfrm>
              <a:off x="3631875" y="4057025"/>
              <a:ext cx="53575" cy="6700"/>
            </a:xfrm>
            <a:custGeom>
              <a:avLst/>
              <a:gdLst/>
              <a:ahLst/>
              <a:cxnLst/>
              <a:rect l="l" t="t" r="r" b="b"/>
              <a:pathLst>
                <a:path w="2143" h="268" extrusionOk="0">
                  <a:moveTo>
                    <a:pt x="0" y="1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26;p80"/>
            <p:cNvSpPr/>
            <p:nvPr/>
          </p:nvSpPr>
          <p:spPr>
            <a:xfrm>
              <a:off x="3698750" y="4057025"/>
              <a:ext cx="53850" cy="6700"/>
            </a:xfrm>
            <a:custGeom>
              <a:avLst/>
              <a:gdLst/>
              <a:ahLst/>
              <a:cxnLst/>
              <a:rect l="l" t="t" r="r" b="b"/>
              <a:pathLst>
                <a:path w="215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7;p80"/>
            <p:cNvSpPr/>
            <p:nvPr/>
          </p:nvSpPr>
          <p:spPr>
            <a:xfrm>
              <a:off x="3903275" y="4057025"/>
              <a:ext cx="77175" cy="6700"/>
            </a:xfrm>
            <a:custGeom>
              <a:avLst/>
              <a:gdLst/>
              <a:ahLst/>
              <a:cxnLst/>
              <a:rect l="l" t="t" r="r" b="b"/>
              <a:pathLst>
                <a:path w="308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28;p80"/>
            <p:cNvSpPr/>
            <p:nvPr/>
          </p:nvSpPr>
          <p:spPr>
            <a:xfrm>
              <a:off x="3768225" y="4057025"/>
              <a:ext cx="26150" cy="6700"/>
            </a:xfrm>
            <a:custGeom>
              <a:avLst/>
              <a:gdLst/>
              <a:ahLst/>
              <a:cxnLst/>
              <a:rect l="l" t="t" r="r" b="b"/>
              <a:pathLst>
                <a:path w="1046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29;p80"/>
            <p:cNvSpPr/>
            <p:nvPr/>
          </p:nvSpPr>
          <p:spPr>
            <a:xfrm>
              <a:off x="3803075" y="4057025"/>
              <a:ext cx="38725" cy="6700"/>
            </a:xfrm>
            <a:custGeom>
              <a:avLst/>
              <a:gdLst/>
              <a:ahLst/>
              <a:cxnLst/>
              <a:rect l="l" t="t" r="r" b="b"/>
              <a:pathLst>
                <a:path w="1549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30;p80"/>
            <p:cNvSpPr/>
            <p:nvPr/>
          </p:nvSpPr>
          <p:spPr>
            <a:xfrm>
              <a:off x="3856375" y="4057025"/>
              <a:ext cx="38975" cy="6700"/>
            </a:xfrm>
            <a:custGeom>
              <a:avLst/>
              <a:gdLst/>
              <a:ahLst/>
              <a:cxnLst/>
              <a:rect l="l" t="t" r="r" b="b"/>
              <a:pathLst>
                <a:path w="1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31;p80"/>
            <p:cNvSpPr/>
            <p:nvPr/>
          </p:nvSpPr>
          <p:spPr>
            <a:xfrm>
              <a:off x="3631875" y="4076775"/>
              <a:ext cx="53575" cy="6675"/>
            </a:xfrm>
            <a:custGeom>
              <a:avLst/>
              <a:gdLst/>
              <a:ahLst/>
              <a:cxnLst/>
              <a:rect l="l" t="t" r="r" b="b"/>
              <a:pathLst>
                <a:path w="2143" h="267" extrusionOk="0">
                  <a:moveTo>
                    <a:pt x="0" y="0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32;p80"/>
            <p:cNvSpPr/>
            <p:nvPr/>
          </p:nvSpPr>
          <p:spPr>
            <a:xfrm>
              <a:off x="3698750" y="4076775"/>
              <a:ext cx="53850" cy="6675"/>
            </a:xfrm>
            <a:custGeom>
              <a:avLst/>
              <a:gdLst/>
              <a:ahLst/>
              <a:cxnLst/>
              <a:rect l="l" t="t" r="r" b="b"/>
              <a:pathLst>
                <a:path w="215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33;p80"/>
            <p:cNvSpPr/>
            <p:nvPr/>
          </p:nvSpPr>
          <p:spPr>
            <a:xfrm>
              <a:off x="3903275" y="4076775"/>
              <a:ext cx="77175" cy="6675"/>
            </a:xfrm>
            <a:custGeom>
              <a:avLst/>
              <a:gdLst/>
              <a:ahLst/>
              <a:cxnLst/>
              <a:rect l="l" t="t" r="r" b="b"/>
              <a:pathLst>
                <a:path w="3087" h="267" extrusionOk="0">
                  <a:moveTo>
                    <a:pt x="1" y="0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34;p80"/>
            <p:cNvSpPr/>
            <p:nvPr/>
          </p:nvSpPr>
          <p:spPr>
            <a:xfrm>
              <a:off x="3768225" y="4076775"/>
              <a:ext cx="26150" cy="6675"/>
            </a:xfrm>
            <a:custGeom>
              <a:avLst/>
              <a:gdLst/>
              <a:ahLst/>
              <a:cxnLst/>
              <a:rect l="l" t="t" r="r" b="b"/>
              <a:pathLst>
                <a:path w="1046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135;p80"/>
            <p:cNvSpPr/>
            <p:nvPr/>
          </p:nvSpPr>
          <p:spPr>
            <a:xfrm>
              <a:off x="3803075" y="4076775"/>
              <a:ext cx="38725" cy="6675"/>
            </a:xfrm>
            <a:custGeom>
              <a:avLst/>
              <a:gdLst/>
              <a:ahLst/>
              <a:cxnLst/>
              <a:rect l="l" t="t" r="r" b="b"/>
              <a:pathLst>
                <a:path w="1549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136;p80"/>
            <p:cNvSpPr/>
            <p:nvPr/>
          </p:nvSpPr>
          <p:spPr>
            <a:xfrm>
              <a:off x="3856375" y="4076775"/>
              <a:ext cx="38975" cy="6675"/>
            </a:xfrm>
            <a:custGeom>
              <a:avLst/>
              <a:gdLst/>
              <a:ahLst/>
              <a:cxnLst/>
              <a:rect l="l" t="t" r="r" b="b"/>
              <a:pathLst>
                <a:path w="1559" h="267" extrusionOk="0">
                  <a:moveTo>
                    <a:pt x="1" y="0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137;p80"/>
            <p:cNvSpPr/>
            <p:nvPr/>
          </p:nvSpPr>
          <p:spPr>
            <a:xfrm>
              <a:off x="3631875" y="4096500"/>
              <a:ext cx="53575" cy="6700"/>
            </a:xfrm>
            <a:custGeom>
              <a:avLst/>
              <a:gdLst/>
              <a:ahLst/>
              <a:cxnLst/>
              <a:rect l="l" t="t" r="r" b="b"/>
              <a:pathLst>
                <a:path w="2143" h="268" extrusionOk="0">
                  <a:moveTo>
                    <a:pt x="0" y="1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138;p80"/>
            <p:cNvSpPr/>
            <p:nvPr/>
          </p:nvSpPr>
          <p:spPr>
            <a:xfrm>
              <a:off x="3698750" y="4096500"/>
              <a:ext cx="53850" cy="6700"/>
            </a:xfrm>
            <a:custGeom>
              <a:avLst/>
              <a:gdLst/>
              <a:ahLst/>
              <a:cxnLst/>
              <a:rect l="l" t="t" r="r" b="b"/>
              <a:pathLst>
                <a:path w="215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139;p80"/>
            <p:cNvSpPr/>
            <p:nvPr/>
          </p:nvSpPr>
          <p:spPr>
            <a:xfrm>
              <a:off x="3903275" y="4096500"/>
              <a:ext cx="77175" cy="6700"/>
            </a:xfrm>
            <a:custGeom>
              <a:avLst/>
              <a:gdLst/>
              <a:ahLst/>
              <a:cxnLst/>
              <a:rect l="l" t="t" r="r" b="b"/>
              <a:pathLst>
                <a:path w="308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140;p80"/>
            <p:cNvSpPr/>
            <p:nvPr/>
          </p:nvSpPr>
          <p:spPr>
            <a:xfrm>
              <a:off x="3768225" y="4096500"/>
              <a:ext cx="26150" cy="6700"/>
            </a:xfrm>
            <a:custGeom>
              <a:avLst/>
              <a:gdLst/>
              <a:ahLst/>
              <a:cxnLst/>
              <a:rect l="l" t="t" r="r" b="b"/>
              <a:pathLst>
                <a:path w="1046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141;p80"/>
            <p:cNvSpPr/>
            <p:nvPr/>
          </p:nvSpPr>
          <p:spPr>
            <a:xfrm>
              <a:off x="3803075" y="4096500"/>
              <a:ext cx="38725" cy="6700"/>
            </a:xfrm>
            <a:custGeom>
              <a:avLst/>
              <a:gdLst/>
              <a:ahLst/>
              <a:cxnLst/>
              <a:rect l="l" t="t" r="r" b="b"/>
              <a:pathLst>
                <a:path w="1549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142;p80"/>
            <p:cNvSpPr/>
            <p:nvPr/>
          </p:nvSpPr>
          <p:spPr>
            <a:xfrm>
              <a:off x="3856375" y="4096500"/>
              <a:ext cx="38975" cy="6700"/>
            </a:xfrm>
            <a:custGeom>
              <a:avLst/>
              <a:gdLst/>
              <a:ahLst/>
              <a:cxnLst/>
              <a:rect l="l" t="t" r="r" b="b"/>
              <a:pathLst>
                <a:path w="1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143;p80"/>
            <p:cNvSpPr/>
            <p:nvPr/>
          </p:nvSpPr>
          <p:spPr>
            <a:xfrm>
              <a:off x="3631875" y="4116500"/>
              <a:ext cx="53575" cy="6425"/>
            </a:xfrm>
            <a:custGeom>
              <a:avLst/>
              <a:gdLst/>
              <a:ahLst/>
              <a:cxnLst/>
              <a:rect l="l" t="t" r="r" b="b"/>
              <a:pathLst>
                <a:path w="2143" h="257" extrusionOk="0">
                  <a:moveTo>
                    <a:pt x="0" y="0"/>
                  </a:moveTo>
                  <a:lnTo>
                    <a:pt x="0" y="257"/>
                  </a:lnTo>
                  <a:lnTo>
                    <a:pt x="2143" y="25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144;p80"/>
            <p:cNvSpPr/>
            <p:nvPr/>
          </p:nvSpPr>
          <p:spPr>
            <a:xfrm>
              <a:off x="3698750" y="4116500"/>
              <a:ext cx="53850" cy="6425"/>
            </a:xfrm>
            <a:custGeom>
              <a:avLst/>
              <a:gdLst/>
              <a:ahLst/>
              <a:cxnLst/>
              <a:rect l="l" t="t" r="r" b="b"/>
              <a:pathLst>
                <a:path w="2154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154" y="25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145;p80"/>
            <p:cNvSpPr/>
            <p:nvPr/>
          </p:nvSpPr>
          <p:spPr>
            <a:xfrm>
              <a:off x="3903275" y="4116500"/>
              <a:ext cx="77175" cy="6425"/>
            </a:xfrm>
            <a:custGeom>
              <a:avLst/>
              <a:gdLst/>
              <a:ahLst/>
              <a:cxnLst/>
              <a:rect l="l" t="t" r="r" b="b"/>
              <a:pathLst>
                <a:path w="308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3086" y="25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146;p80"/>
            <p:cNvSpPr/>
            <p:nvPr/>
          </p:nvSpPr>
          <p:spPr>
            <a:xfrm>
              <a:off x="3768225" y="4116500"/>
              <a:ext cx="26150" cy="6425"/>
            </a:xfrm>
            <a:custGeom>
              <a:avLst/>
              <a:gdLst/>
              <a:ahLst/>
              <a:cxnLst/>
              <a:rect l="l" t="t" r="r" b="b"/>
              <a:pathLst>
                <a:path w="1046" h="257" extrusionOk="0">
                  <a:moveTo>
                    <a:pt x="0" y="0"/>
                  </a:moveTo>
                  <a:lnTo>
                    <a:pt x="0" y="257"/>
                  </a:lnTo>
                  <a:lnTo>
                    <a:pt x="1046" y="25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147;p80"/>
            <p:cNvSpPr/>
            <p:nvPr/>
          </p:nvSpPr>
          <p:spPr>
            <a:xfrm>
              <a:off x="3803075" y="4116500"/>
              <a:ext cx="38725" cy="6425"/>
            </a:xfrm>
            <a:custGeom>
              <a:avLst/>
              <a:gdLst/>
              <a:ahLst/>
              <a:cxnLst/>
              <a:rect l="l" t="t" r="r" b="b"/>
              <a:pathLst>
                <a:path w="1549" h="257" extrusionOk="0">
                  <a:moveTo>
                    <a:pt x="0" y="0"/>
                  </a:moveTo>
                  <a:lnTo>
                    <a:pt x="0" y="257"/>
                  </a:lnTo>
                  <a:lnTo>
                    <a:pt x="1548" y="25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148;p80"/>
            <p:cNvSpPr/>
            <p:nvPr/>
          </p:nvSpPr>
          <p:spPr>
            <a:xfrm>
              <a:off x="3856375" y="4116500"/>
              <a:ext cx="38975" cy="6425"/>
            </a:xfrm>
            <a:custGeom>
              <a:avLst/>
              <a:gdLst/>
              <a:ahLst/>
              <a:cxnLst/>
              <a:rect l="l" t="t" r="r" b="b"/>
              <a:pathLst>
                <a:path w="1559" h="257" extrusionOk="0">
                  <a:moveTo>
                    <a:pt x="1" y="0"/>
                  </a:moveTo>
                  <a:lnTo>
                    <a:pt x="1" y="257"/>
                  </a:lnTo>
                  <a:lnTo>
                    <a:pt x="1559" y="25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149;p80"/>
            <p:cNvSpPr/>
            <p:nvPr/>
          </p:nvSpPr>
          <p:spPr>
            <a:xfrm>
              <a:off x="3631875" y="4136225"/>
              <a:ext cx="53575" cy="6425"/>
            </a:xfrm>
            <a:custGeom>
              <a:avLst/>
              <a:gdLst/>
              <a:ahLst/>
              <a:cxnLst/>
              <a:rect l="l" t="t" r="r" b="b"/>
              <a:pathLst>
                <a:path w="2143" h="257" extrusionOk="0">
                  <a:moveTo>
                    <a:pt x="0" y="1"/>
                  </a:moveTo>
                  <a:lnTo>
                    <a:pt x="0" y="257"/>
                  </a:lnTo>
                  <a:lnTo>
                    <a:pt x="2143" y="25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150;p80"/>
            <p:cNvSpPr/>
            <p:nvPr/>
          </p:nvSpPr>
          <p:spPr>
            <a:xfrm>
              <a:off x="3698750" y="4136225"/>
              <a:ext cx="53850" cy="6425"/>
            </a:xfrm>
            <a:custGeom>
              <a:avLst/>
              <a:gdLst/>
              <a:ahLst/>
              <a:cxnLst/>
              <a:rect l="l" t="t" r="r" b="b"/>
              <a:pathLst>
                <a:path w="2154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154" y="25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151;p80"/>
            <p:cNvSpPr/>
            <p:nvPr/>
          </p:nvSpPr>
          <p:spPr>
            <a:xfrm>
              <a:off x="3903275" y="4136225"/>
              <a:ext cx="77175" cy="6425"/>
            </a:xfrm>
            <a:custGeom>
              <a:avLst/>
              <a:gdLst/>
              <a:ahLst/>
              <a:cxnLst/>
              <a:rect l="l" t="t" r="r" b="b"/>
              <a:pathLst>
                <a:path w="308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3086" y="25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152;p80"/>
            <p:cNvSpPr/>
            <p:nvPr/>
          </p:nvSpPr>
          <p:spPr>
            <a:xfrm>
              <a:off x="3768225" y="4136225"/>
              <a:ext cx="26150" cy="6425"/>
            </a:xfrm>
            <a:custGeom>
              <a:avLst/>
              <a:gdLst/>
              <a:ahLst/>
              <a:cxnLst/>
              <a:rect l="l" t="t" r="r" b="b"/>
              <a:pathLst>
                <a:path w="1046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046" y="25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153;p80"/>
            <p:cNvSpPr/>
            <p:nvPr/>
          </p:nvSpPr>
          <p:spPr>
            <a:xfrm>
              <a:off x="3803075" y="4136225"/>
              <a:ext cx="38725" cy="6425"/>
            </a:xfrm>
            <a:custGeom>
              <a:avLst/>
              <a:gdLst/>
              <a:ahLst/>
              <a:cxnLst/>
              <a:rect l="l" t="t" r="r" b="b"/>
              <a:pathLst>
                <a:path w="1549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48" y="25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154;p80"/>
            <p:cNvSpPr/>
            <p:nvPr/>
          </p:nvSpPr>
          <p:spPr>
            <a:xfrm>
              <a:off x="3856375" y="4136225"/>
              <a:ext cx="38975" cy="6425"/>
            </a:xfrm>
            <a:custGeom>
              <a:avLst/>
              <a:gdLst/>
              <a:ahLst/>
              <a:cxnLst/>
              <a:rect l="l" t="t" r="r" b="b"/>
              <a:pathLst>
                <a:path w="15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59" y="25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155;p80"/>
            <p:cNvSpPr/>
            <p:nvPr/>
          </p:nvSpPr>
          <p:spPr>
            <a:xfrm>
              <a:off x="3631875" y="3935800"/>
              <a:ext cx="348300" cy="15675"/>
            </a:xfrm>
            <a:custGeom>
              <a:avLst/>
              <a:gdLst/>
              <a:ahLst/>
              <a:cxnLst/>
              <a:rect l="l" t="t" r="r" b="b"/>
              <a:pathLst>
                <a:path w="13932" h="627" extrusionOk="0">
                  <a:moveTo>
                    <a:pt x="0" y="1"/>
                  </a:moveTo>
                  <a:lnTo>
                    <a:pt x="0" y="626"/>
                  </a:lnTo>
                  <a:lnTo>
                    <a:pt x="13932" y="626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156;p80"/>
            <p:cNvSpPr/>
            <p:nvPr/>
          </p:nvSpPr>
          <p:spPr>
            <a:xfrm>
              <a:off x="3246400" y="4029100"/>
              <a:ext cx="312200" cy="182250"/>
            </a:xfrm>
            <a:custGeom>
              <a:avLst/>
              <a:gdLst/>
              <a:ahLst/>
              <a:cxnLst/>
              <a:rect l="l" t="t" r="r" b="b"/>
              <a:pathLst>
                <a:path w="12488" h="7290" extrusionOk="0">
                  <a:moveTo>
                    <a:pt x="1006" y="1"/>
                  </a:moveTo>
                  <a:cubicBezTo>
                    <a:pt x="452" y="1"/>
                    <a:pt x="1" y="452"/>
                    <a:pt x="1" y="1005"/>
                  </a:cubicBezTo>
                  <a:lnTo>
                    <a:pt x="1" y="6285"/>
                  </a:lnTo>
                  <a:cubicBezTo>
                    <a:pt x="1" y="6848"/>
                    <a:pt x="452" y="7289"/>
                    <a:pt x="1006" y="7289"/>
                  </a:cubicBezTo>
                  <a:lnTo>
                    <a:pt x="11483" y="7289"/>
                  </a:lnTo>
                  <a:cubicBezTo>
                    <a:pt x="12036" y="7289"/>
                    <a:pt x="12487" y="6848"/>
                    <a:pt x="12487" y="6285"/>
                  </a:cubicBezTo>
                  <a:lnTo>
                    <a:pt x="12487" y="1005"/>
                  </a:lnTo>
                  <a:cubicBezTo>
                    <a:pt x="12487" y="452"/>
                    <a:pt x="12036" y="1"/>
                    <a:pt x="11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157;p80"/>
            <p:cNvSpPr/>
            <p:nvPr/>
          </p:nvSpPr>
          <p:spPr>
            <a:xfrm>
              <a:off x="3253075" y="4033725"/>
              <a:ext cx="293725" cy="171475"/>
            </a:xfrm>
            <a:custGeom>
              <a:avLst/>
              <a:gdLst/>
              <a:ahLst/>
              <a:cxnLst/>
              <a:rect l="l" t="t" r="r" b="b"/>
              <a:pathLst>
                <a:path w="11749" h="6859" extrusionOk="0">
                  <a:moveTo>
                    <a:pt x="800" y="0"/>
                  </a:moveTo>
                  <a:cubicBezTo>
                    <a:pt x="349" y="0"/>
                    <a:pt x="1" y="359"/>
                    <a:pt x="1" y="800"/>
                  </a:cubicBezTo>
                  <a:lnTo>
                    <a:pt x="1" y="6059"/>
                  </a:lnTo>
                  <a:cubicBezTo>
                    <a:pt x="1" y="6499"/>
                    <a:pt x="349" y="6858"/>
                    <a:pt x="800" y="6858"/>
                  </a:cubicBezTo>
                  <a:lnTo>
                    <a:pt x="10949" y="6858"/>
                  </a:lnTo>
                  <a:cubicBezTo>
                    <a:pt x="11390" y="6858"/>
                    <a:pt x="11749" y="6499"/>
                    <a:pt x="11749" y="6059"/>
                  </a:cubicBezTo>
                  <a:lnTo>
                    <a:pt x="11749" y="800"/>
                  </a:lnTo>
                  <a:cubicBezTo>
                    <a:pt x="11749" y="359"/>
                    <a:pt x="11390" y="0"/>
                    <a:pt x="10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158;p80"/>
            <p:cNvSpPr/>
            <p:nvPr/>
          </p:nvSpPr>
          <p:spPr>
            <a:xfrm>
              <a:off x="3281525" y="4080100"/>
              <a:ext cx="46675" cy="34100"/>
            </a:xfrm>
            <a:custGeom>
              <a:avLst/>
              <a:gdLst/>
              <a:ahLst/>
              <a:cxnLst/>
              <a:rect l="l" t="t" r="r" b="b"/>
              <a:pathLst>
                <a:path w="1867" h="1364" extrusionOk="0">
                  <a:moveTo>
                    <a:pt x="287" y="1"/>
                  </a:moveTo>
                  <a:cubicBezTo>
                    <a:pt x="134" y="1"/>
                    <a:pt x="0" y="134"/>
                    <a:pt x="0" y="298"/>
                  </a:cubicBezTo>
                  <a:lnTo>
                    <a:pt x="0" y="1067"/>
                  </a:lnTo>
                  <a:cubicBezTo>
                    <a:pt x="0" y="1231"/>
                    <a:pt x="134" y="1364"/>
                    <a:pt x="287" y="1364"/>
                  </a:cubicBezTo>
                  <a:lnTo>
                    <a:pt x="1569" y="1364"/>
                  </a:lnTo>
                  <a:cubicBezTo>
                    <a:pt x="1733" y="1364"/>
                    <a:pt x="1866" y="1231"/>
                    <a:pt x="1866" y="1067"/>
                  </a:cubicBezTo>
                  <a:lnTo>
                    <a:pt x="1866" y="298"/>
                  </a:lnTo>
                  <a:cubicBezTo>
                    <a:pt x="1866" y="134"/>
                    <a:pt x="1733" y="1"/>
                    <a:pt x="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159;p80"/>
            <p:cNvSpPr/>
            <p:nvPr/>
          </p:nvSpPr>
          <p:spPr>
            <a:xfrm>
              <a:off x="3510125" y="4167500"/>
              <a:ext cx="24625" cy="24375"/>
            </a:xfrm>
            <a:custGeom>
              <a:avLst/>
              <a:gdLst/>
              <a:ahLst/>
              <a:cxnLst/>
              <a:rect l="l" t="t" r="r" b="b"/>
              <a:pathLst>
                <a:path w="985" h="975" extrusionOk="0">
                  <a:moveTo>
                    <a:pt x="339" y="0"/>
                  </a:moveTo>
                  <a:cubicBezTo>
                    <a:pt x="216" y="0"/>
                    <a:pt x="93" y="52"/>
                    <a:pt x="1" y="144"/>
                  </a:cubicBezTo>
                  <a:cubicBezTo>
                    <a:pt x="206" y="328"/>
                    <a:pt x="206" y="646"/>
                    <a:pt x="1" y="831"/>
                  </a:cubicBezTo>
                  <a:cubicBezTo>
                    <a:pt x="93" y="923"/>
                    <a:pt x="216" y="974"/>
                    <a:pt x="339" y="974"/>
                  </a:cubicBezTo>
                  <a:cubicBezTo>
                    <a:pt x="985" y="964"/>
                    <a:pt x="985" y="0"/>
                    <a:pt x="339" y="0"/>
                  </a:cubicBezTo>
                  <a:close/>
                </a:path>
              </a:pathLst>
            </a:custGeom>
            <a:solidFill>
              <a:srgbClr val="78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160;p80"/>
            <p:cNvSpPr/>
            <p:nvPr/>
          </p:nvSpPr>
          <p:spPr>
            <a:xfrm>
              <a:off x="3487325" y="4167575"/>
              <a:ext cx="22825" cy="24300"/>
            </a:xfrm>
            <a:custGeom>
              <a:avLst/>
              <a:gdLst/>
              <a:ahLst/>
              <a:cxnLst/>
              <a:rect l="l" t="t" r="r" b="b"/>
              <a:pathLst>
                <a:path w="913" h="972" extrusionOk="0">
                  <a:moveTo>
                    <a:pt x="577" y="1"/>
                  </a:moveTo>
                  <a:cubicBezTo>
                    <a:pt x="390" y="1"/>
                    <a:pt x="205" y="111"/>
                    <a:pt x="123" y="305"/>
                  </a:cubicBezTo>
                  <a:cubicBezTo>
                    <a:pt x="0" y="623"/>
                    <a:pt x="236" y="971"/>
                    <a:pt x="574" y="971"/>
                  </a:cubicBezTo>
                  <a:cubicBezTo>
                    <a:pt x="697" y="971"/>
                    <a:pt x="821" y="920"/>
                    <a:pt x="913" y="828"/>
                  </a:cubicBezTo>
                  <a:cubicBezTo>
                    <a:pt x="821" y="735"/>
                    <a:pt x="759" y="612"/>
                    <a:pt x="759" y="479"/>
                  </a:cubicBezTo>
                  <a:cubicBezTo>
                    <a:pt x="759" y="356"/>
                    <a:pt x="821" y="223"/>
                    <a:pt x="913" y="141"/>
                  </a:cubicBezTo>
                  <a:cubicBezTo>
                    <a:pt x="817" y="45"/>
                    <a:pt x="697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161;p80"/>
            <p:cNvSpPr/>
            <p:nvPr/>
          </p:nvSpPr>
          <p:spPr>
            <a:xfrm>
              <a:off x="3503975" y="4178025"/>
              <a:ext cx="9775" cy="10250"/>
            </a:xfrm>
            <a:custGeom>
              <a:avLst/>
              <a:gdLst/>
              <a:ahLst/>
              <a:cxnLst/>
              <a:rect l="l" t="t" r="r" b="b"/>
              <a:pathLst>
                <a:path w="391" h="410" extrusionOk="0">
                  <a:moveTo>
                    <a:pt x="243" y="0"/>
                  </a:moveTo>
                  <a:cubicBezTo>
                    <a:pt x="166" y="0"/>
                    <a:pt x="89" y="43"/>
                    <a:pt x="52" y="123"/>
                  </a:cubicBezTo>
                  <a:cubicBezTo>
                    <a:pt x="1" y="266"/>
                    <a:pt x="103" y="410"/>
                    <a:pt x="247" y="410"/>
                  </a:cubicBezTo>
                  <a:cubicBezTo>
                    <a:pt x="339" y="317"/>
                    <a:pt x="390" y="194"/>
                    <a:pt x="390" y="61"/>
                  </a:cubicBezTo>
                  <a:cubicBezTo>
                    <a:pt x="349" y="20"/>
                    <a:pt x="296" y="0"/>
                    <a:pt x="243" y="0"/>
                  </a:cubicBezTo>
                  <a:close/>
                </a:path>
              </a:pathLst>
            </a:custGeom>
            <a:solidFill>
              <a:srgbClr val="49A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162;p80"/>
            <p:cNvSpPr/>
            <p:nvPr/>
          </p:nvSpPr>
          <p:spPr>
            <a:xfrm>
              <a:off x="3282800" y="4131350"/>
              <a:ext cx="8750" cy="16425"/>
            </a:xfrm>
            <a:custGeom>
              <a:avLst/>
              <a:gdLst/>
              <a:ahLst/>
              <a:cxnLst/>
              <a:rect l="l" t="t" r="r" b="b"/>
              <a:pathLst>
                <a:path w="350" h="657" extrusionOk="0">
                  <a:moveTo>
                    <a:pt x="144" y="1"/>
                  </a:moveTo>
                  <a:cubicBezTo>
                    <a:pt x="144" y="21"/>
                    <a:pt x="144" y="32"/>
                    <a:pt x="134" y="52"/>
                  </a:cubicBezTo>
                  <a:cubicBezTo>
                    <a:pt x="124" y="62"/>
                    <a:pt x="113" y="73"/>
                    <a:pt x="103" y="83"/>
                  </a:cubicBezTo>
                  <a:cubicBezTo>
                    <a:pt x="83" y="83"/>
                    <a:pt x="72" y="93"/>
                    <a:pt x="5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49" y="657"/>
                  </a:lnTo>
                  <a:lnTo>
                    <a:pt x="349" y="595"/>
                  </a:lnTo>
                  <a:lnTo>
                    <a:pt x="216" y="59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163;p80"/>
            <p:cNvSpPr/>
            <p:nvPr/>
          </p:nvSpPr>
          <p:spPr>
            <a:xfrm>
              <a:off x="3295625" y="4131100"/>
              <a:ext cx="11300" cy="16675"/>
            </a:xfrm>
            <a:custGeom>
              <a:avLst/>
              <a:gdLst/>
              <a:ahLst/>
              <a:cxnLst/>
              <a:rect l="l" t="t" r="r" b="b"/>
              <a:pathLst>
                <a:path w="452" h="667" extrusionOk="0">
                  <a:moveTo>
                    <a:pt x="205" y="1"/>
                  </a:moveTo>
                  <a:cubicBezTo>
                    <a:pt x="175" y="1"/>
                    <a:pt x="144" y="1"/>
                    <a:pt x="103" y="11"/>
                  </a:cubicBezTo>
                  <a:cubicBezTo>
                    <a:pt x="82" y="21"/>
                    <a:pt x="52" y="31"/>
                    <a:pt x="21" y="42"/>
                  </a:cubicBezTo>
                  <a:lnTo>
                    <a:pt x="21" y="134"/>
                  </a:lnTo>
                  <a:cubicBezTo>
                    <a:pt x="52" y="113"/>
                    <a:pt x="82" y="103"/>
                    <a:pt x="113" y="93"/>
                  </a:cubicBezTo>
                  <a:cubicBezTo>
                    <a:pt x="144" y="83"/>
                    <a:pt x="175" y="72"/>
                    <a:pt x="205" y="72"/>
                  </a:cubicBezTo>
                  <a:cubicBezTo>
                    <a:pt x="236" y="72"/>
                    <a:pt x="267" y="83"/>
                    <a:pt x="298" y="103"/>
                  </a:cubicBezTo>
                  <a:cubicBezTo>
                    <a:pt x="318" y="124"/>
                    <a:pt x="328" y="154"/>
                    <a:pt x="328" y="185"/>
                  </a:cubicBezTo>
                  <a:cubicBezTo>
                    <a:pt x="328" y="226"/>
                    <a:pt x="318" y="257"/>
                    <a:pt x="298" y="288"/>
                  </a:cubicBezTo>
                  <a:cubicBezTo>
                    <a:pt x="267" y="339"/>
                    <a:pt x="226" y="380"/>
                    <a:pt x="185" y="421"/>
                  </a:cubicBezTo>
                  <a:cubicBezTo>
                    <a:pt x="154" y="441"/>
                    <a:pt x="134" y="472"/>
                    <a:pt x="103" y="493"/>
                  </a:cubicBezTo>
                  <a:lnTo>
                    <a:pt x="0" y="575"/>
                  </a:lnTo>
                  <a:lnTo>
                    <a:pt x="0" y="667"/>
                  </a:lnTo>
                  <a:lnTo>
                    <a:pt x="451" y="667"/>
                  </a:lnTo>
                  <a:lnTo>
                    <a:pt x="451" y="595"/>
                  </a:lnTo>
                  <a:lnTo>
                    <a:pt x="103" y="595"/>
                  </a:lnTo>
                  <a:lnTo>
                    <a:pt x="195" y="513"/>
                  </a:lnTo>
                  <a:cubicBezTo>
                    <a:pt x="226" y="482"/>
                    <a:pt x="267" y="441"/>
                    <a:pt x="287" y="421"/>
                  </a:cubicBezTo>
                  <a:cubicBezTo>
                    <a:pt x="308" y="400"/>
                    <a:pt x="328" y="380"/>
                    <a:pt x="349" y="359"/>
                  </a:cubicBezTo>
                  <a:cubicBezTo>
                    <a:pt x="359" y="349"/>
                    <a:pt x="380" y="329"/>
                    <a:pt x="390" y="308"/>
                  </a:cubicBezTo>
                  <a:cubicBezTo>
                    <a:pt x="400" y="288"/>
                    <a:pt x="410" y="267"/>
                    <a:pt x="410" y="247"/>
                  </a:cubicBezTo>
                  <a:cubicBezTo>
                    <a:pt x="421" y="226"/>
                    <a:pt x="421" y="195"/>
                    <a:pt x="421" y="175"/>
                  </a:cubicBezTo>
                  <a:cubicBezTo>
                    <a:pt x="421" y="124"/>
                    <a:pt x="400" y="83"/>
                    <a:pt x="369" y="52"/>
                  </a:cubicBezTo>
                  <a:cubicBezTo>
                    <a:pt x="318" y="11"/>
                    <a:pt x="267" y="1"/>
                    <a:pt x="205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164;p80"/>
            <p:cNvSpPr/>
            <p:nvPr/>
          </p:nvSpPr>
          <p:spPr>
            <a:xfrm>
              <a:off x="3310225" y="4131100"/>
              <a:ext cx="10800" cy="16950"/>
            </a:xfrm>
            <a:custGeom>
              <a:avLst/>
              <a:gdLst/>
              <a:ahLst/>
              <a:cxnLst/>
              <a:rect l="l" t="t" r="r" b="b"/>
              <a:pathLst>
                <a:path w="432" h="678" extrusionOk="0">
                  <a:moveTo>
                    <a:pt x="206" y="1"/>
                  </a:moveTo>
                  <a:cubicBezTo>
                    <a:pt x="175" y="1"/>
                    <a:pt x="134" y="11"/>
                    <a:pt x="103" y="11"/>
                  </a:cubicBezTo>
                  <a:cubicBezTo>
                    <a:pt x="72" y="21"/>
                    <a:pt x="52" y="31"/>
                    <a:pt x="21" y="42"/>
                  </a:cubicBezTo>
                  <a:lnTo>
                    <a:pt x="21" y="134"/>
                  </a:lnTo>
                  <a:cubicBezTo>
                    <a:pt x="52" y="113"/>
                    <a:pt x="83" y="103"/>
                    <a:pt x="113" y="93"/>
                  </a:cubicBezTo>
                  <a:cubicBezTo>
                    <a:pt x="142" y="86"/>
                    <a:pt x="176" y="78"/>
                    <a:pt x="208" y="78"/>
                  </a:cubicBezTo>
                  <a:cubicBezTo>
                    <a:pt x="222" y="78"/>
                    <a:pt x="235" y="80"/>
                    <a:pt x="247" y="83"/>
                  </a:cubicBezTo>
                  <a:cubicBezTo>
                    <a:pt x="267" y="83"/>
                    <a:pt x="277" y="93"/>
                    <a:pt x="288" y="103"/>
                  </a:cubicBezTo>
                  <a:cubicBezTo>
                    <a:pt x="298" y="103"/>
                    <a:pt x="308" y="113"/>
                    <a:pt x="318" y="134"/>
                  </a:cubicBezTo>
                  <a:cubicBezTo>
                    <a:pt x="329" y="144"/>
                    <a:pt x="329" y="154"/>
                    <a:pt x="329" y="175"/>
                  </a:cubicBezTo>
                  <a:cubicBezTo>
                    <a:pt x="329" y="206"/>
                    <a:pt x="318" y="236"/>
                    <a:pt x="288" y="257"/>
                  </a:cubicBezTo>
                  <a:cubicBezTo>
                    <a:pt x="257" y="267"/>
                    <a:pt x="216" y="277"/>
                    <a:pt x="185" y="277"/>
                  </a:cubicBezTo>
                  <a:lnTo>
                    <a:pt x="154" y="277"/>
                  </a:lnTo>
                  <a:lnTo>
                    <a:pt x="154" y="349"/>
                  </a:lnTo>
                  <a:lnTo>
                    <a:pt x="257" y="349"/>
                  </a:lnTo>
                  <a:cubicBezTo>
                    <a:pt x="267" y="359"/>
                    <a:pt x="288" y="359"/>
                    <a:pt x="298" y="370"/>
                  </a:cubicBezTo>
                  <a:cubicBezTo>
                    <a:pt x="308" y="380"/>
                    <a:pt x="318" y="390"/>
                    <a:pt x="329" y="411"/>
                  </a:cubicBezTo>
                  <a:cubicBezTo>
                    <a:pt x="339" y="431"/>
                    <a:pt x="339" y="441"/>
                    <a:pt x="339" y="462"/>
                  </a:cubicBezTo>
                  <a:cubicBezTo>
                    <a:pt x="339" y="482"/>
                    <a:pt x="339" y="503"/>
                    <a:pt x="329" y="523"/>
                  </a:cubicBezTo>
                  <a:cubicBezTo>
                    <a:pt x="329" y="544"/>
                    <a:pt x="318" y="554"/>
                    <a:pt x="298" y="564"/>
                  </a:cubicBezTo>
                  <a:cubicBezTo>
                    <a:pt x="288" y="585"/>
                    <a:pt x="267" y="595"/>
                    <a:pt x="247" y="595"/>
                  </a:cubicBezTo>
                  <a:cubicBezTo>
                    <a:pt x="236" y="605"/>
                    <a:pt x="216" y="605"/>
                    <a:pt x="195" y="605"/>
                  </a:cubicBezTo>
                  <a:cubicBezTo>
                    <a:pt x="154" y="605"/>
                    <a:pt x="124" y="595"/>
                    <a:pt x="93" y="585"/>
                  </a:cubicBezTo>
                  <a:cubicBezTo>
                    <a:pt x="62" y="575"/>
                    <a:pt x="31" y="564"/>
                    <a:pt x="11" y="544"/>
                  </a:cubicBezTo>
                  <a:lnTo>
                    <a:pt x="1" y="544"/>
                  </a:lnTo>
                  <a:lnTo>
                    <a:pt x="1" y="636"/>
                  </a:lnTo>
                  <a:cubicBezTo>
                    <a:pt x="21" y="646"/>
                    <a:pt x="52" y="657"/>
                    <a:pt x="83" y="667"/>
                  </a:cubicBezTo>
                  <a:cubicBezTo>
                    <a:pt x="124" y="677"/>
                    <a:pt x="154" y="677"/>
                    <a:pt x="195" y="677"/>
                  </a:cubicBezTo>
                  <a:cubicBezTo>
                    <a:pt x="226" y="677"/>
                    <a:pt x="257" y="677"/>
                    <a:pt x="288" y="667"/>
                  </a:cubicBezTo>
                  <a:cubicBezTo>
                    <a:pt x="318" y="657"/>
                    <a:pt x="349" y="636"/>
                    <a:pt x="370" y="626"/>
                  </a:cubicBezTo>
                  <a:cubicBezTo>
                    <a:pt x="390" y="605"/>
                    <a:pt x="400" y="575"/>
                    <a:pt x="411" y="554"/>
                  </a:cubicBezTo>
                  <a:cubicBezTo>
                    <a:pt x="421" y="534"/>
                    <a:pt x="431" y="503"/>
                    <a:pt x="431" y="472"/>
                  </a:cubicBezTo>
                  <a:cubicBezTo>
                    <a:pt x="431" y="452"/>
                    <a:pt x="421" y="421"/>
                    <a:pt x="421" y="400"/>
                  </a:cubicBezTo>
                  <a:cubicBezTo>
                    <a:pt x="411" y="380"/>
                    <a:pt x="390" y="359"/>
                    <a:pt x="380" y="349"/>
                  </a:cubicBezTo>
                  <a:cubicBezTo>
                    <a:pt x="370" y="339"/>
                    <a:pt x="349" y="339"/>
                    <a:pt x="339" y="339"/>
                  </a:cubicBezTo>
                  <a:cubicBezTo>
                    <a:pt x="329" y="329"/>
                    <a:pt x="308" y="318"/>
                    <a:pt x="288" y="318"/>
                  </a:cubicBezTo>
                  <a:lnTo>
                    <a:pt x="288" y="308"/>
                  </a:lnTo>
                  <a:cubicBezTo>
                    <a:pt x="329" y="308"/>
                    <a:pt x="359" y="288"/>
                    <a:pt x="380" y="257"/>
                  </a:cubicBezTo>
                  <a:cubicBezTo>
                    <a:pt x="411" y="236"/>
                    <a:pt x="421" y="206"/>
                    <a:pt x="421" y="165"/>
                  </a:cubicBezTo>
                  <a:cubicBezTo>
                    <a:pt x="431" y="113"/>
                    <a:pt x="400" y="62"/>
                    <a:pt x="359" y="42"/>
                  </a:cubicBezTo>
                  <a:cubicBezTo>
                    <a:pt x="339" y="21"/>
                    <a:pt x="318" y="21"/>
                    <a:pt x="288" y="11"/>
                  </a:cubicBezTo>
                  <a:cubicBezTo>
                    <a:pt x="267" y="1"/>
                    <a:pt x="236" y="1"/>
                    <a:pt x="206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165;p80"/>
            <p:cNvSpPr/>
            <p:nvPr/>
          </p:nvSpPr>
          <p:spPr>
            <a:xfrm>
              <a:off x="3323550" y="4131350"/>
              <a:ext cx="12575" cy="16425"/>
            </a:xfrm>
            <a:custGeom>
              <a:avLst/>
              <a:gdLst/>
              <a:ahLst/>
              <a:cxnLst/>
              <a:rect l="l" t="t" r="r" b="b"/>
              <a:pathLst>
                <a:path w="503" h="657" extrusionOk="0">
                  <a:moveTo>
                    <a:pt x="318" y="103"/>
                  </a:moveTo>
                  <a:lnTo>
                    <a:pt x="318" y="401"/>
                  </a:lnTo>
                  <a:lnTo>
                    <a:pt x="62" y="401"/>
                  </a:lnTo>
                  <a:lnTo>
                    <a:pt x="318" y="103"/>
                  </a:lnTo>
                  <a:close/>
                  <a:moveTo>
                    <a:pt x="318" y="1"/>
                  </a:moveTo>
                  <a:lnTo>
                    <a:pt x="1" y="380"/>
                  </a:lnTo>
                  <a:lnTo>
                    <a:pt x="1" y="472"/>
                  </a:lnTo>
                  <a:lnTo>
                    <a:pt x="318" y="472"/>
                  </a:lnTo>
                  <a:lnTo>
                    <a:pt x="318" y="657"/>
                  </a:lnTo>
                  <a:lnTo>
                    <a:pt x="400" y="657"/>
                  </a:lnTo>
                  <a:lnTo>
                    <a:pt x="400" y="472"/>
                  </a:lnTo>
                  <a:lnTo>
                    <a:pt x="503" y="472"/>
                  </a:lnTo>
                  <a:lnTo>
                    <a:pt x="503" y="411"/>
                  </a:lnTo>
                  <a:lnTo>
                    <a:pt x="400" y="41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166;p80"/>
            <p:cNvSpPr/>
            <p:nvPr/>
          </p:nvSpPr>
          <p:spPr>
            <a:xfrm>
              <a:off x="3346875" y="4131350"/>
              <a:ext cx="10800" cy="16700"/>
            </a:xfrm>
            <a:custGeom>
              <a:avLst/>
              <a:gdLst/>
              <a:ahLst/>
              <a:cxnLst/>
              <a:rect l="l" t="t" r="r" b="b"/>
              <a:pathLst>
                <a:path w="432" h="668" extrusionOk="0">
                  <a:moveTo>
                    <a:pt x="31" y="1"/>
                  </a:moveTo>
                  <a:lnTo>
                    <a:pt x="31" y="339"/>
                  </a:lnTo>
                  <a:cubicBezTo>
                    <a:pt x="52" y="339"/>
                    <a:pt x="72" y="329"/>
                    <a:pt x="93" y="329"/>
                  </a:cubicBezTo>
                  <a:cubicBezTo>
                    <a:pt x="124" y="329"/>
                    <a:pt x="144" y="319"/>
                    <a:pt x="165" y="319"/>
                  </a:cubicBezTo>
                  <a:cubicBezTo>
                    <a:pt x="195" y="319"/>
                    <a:pt x="216" y="329"/>
                    <a:pt x="247" y="329"/>
                  </a:cubicBezTo>
                  <a:cubicBezTo>
                    <a:pt x="267" y="329"/>
                    <a:pt x="277" y="339"/>
                    <a:pt x="298" y="349"/>
                  </a:cubicBezTo>
                  <a:cubicBezTo>
                    <a:pt x="308" y="360"/>
                    <a:pt x="318" y="380"/>
                    <a:pt x="329" y="390"/>
                  </a:cubicBezTo>
                  <a:cubicBezTo>
                    <a:pt x="339" y="411"/>
                    <a:pt x="339" y="431"/>
                    <a:pt x="339" y="452"/>
                  </a:cubicBezTo>
                  <a:cubicBezTo>
                    <a:pt x="339" y="472"/>
                    <a:pt x="339" y="493"/>
                    <a:pt x="329" y="513"/>
                  </a:cubicBezTo>
                  <a:cubicBezTo>
                    <a:pt x="329" y="524"/>
                    <a:pt x="318" y="544"/>
                    <a:pt x="308" y="554"/>
                  </a:cubicBezTo>
                  <a:cubicBezTo>
                    <a:pt x="288" y="565"/>
                    <a:pt x="267" y="575"/>
                    <a:pt x="247" y="585"/>
                  </a:cubicBezTo>
                  <a:cubicBezTo>
                    <a:pt x="226" y="595"/>
                    <a:pt x="206" y="595"/>
                    <a:pt x="195" y="595"/>
                  </a:cubicBezTo>
                  <a:cubicBezTo>
                    <a:pt x="154" y="595"/>
                    <a:pt x="124" y="585"/>
                    <a:pt x="93" y="575"/>
                  </a:cubicBezTo>
                  <a:cubicBezTo>
                    <a:pt x="62" y="565"/>
                    <a:pt x="42" y="554"/>
                    <a:pt x="11" y="544"/>
                  </a:cubicBezTo>
                  <a:lnTo>
                    <a:pt x="1" y="544"/>
                  </a:lnTo>
                  <a:lnTo>
                    <a:pt x="1" y="636"/>
                  </a:lnTo>
                  <a:cubicBezTo>
                    <a:pt x="31" y="647"/>
                    <a:pt x="62" y="657"/>
                    <a:pt x="93" y="657"/>
                  </a:cubicBezTo>
                  <a:cubicBezTo>
                    <a:pt x="124" y="667"/>
                    <a:pt x="154" y="667"/>
                    <a:pt x="195" y="667"/>
                  </a:cubicBezTo>
                  <a:cubicBezTo>
                    <a:pt x="226" y="667"/>
                    <a:pt x="257" y="667"/>
                    <a:pt x="298" y="657"/>
                  </a:cubicBezTo>
                  <a:cubicBezTo>
                    <a:pt x="318" y="647"/>
                    <a:pt x="349" y="626"/>
                    <a:pt x="370" y="606"/>
                  </a:cubicBezTo>
                  <a:cubicBezTo>
                    <a:pt x="390" y="585"/>
                    <a:pt x="400" y="565"/>
                    <a:pt x="411" y="534"/>
                  </a:cubicBezTo>
                  <a:cubicBezTo>
                    <a:pt x="421" y="513"/>
                    <a:pt x="431" y="483"/>
                    <a:pt x="431" y="452"/>
                  </a:cubicBezTo>
                  <a:cubicBezTo>
                    <a:pt x="431" y="411"/>
                    <a:pt x="431" y="380"/>
                    <a:pt x="411" y="349"/>
                  </a:cubicBezTo>
                  <a:cubicBezTo>
                    <a:pt x="400" y="329"/>
                    <a:pt x="380" y="298"/>
                    <a:pt x="359" y="288"/>
                  </a:cubicBezTo>
                  <a:cubicBezTo>
                    <a:pt x="339" y="267"/>
                    <a:pt x="308" y="257"/>
                    <a:pt x="288" y="257"/>
                  </a:cubicBezTo>
                  <a:cubicBezTo>
                    <a:pt x="257" y="247"/>
                    <a:pt x="226" y="247"/>
                    <a:pt x="195" y="247"/>
                  </a:cubicBezTo>
                  <a:lnTo>
                    <a:pt x="113" y="247"/>
                  </a:lnTo>
                  <a:lnTo>
                    <a:pt x="113" y="73"/>
                  </a:lnTo>
                  <a:lnTo>
                    <a:pt x="431" y="73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167;p80"/>
            <p:cNvSpPr/>
            <p:nvPr/>
          </p:nvSpPr>
          <p:spPr>
            <a:xfrm>
              <a:off x="3360725" y="4131100"/>
              <a:ext cx="11800" cy="17000"/>
            </a:xfrm>
            <a:custGeom>
              <a:avLst/>
              <a:gdLst/>
              <a:ahLst/>
              <a:cxnLst/>
              <a:rect l="l" t="t" r="r" b="b"/>
              <a:pathLst>
                <a:path w="472" h="680" extrusionOk="0">
                  <a:moveTo>
                    <a:pt x="277" y="318"/>
                  </a:moveTo>
                  <a:cubicBezTo>
                    <a:pt x="297" y="318"/>
                    <a:pt x="308" y="329"/>
                    <a:pt x="328" y="339"/>
                  </a:cubicBezTo>
                  <a:cubicBezTo>
                    <a:pt x="338" y="349"/>
                    <a:pt x="359" y="370"/>
                    <a:pt x="369" y="390"/>
                  </a:cubicBezTo>
                  <a:cubicBezTo>
                    <a:pt x="369" y="411"/>
                    <a:pt x="379" y="431"/>
                    <a:pt x="379" y="452"/>
                  </a:cubicBezTo>
                  <a:lnTo>
                    <a:pt x="379" y="462"/>
                  </a:lnTo>
                  <a:cubicBezTo>
                    <a:pt x="379" y="503"/>
                    <a:pt x="369" y="544"/>
                    <a:pt x="338" y="575"/>
                  </a:cubicBezTo>
                  <a:cubicBezTo>
                    <a:pt x="318" y="595"/>
                    <a:pt x="277" y="616"/>
                    <a:pt x="246" y="616"/>
                  </a:cubicBezTo>
                  <a:cubicBezTo>
                    <a:pt x="226" y="605"/>
                    <a:pt x="205" y="605"/>
                    <a:pt x="195" y="605"/>
                  </a:cubicBezTo>
                  <a:cubicBezTo>
                    <a:pt x="174" y="595"/>
                    <a:pt x="154" y="585"/>
                    <a:pt x="144" y="575"/>
                  </a:cubicBezTo>
                  <a:cubicBezTo>
                    <a:pt x="123" y="554"/>
                    <a:pt x="113" y="534"/>
                    <a:pt x="103" y="513"/>
                  </a:cubicBezTo>
                  <a:cubicBezTo>
                    <a:pt x="92" y="472"/>
                    <a:pt x="92" y="441"/>
                    <a:pt x="92" y="400"/>
                  </a:cubicBezTo>
                  <a:lnTo>
                    <a:pt x="92" y="380"/>
                  </a:lnTo>
                  <a:lnTo>
                    <a:pt x="92" y="359"/>
                  </a:lnTo>
                  <a:cubicBezTo>
                    <a:pt x="113" y="349"/>
                    <a:pt x="133" y="339"/>
                    <a:pt x="164" y="329"/>
                  </a:cubicBezTo>
                  <a:cubicBezTo>
                    <a:pt x="185" y="329"/>
                    <a:pt x="205" y="318"/>
                    <a:pt x="226" y="318"/>
                  </a:cubicBezTo>
                  <a:close/>
                  <a:moveTo>
                    <a:pt x="328" y="1"/>
                  </a:moveTo>
                  <a:cubicBezTo>
                    <a:pt x="277" y="1"/>
                    <a:pt x="226" y="11"/>
                    <a:pt x="185" y="31"/>
                  </a:cubicBezTo>
                  <a:cubicBezTo>
                    <a:pt x="144" y="42"/>
                    <a:pt x="103" y="72"/>
                    <a:pt x="82" y="103"/>
                  </a:cubicBezTo>
                  <a:cubicBezTo>
                    <a:pt x="51" y="144"/>
                    <a:pt x="31" y="185"/>
                    <a:pt x="21" y="226"/>
                  </a:cubicBezTo>
                  <a:cubicBezTo>
                    <a:pt x="10" y="277"/>
                    <a:pt x="0" y="329"/>
                    <a:pt x="0" y="380"/>
                  </a:cubicBezTo>
                  <a:cubicBezTo>
                    <a:pt x="0" y="431"/>
                    <a:pt x="10" y="482"/>
                    <a:pt x="21" y="523"/>
                  </a:cubicBezTo>
                  <a:cubicBezTo>
                    <a:pt x="31" y="564"/>
                    <a:pt x="51" y="595"/>
                    <a:pt x="82" y="626"/>
                  </a:cubicBezTo>
                  <a:cubicBezTo>
                    <a:pt x="103" y="636"/>
                    <a:pt x="123" y="657"/>
                    <a:pt x="154" y="667"/>
                  </a:cubicBezTo>
                  <a:cubicBezTo>
                    <a:pt x="174" y="677"/>
                    <a:pt x="205" y="677"/>
                    <a:pt x="236" y="677"/>
                  </a:cubicBezTo>
                  <a:cubicBezTo>
                    <a:pt x="244" y="679"/>
                    <a:pt x="252" y="679"/>
                    <a:pt x="260" y="679"/>
                  </a:cubicBezTo>
                  <a:cubicBezTo>
                    <a:pt x="313" y="679"/>
                    <a:pt x="364" y="651"/>
                    <a:pt x="400" y="616"/>
                  </a:cubicBezTo>
                  <a:cubicBezTo>
                    <a:pt x="441" y="575"/>
                    <a:pt x="472" y="513"/>
                    <a:pt x="472" y="452"/>
                  </a:cubicBezTo>
                  <a:cubicBezTo>
                    <a:pt x="472" y="421"/>
                    <a:pt x="461" y="390"/>
                    <a:pt x="451" y="359"/>
                  </a:cubicBezTo>
                  <a:cubicBezTo>
                    <a:pt x="441" y="329"/>
                    <a:pt x="420" y="308"/>
                    <a:pt x="390" y="288"/>
                  </a:cubicBezTo>
                  <a:cubicBezTo>
                    <a:pt x="369" y="277"/>
                    <a:pt x="349" y="267"/>
                    <a:pt x="328" y="257"/>
                  </a:cubicBezTo>
                  <a:cubicBezTo>
                    <a:pt x="308" y="257"/>
                    <a:pt x="277" y="247"/>
                    <a:pt x="256" y="247"/>
                  </a:cubicBezTo>
                  <a:cubicBezTo>
                    <a:pt x="226" y="247"/>
                    <a:pt x="195" y="257"/>
                    <a:pt x="174" y="267"/>
                  </a:cubicBezTo>
                  <a:cubicBezTo>
                    <a:pt x="144" y="267"/>
                    <a:pt x="123" y="277"/>
                    <a:pt x="103" y="298"/>
                  </a:cubicBezTo>
                  <a:cubicBezTo>
                    <a:pt x="103" y="236"/>
                    <a:pt x="123" y="185"/>
                    <a:pt x="164" y="134"/>
                  </a:cubicBezTo>
                  <a:cubicBezTo>
                    <a:pt x="198" y="100"/>
                    <a:pt x="239" y="80"/>
                    <a:pt x="287" y="80"/>
                  </a:cubicBezTo>
                  <a:cubicBezTo>
                    <a:pt x="297" y="80"/>
                    <a:pt x="307" y="81"/>
                    <a:pt x="318" y="83"/>
                  </a:cubicBezTo>
                  <a:cubicBezTo>
                    <a:pt x="323" y="77"/>
                    <a:pt x="331" y="75"/>
                    <a:pt x="340" y="75"/>
                  </a:cubicBezTo>
                  <a:cubicBezTo>
                    <a:pt x="349" y="75"/>
                    <a:pt x="359" y="77"/>
                    <a:pt x="369" y="83"/>
                  </a:cubicBezTo>
                  <a:cubicBezTo>
                    <a:pt x="379" y="83"/>
                    <a:pt x="390" y="83"/>
                    <a:pt x="400" y="93"/>
                  </a:cubicBezTo>
                  <a:lnTo>
                    <a:pt x="400" y="1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168;p80"/>
            <p:cNvSpPr/>
            <p:nvPr/>
          </p:nvSpPr>
          <p:spPr>
            <a:xfrm>
              <a:off x="3375325" y="4131350"/>
              <a:ext cx="11300" cy="16425"/>
            </a:xfrm>
            <a:custGeom>
              <a:avLst/>
              <a:gdLst/>
              <a:ahLst/>
              <a:cxnLst/>
              <a:rect l="l" t="t" r="r" b="b"/>
              <a:pathLst>
                <a:path w="452" h="657" extrusionOk="0">
                  <a:moveTo>
                    <a:pt x="0" y="1"/>
                  </a:moveTo>
                  <a:lnTo>
                    <a:pt x="0" y="73"/>
                  </a:lnTo>
                  <a:lnTo>
                    <a:pt x="370" y="73"/>
                  </a:lnTo>
                  <a:lnTo>
                    <a:pt x="52" y="657"/>
                  </a:lnTo>
                  <a:lnTo>
                    <a:pt x="154" y="657"/>
                  </a:lnTo>
                  <a:lnTo>
                    <a:pt x="452" y="103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169;p80"/>
            <p:cNvSpPr/>
            <p:nvPr/>
          </p:nvSpPr>
          <p:spPr>
            <a:xfrm>
              <a:off x="3389175" y="4130850"/>
              <a:ext cx="11800" cy="17250"/>
            </a:xfrm>
            <a:custGeom>
              <a:avLst/>
              <a:gdLst/>
              <a:ahLst/>
              <a:cxnLst/>
              <a:rect l="l" t="t" r="r" b="b"/>
              <a:pathLst>
                <a:path w="472" h="690" extrusionOk="0">
                  <a:moveTo>
                    <a:pt x="236" y="72"/>
                  </a:moveTo>
                  <a:cubicBezTo>
                    <a:pt x="267" y="72"/>
                    <a:pt x="308" y="82"/>
                    <a:pt x="328" y="103"/>
                  </a:cubicBezTo>
                  <a:cubicBezTo>
                    <a:pt x="349" y="113"/>
                    <a:pt x="369" y="144"/>
                    <a:pt x="369" y="175"/>
                  </a:cubicBezTo>
                  <a:cubicBezTo>
                    <a:pt x="369" y="195"/>
                    <a:pt x="359" y="226"/>
                    <a:pt x="349" y="246"/>
                  </a:cubicBezTo>
                  <a:cubicBezTo>
                    <a:pt x="338" y="267"/>
                    <a:pt x="318" y="287"/>
                    <a:pt x="287" y="308"/>
                  </a:cubicBezTo>
                  <a:cubicBezTo>
                    <a:pt x="267" y="298"/>
                    <a:pt x="246" y="298"/>
                    <a:pt x="226" y="287"/>
                  </a:cubicBezTo>
                  <a:lnTo>
                    <a:pt x="185" y="267"/>
                  </a:lnTo>
                  <a:cubicBezTo>
                    <a:pt x="164" y="257"/>
                    <a:pt x="144" y="236"/>
                    <a:pt x="123" y="226"/>
                  </a:cubicBezTo>
                  <a:cubicBezTo>
                    <a:pt x="113" y="205"/>
                    <a:pt x="113" y="185"/>
                    <a:pt x="113" y="164"/>
                  </a:cubicBezTo>
                  <a:cubicBezTo>
                    <a:pt x="113" y="144"/>
                    <a:pt x="123" y="113"/>
                    <a:pt x="144" y="103"/>
                  </a:cubicBezTo>
                  <a:cubicBezTo>
                    <a:pt x="174" y="82"/>
                    <a:pt x="205" y="72"/>
                    <a:pt x="236" y="72"/>
                  </a:cubicBezTo>
                  <a:close/>
                  <a:moveTo>
                    <a:pt x="185" y="349"/>
                  </a:moveTo>
                  <a:lnTo>
                    <a:pt x="246" y="369"/>
                  </a:lnTo>
                  <a:cubicBezTo>
                    <a:pt x="267" y="380"/>
                    <a:pt x="277" y="380"/>
                    <a:pt x="297" y="390"/>
                  </a:cubicBezTo>
                  <a:cubicBezTo>
                    <a:pt x="318" y="400"/>
                    <a:pt x="338" y="421"/>
                    <a:pt x="359" y="441"/>
                  </a:cubicBezTo>
                  <a:cubicBezTo>
                    <a:pt x="379" y="462"/>
                    <a:pt x="379" y="482"/>
                    <a:pt x="379" y="503"/>
                  </a:cubicBezTo>
                  <a:cubicBezTo>
                    <a:pt x="379" y="533"/>
                    <a:pt x="369" y="574"/>
                    <a:pt x="338" y="595"/>
                  </a:cubicBezTo>
                  <a:cubicBezTo>
                    <a:pt x="308" y="615"/>
                    <a:pt x="277" y="626"/>
                    <a:pt x="236" y="626"/>
                  </a:cubicBezTo>
                  <a:cubicBezTo>
                    <a:pt x="205" y="626"/>
                    <a:pt x="164" y="615"/>
                    <a:pt x="133" y="585"/>
                  </a:cubicBezTo>
                  <a:cubicBezTo>
                    <a:pt x="103" y="564"/>
                    <a:pt x="92" y="523"/>
                    <a:pt x="92" y="492"/>
                  </a:cubicBezTo>
                  <a:cubicBezTo>
                    <a:pt x="92" y="462"/>
                    <a:pt x="103" y="431"/>
                    <a:pt x="123" y="400"/>
                  </a:cubicBezTo>
                  <a:cubicBezTo>
                    <a:pt x="133" y="380"/>
                    <a:pt x="154" y="359"/>
                    <a:pt x="185" y="349"/>
                  </a:cubicBezTo>
                  <a:close/>
                  <a:moveTo>
                    <a:pt x="236" y="0"/>
                  </a:moveTo>
                  <a:cubicBezTo>
                    <a:pt x="185" y="0"/>
                    <a:pt x="123" y="21"/>
                    <a:pt x="82" y="52"/>
                  </a:cubicBezTo>
                  <a:cubicBezTo>
                    <a:pt x="41" y="82"/>
                    <a:pt x="21" y="134"/>
                    <a:pt x="21" y="185"/>
                  </a:cubicBezTo>
                  <a:cubicBezTo>
                    <a:pt x="21" y="205"/>
                    <a:pt x="31" y="236"/>
                    <a:pt x="51" y="267"/>
                  </a:cubicBezTo>
                  <a:cubicBezTo>
                    <a:pt x="72" y="287"/>
                    <a:pt x="92" y="308"/>
                    <a:pt x="123" y="328"/>
                  </a:cubicBezTo>
                  <a:cubicBezTo>
                    <a:pt x="92" y="339"/>
                    <a:pt x="62" y="369"/>
                    <a:pt x="41" y="400"/>
                  </a:cubicBezTo>
                  <a:cubicBezTo>
                    <a:pt x="21" y="421"/>
                    <a:pt x="0" y="462"/>
                    <a:pt x="10" y="492"/>
                  </a:cubicBezTo>
                  <a:cubicBezTo>
                    <a:pt x="0" y="554"/>
                    <a:pt x="31" y="605"/>
                    <a:pt x="72" y="636"/>
                  </a:cubicBezTo>
                  <a:cubicBezTo>
                    <a:pt x="118" y="672"/>
                    <a:pt x="177" y="690"/>
                    <a:pt x="237" y="690"/>
                  </a:cubicBezTo>
                  <a:cubicBezTo>
                    <a:pt x="297" y="690"/>
                    <a:pt x="359" y="672"/>
                    <a:pt x="410" y="636"/>
                  </a:cubicBezTo>
                  <a:cubicBezTo>
                    <a:pt x="451" y="605"/>
                    <a:pt x="472" y="544"/>
                    <a:pt x="472" y="492"/>
                  </a:cubicBezTo>
                  <a:cubicBezTo>
                    <a:pt x="472" y="451"/>
                    <a:pt x="461" y="421"/>
                    <a:pt x="441" y="390"/>
                  </a:cubicBezTo>
                  <a:cubicBezTo>
                    <a:pt x="410" y="359"/>
                    <a:pt x="379" y="339"/>
                    <a:pt x="349" y="318"/>
                  </a:cubicBezTo>
                  <a:cubicBezTo>
                    <a:pt x="379" y="308"/>
                    <a:pt x="410" y="287"/>
                    <a:pt x="431" y="257"/>
                  </a:cubicBezTo>
                  <a:cubicBezTo>
                    <a:pt x="441" y="226"/>
                    <a:pt x="451" y="205"/>
                    <a:pt x="451" y="164"/>
                  </a:cubicBezTo>
                  <a:cubicBezTo>
                    <a:pt x="451" y="123"/>
                    <a:pt x="431" y="82"/>
                    <a:pt x="400" y="52"/>
                  </a:cubicBezTo>
                  <a:cubicBezTo>
                    <a:pt x="34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170;p80"/>
            <p:cNvSpPr/>
            <p:nvPr/>
          </p:nvSpPr>
          <p:spPr>
            <a:xfrm>
              <a:off x="3411200" y="4130850"/>
              <a:ext cx="11825" cy="17200"/>
            </a:xfrm>
            <a:custGeom>
              <a:avLst/>
              <a:gdLst/>
              <a:ahLst/>
              <a:cxnLst/>
              <a:rect l="l" t="t" r="r" b="b"/>
              <a:pathLst>
                <a:path w="473" h="688" extrusionOk="0">
                  <a:moveTo>
                    <a:pt x="288" y="82"/>
                  </a:moveTo>
                  <a:cubicBezTo>
                    <a:pt x="308" y="93"/>
                    <a:pt x="318" y="103"/>
                    <a:pt x="329" y="113"/>
                  </a:cubicBezTo>
                  <a:cubicBezTo>
                    <a:pt x="349" y="134"/>
                    <a:pt x="359" y="154"/>
                    <a:pt x="370" y="185"/>
                  </a:cubicBezTo>
                  <a:cubicBezTo>
                    <a:pt x="380" y="216"/>
                    <a:pt x="390" y="257"/>
                    <a:pt x="390" y="287"/>
                  </a:cubicBezTo>
                  <a:cubicBezTo>
                    <a:pt x="390" y="298"/>
                    <a:pt x="390" y="308"/>
                    <a:pt x="380" y="308"/>
                  </a:cubicBezTo>
                  <a:cubicBezTo>
                    <a:pt x="380" y="318"/>
                    <a:pt x="380" y="318"/>
                    <a:pt x="380" y="328"/>
                  </a:cubicBezTo>
                  <a:cubicBezTo>
                    <a:pt x="359" y="339"/>
                    <a:pt x="339" y="349"/>
                    <a:pt x="318" y="349"/>
                  </a:cubicBezTo>
                  <a:cubicBezTo>
                    <a:pt x="298" y="359"/>
                    <a:pt x="267" y="359"/>
                    <a:pt x="247" y="359"/>
                  </a:cubicBezTo>
                  <a:cubicBezTo>
                    <a:pt x="236" y="364"/>
                    <a:pt x="229" y="367"/>
                    <a:pt x="221" y="367"/>
                  </a:cubicBezTo>
                  <a:cubicBezTo>
                    <a:pt x="213" y="367"/>
                    <a:pt x="206" y="364"/>
                    <a:pt x="195" y="359"/>
                  </a:cubicBezTo>
                  <a:cubicBezTo>
                    <a:pt x="175" y="359"/>
                    <a:pt x="165" y="359"/>
                    <a:pt x="154" y="349"/>
                  </a:cubicBezTo>
                  <a:cubicBezTo>
                    <a:pt x="134" y="339"/>
                    <a:pt x="124" y="318"/>
                    <a:pt x="113" y="298"/>
                  </a:cubicBezTo>
                  <a:cubicBezTo>
                    <a:pt x="103" y="277"/>
                    <a:pt x="103" y="257"/>
                    <a:pt x="103" y="226"/>
                  </a:cubicBezTo>
                  <a:cubicBezTo>
                    <a:pt x="93" y="195"/>
                    <a:pt x="113" y="154"/>
                    <a:pt x="134" y="123"/>
                  </a:cubicBezTo>
                  <a:cubicBezTo>
                    <a:pt x="165" y="93"/>
                    <a:pt x="195" y="82"/>
                    <a:pt x="236" y="82"/>
                  </a:cubicBezTo>
                  <a:close/>
                  <a:moveTo>
                    <a:pt x="236" y="0"/>
                  </a:moveTo>
                  <a:cubicBezTo>
                    <a:pt x="175" y="0"/>
                    <a:pt x="113" y="21"/>
                    <a:pt x="72" y="62"/>
                  </a:cubicBezTo>
                  <a:cubicBezTo>
                    <a:pt x="31" y="113"/>
                    <a:pt x="1" y="164"/>
                    <a:pt x="11" y="226"/>
                  </a:cubicBezTo>
                  <a:cubicBezTo>
                    <a:pt x="11" y="267"/>
                    <a:pt x="11" y="298"/>
                    <a:pt x="21" y="328"/>
                  </a:cubicBezTo>
                  <a:cubicBezTo>
                    <a:pt x="42" y="359"/>
                    <a:pt x="62" y="380"/>
                    <a:pt x="83" y="400"/>
                  </a:cubicBezTo>
                  <a:cubicBezTo>
                    <a:pt x="103" y="410"/>
                    <a:pt x="124" y="421"/>
                    <a:pt x="154" y="431"/>
                  </a:cubicBezTo>
                  <a:cubicBezTo>
                    <a:pt x="168" y="431"/>
                    <a:pt x="182" y="435"/>
                    <a:pt x="199" y="435"/>
                  </a:cubicBezTo>
                  <a:cubicBezTo>
                    <a:pt x="207" y="435"/>
                    <a:pt x="216" y="434"/>
                    <a:pt x="226" y="431"/>
                  </a:cubicBezTo>
                  <a:cubicBezTo>
                    <a:pt x="232" y="434"/>
                    <a:pt x="239" y="435"/>
                    <a:pt x="246" y="435"/>
                  </a:cubicBezTo>
                  <a:cubicBezTo>
                    <a:pt x="264" y="435"/>
                    <a:pt x="283" y="428"/>
                    <a:pt x="298" y="421"/>
                  </a:cubicBezTo>
                  <a:cubicBezTo>
                    <a:pt x="329" y="421"/>
                    <a:pt x="359" y="410"/>
                    <a:pt x="380" y="390"/>
                  </a:cubicBezTo>
                  <a:lnTo>
                    <a:pt x="380" y="390"/>
                  </a:lnTo>
                  <a:cubicBezTo>
                    <a:pt x="380" y="451"/>
                    <a:pt x="359" y="503"/>
                    <a:pt x="318" y="554"/>
                  </a:cubicBezTo>
                  <a:cubicBezTo>
                    <a:pt x="285" y="588"/>
                    <a:pt x="236" y="608"/>
                    <a:pt x="192" y="608"/>
                  </a:cubicBezTo>
                  <a:cubicBezTo>
                    <a:pt x="183" y="608"/>
                    <a:pt x="174" y="607"/>
                    <a:pt x="165" y="605"/>
                  </a:cubicBezTo>
                  <a:cubicBezTo>
                    <a:pt x="154" y="610"/>
                    <a:pt x="144" y="613"/>
                    <a:pt x="135" y="613"/>
                  </a:cubicBezTo>
                  <a:cubicBezTo>
                    <a:pt x="126" y="613"/>
                    <a:pt x="119" y="610"/>
                    <a:pt x="113" y="605"/>
                  </a:cubicBezTo>
                  <a:cubicBezTo>
                    <a:pt x="103" y="605"/>
                    <a:pt x="83" y="605"/>
                    <a:pt x="72" y="595"/>
                  </a:cubicBezTo>
                  <a:lnTo>
                    <a:pt x="72" y="687"/>
                  </a:lnTo>
                  <a:lnTo>
                    <a:pt x="154" y="687"/>
                  </a:lnTo>
                  <a:cubicBezTo>
                    <a:pt x="206" y="687"/>
                    <a:pt x="247" y="677"/>
                    <a:pt x="298" y="667"/>
                  </a:cubicBezTo>
                  <a:cubicBezTo>
                    <a:pt x="339" y="646"/>
                    <a:pt x="370" y="615"/>
                    <a:pt x="400" y="585"/>
                  </a:cubicBezTo>
                  <a:cubicBezTo>
                    <a:pt x="421" y="554"/>
                    <a:pt x="442" y="513"/>
                    <a:pt x="452" y="462"/>
                  </a:cubicBezTo>
                  <a:cubicBezTo>
                    <a:pt x="472" y="410"/>
                    <a:pt x="472" y="359"/>
                    <a:pt x="472" y="308"/>
                  </a:cubicBezTo>
                  <a:cubicBezTo>
                    <a:pt x="472" y="257"/>
                    <a:pt x="472" y="205"/>
                    <a:pt x="452" y="154"/>
                  </a:cubicBezTo>
                  <a:cubicBezTo>
                    <a:pt x="442" y="123"/>
                    <a:pt x="421" y="93"/>
                    <a:pt x="390" y="62"/>
                  </a:cubicBezTo>
                  <a:cubicBezTo>
                    <a:pt x="370" y="41"/>
                    <a:pt x="349" y="31"/>
                    <a:pt x="318" y="21"/>
                  </a:cubicBezTo>
                  <a:cubicBezTo>
                    <a:pt x="298" y="11"/>
                    <a:pt x="267" y="0"/>
                    <a:pt x="236" y="0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171;p80"/>
            <p:cNvSpPr/>
            <p:nvPr/>
          </p:nvSpPr>
          <p:spPr>
            <a:xfrm>
              <a:off x="3427600" y="4131350"/>
              <a:ext cx="9000" cy="16425"/>
            </a:xfrm>
            <a:custGeom>
              <a:avLst/>
              <a:gdLst/>
              <a:ahLst/>
              <a:cxnLst/>
              <a:rect l="l" t="t" r="r" b="b"/>
              <a:pathLst>
                <a:path w="360" h="657" extrusionOk="0">
                  <a:moveTo>
                    <a:pt x="155" y="1"/>
                  </a:moveTo>
                  <a:cubicBezTo>
                    <a:pt x="155" y="21"/>
                    <a:pt x="144" y="32"/>
                    <a:pt x="144" y="52"/>
                  </a:cubicBezTo>
                  <a:cubicBezTo>
                    <a:pt x="134" y="62"/>
                    <a:pt x="124" y="73"/>
                    <a:pt x="114" y="83"/>
                  </a:cubicBezTo>
                  <a:cubicBezTo>
                    <a:pt x="93" y="83"/>
                    <a:pt x="73" y="93"/>
                    <a:pt x="6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60" y="657"/>
                  </a:lnTo>
                  <a:lnTo>
                    <a:pt x="349" y="595"/>
                  </a:lnTo>
                  <a:lnTo>
                    <a:pt x="226" y="59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172;p80"/>
            <p:cNvSpPr/>
            <p:nvPr/>
          </p:nvSpPr>
          <p:spPr>
            <a:xfrm>
              <a:off x="3440175" y="4131050"/>
              <a:ext cx="11800" cy="17050"/>
            </a:xfrm>
            <a:custGeom>
              <a:avLst/>
              <a:gdLst/>
              <a:ahLst/>
              <a:cxnLst/>
              <a:rect l="l" t="t" r="r" b="b"/>
              <a:pathLst>
                <a:path w="472" h="682" extrusionOk="0">
                  <a:moveTo>
                    <a:pt x="236" y="74"/>
                  </a:moveTo>
                  <a:cubicBezTo>
                    <a:pt x="256" y="74"/>
                    <a:pt x="287" y="74"/>
                    <a:pt x="308" y="85"/>
                  </a:cubicBezTo>
                  <a:cubicBezTo>
                    <a:pt x="328" y="105"/>
                    <a:pt x="338" y="115"/>
                    <a:pt x="349" y="136"/>
                  </a:cubicBezTo>
                  <a:cubicBezTo>
                    <a:pt x="359" y="167"/>
                    <a:pt x="369" y="197"/>
                    <a:pt x="369" y="228"/>
                  </a:cubicBezTo>
                  <a:cubicBezTo>
                    <a:pt x="369" y="259"/>
                    <a:pt x="379" y="300"/>
                    <a:pt x="379" y="341"/>
                  </a:cubicBezTo>
                  <a:cubicBezTo>
                    <a:pt x="379" y="382"/>
                    <a:pt x="369" y="423"/>
                    <a:pt x="369" y="454"/>
                  </a:cubicBezTo>
                  <a:cubicBezTo>
                    <a:pt x="369" y="484"/>
                    <a:pt x="359" y="515"/>
                    <a:pt x="349" y="546"/>
                  </a:cubicBezTo>
                  <a:cubicBezTo>
                    <a:pt x="338" y="566"/>
                    <a:pt x="328" y="577"/>
                    <a:pt x="308" y="597"/>
                  </a:cubicBezTo>
                  <a:cubicBezTo>
                    <a:pt x="287" y="607"/>
                    <a:pt x="256" y="607"/>
                    <a:pt x="236" y="607"/>
                  </a:cubicBezTo>
                  <a:cubicBezTo>
                    <a:pt x="215" y="607"/>
                    <a:pt x="185" y="607"/>
                    <a:pt x="164" y="587"/>
                  </a:cubicBezTo>
                  <a:cubicBezTo>
                    <a:pt x="144" y="577"/>
                    <a:pt x="133" y="556"/>
                    <a:pt x="123" y="536"/>
                  </a:cubicBezTo>
                  <a:cubicBezTo>
                    <a:pt x="113" y="515"/>
                    <a:pt x="103" y="484"/>
                    <a:pt x="103" y="454"/>
                  </a:cubicBezTo>
                  <a:cubicBezTo>
                    <a:pt x="103" y="423"/>
                    <a:pt x="103" y="382"/>
                    <a:pt x="103" y="341"/>
                  </a:cubicBezTo>
                  <a:lnTo>
                    <a:pt x="103" y="228"/>
                  </a:lnTo>
                  <a:cubicBezTo>
                    <a:pt x="103" y="197"/>
                    <a:pt x="113" y="167"/>
                    <a:pt x="123" y="136"/>
                  </a:cubicBezTo>
                  <a:cubicBezTo>
                    <a:pt x="144" y="95"/>
                    <a:pt x="185" y="74"/>
                    <a:pt x="236" y="74"/>
                  </a:cubicBezTo>
                  <a:close/>
                  <a:moveTo>
                    <a:pt x="236" y="0"/>
                  </a:moveTo>
                  <a:cubicBezTo>
                    <a:pt x="172" y="0"/>
                    <a:pt x="108" y="28"/>
                    <a:pt x="62" y="85"/>
                  </a:cubicBezTo>
                  <a:cubicBezTo>
                    <a:pt x="21" y="167"/>
                    <a:pt x="0" y="249"/>
                    <a:pt x="10" y="341"/>
                  </a:cubicBezTo>
                  <a:cubicBezTo>
                    <a:pt x="0" y="433"/>
                    <a:pt x="21" y="515"/>
                    <a:pt x="62" y="597"/>
                  </a:cubicBezTo>
                  <a:cubicBezTo>
                    <a:pt x="108" y="654"/>
                    <a:pt x="172" y="682"/>
                    <a:pt x="236" y="682"/>
                  </a:cubicBezTo>
                  <a:cubicBezTo>
                    <a:pt x="300" y="682"/>
                    <a:pt x="364" y="654"/>
                    <a:pt x="410" y="597"/>
                  </a:cubicBezTo>
                  <a:cubicBezTo>
                    <a:pt x="451" y="515"/>
                    <a:pt x="472" y="433"/>
                    <a:pt x="461" y="341"/>
                  </a:cubicBezTo>
                  <a:cubicBezTo>
                    <a:pt x="472" y="249"/>
                    <a:pt x="451" y="167"/>
                    <a:pt x="410" y="85"/>
                  </a:cubicBezTo>
                  <a:cubicBezTo>
                    <a:pt x="364" y="28"/>
                    <a:pt x="300" y="0"/>
                    <a:pt x="236" y="0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173;p80"/>
            <p:cNvSpPr/>
            <p:nvPr/>
          </p:nvSpPr>
          <p:spPr>
            <a:xfrm>
              <a:off x="3456300" y="4131350"/>
              <a:ext cx="9000" cy="16425"/>
            </a:xfrm>
            <a:custGeom>
              <a:avLst/>
              <a:gdLst/>
              <a:ahLst/>
              <a:cxnLst/>
              <a:rect l="l" t="t" r="r" b="b"/>
              <a:pathLst>
                <a:path w="360" h="657" extrusionOk="0">
                  <a:moveTo>
                    <a:pt x="155" y="1"/>
                  </a:moveTo>
                  <a:cubicBezTo>
                    <a:pt x="155" y="21"/>
                    <a:pt x="144" y="32"/>
                    <a:pt x="144" y="52"/>
                  </a:cubicBezTo>
                  <a:cubicBezTo>
                    <a:pt x="134" y="62"/>
                    <a:pt x="124" y="73"/>
                    <a:pt x="103" y="83"/>
                  </a:cubicBezTo>
                  <a:cubicBezTo>
                    <a:pt x="93" y="83"/>
                    <a:pt x="73" y="93"/>
                    <a:pt x="6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60" y="657"/>
                  </a:lnTo>
                  <a:lnTo>
                    <a:pt x="360" y="595"/>
                  </a:lnTo>
                  <a:lnTo>
                    <a:pt x="226" y="59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174;p80"/>
            <p:cNvSpPr/>
            <p:nvPr/>
          </p:nvSpPr>
          <p:spPr>
            <a:xfrm>
              <a:off x="3478600" y="4131350"/>
              <a:ext cx="9000" cy="16425"/>
            </a:xfrm>
            <a:custGeom>
              <a:avLst/>
              <a:gdLst/>
              <a:ahLst/>
              <a:cxnLst/>
              <a:rect l="l" t="t" r="r" b="b"/>
              <a:pathLst>
                <a:path w="360" h="657" extrusionOk="0">
                  <a:moveTo>
                    <a:pt x="155" y="1"/>
                  </a:moveTo>
                  <a:cubicBezTo>
                    <a:pt x="155" y="21"/>
                    <a:pt x="144" y="32"/>
                    <a:pt x="144" y="52"/>
                  </a:cubicBezTo>
                  <a:cubicBezTo>
                    <a:pt x="134" y="62"/>
                    <a:pt x="124" y="73"/>
                    <a:pt x="103" y="83"/>
                  </a:cubicBezTo>
                  <a:cubicBezTo>
                    <a:pt x="93" y="83"/>
                    <a:pt x="73" y="93"/>
                    <a:pt x="6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60" y="657"/>
                  </a:lnTo>
                  <a:lnTo>
                    <a:pt x="349" y="595"/>
                  </a:lnTo>
                  <a:lnTo>
                    <a:pt x="216" y="59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175;p80"/>
            <p:cNvSpPr/>
            <p:nvPr/>
          </p:nvSpPr>
          <p:spPr>
            <a:xfrm>
              <a:off x="3491675" y="4131100"/>
              <a:ext cx="11050" cy="16675"/>
            </a:xfrm>
            <a:custGeom>
              <a:avLst/>
              <a:gdLst/>
              <a:ahLst/>
              <a:cxnLst/>
              <a:rect l="l" t="t" r="r" b="b"/>
              <a:pathLst>
                <a:path w="442" h="667" extrusionOk="0">
                  <a:moveTo>
                    <a:pt x="206" y="1"/>
                  </a:moveTo>
                  <a:cubicBezTo>
                    <a:pt x="165" y="1"/>
                    <a:pt x="134" y="1"/>
                    <a:pt x="103" y="11"/>
                  </a:cubicBezTo>
                  <a:cubicBezTo>
                    <a:pt x="72" y="21"/>
                    <a:pt x="42" y="31"/>
                    <a:pt x="21" y="42"/>
                  </a:cubicBezTo>
                  <a:lnTo>
                    <a:pt x="21" y="134"/>
                  </a:lnTo>
                  <a:cubicBezTo>
                    <a:pt x="72" y="103"/>
                    <a:pt x="134" y="83"/>
                    <a:pt x="195" y="72"/>
                  </a:cubicBezTo>
                  <a:cubicBezTo>
                    <a:pt x="226" y="72"/>
                    <a:pt x="267" y="83"/>
                    <a:pt x="288" y="103"/>
                  </a:cubicBezTo>
                  <a:cubicBezTo>
                    <a:pt x="318" y="124"/>
                    <a:pt x="329" y="154"/>
                    <a:pt x="329" y="185"/>
                  </a:cubicBezTo>
                  <a:cubicBezTo>
                    <a:pt x="329" y="226"/>
                    <a:pt x="318" y="257"/>
                    <a:pt x="298" y="288"/>
                  </a:cubicBezTo>
                  <a:cubicBezTo>
                    <a:pt x="257" y="339"/>
                    <a:pt x="216" y="380"/>
                    <a:pt x="175" y="421"/>
                  </a:cubicBezTo>
                  <a:cubicBezTo>
                    <a:pt x="154" y="441"/>
                    <a:pt x="124" y="472"/>
                    <a:pt x="93" y="493"/>
                  </a:cubicBezTo>
                  <a:lnTo>
                    <a:pt x="1" y="575"/>
                  </a:lnTo>
                  <a:lnTo>
                    <a:pt x="1" y="667"/>
                  </a:lnTo>
                  <a:lnTo>
                    <a:pt x="441" y="667"/>
                  </a:lnTo>
                  <a:lnTo>
                    <a:pt x="441" y="595"/>
                  </a:lnTo>
                  <a:lnTo>
                    <a:pt x="93" y="595"/>
                  </a:lnTo>
                  <a:lnTo>
                    <a:pt x="185" y="513"/>
                  </a:lnTo>
                  <a:cubicBezTo>
                    <a:pt x="216" y="482"/>
                    <a:pt x="267" y="441"/>
                    <a:pt x="288" y="421"/>
                  </a:cubicBezTo>
                  <a:cubicBezTo>
                    <a:pt x="308" y="400"/>
                    <a:pt x="329" y="380"/>
                    <a:pt x="339" y="359"/>
                  </a:cubicBezTo>
                  <a:cubicBezTo>
                    <a:pt x="359" y="349"/>
                    <a:pt x="370" y="329"/>
                    <a:pt x="380" y="308"/>
                  </a:cubicBezTo>
                  <a:cubicBezTo>
                    <a:pt x="390" y="288"/>
                    <a:pt x="400" y="267"/>
                    <a:pt x="411" y="247"/>
                  </a:cubicBezTo>
                  <a:cubicBezTo>
                    <a:pt x="411" y="226"/>
                    <a:pt x="421" y="195"/>
                    <a:pt x="421" y="175"/>
                  </a:cubicBezTo>
                  <a:cubicBezTo>
                    <a:pt x="421" y="124"/>
                    <a:pt x="400" y="83"/>
                    <a:pt x="359" y="52"/>
                  </a:cubicBezTo>
                  <a:cubicBezTo>
                    <a:pt x="318" y="11"/>
                    <a:pt x="257" y="1"/>
                    <a:pt x="206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176;p80"/>
            <p:cNvSpPr/>
            <p:nvPr/>
          </p:nvSpPr>
          <p:spPr>
            <a:xfrm>
              <a:off x="3506025" y="4131100"/>
              <a:ext cx="10800" cy="16950"/>
            </a:xfrm>
            <a:custGeom>
              <a:avLst/>
              <a:gdLst/>
              <a:ahLst/>
              <a:cxnLst/>
              <a:rect l="l" t="t" r="r" b="b"/>
              <a:pathLst>
                <a:path w="432" h="678" extrusionOk="0">
                  <a:moveTo>
                    <a:pt x="206" y="1"/>
                  </a:moveTo>
                  <a:cubicBezTo>
                    <a:pt x="165" y="1"/>
                    <a:pt x="134" y="11"/>
                    <a:pt x="103" y="11"/>
                  </a:cubicBezTo>
                  <a:cubicBezTo>
                    <a:pt x="73" y="21"/>
                    <a:pt x="42" y="31"/>
                    <a:pt x="21" y="42"/>
                  </a:cubicBezTo>
                  <a:lnTo>
                    <a:pt x="21" y="134"/>
                  </a:lnTo>
                  <a:cubicBezTo>
                    <a:pt x="42" y="113"/>
                    <a:pt x="73" y="103"/>
                    <a:pt x="103" y="93"/>
                  </a:cubicBezTo>
                  <a:cubicBezTo>
                    <a:pt x="140" y="86"/>
                    <a:pt x="171" y="78"/>
                    <a:pt x="204" y="78"/>
                  </a:cubicBezTo>
                  <a:cubicBezTo>
                    <a:pt x="218" y="78"/>
                    <a:pt x="232" y="80"/>
                    <a:pt x="247" y="83"/>
                  </a:cubicBezTo>
                  <a:cubicBezTo>
                    <a:pt x="257" y="83"/>
                    <a:pt x="278" y="93"/>
                    <a:pt x="288" y="103"/>
                  </a:cubicBezTo>
                  <a:cubicBezTo>
                    <a:pt x="298" y="103"/>
                    <a:pt x="308" y="113"/>
                    <a:pt x="319" y="134"/>
                  </a:cubicBezTo>
                  <a:cubicBezTo>
                    <a:pt x="319" y="144"/>
                    <a:pt x="329" y="154"/>
                    <a:pt x="329" y="175"/>
                  </a:cubicBezTo>
                  <a:cubicBezTo>
                    <a:pt x="329" y="206"/>
                    <a:pt x="308" y="236"/>
                    <a:pt x="288" y="257"/>
                  </a:cubicBezTo>
                  <a:cubicBezTo>
                    <a:pt x="247" y="267"/>
                    <a:pt x="216" y="277"/>
                    <a:pt x="175" y="277"/>
                  </a:cubicBezTo>
                  <a:lnTo>
                    <a:pt x="144" y="277"/>
                  </a:lnTo>
                  <a:lnTo>
                    <a:pt x="144" y="349"/>
                  </a:lnTo>
                  <a:lnTo>
                    <a:pt x="247" y="349"/>
                  </a:lnTo>
                  <a:cubicBezTo>
                    <a:pt x="267" y="359"/>
                    <a:pt x="278" y="359"/>
                    <a:pt x="298" y="370"/>
                  </a:cubicBezTo>
                  <a:cubicBezTo>
                    <a:pt x="308" y="380"/>
                    <a:pt x="319" y="390"/>
                    <a:pt x="329" y="411"/>
                  </a:cubicBezTo>
                  <a:cubicBezTo>
                    <a:pt x="329" y="431"/>
                    <a:pt x="339" y="441"/>
                    <a:pt x="339" y="462"/>
                  </a:cubicBezTo>
                  <a:cubicBezTo>
                    <a:pt x="339" y="482"/>
                    <a:pt x="339" y="503"/>
                    <a:pt x="329" y="523"/>
                  </a:cubicBezTo>
                  <a:cubicBezTo>
                    <a:pt x="319" y="544"/>
                    <a:pt x="308" y="554"/>
                    <a:pt x="298" y="564"/>
                  </a:cubicBezTo>
                  <a:cubicBezTo>
                    <a:pt x="278" y="585"/>
                    <a:pt x="267" y="595"/>
                    <a:pt x="247" y="595"/>
                  </a:cubicBezTo>
                  <a:cubicBezTo>
                    <a:pt x="226" y="605"/>
                    <a:pt x="206" y="605"/>
                    <a:pt x="185" y="605"/>
                  </a:cubicBezTo>
                  <a:cubicBezTo>
                    <a:pt x="155" y="605"/>
                    <a:pt x="124" y="595"/>
                    <a:pt x="93" y="585"/>
                  </a:cubicBezTo>
                  <a:cubicBezTo>
                    <a:pt x="62" y="575"/>
                    <a:pt x="31" y="564"/>
                    <a:pt x="1" y="544"/>
                  </a:cubicBezTo>
                  <a:lnTo>
                    <a:pt x="1" y="636"/>
                  </a:lnTo>
                  <a:cubicBezTo>
                    <a:pt x="31" y="646"/>
                    <a:pt x="62" y="657"/>
                    <a:pt x="93" y="667"/>
                  </a:cubicBezTo>
                  <a:cubicBezTo>
                    <a:pt x="124" y="677"/>
                    <a:pt x="155" y="677"/>
                    <a:pt x="196" y="677"/>
                  </a:cubicBezTo>
                  <a:cubicBezTo>
                    <a:pt x="226" y="677"/>
                    <a:pt x="257" y="677"/>
                    <a:pt x="298" y="667"/>
                  </a:cubicBezTo>
                  <a:cubicBezTo>
                    <a:pt x="319" y="657"/>
                    <a:pt x="349" y="636"/>
                    <a:pt x="370" y="626"/>
                  </a:cubicBezTo>
                  <a:cubicBezTo>
                    <a:pt x="390" y="605"/>
                    <a:pt x="411" y="575"/>
                    <a:pt x="421" y="554"/>
                  </a:cubicBezTo>
                  <a:cubicBezTo>
                    <a:pt x="431" y="534"/>
                    <a:pt x="431" y="503"/>
                    <a:pt x="431" y="472"/>
                  </a:cubicBezTo>
                  <a:cubicBezTo>
                    <a:pt x="431" y="452"/>
                    <a:pt x="431" y="421"/>
                    <a:pt x="421" y="400"/>
                  </a:cubicBezTo>
                  <a:cubicBezTo>
                    <a:pt x="411" y="380"/>
                    <a:pt x="401" y="359"/>
                    <a:pt x="390" y="349"/>
                  </a:cubicBezTo>
                  <a:cubicBezTo>
                    <a:pt x="370" y="339"/>
                    <a:pt x="349" y="329"/>
                    <a:pt x="339" y="329"/>
                  </a:cubicBezTo>
                  <a:cubicBezTo>
                    <a:pt x="319" y="318"/>
                    <a:pt x="308" y="318"/>
                    <a:pt x="288" y="308"/>
                  </a:cubicBezTo>
                  <a:cubicBezTo>
                    <a:pt x="319" y="298"/>
                    <a:pt x="360" y="277"/>
                    <a:pt x="380" y="257"/>
                  </a:cubicBezTo>
                  <a:cubicBezTo>
                    <a:pt x="401" y="226"/>
                    <a:pt x="421" y="195"/>
                    <a:pt x="421" y="165"/>
                  </a:cubicBezTo>
                  <a:cubicBezTo>
                    <a:pt x="421" y="134"/>
                    <a:pt x="411" y="113"/>
                    <a:pt x="401" y="93"/>
                  </a:cubicBezTo>
                  <a:cubicBezTo>
                    <a:pt x="390" y="72"/>
                    <a:pt x="370" y="52"/>
                    <a:pt x="349" y="42"/>
                  </a:cubicBezTo>
                  <a:cubicBezTo>
                    <a:pt x="329" y="31"/>
                    <a:pt x="308" y="21"/>
                    <a:pt x="288" y="11"/>
                  </a:cubicBezTo>
                  <a:cubicBezTo>
                    <a:pt x="257" y="1"/>
                    <a:pt x="226" y="1"/>
                    <a:pt x="206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177;p80"/>
            <p:cNvSpPr/>
            <p:nvPr/>
          </p:nvSpPr>
          <p:spPr>
            <a:xfrm>
              <a:off x="3519350" y="4131350"/>
              <a:ext cx="12325" cy="16425"/>
            </a:xfrm>
            <a:custGeom>
              <a:avLst/>
              <a:gdLst/>
              <a:ahLst/>
              <a:cxnLst/>
              <a:rect l="l" t="t" r="r" b="b"/>
              <a:pathLst>
                <a:path w="493" h="657" extrusionOk="0">
                  <a:moveTo>
                    <a:pt x="319" y="103"/>
                  </a:moveTo>
                  <a:lnTo>
                    <a:pt x="319" y="401"/>
                  </a:lnTo>
                  <a:lnTo>
                    <a:pt x="62" y="401"/>
                  </a:lnTo>
                  <a:lnTo>
                    <a:pt x="319" y="103"/>
                  </a:lnTo>
                  <a:close/>
                  <a:moveTo>
                    <a:pt x="319" y="1"/>
                  </a:moveTo>
                  <a:lnTo>
                    <a:pt x="1" y="380"/>
                  </a:lnTo>
                  <a:lnTo>
                    <a:pt x="1" y="472"/>
                  </a:lnTo>
                  <a:lnTo>
                    <a:pt x="319" y="472"/>
                  </a:lnTo>
                  <a:lnTo>
                    <a:pt x="319" y="657"/>
                  </a:lnTo>
                  <a:lnTo>
                    <a:pt x="401" y="657"/>
                  </a:lnTo>
                  <a:lnTo>
                    <a:pt x="401" y="472"/>
                  </a:lnTo>
                  <a:lnTo>
                    <a:pt x="493" y="472"/>
                  </a:lnTo>
                  <a:lnTo>
                    <a:pt x="493" y="411"/>
                  </a:lnTo>
                  <a:lnTo>
                    <a:pt x="401" y="41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178;p80"/>
            <p:cNvSpPr/>
            <p:nvPr/>
          </p:nvSpPr>
          <p:spPr>
            <a:xfrm>
              <a:off x="3282550" y="4183650"/>
              <a:ext cx="45650" cy="9250"/>
            </a:xfrm>
            <a:custGeom>
              <a:avLst/>
              <a:gdLst/>
              <a:ahLst/>
              <a:cxnLst/>
              <a:rect l="l" t="t" r="r" b="b"/>
              <a:pathLst>
                <a:path w="1826" h="370" extrusionOk="0">
                  <a:moveTo>
                    <a:pt x="175" y="0"/>
                  </a:moveTo>
                  <a:cubicBezTo>
                    <a:pt x="82" y="0"/>
                    <a:pt x="0" y="82"/>
                    <a:pt x="0" y="174"/>
                  </a:cubicBezTo>
                  <a:lnTo>
                    <a:pt x="0" y="195"/>
                  </a:lnTo>
                  <a:cubicBezTo>
                    <a:pt x="0" y="297"/>
                    <a:pt x="82" y="369"/>
                    <a:pt x="175" y="369"/>
                  </a:cubicBezTo>
                  <a:lnTo>
                    <a:pt x="1651" y="369"/>
                  </a:lnTo>
                  <a:cubicBezTo>
                    <a:pt x="1743" y="369"/>
                    <a:pt x="1825" y="297"/>
                    <a:pt x="1825" y="195"/>
                  </a:cubicBezTo>
                  <a:lnTo>
                    <a:pt x="1825" y="174"/>
                  </a:lnTo>
                  <a:cubicBezTo>
                    <a:pt x="1825" y="82"/>
                    <a:pt x="1743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179;p80"/>
            <p:cNvSpPr/>
            <p:nvPr/>
          </p:nvSpPr>
          <p:spPr>
            <a:xfrm>
              <a:off x="3282550" y="4049600"/>
              <a:ext cx="82550" cy="9250"/>
            </a:xfrm>
            <a:custGeom>
              <a:avLst/>
              <a:gdLst/>
              <a:ahLst/>
              <a:cxnLst/>
              <a:rect l="l" t="t" r="r" b="b"/>
              <a:pathLst>
                <a:path w="3302" h="370" extrusionOk="0">
                  <a:moveTo>
                    <a:pt x="195" y="1"/>
                  </a:moveTo>
                  <a:cubicBezTo>
                    <a:pt x="93" y="1"/>
                    <a:pt x="0" y="83"/>
                    <a:pt x="0" y="185"/>
                  </a:cubicBezTo>
                  <a:cubicBezTo>
                    <a:pt x="0" y="288"/>
                    <a:pt x="93" y="370"/>
                    <a:pt x="195" y="370"/>
                  </a:cubicBezTo>
                  <a:lnTo>
                    <a:pt x="3117" y="370"/>
                  </a:lnTo>
                  <a:cubicBezTo>
                    <a:pt x="3219" y="370"/>
                    <a:pt x="3301" y="288"/>
                    <a:pt x="3301" y="185"/>
                  </a:cubicBezTo>
                  <a:cubicBezTo>
                    <a:pt x="3301" y="83"/>
                    <a:pt x="3219" y="1"/>
                    <a:pt x="3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180;p80"/>
            <p:cNvSpPr/>
            <p:nvPr/>
          </p:nvSpPr>
          <p:spPr>
            <a:xfrm>
              <a:off x="3343800" y="4183650"/>
              <a:ext cx="45650" cy="9250"/>
            </a:xfrm>
            <a:custGeom>
              <a:avLst/>
              <a:gdLst/>
              <a:ahLst/>
              <a:cxnLst/>
              <a:rect l="l" t="t" r="r" b="b"/>
              <a:pathLst>
                <a:path w="1826" h="370" extrusionOk="0">
                  <a:moveTo>
                    <a:pt x="175" y="0"/>
                  </a:moveTo>
                  <a:cubicBezTo>
                    <a:pt x="83" y="0"/>
                    <a:pt x="1" y="82"/>
                    <a:pt x="1" y="174"/>
                  </a:cubicBezTo>
                  <a:lnTo>
                    <a:pt x="1" y="195"/>
                  </a:lnTo>
                  <a:cubicBezTo>
                    <a:pt x="1" y="297"/>
                    <a:pt x="83" y="369"/>
                    <a:pt x="175" y="369"/>
                  </a:cubicBezTo>
                  <a:lnTo>
                    <a:pt x="1651" y="369"/>
                  </a:lnTo>
                  <a:cubicBezTo>
                    <a:pt x="1743" y="369"/>
                    <a:pt x="1825" y="297"/>
                    <a:pt x="1825" y="195"/>
                  </a:cubicBezTo>
                  <a:lnTo>
                    <a:pt x="1825" y="174"/>
                  </a:lnTo>
                  <a:cubicBezTo>
                    <a:pt x="1825" y="82"/>
                    <a:pt x="1743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181;p80"/>
            <p:cNvSpPr/>
            <p:nvPr/>
          </p:nvSpPr>
          <p:spPr>
            <a:xfrm>
              <a:off x="4631125" y="4612150"/>
              <a:ext cx="25150" cy="166600"/>
            </a:xfrm>
            <a:custGeom>
              <a:avLst/>
              <a:gdLst/>
              <a:ahLst/>
              <a:cxnLst/>
              <a:rect l="l" t="t" r="r" b="b"/>
              <a:pathLst>
                <a:path w="1006" h="6664" extrusionOk="0">
                  <a:moveTo>
                    <a:pt x="1" y="1"/>
                  </a:moveTo>
                  <a:lnTo>
                    <a:pt x="1" y="6664"/>
                  </a:lnTo>
                  <a:lnTo>
                    <a:pt x="1005" y="6664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182;p80"/>
            <p:cNvSpPr/>
            <p:nvPr/>
          </p:nvSpPr>
          <p:spPr>
            <a:xfrm>
              <a:off x="4643700" y="4594200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0" y="1006"/>
                  </a:moveTo>
                  <a:lnTo>
                    <a:pt x="0" y="1"/>
                  </a:lnTo>
                </a:path>
              </a:pathLst>
            </a:custGeom>
            <a:noFill/>
            <a:ln w="102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183;p80"/>
            <p:cNvSpPr/>
            <p:nvPr/>
          </p:nvSpPr>
          <p:spPr>
            <a:xfrm>
              <a:off x="4643700" y="4771550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0" y="1"/>
                  </a:moveTo>
                  <a:lnTo>
                    <a:pt x="0" y="1006"/>
                  </a:lnTo>
                </a:path>
              </a:pathLst>
            </a:custGeom>
            <a:noFill/>
            <a:ln w="102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184;p80"/>
            <p:cNvSpPr/>
            <p:nvPr/>
          </p:nvSpPr>
          <p:spPr>
            <a:xfrm>
              <a:off x="2787400" y="4826925"/>
              <a:ext cx="20525" cy="92800"/>
            </a:xfrm>
            <a:custGeom>
              <a:avLst/>
              <a:gdLst/>
              <a:ahLst/>
              <a:cxnLst/>
              <a:rect l="l" t="t" r="r" b="b"/>
              <a:pathLst>
                <a:path w="821" h="3712" extrusionOk="0">
                  <a:moveTo>
                    <a:pt x="1" y="0"/>
                  </a:moveTo>
                  <a:lnTo>
                    <a:pt x="1" y="3711"/>
                  </a:lnTo>
                  <a:lnTo>
                    <a:pt x="821" y="371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185;p80"/>
            <p:cNvSpPr/>
            <p:nvPr/>
          </p:nvSpPr>
          <p:spPr>
            <a:xfrm>
              <a:off x="2797650" y="4812300"/>
              <a:ext cx="25" cy="20550"/>
            </a:xfrm>
            <a:custGeom>
              <a:avLst/>
              <a:gdLst/>
              <a:ahLst/>
              <a:cxnLst/>
              <a:rect l="l" t="t" r="r" b="b"/>
              <a:pathLst>
                <a:path w="1" h="822" fill="none" extrusionOk="0">
                  <a:moveTo>
                    <a:pt x="1" y="821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186;p80"/>
            <p:cNvSpPr/>
            <p:nvPr/>
          </p:nvSpPr>
          <p:spPr>
            <a:xfrm>
              <a:off x="2797650" y="4906625"/>
              <a:ext cx="25" cy="71525"/>
            </a:xfrm>
            <a:custGeom>
              <a:avLst/>
              <a:gdLst/>
              <a:ahLst/>
              <a:cxnLst/>
              <a:rect l="l" t="t" r="r" b="b"/>
              <a:pathLst>
                <a:path w="1" h="2861" fill="none" extrusionOk="0">
                  <a:moveTo>
                    <a:pt x="1" y="0"/>
                  </a:moveTo>
                  <a:lnTo>
                    <a:pt x="1" y="2861"/>
                  </a:lnTo>
                </a:path>
              </a:pathLst>
            </a:custGeom>
            <a:noFill/>
            <a:ln w="77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187;p80"/>
            <p:cNvSpPr/>
            <p:nvPr/>
          </p:nvSpPr>
          <p:spPr>
            <a:xfrm>
              <a:off x="2827125" y="4061650"/>
              <a:ext cx="25150" cy="114850"/>
            </a:xfrm>
            <a:custGeom>
              <a:avLst/>
              <a:gdLst/>
              <a:ahLst/>
              <a:cxnLst/>
              <a:rect l="l" t="t" r="r" b="b"/>
              <a:pathLst>
                <a:path w="1006" h="4594" extrusionOk="0">
                  <a:moveTo>
                    <a:pt x="1" y="0"/>
                  </a:moveTo>
                  <a:lnTo>
                    <a:pt x="1" y="4593"/>
                  </a:lnTo>
                  <a:lnTo>
                    <a:pt x="1005" y="4593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188;p80"/>
            <p:cNvSpPr/>
            <p:nvPr/>
          </p:nvSpPr>
          <p:spPr>
            <a:xfrm>
              <a:off x="2839675" y="3991675"/>
              <a:ext cx="25" cy="81025"/>
            </a:xfrm>
            <a:custGeom>
              <a:avLst/>
              <a:gdLst/>
              <a:ahLst/>
              <a:cxnLst/>
              <a:rect l="l" t="t" r="r" b="b"/>
              <a:pathLst>
                <a:path w="1" h="3241" fill="none" extrusionOk="0">
                  <a:moveTo>
                    <a:pt x="1" y="3240"/>
                  </a:moveTo>
                  <a:lnTo>
                    <a:pt x="1" y="1"/>
                  </a:lnTo>
                </a:path>
              </a:pathLst>
            </a:custGeom>
            <a:noFill/>
            <a:ln w="102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189;p80"/>
            <p:cNvSpPr/>
            <p:nvPr/>
          </p:nvSpPr>
          <p:spPr>
            <a:xfrm>
              <a:off x="2839675" y="4169025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1" y="1"/>
                  </a:moveTo>
                  <a:lnTo>
                    <a:pt x="1" y="1005"/>
                  </a:lnTo>
                </a:path>
              </a:pathLst>
            </a:custGeom>
            <a:noFill/>
            <a:ln w="102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190;p80"/>
            <p:cNvSpPr/>
            <p:nvPr/>
          </p:nvSpPr>
          <p:spPr>
            <a:xfrm>
              <a:off x="4698025" y="4516825"/>
              <a:ext cx="25150" cy="100725"/>
            </a:xfrm>
            <a:custGeom>
              <a:avLst/>
              <a:gdLst/>
              <a:ahLst/>
              <a:cxnLst/>
              <a:rect l="l" t="t" r="r" b="b"/>
              <a:pathLst>
                <a:path w="1006" h="4029" extrusionOk="0">
                  <a:moveTo>
                    <a:pt x="0" y="0"/>
                  </a:moveTo>
                  <a:lnTo>
                    <a:pt x="0" y="4029"/>
                  </a:lnTo>
                  <a:lnTo>
                    <a:pt x="1005" y="402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191;p80"/>
            <p:cNvSpPr/>
            <p:nvPr/>
          </p:nvSpPr>
          <p:spPr>
            <a:xfrm>
              <a:off x="4710575" y="4498875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1" y="1005"/>
                  </a:moveTo>
                  <a:lnTo>
                    <a:pt x="1" y="0"/>
                  </a:lnTo>
                </a:path>
              </a:pathLst>
            </a:custGeom>
            <a:noFill/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192;p80"/>
            <p:cNvSpPr/>
            <p:nvPr/>
          </p:nvSpPr>
          <p:spPr>
            <a:xfrm>
              <a:off x="4710575" y="4597550"/>
              <a:ext cx="25" cy="103825"/>
            </a:xfrm>
            <a:custGeom>
              <a:avLst/>
              <a:gdLst/>
              <a:ahLst/>
              <a:cxnLst/>
              <a:rect l="l" t="t" r="r" b="b"/>
              <a:pathLst>
                <a:path w="1" h="4153" fill="none" extrusionOk="0">
                  <a:moveTo>
                    <a:pt x="1" y="0"/>
                  </a:moveTo>
                  <a:lnTo>
                    <a:pt x="1" y="4152"/>
                  </a:lnTo>
                </a:path>
              </a:pathLst>
            </a:custGeom>
            <a:noFill/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193;p80"/>
            <p:cNvSpPr/>
            <p:nvPr/>
          </p:nvSpPr>
          <p:spPr>
            <a:xfrm>
              <a:off x="4668800" y="4079850"/>
              <a:ext cx="25150" cy="101000"/>
            </a:xfrm>
            <a:custGeom>
              <a:avLst/>
              <a:gdLst/>
              <a:ahLst/>
              <a:cxnLst/>
              <a:rect l="l" t="t" r="r" b="b"/>
              <a:pathLst>
                <a:path w="1006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1005" y="40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194;p80"/>
            <p:cNvSpPr/>
            <p:nvPr/>
          </p:nvSpPr>
          <p:spPr>
            <a:xfrm>
              <a:off x="4681375" y="4061900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0" y="1005"/>
                  </a:moveTo>
                  <a:lnTo>
                    <a:pt x="0" y="1"/>
                  </a:lnTo>
                </a:path>
              </a:pathLst>
            </a:custGeom>
            <a:noFill/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195;p80"/>
            <p:cNvSpPr/>
            <p:nvPr/>
          </p:nvSpPr>
          <p:spPr>
            <a:xfrm>
              <a:off x="4681375" y="4160575"/>
              <a:ext cx="25" cy="103825"/>
            </a:xfrm>
            <a:custGeom>
              <a:avLst/>
              <a:gdLst/>
              <a:ahLst/>
              <a:cxnLst/>
              <a:rect l="l" t="t" r="r" b="b"/>
              <a:pathLst>
                <a:path w="1" h="4153" fill="none" extrusionOk="0">
                  <a:moveTo>
                    <a:pt x="0" y="0"/>
                  </a:moveTo>
                  <a:lnTo>
                    <a:pt x="0" y="4152"/>
                  </a:lnTo>
                </a:path>
              </a:pathLst>
            </a:custGeom>
            <a:solidFill>
              <a:schemeClr val="accent6"/>
            </a:solidFill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196;p80"/>
            <p:cNvSpPr/>
            <p:nvPr/>
          </p:nvSpPr>
          <p:spPr>
            <a:xfrm>
              <a:off x="2927850" y="3948125"/>
              <a:ext cx="22825" cy="92025"/>
            </a:xfrm>
            <a:custGeom>
              <a:avLst/>
              <a:gdLst/>
              <a:ahLst/>
              <a:cxnLst/>
              <a:rect l="l" t="t" r="r" b="b"/>
              <a:pathLst>
                <a:path w="913" h="3681" extrusionOk="0">
                  <a:moveTo>
                    <a:pt x="0" y="0"/>
                  </a:moveTo>
                  <a:lnTo>
                    <a:pt x="0" y="3680"/>
                  </a:lnTo>
                  <a:lnTo>
                    <a:pt x="913" y="3680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197;p80"/>
            <p:cNvSpPr/>
            <p:nvPr/>
          </p:nvSpPr>
          <p:spPr>
            <a:xfrm>
              <a:off x="2939375" y="3931700"/>
              <a:ext cx="25" cy="23100"/>
            </a:xfrm>
            <a:custGeom>
              <a:avLst/>
              <a:gdLst/>
              <a:ahLst/>
              <a:cxnLst/>
              <a:rect l="l" t="t" r="r" b="b"/>
              <a:pathLst>
                <a:path w="1" h="924" fill="none" extrusionOk="0">
                  <a:moveTo>
                    <a:pt x="1" y="924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198;p80"/>
            <p:cNvSpPr/>
            <p:nvPr/>
          </p:nvSpPr>
          <p:spPr>
            <a:xfrm>
              <a:off x="2939375" y="4021675"/>
              <a:ext cx="25" cy="94850"/>
            </a:xfrm>
            <a:custGeom>
              <a:avLst/>
              <a:gdLst/>
              <a:ahLst/>
              <a:cxnLst/>
              <a:rect l="l" t="t" r="r" b="b"/>
              <a:pathLst>
                <a:path w="1" h="3794" fill="none" extrusionOk="0">
                  <a:moveTo>
                    <a:pt x="1" y="0"/>
                  </a:moveTo>
                  <a:lnTo>
                    <a:pt x="1" y="3793"/>
                  </a:lnTo>
                </a:path>
              </a:pathLst>
            </a:custGeom>
            <a:noFill/>
            <a:ln w="77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98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8327" y="4715597"/>
            <a:ext cx="49765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9199" y="-152400"/>
            <a:ext cx="3947886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 matrice d'indépendance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8" y="83726"/>
            <a:ext cx="7869990" cy="49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8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2998" y="272143"/>
            <a:ext cx="4826001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3 : Test du Khi-Deux d’indépendance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5884" y="3780847"/>
            <a:ext cx="485502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92344"/>
              </p:ext>
            </p:extLst>
          </p:nvPr>
        </p:nvGraphicFramePr>
        <p:xfrm>
          <a:off x="1033532" y="982109"/>
          <a:ext cx="6564696" cy="2870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P-value</a:t>
                      </a:r>
                      <a:endParaRPr lang="fr-FR" sz="1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Décision</a:t>
                      </a:r>
                      <a:endParaRPr lang="fr-FR" sz="1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Situation matrimonial</a:t>
                      </a:r>
                    </a:p>
                    <a:p>
                      <a:pPr algn="ctr"/>
                      <a:endParaRPr lang="fr-FR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rgbClr val="002060"/>
                          </a:solidFill>
                          <a:effectLst/>
                        </a:rPr>
                        <a:t>0,9 &gt; 0,05</a:t>
                      </a:r>
                      <a:endParaRPr lang="fr-FR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On ne rejette pas H0</a:t>
                      </a:r>
                      <a:endParaRPr lang="fr-FR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Exposition des mères aux médias</a:t>
                      </a:r>
                    </a:p>
                    <a:p>
                      <a:pPr algn="ctr"/>
                      <a:endParaRPr lang="fr-FR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2060"/>
                          </a:solidFill>
                          <a:effectLst/>
                        </a:rPr>
                        <a:t>0,6 &gt; 0,05</a:t>
                      </a:r>
                      <a:endParaRPr lang="fr-FR" sz="14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On ne rejette pas  H0</a:t>
                      </a:r>
                      <a:endParaRPr lang="fr-FR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Niveau d’instruction des mères </a:t>
                      </a:r>
                    </a:p>
                    <a:p>
                      <a:pPr algn="ctr"/>
                      <a:endParaRPr lang="fr-FR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2060"/>
                          </a:solidFill>
                          <a:effectLst/>
                        </a:rPr>
                        <a:t>0,6 &gt; 0,05</a:t>
                      </a:r>
                      <a:endParaRPr lang="fr-FR" sz="14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On ne rejette pas  H0</a:t>
                      </a:r>
                      <a:endParaRPr lang="fr-FR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fr-FR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r>
                        <a:rPr lang="fr-FR" sz="1400" b="1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d’environnement</a:t>
                      </a:r>
                    </a:p>
                    <a:p>
                      <a:pPr algn="ctr"/>
                      <a:endParaRPr lang="fr-FR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2060"/>
                          </a:solidFill>
                          <a:effectLst/>
                        </a:rPr>
                        <a:t>0,07 &gt; 0,05</a:t>
                      </a:r>
                      <a:endParaRPr lang="fr-FR" sz="14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aseline="0" dirty="0" smtClean="0">
                          <a:solidFill>
                            <a:srgbClr val="002060"/>
                          </a:solidFill>
                        </a:rPr>
                        <a:t>On ne rejette pas  H0</a:t>
                      </a:r>
                      <a:endParaRPr lang="fr-FR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fr-FR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11087" y="4542939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2060"/>
                </a:solidFill>
                <a:latin typeface="Times New Roman" pitchFamily="18" charset="0"/>
                <a:ea typeface="Open Sans" charset="0"/>
                <a:cs typeface="Times New Roman" pitchFamily="18" charset="0"/>
              </a:rPr>
              <a:t>H0</a:t>
            </a:r>
            <a:r>
              <a:rPr lang="fr-FR" sz="1600" dirty="0" smtClean="0">
                <a:solidFill>
                  <a:srgbClr val="002060"/>
                </a:solidFill>
                <a:latin typeface="Times New Roman" pitchFamily="18" charset="0"/>
                <a:ea typeface="Open Sans" charset="0"/>
                <a:cs typeface="Times New Roman" pitchFamily="18" charset="0"/>
              </a:rPr>
              <a:t> : Pas d’association </a:t>
            </a: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ea typeface="Open Sans" charset="0"/>
                <a:cs typeface="Times New Roman" pitchFamily="18" charset="0"/>
              </a:rPr>
              <a:t>statistiquement significative entre les variables</a:t>
            </a:r>
            <a:r>
              <a:rPr lang="fr-FR" sz="1600" dirty="0" smtClean="0">
                <a:solidFill>
                  <a:srgbClr val="002060"/>
                </a:solidFill>
                <a:latin typeface="Times New Roman" pitchFamily="18" charset="0"/>
                <a:ea typeface="Open Sans" charset="0"/>
                <a:cs typeface="Times New Roman" pitchFamily="18" charset="0"/>
              </a:rPr>
              <a:t> </a:t>
            </a:r>
            <a:endParaRPr lang="fr-FR" sz="1600" dirty="0">
              <a:solidFill>
                <a:srgbClr val="002060"/>
              </a:solidFill>
              <a:latin typeface="Times New Roman" pitchFamily="18" charset="0"/>
              <a:ea typeface="Open Sans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26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2483" y="141514"/>
            <a:ext cx="4782459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Les résultats de la régression logistique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85247"/>
              </p:ext>
            </p:extLst>
          </p:nvPr>
        </p:nvGraphicFramePr>
        <p:xfrm>
          <a:off x="166439" y="775742"/>
          <a:ext cx="8846929" cy="381802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2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3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4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Mortalité infanto-juvénile 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Effet marginaux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Odds</a:t>
                      </a:r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Ratio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Std</a:t>
                      </a:r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fr-FR" sz="1100" b="1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</a:t>
                      </a:r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P&gt;z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[95% </a:t>
                      </a:r>
                      <a:r>
                        <a:rPr lang="fr-FR" sz="1100" b="1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</a:t>
                      </a:r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Interval</a:t>
                      </a:r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moyen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.0005015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1.00951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.1016897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0.09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0.925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.8286433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1.229854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riche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-.025757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.6150003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.0975937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-3.06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0.002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.4506082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.8393664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Zone-Sud-Est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.0245586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1.589651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.2698012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2.73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1.139811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2.217026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Zone-Fleuve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.0089519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1.184067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.1997438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0.317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.8507162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1.648041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Zone-Nord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.0056441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1.112406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.3310986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0.720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.6207407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1.993502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Urbain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-.0058817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.8949296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.1065942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-0.93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0.351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.7086032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1.13025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féminin 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-.0053846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.9033666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.0879169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-1.04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0.296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.7464899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1.093211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&lt;20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.0185584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1.419446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.1796383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2.77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1.10763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1.819042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plus 34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.0122516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1.260155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.1670988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1.74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0.081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.9717471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1.634161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1er rang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-.0118657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.7993547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.1123933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-1.59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0.111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.606815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1.052986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 rang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.0036043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1.070393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.1297658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0.575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.844016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1.357489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7+ rang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.0290749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1.731095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.2697753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3.52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1.275466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2.349486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2ans 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-.0262351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.6094758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.0691371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-4.37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.4879763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.761227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3ans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-.0521193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.3739294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.0683994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-5.38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.2612687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.5351702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4ans et plus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-.0670215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.2822536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.0565406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-6.31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.1906023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.4179755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Fille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-.0070569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.8752991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.0782011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-1.49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0.136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.7346972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1.042809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.0723551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3.91813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.6268295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8.54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2.863532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5.361121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_cons</a:t>
                      </a:r>
                      <a:endParaRPr lang="fr-FR" sz="11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.0642425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.0140245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-12.57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.0418794</a:t>
                      </a:r>
                      <a:endParaRPr lang="fr-FR" sz="11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.0985473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8623" marR="8623" marT="862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15480" y="4557007"/>
            <a:ext cx="5044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sz="1200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sz="12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91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799" y="4280215"/>
            <a:ext cx="48223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</a:t>
            </a:r>
            <a:r>
              <a:rPr lang="fr-FR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</a:t>
            </a: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1483" y="206828"/>
            <a:ext cx="5283203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Évaluation du pouvoir discriminant du modèle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936171"/>
            <a:ext cx="5606143" cy="3233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762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PLAN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6" name="Google Shape;3040;p53"/>
          <p:cNvGrpSpPr/>
          <p:nvPr/>
        </p:nvGrpSpPr>
        <p:grpSpPr>
          <a:xfrm>
            <a:off x="3057893" y="966970"/>
            <a:ext cx="2642047" cy="3775773"/>
            <a:chOff x="2084475" y="73092"/>
            <a:chExt cx="3727494" cy="5326994"/>
          </a:xfrm>
        </p:grpSpPr>
        <p:sp>
          <p:nvSpPr>
            <p:cNvPr id="7" name="Google Shape;3041;p53"/>
            <p:cNvSpPr/>
            <p:nvPr/>
          </p:nvSpPr>
          <p:spPr>
            <a:xfrm>
              <a:off x="2340550" y="161336"/>
              <a:ext cx="2964150" cy="5238750"/>
            </a:xfrm>
            <a:custGeom>
              <a:avLst/>
              <a:gdLst/>
              <a:ahLst/>
              <a:cxnLst/>
              <a:rect l="l" t="t" r="r" b="b"/>
              <a:pathLst>
                <a:path w="118566" h="209550" extrusionOk="0">
                  <a:moveTo>
                    <a:pt x="98673" y="0"/>
                  </a:moveTo>
                  <a:lnTo>
                    <a:pt x="98514" y="20"/>
                  </a:lnTo>
                  <a:lnTo>
                    <a:pt x="98376" y="40"/>
                  </a:lnTo>
                  <a:lnTo>
                    <a:pt x="98217" y="79"/>
                  </a:lnTo>
                  <a:lnTo>
                    <a:pt x="98078" y="119"/>
                  </a:lnTo>
                  <a:lnTo>
                    <a:pt x="97940" y="178"/>
                  </a:lnTo>
                  <a:lnTo>
                    <a:pt x="97801" y="258"/>
                  </a:lnTo>
                  <a:lnTo>
                    <a:pt x="97682" y="357"/>
                  </a:lnTo>
                  <a:lnTo>
                    <a:pt x="97563" y="456"/>
                  </a:lnTo>
                  <a:lnTo>
                    <a:pt x="68536" y="29483"/>
                  </a:lnTo>
                  <a:lnTo>
                    <a:pt x="68318" y="29681"/>
                  </a:lnTo>
                  <a:lnTo>
                    <a:pt x="68081" y="29859"/>
                  </a:lnTo>
                  <a:lnTo>
                    <a:pt x="67843" y="30018"/>
                  </a:lnTo>
                  <a:lnTo>
                    <a:pt x="67605" y="30156"/>
                  </a:lnTo>
                  <a:lnTo>
                    <a:pt x="67347" y="30256"/>
                  </a:lnTo>
                  <a:lnTo>
                    <a:pt x="67090" y="30355"/>
                  </a:lnTo>
                  <a:lnTo>
                    <a:pt x="66832" y="30414"/>
                  </a:lnTo>
                  <a:lnTo>
                    <a:pt x="66555" y="30454"/>
                  </a:lnTo>
                  <a:lnTo>
                    <a:pt x="66159" y="30493"/>
                  </a:lnTo>
                  <a:lnTo>
                    <a:pt x="65762" y="30474"/>
                  </a:lnTo>
                  <a:lnTo>
                    <a:pt x="65386" y="30434"/>
                  </a:lnTo>
                  <a:lnTo>
                    <a:pt x="65009" y="30335"/>
                  </a:lnTo>
                  <a:lnTo>
                    <a:pt x="64633" y="30196"/>
                  </a:lnTo>
                  <a:lnTo>
                    <a:pt x="64455" y="30097"/>
                  </a:lnTo>
                  <a:lnTo>
                    <a:pt x="64276" y="29998"/>
                  </a:lnTo>
                  <a:lnTo>
                    <a:pt x="64098" y="29899"/>
                  </a:lnTo>
                  <a:lnTo>
                    <a:pt x="63939" y="29760"/>
                  </a:lnTo>
                  <a:lnTo>
                    <a:pt x="63781" y="29641"/>
                  </a:lnTo>
                  <a:lnTo>
                    <a:pt x="63622" y="29483"/>
                  </a:lnTo>
                  <a:lnTo>
                    <a:pt x="44859" y="10719"/>
                  </a:lnTo>
                  <a:lnTo>
                    <a:pt x="44740" y="10620"/>
                  </a:lnTo>
                  <a:lnTo>
                    <a:pt x="44601" y="10521"/>
                  </a:lnTo>
                  <a:lnTo>
                    <a:pt x="44482" y="10442"/>
                  </a:lnTo>
                  <a:lnTo>
                    <a:pt x="44344" y="10382"/>
                  </a:lnTo>
                  <a:lnTo>
                    <a:pt x="44185" y="10323"/>
                  </a:lnTo>
                  <a:lnTo>
                    <a:pt x="44047" y="10303"/>
                  </a:lnTo>
                  <a:lnTo>
                    <a:pt x="43888" y="10283"/>
                  </a:lnTo>
                  <a:lnTo>
                    <a:pt x="43749" y="10264"/>
                  </a:lnTo>
                  <a:lnTo>
                    <a:pt x="43591" y="10283"/>
                  </a:lnTo>
                  <a:lnTo>
                    <a:pt x="43452" y="10303"/>
                  </a:lnTo>
                  <a:lnTo>
                    <a:pt x="43294" y="10343"/>
                  </a:lnTo>
                  <a:lnTo>
                    <a:pt x="43155" y="10402"/>
                  </a:lnTo>
                  <a:lnTo>
                    <a:pt x="43016" y="10462"/>
                  </a:lnTo>
                  <a:lnTo>
                    <a:pt x="42897" y="10541"/>
                  </a:lnTo>
                  <a:lnTo>
                    <a:pt x="42759" y="10640"/>
                  </a:lnTo>
                  <a:lnTo>
                    <a:pt x="42660" y="10739"/>
                  </a:lnTo>
                  <a:lnTo>
                    <a:pt x="42343" y="11076"/>
                  </a:lnTo>
                  <a:lnTo>
                    <a:pt x="42164" y="11294"/>
                  </a:lnTo>
                  <a:lnTo>
                    <a:pt x="42045" y="11512"/>
                  </a:lnTo>
                  <a:lnTo>
                    <a:pt x="41966" y="11750"/>
                  </a:lnTo>
                  <a:lnTo>
                    <a:pt x="41926" y="11987"/>
                  </a:lnTo>
                  <a:lnTo>
                    <a:pt x="41907" y="12245"/>
                  </a:lnTo>
                  <a:lnTo>
                    <a:pt x="41946" y="12502"/>
                  </a:lnTo>
                  <a:lnTo>
                    <a:pt x="42026" y="12740"/>
                  </a:lnTo>
                  <a:lnTo>
                    <a:pt x="42144" y="12958"/>
                  </a:lnTo>
                  <a:lnTo>
                    <a:pt x="57441" y="37032"/>
                  </a:lnTo>
                  <a:lnTo>
                    <a:pt x="57777" y="37567"/>
                  </a:lnTo>
                  <a:lnTo>
                    <a:pt x="58094" y="38122"/>
                  </a:lnTo>
                  <a:lnTo>
                    <a:pt x="58392" y="38696"/>
                  </a:lnTo>
                  <a:lnTo>
                    <a:pt x="58669" y="39271"/>
                  </a:lnTo>
                  <a:lnTo>
                    <a:pt x="58907" y="39865"/>
                  </a:lnTo>
                  <a:lnTo>
                    <a:pt x="59145" y="40440"/>
                  </a:lnTo>
                  <a:lnTo>
                    <a:pt x="59363" y="41054"/>
                  </a:lnTo>
                  <a:lnTo>
                    <a:pt x="59541" y="41648"/>
                  </a:lnTo>
                  <a:lnTo>
                    <a:pt x="59719" y="42263"/>
                  </a:lnTo>
                  <a:lnTo>
                    <a:pt x="59858" y="42897"/>
                  </a:lnTo>
                  <a:lnTo>
                    <a:pt x="59977" y="43511"/>
                  </a:lnTo>
                  <a:lnTo>
                    <a:pt x="60076" y="44145"/>
                  </a:lnTo>
                  <a:lnTo>
                    <a:pt x="60155" y="44779"/>
                  </a:lnTo>
                  <a:lnTo>
                    <a:pt x="60215" y="45413"/>
                  </a:lnTo>
                  <a:lnTo>
                    <a:pt x="60254" y="46047"/>
                  </a:lnTo>
                  <a:lnTo>
                    <a:pt x="60254" y="46681"/>
                  </a:lnTo>
                  <a:lnTo>
                    <a:pt x="60254" y="92946"/>
                  </a:lnTo>
                  <a:lnTo>
                    <a:pt x="60254" y="95106"/>
                  </a:lnTo>
                  <a:lnTo>
                    <a:pt x="60254" y="109610"/>
                  </a:lnTo>
                  <a:lnTo>
                    <a:pt x="60254" y="109887"/>
                  </a:lnTo>
                  <a:lnTo>
                    <a:pt x="60215" y="110164"/>
                  </a:lnTo>
                  <a:lnTo>
                    <a:pt x="60175" y="110442"/>
                  </a:lnTo>
                  <a:lnTo>
                    <a:pt x="60096" y="110699"/>
                  </a:lnTo>
                  <a:lnTo>
                    <a:pt x="60016" y="110937"/>
                  </a:lnTo>
                  <a:lnTo>
                    <a:pt x="59897" y="111175"/>
                  </a:lnTo>
                  <a:lnTo>
                    <a:pt x="59779" y="111393"/>
                  </a:lnTo>
                  <a:lnTo>
                    <a:pt x="59640" y="111611"/>
                  </a:lnTo>
                  <a:lnTo>
                    <a:pt x="59481" y="111809"/>
                  </a:lnTo>
                  <a:lnTo>
                    <a:pt x="59323" y="111987"/>
                  </a:lnTo>
                  <a:lnTo>
                    <a:pt x="59145" y="112166"/>
                  </a:lnTo>
                  <a:lnTo>
                    <a:pt x="58966" y="112324"/>
                  </a:lnTo>
                  <a:lnTo>
                    <a:pt x="58768" y="112463"/>
                  </a:lnTo>
                  <a:lnTo>
                    <a:pt x="58550" y="112601"/>
                  </a:lnTo>
                  <a:lnTo>
                    <a:pt x="58332" y="112720"/>
                  </a:lnTo>
                  <a:lnTo>
                    <a:pt x="58114" y="112819"/>
                  </a:lnTo>
                  <a:lnTo>
                    <a:pt x="57876" y="112899"/>
                  </a:lnTo>
                  <a:lnTo>
                    <a:pt x="57659" y="112978"/>
                  </a:lnTo>
                  <a:lnTo>
                    <a:pt x="57401" y="113018"/>
                  </a:lnTo>
                  <a:lnTo>
                    <a:pt x="57163" y="113057"/>
                  </a:lnTo>
                  <a:lnTo>
                    <a:pt x="56925" y="113077"/>
                  </a:lnTo>
                  <a:lnTo>
                    <a:pt x="56668" y="113077"/>
                  </a:lnTo>
                  <a:lnTo>
                    <a:pt x="56430" y="113057"/>
                  </a:lnTo>
                  <a:lnTo>
                    <a:pt x="56173" y="113037"/>
                  </a:lnTo>
                  <a:lnTo>
                    <a:pt x="55935" y="112978"/>
                  </a:lnTo>
                  <a:lnTo>
                    <a:pt x="55697" y="112899"/>
                  </a:lnTo>
                  <a:lnTo>
                    <a:pt x="55459" y="112819"/>
                  </a:lnTo>
                  <a:lnTo>
                    <a:pt x="55221" y="112700"/>
                  </a:lnTo>
                  <a:lnTo>
                    <a:pt x="54984" y="112562"/>
                  </a:lnTo>
                  <a:lnTo>
                    <a:pt x="54766" y="112423"/>
                  </a:lnTo>
                  <a:lnTo>
                    <a:pt x="54548" y="112245"/>
                  </a:lnTo>
                  <a:lnTo>
                    <a:pt x="54330" y="112047"/>
                  </a:lnTo>
                  <a:lnTo>
                    <a:pt x="2636" y="59798"/>
                  </a:lnTo>
                  <a:lnTo>
                    <a:pt x="2517" y="59699"/>
                  </a:lnTo>
                  <a:lnTo>
                    <a:pt x="2398" y="59600"/>
                  </a:lnTo>
                  <a:lnTo>
                    <a:pt x="2259" y="59520"/>
                  </a:lnTo>
                  <a:lnTo>
                    <a:pt x="2121" y="59461"/>
                  </a:lnTo>
                  <a:lnTo>
                    <a:pt x="1982" y="59402"/>
                  </a:lnTo>
                  <a:lnTo>
                    <a:pt x="1843" y="59382"/>
                  </a:lnTo>
                  <a:lnTo>
                    <a:pt x="1685" y="59362"/>
                  </a:lnTo>
                  <a:lnTo>
                    <a:pt x="1546" y="59342"/>
                  </a:lnTo>
                  <a:lnTo>
                    <a:pt x="1388" y="59362"/>
                  </a:lnTo>
                  <a:lnTo>
                    <a:pt x="1249" y="59382"/>
                  </a:lnTo>
                  <a:lnTo>
                    <a:pt x="1090" y="59402"/>
                  </a:lnTo>
                  <a:lnTo>
                    <a:pt x="952" y="59461"/>
                  </a:lnTo>
                  <a:lnTo>
                    <a:pt x="813" y="59520"/>
                  </a:lnTo>
                  <a:lnTo>
                    <a:pt x="694" y="59600"/>
                  </a:lnTo>
                  <a:lnTo>
                    <a:pt x="555" y="59699"/>
                  </a:lnTo>
                  <a:lnTo>
                    <a:pt x="437" y="59798"/>
                  </a:lnTo>
                  <a:lnTo>
                    <a:pt x="437" y="59818"/>
                  </a:lnTo>
                  <a:lnTo>
                    <a:pt x="338" y="59917"/>
                  </a:lnTo>
                  <a:lnTo>
                    <a:pt x="258" y="60036"/>
                  </a:lnTo>
                  <a:lnTo>
                    <a:pt x="179" y="60154"/>
                  </a:lnTo>
                  <a:lnTo>
                    <a:pt x="120" y="60293"/>
                  </a:lnTo>
                  <a:lnTo>
                    <a:pt x="60" y="60412"/>
                  </a:lnTo>
                  <a:lnTo>
                    <a:pt x="40" y="60551"/>
                  </a:lnTo>
                  <a:lnTo>
                    <a:pt x="1" y="60689"/>
                  </a:lnTo>
                  <a:lnTo>
                    <a:pt x="1" y="60828"/>
                  </a:lnTo>
                  <a:lnTo>
                    <a:pt x="1" y="60967"/>
                  </a:lnTo>
                  <a:lnTo>
                    <a:pt x="1" y="61106"/>
                  </a:lnTo>
                  <a:lnTo>
                    <a:pt x="20" y="61224"/>
                  </a:lnTo>
                  <a:lnTo>
                    <a:pt x="60" y="61363"/>
                  </a:lnTo>
                  <a:lnTo>
                    <a:pt x="120" y="61502"/>
                  </a:lnTo>
                  <a:lnTo>
                    <a:pt x="179" y="61621"/>
                  </a:lnTo>
                  <a:lnTo>
                    <a:pt x="258" y="61759"/>
                  </a:lnTo>
                  <a:lnTo>
                    <a:pt x="338" y="61858"/>
                  </a:lnTo>
                  <a:lnTo>
                    <a:pt x="54072" y="127779"/>
                  </a:lnTo>
                  <a:lnTo>
                    <a:pt x="54548" y="128373"/>
                  </a:lnTo>
                  <a:lnTo>
                    <a:pt x="55003" y="129007"/>
                  </a:lnTo>
                  <a:lnTo>
                    <a:pt x="55420" y="129661"/>
                  </a:lnTo>
                  <a:lnTo>
                    <a:pt x="55816" y="130315"/>
                  </a:lnTo>
                  <a:lnTo>
                    <a:pt x="56173" y="131008"/>
                  </a:lnTo>
                  <a:lnTo>
                    <a:pt x="56509" y="131682"/>
                  </a:lnTo>
                  <a:lnTo>
                    <a:pt x="56807" y="132395"/>
                  </a:lnTo>
                  <a:lnTo>
                    <a:pt x="57084" y="133109"/>
                  </a:lnTo>
                  <a:lnTo>
                    <a:pt x="57322" y="133842"/>
                  </a:lnTo>
                  <a:lnTo>
                    <a:pt x="57540" y="134575"/>
                  </a:lnTo>
                  <a:lnTo>
                    <a:pt x="57718" y="135328"/>
                  </a:lnTo>
                  <a:lnTo>
                    <a:pt x="57857" y="136081"/>
                  </a:lnTo>
                  <a:lnTo>
                    <a:pt x="57976" y="136834"/>
                  </a:lnTo>
                  <a:lnTo>
                    <a:pt x="58055" y="137606"/>
                  </a:lnTo>
                  <a:lnTo>
                    <a:pt x="58114" y="138379"/>
                  </a:lnTo>
                  <a:lnTo>
                    <a:pt x="58134" y="139152"/>
                  </a:lnTo>
                  <a:lnTo>
                    <a:pt x="58134" y="203963"/>
                  </a:lnTo>
                  <a:lnTo>
                    <a:pt x="58114" y="204180"/>
                  </a:lnTo>
                  <a:lnTo>
                    <a:pt x="58075" y="204398"/>
                  </a:lnTo>
                  <a:lnTo>
                    <a:pt x="58015" y="204597"/>
                  </a:lnTo>
                  <a:lnTo>
                    <a:pt x="57936" y="204775"/>
                  </a:lnTo>
                  <a:lnTo>
                    <a:pt x="57837" y="204933"/>
                  </a:lnTo>
                  <a:lnTo>
                    <a:pt x="57738" y="205092"/>
                  </a:lnTo>
                  <a:lnTo>
                    <a:pt x="57599" y="205231"/>
                  </a:lnTo>
                  <a:lnTo>
                    <a:pt x="57441" y="205369"/>
                  </a:lnTo>
                  <a:lnTo>
                    <a:pt x="57282" y="205488"/>
                  </a:lnTo>
                  <a:lnTo>
                    <a:pt x="57124" y="205587"/>
                  </a:lnTo>
                  <a:lnTo>
                    <a:pt x="56925" y="205686"/>
                  </a:lnTo>
                  <a:lnTo>
                    <a:pt x="56727" y="205785"/>
                  </a:lnTo>
                  <a:lnTo>
                    <a:pt x="56331" y="205964"/>
                  </a:lnTo>
                  <a:lnTo>
                    <a:pt x="55895" y="206102"/>
                  </a:lnTo>
                  <a:lnTo>
                    <a:pt x="55459" y="206221"/>
                  </a:lnTo>
                  <a:lnTo>
                    <a:pt x="55003" y="206340"/>
                  </a:lnTo>
                  <a:lnTo>
                    <a:pt x="54171" y="206558"/>
                  </a:lnTo>
                  <a:lnTo>
                    <a:pt x="53795" y="206657"/>
                  </a:lnTo>
                  <a:lnTo>
                    <a:pt x="53478" y="206776"/>
                  </a:lnTo>
                  <a:lnTo>
                    <a:pt x="53200" y="206915"/>
                  </a:lnTo>
                  <a:lnTo>
                    <a:pt x="53101" y="206994"/>
                  </a:lnTo>
                  <a:lnTo>
                    <a:pt x="53002" y="207073"/>
                  </a:lnTo>
                  <a:lnTo>
                    <a:pt x="53240" y="207271"/>
                  </a:lnTo>
                  <a:lnTo>
                    <a:pt x="53478" y="207450"/>
                  </a:lnTo>
                  <a:lnTo>
                    <a:pt x="53755" y="207628"/>
                  </a:lnTo>
                  <a:lnTo>
                    <a:pt x="54072" y="207787"/>
                  </a:lnTo>
                  <a:lnTo>
                    <a:pt x="54389" y="207945"/>
                  </a:lnTo>
                  <a:lnTo>
                    <a:pt x="54746" y="208084"/>
                  </a:lnTo>
                  <a:lnTo>
                    <a:pt x="55103" y="208222"/>
                  </a:lnTo>
                  <a:lnTo>
                    <a:pt x="55499" y="208361"/>
                  </a:lnTo>
                  <a:lnTo>
                    <a:pt x="55895" y="208480"/>
                  </a:lnTo>
                  <a:lnTo>
                    <a:pt x="56331" y="208579"/>
                  </a:lnTo>
                  <a:lnTo>
                    <a:pt x="57223" y="208777"/>
                  </a:lnTo>
                  <a:lnTo>
                    <a:pt x="58154" y="208956"/>
                  </a:lnTo>
                  <a:lnTo>
                    <a:pt x="59105" y="209114"/>
                  </a:lnTo>
                  <a:lnTo>
                    <a:pt x="60096" y="209233"/>
                  </a:lnTo>
                  <a:lnTo>
                    <a:pt x="61086" y="209332"/>
                  </a:lnTo>
                  <a:lnTo>
                    <a:pt x="62097" y="209411"/>
                  </a:lnTo>
                  <a:lnTo>
                    <a:pt x="63068" y="209471"/>
                  </a:lnTo>
                  <a:lnTo>
                    <a:pt x="64019" y="209510"/>
                  </a:lnTo>
                  <a:lnTo>
                    <a:pt x="64910" y="209530"/>
                  </a:lnTo>
                  <a:lnTo>
                    <a:pt x="66555" y="209550"/>
                  </a:lnTo>
                  <a:lnTo>
                    <a:pt x="68219" y="209530"/>
                  </a:lnTo>
                  <a:lnTo>
                    <a:pt x="69150" y="209510"/>
                  </a:lnTo>
                  <a:lnTo>
                    <a:pt x="70141" y="209471"/>
                  </a:lnTo>
                  <a:lnTo>
                    <a:pt x="71171" y="209411"/>
                  </a:lnTo>
                  <a:lnTo>
                    <a:pt x="72222" y="209332"/>
                  </a:lnTo>
                  <a:lnTo>
                    <a:pt x="73272" y="209233"/>
                  </a:lnTo>
                  <a:lnTo>
                    <a:pt x="74322" y="209114"/>
                  </a:lnTo>
                  <a:lnTo>
                    <a:pt x="75332" y="208956"/>
                  </a:lnTo>
                  <a:lnTo>
                    <a:pt x="76323" y="208777"/>
                  </a:lnTo>
                  <a:lnTo>
                    <a:pt x="77274" y="208579"/>
                  </a:lnTo>
                  <a:lnTo>
                    <a:pt x="77730" y="208480"/>
                  </a:lnTo>
                  <a:lnTo>
                    <a:pt x="78146" y="208361"/>
                  </a:lnTo>
                  <a:lnTo>
                    <a:pt x="78562" y="208222"/>
                  </a:lnTo>
                  <a:lnTo>
                    <a:pt x="78958" y="208084"/>
                  </a:lnTo>
                  <a:lnTo>
                    <a:pt x="79315" y="207945"/>
                  </a:lnTo>
                  <a:lnTo>
                    <a:pt x="79652" y="207787"/>
                  </a:lnTo>
                  <a:lnTo>
                    <a:pt x="79969" y="207628"/>
                  </a:lnTo>
                  <a:lnTo>
                    <a:pt x="80266" y="207450"/>
                  </a:lnTo>
                  <a:lnTo>
                    <a:pt x="80524" y="207271"/>
                  </a:lnTo>
                  <a:lnTo>
                    <a:pt x="80741" y="207073"/>
                  </a:lnTo>
                  <a:lnTo>
                    <a:pt x="80642" y="206994"/>
                  </a:lnTo>
                  <a:lnTo>
                    <a:pt x="80543" y="206915"/>
                  </a:lnTo>
                  <a:lnTo>
                    <a:pt x="80266" y="206776"/>
                  </a:lnTo>
                  <a:lnTo>
                    <a:pt x="79949" y="206657"/>
                  </a:lnTo>
                  <a:lnTo>
                    <a:pt x="79572" y="206558"/>
                  </a:lnTo>
                  <a:lnTo>
                    <a:pt x="78740" y="206340"/>
                  </a:lnTo>
                  <a:lnTo>
                    <a:pt x="78304" y="206221"/>
                  </a:lnTo>
                  <a:lnTo>
                    <a:pt x="77869" y="206102"/>
                  </a:lnTo>
                  <a:lnTo>
                    <a:pt x="77433" y="205964"/>
                  </a:lnTo>
                  <a:lnTo>
                    <a:pt x="77017" y="205785"/>
                  </a:lnTo>
                  <a:lnTo>
                    <a:pt x="76818" y="205686"/>
                  </a:lnTo>
                  <a:lnTo>
                    <a:pt x="76640" y="205587"/>
                  </a:lnTo>
                  <a:lnTo>
                    <a:pt x="76462" y="205488"/>
                  </a:lnTo>
                  <a:lnTo>
                    <a:pt x="76303" y="205369"/>
                  </a:lnTo>
                  <a:lnTo>
                    <a:pt x="76165" y="205231"/>
                  </a:lnTo>
                  <a:lnTo>
                    <a:pt x="76026" y="205092"/>
                  </a:lnTo>
                  <a:lnTo>
                    <a:pt x="75907" y="204933"/>
                  </a:lnTo>
                  <a:lnTo>
                    <a:pt x="75808" y="204775"/>
                  </a:lnTo>
                  <a:lnTo>
                    <a:pt x="75729" y="204597"/>
                  </a:lnTo>
                  <a:lnTo>
                    <a:pt x="75689" y="204398"/>
                  </a:lnTo>
                  <a:lnTo>
                    <a:pt x="75649" y="204180"/>
                  </a:lnTo>
                  <a:lnTo>
                    <a:pt x="75630" y="203963"/>
                  </a:lnTo>
                  <a:lnTo>
                    <a:pt x="75630" y="171765"/>
                  </a:lnTo>
                  <a:lnTo>
                    <a:pt x="75649" y="171052"/>
                  </a:lnTo>
                  <a:lnTo>
                    <a:pt x="75689" y="170319"/>
                  </a:lnTo>
                  <a:lnTo>
                    <a:pt x="75768" y="169606"/>
                  </a:lnTo>
                  <a:lnTo>
                    <a:pt x="75867" y="168892"/>
                  </a:lnTo>
                  <a:lnTo>
                    <a:pt x="75986" y="168179"/>
                  </a:lnTo>
                  <a:lnTo>
                    <a:pt x="76145" y="167485"/>
                  </a:lnTo>
                  <a:lnTo>
                    <a:pt x="76343" y="166792"/>
                  </a:lnTo>
                  <a:lnTo>
                    <a:pt x="76541" y="166098"/>
                  </a:lnTo>
                  <a:lnTo>
                    <a:pt x="76779" y="165425"/>
                  </a:lnTo>
                  <a:lnTo>
                    <a:pt x="77056" y="164771"/>
                  </a:lnTo>
                  <a:lnTo>
                    <a:pt x="77334" y="164117"/>
                  </a:lnTo>
                  <a:lnTo>
                    <a:pt x="77670" y="163463"/>
                  </a:lnTo>
                  <a:lnTo>
                    <a:pt x="78007" y="162829"/>
                  </a:lnTo>
                  <a:lnTo>
                    <a:pt x="78384" y="162215"/>
                  </a:lnTo>
                  <a:lnTo>
                    <a:pt x="78780" y="161601"/>
                  </a:lnTo>
                  <a:lnTo>
                    <a:pt x="79196" y="161026"/>
                  </a:lnTo>
                  <a:lnTo>
                    <a:pt x="118249" y="108520"/>
                  </a:lnTo>
                  <a:lnTo>
                    <a:pt x="118348" y="108401"/>
                  </a:lnTo>
                  <a:lnTo>
                    <a:pt x="118407" y="108262"/>
                  </a:lnTo>
                  <a:lnTo>
                    <a:pt x="118467" y="108143"/>
                  </a:lnTo>
                  <a:lnTo>
                    <a:pt x="118506" y="108005"/>
                  </a:lnTo>
                  <a:lnTo>
                    <a:pt x="118546" y="107866"/>
                  </a:lnTo>
                  <a:lnTo>
                    <a:pt x="118546" y="107747"/>
                  </a:lnTo>
                  <a:lnTo>
                    <a:pt x="118566" y="107608"/>
                  </a:lnTo>
                  <a:lnTo>
                    <a:pt x="118546" y="107470"/>
                  </a:lnTo>
                  <a:lnTo>
                    <a:pt x="118546" y="107331"/>
                  </a:lnTo>
                  <a:lnTo>
                    <a:pt x="118506" y="107192"/>
                  </a:lnTo>
                  <a:lnTo>
                    <a:pt x="118467" y="107054"/>
                  </a:lnTo>
                  <a:lnTo>
                    <a:pt x="118407" y="106935"/>
                  </a:lnTo>
                  <a:lnTo>
                    <a:pt x="118348" y="106816"/>
                  </a:lnTo>
                  <a:lnTo>
                    <a:pt x="118269" y="106697"/>
                  </a:lnTo>
                  <a:lnTo>
                    <a:pt x="118189" y="106578"/>
                  </a:lnTo>
                  <a:lnTo>
                    <a:pt x="118090" y="106479"/>
                  </a:lnTo>
                  <a:lnTo>
                    <a:pt x="117952" y="106380"/>
                  </a:lnTo>
                  <a:lnTo>
                    <a:pt x="117833" y="106281"/>
                  </a:lnTo>
                  <a:lnTo>
                    <a:pt x="117694" y="106221"/>
                  </a:lnTo>
                  <a:lnTo>
                    <a:pt x="117555" y="106162"/>
                  </a:lnTo>
                  <a:lnTo>
                    <a:pt x="117417" y="106103"/>
                  </a:lnTo>
                  <a:lnTo>
                    <a:pt x="117278" y="106083"/>
                  </a:lnTo>
                  <a:lnTo>
                    <a:pt x="117119" y="106063"/>
                  </a:lnTo>
                  <a:lnTo>
                    <a:pt x="116822" y="106063"/>
                  </a:lnTo>
                  <a:lnTo>
                    <a:pt x="116684" y="106103"/>
                  </a:lnTo>
                  <a:lnTo>
                    <a:pt x="116545" y="106142"/>
                  </a:lnTo>
                  <a:lnTo>
                    <a:pt x="116406" y="106182"/>
                  </a:lnTo>
                  <a:lnTo>
                    <a:pt x="116267" y="106261"/>
                  </a:lnTo>
                  <a:lnTo>
                    <a:pt x="116149" y="106340"/>
                  </a:lnTo>
                  <a:lnTo>
                    <a:pt x="116010" y="106439"/>
                  </a:lnTo>
                  <a:lnTo>
                    <a:pt x="115911" y="106538"/>
                  </a:lnTo>
                  <a:lnTo>
                    <a:pt x="79790" y="144779"/>
                  </a:lnTo>
                  <a:lnTo>
                    <a:pt x="79572" y="144977"/>
                  </a:lnTo>
                  <a:lnTo>
                    <a:pt x="79355" y="145155"/>
                  </a:lnTo>
                  <a:lnTo>
                    <a:pt x="79137" y="145314"/>
                  </a:lnTo>
                  <a:lnTo>
                    <a:pt x="78899" y="145453"/>
                  </a:lnTo>
                  <a:lnTo>
                    <a:pt x="78681" y="145571"/>
                  </a:lnTo>
                  <a:lnTo>
                    <a:pt x="78423" y="145671"/>
                  </a:lnTo>
                  <a:lnTo>
                    <a:pt x="78186" y="145750"/>
                  </a:lnTo>
                  <a:lnTo>
                    <a:pt x="77948" y="145809"/>
                  </a:lnTo>
                  <a:lnTo>
                    <a:pt x="77690" y="145829"/>
                  </a:lnTo>
                  <a:lnTo>
                    <a:pt x="77433" y="145849"/>
                  </a:lnTo>
                  <a:lnTo>
                    <a:pt x="77195" y="145869"/>
                  </a:lnTo>
                  <a:lnTo>
                    <a:pt x="76937" y="145849"/>
                  </a:lnTo>
                  <a:lnTo>
                    <a:pt x="76699" y="145809"/>
                  </a:lnTo>
                  <a:lnTo>
                    <a:pt x="76462" y="145770"/>
                  </a:lnTo>
                  <a:lnTo>
                    <a:pt x="76224" y="145690"/>
                  </a:lnTo>
                  <a:lnTo>
                    <a:pt x="75986" y="145611"/>
                  </a:lnTo>
                  <a:lnTo>
                    <a:pt x="75748" y="145512"/>
                  </a:lnTo>
                  <a:lnTo>
                    <a:pt x="75530" y="145393"/>
                  </a:lnTo>
                  <a:lnTo>
                    <a:pt x="75332" y="145274"/>
                  </a:lnTo>
                  <a:lnTo>
                    <a:pt x="75134" y="145116"/>
                  </a:lnTo>
                  <a:lnTo>
                    <a:pt x="74936" y="144957"/>
                  </a:lnTo>
                  <a:lnTo>
                    <a:pt x="74758" y="144799"/>
                  </a:lnTo>
                  <a:lnTo>
                    <a:pt x="74579" y="144601"/>
                  </a:lnTo>
                  <a:lnTo>
                    <a:pt x="74441" y="144402"/>
                  </a:lnTo>
                  <a:lnTo>
                    <a:pt x="74282" y="144185"/>
                  </a:lnTo>
                  <a:lnTo>
                    <a:pt x="74163" y="143967"/>
                  </a:lnTo>
                  <a:lnTo>
                    <a:pt x="74064" y="143729"/>
                  </a:lnTo>
                  <a:lnTo>
                    <a:pt x="73965" y="143491"/>
                  </a:lnTo>
                  <a:lnTo>
                    <a:pt x="73906" y="143233"/>
                  </a:lnTo>
                  <a:lnTo>
                    <a:pt x="73846" y="142956"/>
                  </a:lnTo>
                  <a:lnTo>
                    <a:pt x="73807" y="142679"/>
                  </a:lnTo>
                  <a:lnTo>
                    <a:pt x="73807" y="142381"/>
                  </a:lnTo>
                  <a:lnTo>
                    <a:pt x="73807" y="130592"/>
                  </a:lnTo>
                  <a:lnTo>
                    <a:pt x="73807" y="128433"/>
                  </a:lnTo>
                  <a:lnTo>
                    <a:pt x="73807" y="103388"/>
                  </a:lnTo>
                  <a:lnTo>
                    <a:pt x="73807" y="102635"/>
                  </a:lnTo>
                  <a:lnTo>
                    <a:pt x="73866" y="101902"/>
                  </a:lnTo>
                  <a:lnTo>
                    <a:pt x="73945" y="101169"/>
                  </a:lnTo>
                  <a:lnTo>
                    <a:pt x="74044" y="100436"/>
                  </a:lnTo>
                  <a:lnTo>
                    <a:pt x="74183" y="99703"/>
                  </a:lnTo>
                  <a:lnTo>
                    <a:pt x="74342" y="98989"/>
                  </a:lnTo>
                  <a:lnTo>
                    <a:pt x="74540" y="98276"/>
                  </a:lnTo>
                  <a:lnTo>
                    <a:pt x="74758" y="97583"/>
                  </a:lnTo>
                  <a:lnTo>
                    <a:pt x="75015" y="96889"/>
                  </a:lnTo>
                  <a:lnTo>
                    <a:pt x="75293" y="96196"/>
                  </a:lnTo>
                  <a:lnTo>
                    <a:pt x="75590" y="95542"/>
                  </a:lnTo>
                  <a:lnTo>
                    <a:pt x="75927" y="94868"/>
                  </a:lnTo>
                  <a:lnTo>
                    <a:pt x="76303" y="94234"/>
                  </a:lnTo>
                  <a:lnTo>
                    <a:pt x="76680" y="93600"/>
                  </a:lnTo>
                  <a:lnTo>
                    <a:pt x="77096" y="92986"/>
                  </a:lnTo>
                  <a:lnTo>
                    <a:pt x="77551" y="92391"/>
                  </a:lnTo>
                  <a:lnTo>
                    <a:pt x="116743" y="41510"/>
                  </a:lnTo>
                  <a:lnTo>
                    <a:pt x="116822" y="41391"/>
                  </a:lnTo>
                  <a:lnTo>
                    <a:pt x="116901" y="41272"/>
                  </a:lnTo>
                  <a:lnTo>
                    <a:pt x="116961" y="41133"/>
                  </a:lnTo>
                  <a:lnTo>
                    <a:pt x="117001" y="41014"/>
                  </a:lnTo>
                  <a:lnTo>
                    <a:pt x="117040" y="40876"/>
                  </a:lnTo>
                  <a:lnTo>
                    <a:pt x="117060" y="40737"/>
                  </a:lnTo>
                  <a:lnTo>
                    <a:pt x="117060" y="40598"/>
                  </a:lnTo>
                  <a:lnTo>
                    <a:pt x="117060" y="40460"/>
                  </a:lnTo>
                  <a:lnTo>
                    <a:pt x="117040" y="40321"/>
                  </a:lnTo>
                  <a:lnTo>
                    <a:pt x="117020" y="40202"/>
                  </a:lnTo>
                  <a:lnTo>
                    <a:pt x="116981" y="40063"/>
                  </a:lnTo>
                  <a:lnTo>
                    <a:pt x="116921" y="39944"/>
                  </a:lnTo>
                  <a:lnTo>
                    <a:pt x="116862" y="39806"/>
                  </a:lnTo>
                  <a:lnTo>
                    <a:pt x="116783" y="39687"/>
                  </a:lnTo>
                  <a:lnTo>
                    <a:pt x="116703" y="39588"/>
                  </a:lnTo>
                  <a:lnTo>
                    <a:pt x="116604" y="39469"/>
                  </a:lnTo>
                  <a:lnTo>
                    <a:pt x="116565" y="39429"/>
                  </a:lnTo>
                  <a:lnTo>
                    <a:pt x="116446" y="39330"/>
                  </a:lnTo>
                  <a:lnTo>
                    <a:pt x="116327" y="39231"/>
                  </a:lnTo>
                  <a:lnTo>
                    <a:pt x="116188" y="39152"/>
                  </a:lnTo>
                  <a:lnTo>
                    <a:pt x="116049" y="39092"/>
                  </a:lnTo>
                  <a:lnTo>
                    <a:pt x="115911" y="39053"/>
                  </a:lnTo>
                  <a:lnTo>
                    <a:pt x="115772" y="39013"/>
                  </a:lnTo>
                  <a:lnTo>
                    <a:pt x="115614" y="38993"/>
                  </a:lnTo>
                  <a:lnTo>
                    <a:pt x="115316" y="38993"/>
                  </a:lnTo>
                  <a:lnTo>
                    <a:pt x="115178" y="39013"/>
                  </a:lnTo>
                  <a:lnTo>
                    <a:pt x="115039" y="39053"/>
                  </a:lnTo>
                  <a:lnTo>
                    <a:pt x="114900" y="39092"/>
                  </a:lnTo>
                  <a:lnTo>
                    <a:pt x="114762" y="39172"/>
                  </a:lnTo>
                  <a:lnTo>
                    <a:pt x="114623" y="39231"/>
                  </a:lnTo>
                  <a:lnTo>
                    <a:pt x="114504" y="39330"/>
                  </a:lnTo>
                  <a:lnTo>
                    <a:pt x="114385" y="39429"/>
                  </a:lnTo>
                  <a:lnTo>
                    <a:pt x="77195" y="76640"/>
                  </a:lnTo>
                  <a:lnTo>
                    <a:pt x="76977" y="76818"/>
                  </a:lnTo>
                  <a:lnTo>
                    <a:pt x="76759" y="76996"/>
                  </a:lnTo>
                  <a:lnTo>
                    <a:pt x="76541" y="77155"/>
                  </a:lnTo>
                  <a:lnTo>
                    <a:pt x="76303" y="77274"/>
                  </a:lnTo>
                  <a:lnTo>
                    <a:pt x="76085" y="77392"/>
                  </a:lnTo>
                  <a:lnTo>
                    <a:pt x="75828" y="77472"/>
                  </a:lnTo>
                  <a:lnTo>
                    <a:pt x="75590" y="77551"/>
                  </a:lnTo>
                  <a:lnTo>
                    <a:pt x="75352" y="77610"/>
                  </a:lnTo>
                  <a:lnTo>
                    <a:pt x="75095" y="77630"/>
                  </a:lnTo>
                  <a:lnTo>
                    <a:pt x="74857" y="77650"/>
                  </a:lnTo>
                  <a:lnTo>
                    <a:pt x="74599" y="77650"/>
                  </a:lnTo>
                  <a:lnTo>
                    <a:pt x="74361" y="77630"/>
                  </a:lnTo>
                  <a:lnTo>
                    <a:pt x="74124" y="77591"/>
                  </a:lnTo>
                  <a:lnTo>
                    <a:pt x="73886" y="77531"/>
                  </a:lnTo>
                  <a:lnTo>
                    <a:pt x="73648" y="77472"/>
                  </a:lnTo>
                  <a:lnTo>
                    <a:pt x="73410" y="77373"/>
                  </a:lnTo>
                  <a:lnTo>
                    <a:pt x="73192" y="77274"/>
                  </a:lnTo>
                  <a:lnTo>
                    <a:pt x="72975" y="77155"/>
                  </a:lnTo>
                  <a:lnTo>
                    <a:pt x="72776" y="77036"/>
                  </a:lnTo>
                  <a:lnTo>
                    <a:pt x="72578" y="76897"/>
                  </a:lnTo>
                  <a:lnTo>
                    <a:pt x="72380" y="76739"/>
                  </a:lnTo>
                  <a:lnTo>
                    <a:pt x="72202" y="76560"/>
                  </a:lnTo>
                  <a:lnTo>
                    <a:pt x="72043" y="76362"/>
                  </a:lnTo>
                  <a:lnTo>
                    <a:pt x="71885" y="76164"/>
                  </a:lnTo>
                  <a:lnTo>
                    <a:pt x="71766" y="75966"/>
                  </a:lnTo>
                  <a:lnTo>
                    <a:pt x="71627" y="75748"/>
                  </a:lnTo>
                  <a:lnTo>
                    <a:pt x="71528" y="75510"/>
                  </a:lnTo>
                  <a:lnTo>
                    <a:pt x="71449" y="75253"/>
                  </a:lnTo>
                  <a:lnTo>
                    <a:pt x="71370" y="75015"/>
                  </a:lnTo>
                  <a:lnTo>
                    <a:pt x="71310" y="74737"/>
                  </a:lnTo>
                  <a:lnTo>
                    <a:pt x="71290" y="74460"/>
                  </a:lnTo>
                  <a:lnTo>
                    <a:pt x="71271" y="74183"/>
                  </a:lnTo>
                  <a:lnTo>
                    <a:pt x="71271" y="47474"/>
                  </a:lnTo>
                  <a:lnTo>
                    <a:pt x="71290" y="46741"/>
                  </a:lnTo>
                  <a:lnTo>
                    <a:pt x="71330" y="46007"/>
                  </a:lnTo>
                  <a:lnTo>
                    <a:pt x="71409" y="45294"/>
                  </a:lnTo>
                  <a:lnTo>
                    <a:pt x="71508" y="44561"/>
                  </a:lnTo>
                  <a:lnTo>
                    <a:pt x="71647" y="43848"/>
                  </a:lnTo>
                  <a:lnTo>
                    <a:pt x="71806" y="43154"/>
                  </a:lnTo>
                  <a:lnTo>
                    <a:pt x="71984" y="42441"/>
                  </a:lnTo>
                  <a:lnTo>
                    <a:pt x="72202" y="41767"/>
                  </a:lnTo>
                  <a:lnTo>
                    <a:pt x="72459" y="41074"/>
                  </a:lnTo>
                  <a:lnTo>
                    <a:pt x="72717" y="40400"/>
                  </a:lnTo>
                  <a:lnTo>
                    <a:pt x="73014" y="39746"/>
                  </a:lnTo>
                  <a:lnTo>
                    <a:pt x="73351" y="39092"/>
                  </a:lnTo>
                  <a:lnTo>
                    <a:pt x="73708" y="38458"/>
                  </a:lnTo>
                  <a:lnTo>
                    <a:pt x="74084" y="37824"/>
                  </a:lnTo>
                  <a:lnTo>
                    <a:pt x="74480" y="37230"/>
                  </a:lnTo>
                  <a:lnTo>
                    <a:pt x="74916" y="36636"/>
                  </a:lnTo>
                  <a:lnTo>
                    <a:pt x="100317" y="2932"/>
                  </a:lnTo>
                  <a:lnTo>
                    <a:pt x="100397" y="2833"/>
                  </a:lnTo>
                  <a:lnTo>
                    <a:pt x="100476" y="2714"/>
                  </a:lnTo>
                  <a:lnTo>
                    <a:pt x="100535" y="2576"/>
                  </a:lnTo>
                  <a:lnTo>
                    <a:pt x="100575" y="2457"/>
                  </a:lnTo>
                  <a:lnTo>
                    <a:pt x="100615" y="2199"/>
                  </a:lnTo>
                  <a:lnTo>
                    <a:pt x="100634" y="1922"/>
                  </a:lnTo>
                  <a:lnTo>
                    <a:pt x="100595" y="1664"/>
                  </a:lnTo>
                  <a:lnTo>
                    <a:pt x="100516" y="1407"/>
                  </a:lnTo>
                  <a:lnTo>
                    <a:pt x="100456" y="1288"/>
                  </a:lnTo>
                  <a:lnTo>
                    <a:pt x="100377" y="1169"/>
                  </a:lnTo>
                  <a:lnTo>
                    <a:pt x="100298" y="1050"/>
                  </a:lnTo>
                  <a:lnTo>
                    <a:pt x="100199" y="951"/>
                  </a:lnTo>
                  <a:lnTo>
                    <a:pt x="99763" y="476"/>
                  </a:lnTo>
                  <a:lnTo>
                    <a:pt x="99644" y="376"/>
                  </a:lnTo>
                  <a:lnTo>
                    <a:pt x="99525" y="277"/>
                  </a:lnTo>
                  <a:lnTo>
                    <a:pt x="99386" y="198"/>
                  </a:lnTo>
                  <a:lnTo>
                    <a:pt x="99247" y="139"/>
                  </a:lnTo>
                  <a:lnTo>
                    <a:pt x="99109" y="79"/>
                  </a:lnTo>
                  <a:lnTo>
                    <a:pt x="98970" y="40"/>
                  </a:lnTo>
                  <a:lnTo>
                    <a:pt x="98812" y="20"/>
                  </a:lnTo>
                  <a:lnTo>
                    <a:pt x="98673" y="0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8" name="Google Shape;3042;p53"/>
            <p:cNvSpPr/>
            <p:nvPr/>
          </p:nvSpPr>
          <p:spPr>
            <a:xfrm>
              <a:off x="4432375" y="3507875"/>
              <a:ext cx="838150" cy="869850"/>
            </a:xfrm>
            <a:custGeom>
              <a:avLst/>
              <a:gdLst/>
              <a:ahLst/>
              <a:cxnLst/>
              <a:rect l="l" t="t" r="r" b="b"/>
              <a:pathLst>
                <a:path w="33526" h="34794" extrusionOk="0">
                  <a:moveTo>
                    <a:pt x="15792" y="0"/>
                  </a:moveTo>
                  <a:lnTo>
                    <a:pt x="14980" y="20"/>
                  </a:lnTo>
                  <a:lnTo>
                    <a:pt x="14188" y="80"/>
                  </a:lnTo>
                  <a:lnTo>
                    <a:pt x="13395" y="199"/>
                  </a:lnTo>
                  <a:lnTo>
                    <a:pt x="12602" y="357"/>
                  </a:lnTo>
                  <a:lnTo>
                    <a:pt x="11850" y="535"/>
                  </a:lnTo>
                  <a:lnTo>
                    <a:pt x="11097" y="773"/>
                  </a:lnTo>
                  <a:lnTo>
                    <a:pt x="10363" y="1051"/>
                  </a:lnTo>
                  <a:lnTo>
                    <a:pt x="9650" y="1368"/>
                  </a:lnTo>
                  <a:lnTo>
                    <a:pt x="8937" y="1704"/>
                  </a:lnTo>
                  <a:lnTo>
                    <a:pt x="8263" y="2101"/>
                  </a:lnTo>
                  <a:lnTo>
                    <a:pt x="7609" y="2517"/>
                  </a:lnTo>
                  <a:lnTo>
                    <a:pt x="6956" y="2972"/>
                  </a:lnTo>
                  <a:lnTo>
                    <a:pt x="6341" y="3448"/>
                  </a:lnTo>
                  <a:lnTo>
                    <a:pt x="5747" y="3963"/>
                  </a:lnTo>
                  <a:lnTo>
                    <a:pt x="5172" y="4518"/>
                  </a:lnTo>
                  <a:lnTo>
                    <a:pt x="4618" y="5093"/>
                  </a:lnTo>
                  <a:lnTo>
                    <a:pt x="4102" y="5707"/>
                  </a:lnTo>
                  <a:lnTo>
                    <a:pt x="3607" y="6321"/>
                  </a:lnTo>
                  <a:lnTo>
                    <a:pt x="3131" y="6995"/>
                  </a:lnTo>
                  <a:lnTo>
                    <a:pt x="2696" y="7668"/>
                  </a:lnTo>
                  <a:lnTo>
                    <a:pt x="2279" y="8382"/>
                  </a:lnTo>
                  <a:lnTo>
                    <a:pt x="1903" y="9095"/>
                  </a:lnTo>
                  <a:lnTo>
                    <a:pt x="1546" y="9848"/>
                  </a:lnTo>
                  <a:lnTo>
                    <a:pt x="1229" y="10621"/>
                  </a:lnTo>
                  <a:lnTo>
                    <a:pt x="952" y="11413"/>
                  </a:lnTo>
                  <a:lnTo>
                    <a:pt x="694" y="12226"/>
                  </a:lnTo>
                  <a:lnTo>
                    <a:pt x="496" y="13038"/>
                  </a:lnTo>
                  <a:lnTo>
                    <a:pt x="318" y="13890"/>
                  </a:lnTo>
                  <a:lnTo>
                    <a:pt x="179" y="14742"/>
                  </a:lnTo>
                  <a:lnTo>
                    <a:pt x="80" y="15614"/>
                  </a:lnTo>
                  <a:lnTo>
                    <a:pt x="21" y="16505"/>
                  </a:lnTo>
                  <a:lnTo>
                    <a:pt x="1" y="17397"/>
                  </a:lnTo>
                  <a:lnTo>
                    <a:pt x="21" y="18289"/>
                  </a:lnTo>
                  <a:lnTo>
                    <a:pt x="80" y="19180"/>
                  </a:lnTo>
                  <a:lnTo>
                    <a:pt x="179" y="20052"/>
                  </a:lnTo>
                  <a:lnTo>
                    <a:pt x="318" y="20904"/>
                  </a:lnTo>
                  <a:lnTo>
                    <a:pt x="496" y="21736"/>
                  </a:lnTo>
                  <a:lnTo>
                    <a:pt x="694" y="22568"/>
                  </a:lnTo>
                  <a:lnTo>
                    <a:pt x="952" y="23381"/>
                  </a:lnTo>
                  <a:lnTo>
                    <a:pt x="1229" y="24173"/>
                  </a:lnTo>
                  <a:lnTo>
                    <a:pt x="1546" y="24946"/>
                  </a:lnTo>
                  <a:lnTo>
                    <a:pt x="1903" y="25679"/>
                  </a:lnTo>
                  <a:lnTo>
                    <a:pt x="2279" y="26412"/>
                  </a:lnTo>
                  <a:lnTo>
                    <a:pt x="2696" y="27125"/>
                  </a:lnTo>
                  <a:lnTo>
                    <a:pt x="3131" y="27799"/>
                  </a:lnTo>
                  <a:lnTo>
                    <a:pt x="3607" y="28453"/>
                  </a:lnTo>
                  <a:lnTo>
                    <a:pt x="4102" y="29087"/>
                  </a:lnTo>
                  <a:lnTo>
                    <a:pt x="4618" y="29701"/>
                  </a:lnTo>
                  <a:lnTo>
                    <a:pt x="5172" y="30276"/>
                  </a:lnTo>
                  <a:lnTo>
                    <a:pt x="5747" y="30811"/>
                  </a:lnTo>
                  <a:lnTo>
                    <a:pt x="6341" y="31346"/>
                  </a:lnTo>
                  <a:lnTo>
                    <a:pt x="6956" y="31821"/>
                  </a:lnTo>
                  <a:lnTo>
                    <a:pt x="7609" y="32277"/>
                  </a:lnTo>
                  <a:lnTo>
                    <a:pt x="8263" y="32693"/>
                  </a:lnTo>
                  <a:lnTo>
                    <a:pt x="8937" y="33070"/>
                  </a:lnTo>
                  <a:lnTo>
                    <a:pt x="9650" y="33426"/>
                  </a:lnTo>
                  <a:lnTo>
                    <a:pt x="10363" y="33743"/>
                  </a:lnTo>
                  <a:lnTo>
                    <a:pt x="11097" y="34021"/>
                  </a:lnTo>
                  <a:lnTo>
                    <a:pt x="11850" y="34239"/>
                  </a:lnTo>
                  <a:lnTo>
                    <a:pt x="12602" y="34437"/>
                  </a:lnTo>
                  <a:lnTo>
                    <a:pt x="13395" y="34595"/>
                  </a:lnTo>
                  <a:lnTo>
                    <a:pt x="14188" y="34694"/>
                  </a:lnTo>
                  <a:lnTo>
                    <a:pt x="14980" y="34774"/>
                  </a:lnTo>
                  <a:lnTo>
                    <a:pt x="15792" y="34793"/>
                  </a:lnTo>
                  <a:lnTo>
                    <a:pt x="17714" y="34793"/>
                  </a:lnTo>
                  <a:lnTo>
                    <a:pt x="18527" y="34774"/>
                  </a:lnTo>
                  <a:lnTo>
                    <a:pt x="19339" y="34694"/>
                  </a:lnTo>
                  <a:lnTo>
                    <a:pt x="20112" y="34595"/>
                  </a:lnTo>
                  <a:lnTo>
                    <a:pt x="20904" y="34437"/>
                  </a:lnTo>
                  <a:lnTo>
                    <a:pt x="21657" y="34239"/>
                  </a:lnTo>
                  <a:lnTo>
                    <a:pt x="22410" y="34021"/>
                  </a:lnTo>
                  <a:lnTo>
                    <a:pt x="23143" y="33743"/>
                  </a:lnTo>
                  <a:lnTo>
                    <a:pt x="23857" y="33426"/>
                  </a:lnTo>
                  <a:lnTo>
                    <a:pt x="24570" y="33070"/>
                  </a:lnTo>
                  <a:lnTo>
                    <a:pt x="25244" y="32693"/>
                  </a:lnTo>
                  <a:lnTo>
                    <a:pt x="25917" y="32277"/>
                  </a:lnTo>
                  <a:lnTo>
                    <a:pt x="26551" y="31821"/>
                  </a:lnTo>
                  <a:lnTo>
                    <a:pt x="27165" y="31346"/>
                  </a:lnTo>
                  <a:lnTo>
                    <a:pt x="27760" y="30811"/>
                  </a:lnTo>
                  <a:lnTo>
                    <a:pt x="28334" y="30276"/>
                  </a:lnTo>
                  <a:lnTo>
                    <a:pt x="28889" y="29701"/>
                  </a:lnTo>
                  <a:lnTo>
                    <a:pt x="29404" y="29087"/>
                  </a:lnTo>
                  <a:lnTo>
                    <a:pt x="29920" y="28453"/>
                  </a:lnTo>
                  <a:lnTo>
                    <a:pt x="30375" y="27799"/>
                  </a:lnTo>
                  <a:lnTo>
                    <a:pt x="30811" y="27125"/>
                  </a:lnTo>
                  <a:lnTo>
                    <a:pt x="31227" y="26412"/>
                  </a:lnTo>
                  <a:lnTo>
                    <a:pt x="31604" y="25679"/>
                  </a:lnTo>
                  <a:lnTo>
                    <a:pt x="31960" y="24946"/>
                  </a:lnTo>
                  <a:lnTo>
                    <a:pt x="32277" y="24173"/>
                  </a:lnTo>
                  <a:lnTo>
                    <a:pt x="32555" y="23381"/>
                  </a:lnTo>
                  <a:lnTo>
                    <a:pt x="32812" y="22568"/>
                  </a:lnTo>
                  <a:lnTo>
                    <a:pt x="33030" y="21736"/>
                  </a:lnTo>
                  <a:lnTo>
                    <a:pt x="33189" y="20904"/>
                  </a:lnTo>
                  <a:lnTo>
                    <a:pt x="33328" y="20052"/>
                  </a:lnTo>
                  <a:lnTo>
                    <a:pt x="33446" y="19180"/>
                  </a:lnTo>
                  <a:lnTo>
                    <a:pt x="33506" y="18289"/>
                  </a:lnTo>
                  <a:lnTo>
                    <a:pt x="33526" y="17397"/>
                  </a:lnTo>
                  <a:lnTo>
                    <a:pt x="33506" y="16505"/>
                  </a:lnTo>
                  <a:lnTo>
                    <a:pt x="33446" y="15614"/>
                  </a:lnTo>
                  <a:lnTo>
                    <a:pt x="33328" y="14742"/>
                  </a:lnTo>
                  <a:lnTo>
                    <a:pt x="33189" y="13890"/>
                  </a:lnTo>
                  <a:lnTo>
                    <a:pt x="33030" y="13038"/>
                  </a:lnTo>
                  <a:lnTo>
                    <a:pt x="32812" y="12226"/>
                  </a:lnTo>
                  <a:lnTo>
                    <a:pt x="32555" y="11413"/>
                  </a:lnTo>
                  <a:lnTo>
                    <a:pt x="32277" y="10621"/>
                  </a:lnTo>
                  <a:lnTo>
                    <a:pt x="31960" y="9848"/>
                  </a:lnTo>
                  <a:lnTo>
                    <a:pt x="31604" y="9095"/>
                  </a:lnTo>
                  <a:lnTo>
                    <a:pt x="31227" y="8382"/>
                  </a:lnTo>
                  <a:lnTo>
                    <a:pt x="30811" y="7668"/>
                  </a:lnTo>
                  <a:lnTo>
                    <a:pt x="30375" y="6995"/>
                  </a:lnTo>
                  <a:lnTo>
                    <a:pt x="29920" y="6321"/>
                  </a:lnTo>
                  <a:lnTo>
                    <a:pt x="29404" y="5707"/>
                  </a:lnTo>
                  <a:lnTo>
                    <a:pt x="28889" y="5093"/>
                  </a:lnTo>
                  <a:lnTo>
                    <a:pt x="28334" y="4518"/>
                  </a:lnTo>
                  <a:lnTo>
                    <a:pt x="27760" y="3963"/>
                  </a:lnTo>
                  <a:lnTo>
                    <a:pt x="27165" y="3448"/>
                  </a:lnTo>
                  <a:lnTo>
                    <a:pt x="26551" y="2972"/>
                  </a:lnTo>
                  <a:lnTo>
                    <a:pt x="25917" y="2517"/>
                  </a:lnTo>
                  <a:lnTo>
                    <a:pt x="25244" y="2101"/>
                  </a:lnTo>
                  <a:lnTo>
                    <a:pt x="24570" y="1704"/>
                  </a:lnTo>
                  <a:lnTo>
                    <a:pt x="23857" y="1368"/>
                  </a:lnTo>
                  <a:lnTo>
                    <a:pt x="23143" y="1051"/>
                  </a:lnTo>
                  <a:lnTo>
                    <a:pt x="22410" y="773"/>
                  </a:lnTo>
                  <a:lnTo>
                    <a:pt x="21657" y="535"/>
                  </a:lnTo>
                  <a:lnTo>
                    <a:pt x="20904" y="357"/>
                  </a:lnTo>
                  <a:lnTo>
                    <a:pt x="20112" y="199"/>
                  </a:lnTo>
                  <a:lnTo>
                    <a:pt x="19339" y="80"/>
                  </a:lnTo>
                  <a:lnTo>
                    <a:pt x="18527" y="20"/>
                  </a:lnTo>
                  <a:lnTo>
                    <a:pt x="17714" y="0"/>
                  </a:lnTo>
                  <a:close/>
                </a:path>
              </a:pathLst>
            </a:custGeom>
            <a:solidFill>
              <a:srgbClr val="9AB8FF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9" name="Google Shape;3043;p53"/>
            <p:cNvSpPr/>
            <p:nvPr/>
          </p:nvSpPr>
          <p:spPr>
            <a:xfrm>
              <a:off x="4765250" y="3738700"/>
              <a:ext cx="233825" cy="484975"/>
            </a:xfrm>
            <a:custGeom>
              <a:avLst/>
              <a:gdLst/>
              <a:ahLst/>
              <a:cxnLst/>
              <a:rect l="l" t="t" r="r" b="b"/>
              <a:pathLst>
                <a:path w="9353" h="19399" extrusionOk="0">
                  <a:moveTo>
                    <a:pt x="1" y="1"/>
                  </a:moveTo>
                  <a:lnTo>
                    <a:pt x="1" y="2160"/>
                  </a:lnTo>
                  <a:lnTo>
                    <a:pt x="655" y="2160"/>
                  </a:lnTo>
                  <a:lnTo>
                    <a:pt x="1249" y="2200"/>
                  </a:lnTo>
                  <a:lnTo>
                    <a:pt x="1784" y="2259"/>
                  </a:lnTo>
                  <a:lnTo>
                    <a:pt x="2259" y="2339"/>
                  </a:lnTo>
                  <a:lnTo>
                    <a:pt x="2695" y="2438"/>
                  </a:lnTo>
                  <a:lnTo>
                    <a:pt x="3072" y="2557"/>
                  </a:lnTo>
                  <a:lnTo>
                    <a:pt x="3389" y="2675"/>
                  </a:lnTo>
                  <a:lnTo>
                    <a:pt x="3686" y="2834"/>
                  </a:lnTo>
                  <a:lnTo>
                    <a:pt x="3944" y="2993"/>
                  </a:lnTo>
                  <a:lnTo>
                    <a:pt x="4142" y="3171"/>
                  </a:lnTo>
                  <a:lnTo>
                    <a:pt x="4320" y="3349"/>
                  </a:lnTo>
                  <a:lnTo>
                    <a:pt x="4479" y="3567"/>
                  </a:lnTo>
                  <a:lnTo>
                    <a:pt x="4597" y="3765"/>
                  </a:lnTo>
                  <a:lnTo>
                    <a:pt x="4697" y="3983"/>
                  </a:lnTo>
                  <a:lnTo>
                    <a:pt x="4776" y="4221"/>
                  </a:lnTo>
                  <a:lnTo>
                    <a:pt x="4815" y="4459"/>
                  </a:lnTo>
                  <a:lnTo>
                    <a:pt x="1" y="4459"/>
                  </a:lnTo>
                  <a:lnTo>
                    <a:pt x="1" y="6004"/>
                  </a:lnTo>
                  <a:lnTo>
                    <a:pt x="4895" y="6004"/>
                  </a:lnTo>
                  <a:lnTo>
                    <a:pt x="4875" y="6341"/>
                  </a:lnTo>
                  <a:lnTo>
                    <a:pt x="4835" y="6678"/>
                  </a:lnTo>
                  <a:lnTo>
                    <a:pt x="4756" y="7015"/>
                  </a:lnTo>
                  <a:lnTo>
                    <a:pt x="4637" y="7312"/>
                  </a:lnTo>
                  <a:lnTo>
                    <a:pt x="4498" y="7629"/>
                  </a:lnTo>
                  <a:lnTo>
                    <a:pt x="4320" y="7906"/>
                  </a:lnTo>
                  <a:lnTo>
                    <a:pt x="4102" y="8184"/>
                  </a:lnTo>
                  <a:lnTo>
                    <a:pt x="3845" y="8421"/>
                  </a:lnTo>
                  <a:lnTo>
                    <a:pt x="3547" y="8659"/>
                  </a:lnTo>
                  <a:lnTo>
                    <a:pt x="3211" y="8857"/>
                  </a:lnTo>
                  <a:lnTo>
                    <a:pt x="2814" y="9036"/>
                  </a:lnTo>
                  <a:lnTo>
                    <a:pt x="2378" y="9194"/>
                  </a:lnTo>
                  <a:lnTo>
                    <a:pt x="1883" y="9313"/>
                  </a:lnTo>
                  <a:lnTo>
                    <a:pt x="1328" y="9412"/>
                  </a:lnTo>
                  <a:lnTo>
                    <a:pt x="734" y="9472"/>
                  </a:lnTo>
                  <a:lnTo>
                    <a:pt x="80" y="9472"/>
                  </a:lnTo>
                  <a:lnTo>
                    <a:pt x="80" y="11235"/>
                  </a:lnTo>
                  <a:lnTo>
                    <a:pt x="1447" y="13355"/>
                  </a:lnTo>
                  <a:lnTo>
                    <a:pt x="5410" y="19398"/>
                  </a:lnTo>
                  <a:lnTo>
                    <a:pt x="7550" y="19398"/>
                  </a:lnTo>
                  <a:lnTo>
                    <a:pt x="2814" y="11810"/>
                  </a:lnTo>
                  <a:lnTo>
                    <a:pt x="2359" y="11057"/>
                  </a:lnTo>
                  <a:lnTo>
                    <a:pt x="2458" y="11037"/>
                  </a:lnTo>
                  <a:lnTo>
                    <a:pt x="2715" y="10997"/>
                  </a:lnTo>
                  <a:lnTo>
                    <a:pt x="3111" y="10918"/>
                  </a:lnTo>
                  <a:lnTo>
                    <a:pt x="3587" y="10759"/>
                  </a:lnTo>
                  <a:lnTo>
                    <a:pt x="3845" y="10660"/>
                  </a:lnTo>
                  <a:lnTo>
                    <a:pt x="4102" y="10542"/>
                  </a:lnTo>
                  <a:lnTo>
                    <a:pt x="4380" y="10423"/>
                  </a:lnTo>
                  <a:lnTo>
                    <a:pt x="4657" y="10244"/>
                  </a:lnTo>
                  <a:lnTo>
                    <a:pt x="4934" y="10066"/>
                  </a:lnTo>
                  <a:lnTo>
                    <a:pt x="5212" y="9868"/>
                  </a:lnTo>
                  <a:lnTo>
                    <a:pt x="5489" y="9630"/>
                  </a:lnTo>
                  <a:lnTo>
                    <a:pt x="5747" y="9353"/>
                  </a:lnTo>
                  <a:lnTo>
                    <a:pt x="5984" y="9075"/>
                  </a:lnTo>
                  <a:lnTo>
                    <a:pt x="6222" y="8738"/>
                  </a:lnTo>
                  <a:lnTo>
                    <a:pt x="6420" y="8382"/>
                  </a:lnTo>
                  <a:lnTo>
                    <a:pt x="6599" y="7986"/>
                  </a:lnTo>
                  <a:lnTo>
                    <a:pt x="6757" y="7550"/>
                  </a:lnTo>
                  <a:lnTo>
                    <a:pt x="6876" y="7074"/>
                  </a:lnTo>
                  <a:lnTo>
                    <a:pt x="6955" y="6559"/>
                  </a:lnTo>
                  <a:lnTo>
                    <a:pt x="7015" y="6004"/>
                  </a:lnTo>
                  <a:lnTo>
                    <a:pt x="9353" y="6004"/>
                  </a:lnTo>
                  <a:lnTo>
                    <a:pt x="9353" y="4459"/>
                  </a:lnTo>
                  <a:lnTo>
                    <a:pt x="6936" y="4459"/>
                  </a:lnTo>
                  <a:lnTo>
                    <a:pt x="6856" y="3983"/>
                  </a:lnTo>
                  <a:lnTo>
                    <a:pt x="6757" y="3527"/>
                  </a:lnTo>
                  <a:lnTo>
                    <a:pt x="6658" y="3191"/>
                  </a:lnTo>
                  <a:lnTo>
                    <a:pt x="6559" y="2893"/>
                  </a:lnTo>
                  <a:lnTo>
                    <a:pt x="6460" y="2616"/>
                  </a:lnTo>
                  <a:lnTo>
                    <a:pt x="6341" y="2358"/>
                  </a:lnTo>
                  <a:lnTo>
                    <a:pt x="6202" y="2121"/>
                  </a:lnTo>
                  <a:lnTo>
                    <a:pt x="6064" y="1903"/>
                  </a:lnTo>
                  <a:lnTo>
                    <a:pt x="5945" y="1724"/>
                  </a:lnTo>
                  <a:lnTo>
                    <a:pt x="5786" y="1566"/>
                  </a:lnTo>
                  <a:lnTo>
                    <a:pt x="9353" y="1566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698CE0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0" name="Google Shape;3044;p53"/>
            <p:cNvSpPr/>
            <p:nvPr/>
          </p:nvSpPr>
          <p:spPr>
            <a:xfrm>
              <a:off x="2084475" y="1602775"/>
              <a:ext cx="696475" cy="722750"/>
            </a:xfrm>
            <a:custGeom>
              <a:avLst/>
              <a:gdLst/>
              <a:ahLst/>
              <a:cxnLst/>
              <a:rect l="l" t="t" r="r" b="b"/>
              <a:pathLst>
                <a:path w="27859" h="28910" extrusionOk="0">
                  <a:moveTo>
                    <a:pt x="13136" y="1"/>
                  </a:moveTo>
                  <a:lnTo>
                    <a:pt x="12463" y="21"/>
                  </a:lnTo>
                  <a:lnTo>
                    <a:pt x="11789" y="80"/>
                  </a:lnTo>
                  <a:lnTo>
                    <a:pt x="11135" y="179"/>
                  </a:lnTo>
                  <a:lnTo>
                    <a:pt x="10481" y="298"/>
                  </a:lnTo>
                  <a:lnTo>
                    <a:pt x="9847" y="457"/>
                  </a:lnTo>
                  <a:lnTo>
                    <a:pt x="9233" y="655"/>
                  </a:lnTo>
                  <a:lnTo>
                    <a:pt x="8619" y="873"/>
                  </a:lnTo>
                  <a:lnTo>
                    <a:pt x="8025" y="1150"/>
                  </a:lnTo>
                  <a:lnTo>
                    <a:pt x="7450" y="1427"/>
                  </a:lnTo>
                  <a:lnTo>
                    <a:pt x="6875" y="1744"/>
                  </a:lnTo>
                  <a:lnTo>
                    <a:pt x="6321" y="2101"/>
                  </a:lnTo>
                  <a:lnTo>
                    <a:pt x="5786" y="2478"/>
                  </a:lnTo>
                  <a:lnTo>
                    <a:pt x="5270" y="2874"/>
                  </a:lnTo>
                  <a:lnTo>
                    <a:pt x="4775" y="3310"/>
                  </a:lnTo>
                  <a:lnTo>
                    <a:pt x="4300" y="3765"/>
                  </a:lnTo>
                  <a:lnTo>
                    <a:pt x="3844" y="4241"/>
                  </a:lnTo>
                  <a:lnTo>
                    <a:pt x="3408" y="4736"/>
                  </a:lnTo>
                  <a:lnTo>
                    <a:pt x="3012" y="5271"/>
                  </a:lnTo>
                  <a:lnTo>
                    <a:pt x="2615" y="5806"/>
                  </a:lnTo>
                  <a:lnTo>
                    <a:pt x="2239" y="6381"/>
                  </a:lnTo>
                  <a:lnTo>
                    <a:pt x="1902" y="6955"/>
                  </a:lnTo>
                  <a:lnTo>
                    <a:pt x="1585" y="7570"/>
                  </a:lnTo>
                  <a:lnTo>
                    <a:pt x="1308" y="8184"/>
                  </a:lnTo>
                  <a:lnTo>
                    <a:pt x="1030" y="8838"/>
                  </a:lnTo>
                  <a:lnTo>
                    <a:pt x="812" y="9492"/>
                  </a:lnTo>
                  <a:lnTo>
                    <a:pt x="594" y="10165"/>
                  </a:lnTo>
                  <a:lnTo>
                    <a:pt x="416" y="10839"/>
                  </a:lnTo>
                  <a:lnTo>
                    <a:pt x="277" y="11552"/>
                  </a:lnTo>
                  <a:lnTo>
                    <a:pt x="159" y="12246"/>
                  </a:lnTo>
                  <a:lnTo>
                    <a:pt x="79" y="12979"/>
                  </a:lnTo>
                  <a:lnTo>
                    <a:pt x="20" y="13712"/>
                  </a:lnTo>
                  <a:lnTo>
                    <a:pt x="0" y="14465"/>
                  </a:lnTo>
                  <a:lnTo>
                    <a:pt x="20" y="15198"/>
                  </a:lnTo>
                  <a:lnTo>
                    <a:pt x="79" y="15931"/>
                  </a:lnTo>
                  <a:lnTo>
                    <a:pt x="159" y="16664"/>
                  </a:lnTo>
                  <a:lnTo>
                    <a:pt x="277" y="17358"/>
                  </a:lnTo>
                  <a:lnTo>
                    <a:pt x="416" y="18071"/>
                  </a:lnTo>
                  <a:lnTo>
                    <a:pt x="594" y="18745"/>
                  </a:lnTo>
                  <a:lnTo>
                    <a:pt x="812" y="19418"/>
                  </a:lnTo>
                  <a:lnTo>
                    <a:pt x="1030" y="20072"/>
                  </a:lnTo>
                  <a:lnTo>
                    <a:pt x="1308" y="20726"/>
                  </a:lnTo>
                  <a:lnTo>
                    <a:pt x="1585" y="21340"/>
                  </a:lnTo>
                  <a:lnTo>
                    <a:pt x="1902" y="21954"/>
                  </a:lnTo>
                  <a:lnTo>
                    <a:pt x="2239" y="22529"/>
                  </a:lnTo>
                  <a:lnTo>
                    <a:pt x="2615" y="23104"/>
                  </a:lnTo>
                  <a:lnTo>
                    <a:pt x="3012" y="23639"/>
                  </a:lnTo>
                  <a:lnTo>
                    <a:pt x="3408" y="24174"/>
                  </a:lnTo>
                  <a:lnTo>
                    <a:pt x="3844" y="24669"/>
                  </a:lnTo>
                  <a:lnTo>
                    <a:pt x="4300" y="25144"/>
                  </a:lnTo>
                  <a:lnTo>
                    <a:pt x="4775" y="25600"/>
                  </a:lnTo>
                  <a:lnTo>
                    <a:pt x="5270" y="26036"/>
                  </a:lnTo>
                  <a:lnTo>
                    <a:pt x="5786" y="26432"/>
                  </a:lnTo>
                  <a:lnTo>
                    <a:pt x="6321" y="26809"/>
                  </a:lnTo>
                  <a:lnTo>
                    <a:pt x="6875" y="27165"/>
                  </a:lnTo>
                  <a:lnTo>
                    <a:pt x="7450" y="27482"/>
                  </a:lnTo>
                  <a:lnTo>
                    <a:pt x="8025" y="27760"/>
                  </a:lnTo>
                  <a:lnTo>
                    <a:pt x="8619" y="28017"/>
                  </a:lnTo>
                  <a:lnTo>
                    <a:pt x="9233" y="28255"/>
                  </a:lnTo>
                  <a:lnTo>
                    <a:pt x="9847" y="28453"/>
                  </a:lnTo>
                  <a:lnTo>
                    <a:pt x="10481" y="28612"/>
                  </a:lnTo>
                  <a:lnTo>
                    <a:pt x="11135" y="28731"/>
                  </a:lnTo>
                  <a:lnTo>
                    <a:pt x="11789" y="28830"/>
                  </a:lnTo>
                  <a:lnTo>
                    <a:pt x="12463" y="28889"/>
                  </a:lnTo>
                  <a:lnTo>
                    <a:pt x="13136" y="28909"/>
                  </a:lnTo>
                  <a:lnTo>
                    <a:pt x="14722" y="28909"/>
                  </a:lnTo>
                  <a:lnTo>
                    <a:pt x="15395" y="28889"/>
                  </a:lnTo>
                  <a:lnTo>
                    <a:pt x="16069" y="28830"/>
                  </a:lnTo>
                  <a:lnTo>
                    <a:pt x="16723" y="28731"/>
                  </a:lnTo>
                  <a:lnTo>
                    <a:pt x="17377" y="28612"/>
                  </a:lnTo>
                  <a:lnTo>
                    <a:pt x="18011" y="28453"/>
                  </a:lnTo>
                  <a:lnTo>
                    <a:pt x="18625" y="28255"/>
                  </a:lnTo>
                  <a:lnTo>
                    <a:pt x="19239" y="28017"/>
                  </a:lnTo>
                  <a:lnTo>
                    <a:pt x="19834" y="27760"/>
                  </a:lnTo>
                  <a:lnTo>
                    <a:pt x="20408" y="27482"/>
                  </a:lnTo>
                  <a:lnTo>
                    <a:pt x="20983" y="27165"/>
                  </a:lnTo>
                  <a:lnTo>
                    <a:pt x="21537" y="26809"/>
                  </a:lnTo>
                  <a:lnTo>
                    <a:pt x="22072" y="26432"/>
                  </a:lnTo>
                  <a:lnTo>
                    <a:pt x="22568" y="26036"/>
                  </a:lnTo>
                  <a:lnTo>
                    <a:pt x="23083" y="25600"/>
                  </a:lnTo>
                  <a:lnTo>
                    <a:pt x="23558" y="25144"/>
                  </a:lnTo>
                  <a:lnTo>
                    <a:pt x="24014" y="24669"/>
                  </a:lnTo>
                  <a:lnTo>
                    <a:pt x="24430" y="24174"/>
                  </a:lnTo>
                  <a:lnTo>
                    <a:pt x="24846" y="23639"/>
                  </a:lnTo>
                  <a:lnTo>
                    <a:pt x="25243" y="23104"/>
                  </a:lnTo>
                  <a:lnTo>
                    <a:pt x="25599" y="22529"/>
                  </a:lnTo>
                  <a:lnTo>
                    <a:pt x="25956" y="21954"/>
                  </a:lnTo>
                  <a:lnTo>
                    <a:pt x="26273" y="21340"/>
                  </a:lnTo>
                  <a:lnTo>
                    <a:pt x="26550" y="20726"/>
                  </a:lnTo>
                  <a:lnTo>
                    <a:pt x="26828" y="20072"/>
                  </a:lnTo>
                  <a:lnTo>
                    <a:pt x="27046" y="19418"/>
                  </a:lnTo>
                  <a:lnTo>
                    <a:pt x="27264" y="18745"/>
                  </a:lnTo>
                  <a:lnTo>
                    <a:pt x="27442" y="18071"/>
                  </a:lnTo>
                  <a:lnTo>
                    <a:pt x="27581" y="17358"/>
                  </a:lnTo>
                  <a:lnTo>
                    <a:pt x="27700" y="16664"/>
                  </a:lnTo>
                  <a:lnTo>
                    <a:pt x="27779" y="15931"/>
                  </a:lnTo>
                  <a:lnTo>
                    <a:pt x="27838" y="15198"/>
                  </a:lnTo>
                  <a:lnTo>
                    <a:pt x="27858" y="14465"/>
                  </a:lnTo>
                  <a:lnTo>
                    <a:pt x="27838" y="13712"/>
                  </a:lnTo>
                  <a:lnTo>
                    <a:pt x="27779" y="12979"/>
                  </a:lnTo>
                  <a:lnTo>
                    <a:pt x="27700" y="12246"/>
                  </a:lnTo>
                  <a:lnTo>
                    <a:pt x="27581" y="11552"/>
                  </a:lnTo>
                  <a:lnTo>
                    <a:pt x="27442" y="10839"/>
                  </a:lnTo>
                  <a:lnTo>
                    <a:pt x="27264" y="10165"/>
                  </a:lnTo>
                  <a:lnTo>
                    <a:pt x="27046" y="9492"/>
                  </a:lnTo>
                  <a:lnTo>
                    <a:pt x="26828" y="8838"/>
                  </a:lnTo>
                  <a:lnTo>
                    <a:pt x="26550" y="8184"/>
                  </a:lnTo>
                  <a:lnTo>
                    <a:pt x="26273" y="7570"/>
                  </a:lnTo>
                  <a:lnTo>
                    <a:pt x="25956" y="6955"/>
                  </a:lnTo>
                  <a:lnTo>
                    <a:pt x="25599" y="6381"/>
                  </a:lnTo>
                  <a:lnTo>
                    <a:pt x="25243" y="5806"/>
                  </a:lnTo>
                  <a:lnTo>
                    <a:pt x="24846" y="5271"/>
                  </a:lnTo>
                  <a:lnTo>
                    <a:pt x="24430" y="4736"/>
                  </a:lnTo>
                  <a:lnTo>
                    <a:pt x="24014" y="4241"/>
                  </a:lnTo>
                  <a:lnTo>
                    <a:pt x="23558" y="3765"/>
                  </a:lnTo>
                  <a:lnTo>
                    <a:pt x="23083" y="3310"/>
                  </a:lnTo>
                  <a:lnTo>
                    <a:pt x="22568" y="2874"/>
                  </a:lnTo>
                  <a:lnTo>
                    <a:pt x="22072" y="2478"/>
                  </a:lnTo>
                  <a:lnTo>
                    <a:pt x="21537" y="2101"/>
                  </a:lnTo>
                  <a:lnTo>
                    <a:pt x="20983" y="1744"/>
                  </a:lnTo>
                  <a:lnTo>
                    <a:pt x="20408" y="1427"/>
                  </a:lnTo>
                  <a:lnTo>
                    <a:pt x="19834" y="1150"/>
                  </a:lnTo>
                  <a:lnTo>
                    <a:pt x="19239" y="873"/>
                  </a:lnTo>
                  <a:lnTo>
                    <a:pt x="18625" y="655"/>
                  </a:lnTo>
                  <a:lnTo>
                    <a:pt x="18011" y="457"/>
                  </a:lnTo>
                  <a:lnTo>
                    <a:pt x="17377" y="298"/>
                  </a:lnTo>
                  <a:lnTo>
                    <a:pt x="16723" y="179"/>
                  </a:lnTo>
                  <a:lnTo>
                    <a:pt x="16069" y="80"/>
                  </a:lnTo>
                  <a:lnTo>
                    <a:pt x="15395" y="21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9AB8FF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" name="Google Shape;3045;p53"/>
            <p:cNvSpPr/>
            <p:nvPr/>
          </p:nvSpPr>
          <p:spPr>
            <a:xfrm>
              <a:off x="2326200" y="1782100"/>
              <a:ext cx="194200" cy="402725"/>
            </a:xfrm>
            <a:custGeom>
              <a:avLst/>
              <a:gdLst/>
              <a:ahLst/>
              <a:cxnLst/>
              <a:rect l="l" t="t" r="r" b="b"/>
              <a:pathLst>
                <a:path w="7768" h="16109" extrusionOk="0">
                  <a:moveTo>
                    <a:pt x="0" y="0"/>
                  </a:moveTo>
                  <a:lnTo>
                    <a:pt x="0" y="1784"/>
                  </a:lnTo>
                  <a:lnTo>
                    <a:pt x="555" y="1803"/>
                  </a:lnTo>
                  <a:lnTo>
                    <a:pt x="1030" y="1823"/>
                  </a:lnTo>
                  <a:lnTo>
                    <a:pt x="1486" y="1863"/>
                  </a:lnTo>
                  <a:lnTo>
                    <a:pt x="1882" y="1942"/>
                  </a:lnTo>
                  <a:lnTo>
                    <a:pt x="2239" y="2021"/>
                  </a:lnTo>
                  <a:lnTo>
                    <a:pt x="2536" y="2101"/>
                  </a:lnTo>
                  <a:lnTo>
                    <a:pt x="2814" y="2220"/>
                  </a:lnTo>
                  <a:lnTo>
                    <a:pt x="3051" y="2338"/>
                  </a:lnTo>
                  <a:lnTo>
                    <a:pt x="3269" y="2477"/>
                  </a:lnTo>
                  <a:lnTo>
                    <a:pt x="3448" y="2616"/>
                  </a:lnTo>
                  <a:lnTo>
                    <a:pt x="3586" y="2774"/>
                  </a:lnTo>
                  <a:lnTo>
                    <a:pt x="3725" y="2953"/>
                  </a:lnTo>
                  <a:lnTo>
                    <a:pt x="3824" y="3131"/>
                  </a:lnTo>
                  <a:lnTo>
                    <a:pt x="3903" y="3309"/>
                  </a:lnTo>
                  <a:lnTo>
                    <a:pt x="3963" y="3507"/>
                  </a:lnTo>
                  <a:lnTo>
                    <a:pt x="4002" y="3706"/>
                  </a:lnTo>
                  <a:lnTo>
                    <a:pt x="0" y="3706"/>
                  </a:lnTo>
                  <a:lnTo>
                    <a:pt x="0" y="4974"/>
                  </a:lnTo>
                  <a:lnTo>
                    <a:pt x="4062" y="4974"/>
                  </a:lnTo>
                  <a:lnTo>
                    <a:pt x="4042" y="5271"/>
                  </a:lnTo>
                  <a:lnTo>
                    <a:pt x="4002" y="5548"/>
                  </a:lnTo>
                  <a:lnTo>
                    <a:pt x="3943" y="5806"/>
                  </a:lnTo>
                  <a:lnTo>
                    <a:pt x="3864" y="6063"/>
                  </a:lnTo>
                  <a:lnTo>
                    <a:pt x="3745" y="6321"/>
                  </a:lnTo>
                  <a:lnTo>
                    <a:pt x="3586" y="6559"/>
                  </a:lnTo>
                  <a:lnTo>
                    <a:pt x="3408" y="6777"/>
                  </a:lnTo>
                  <a:lnTo>
                    <a:pt x="3190" y="6995"/>
                  </a:lnTo>
                  <a:lnTo>
                    <a:pt x="2952" y="7173"/>
                  </a:lnTo>
                  <a:lnTo>
                    <a:pt x="2655" y="7351"/>
                  </a:lnTo>
                  <a:lnTo>
                    <a:pt x="2338" y="7510"/>
                  </a:lnTo>
                  <a:lnTo>
                    <a:pt x="1962" y="7629"/>
                  </a:lnTo>
                  <a:lnTo>
                    <a:pt x="1565" y="7728"/>
                  </a:lnTo>
                  <a:lnTo>
                    <a:pt x="1110" y="7807"/>
                  </a:lnTo>
                  <a:lnTo>
                    <a:pt x="614" y="7847"/>
                  </a:lnTo>
                  <a:lnTo>
                    <a:pt x="60" y="7866"/>
                  </a:lnTo>
                  <a:lnTo>
                    <a:pt x="60" y="9333"/>
                  </a:lnTo>
                  <a:lnTo>
                    <a:pt x="1209" y="11076"/>
                  </a:lnTo>
                  <a:lnTo>
                    <a:pt x="4498" y="16109"/>
                  </a:lnTo>
                  <a:lnTo>
                    <a:pt x="6261" y="16109"/>
                  </a:lnTo>
                  <a:lnTo>
                    <a:pt x="2338" y="9788"/>
                  </a:lnTo>
                  <a:lnTo>
                    <a:pt x="1962" y="9174"/>
                  </a:lnTo>
                  <a:lnTo>
                    <a:pt x="2259" y="9135"/>
                  </a:lnTo>
                  <a:lnTo>
                    <a:pt x="2576" y="9055"/>
                  </a:lnTo>
                  <a:lnTo>
                    <a:pt x="2972" y="8936"/>
                  </a:lnTo>
                  <a:lnTo>
                    <a:pt x="3190" y="8857"/>
                  </a:lnTo>
                  <a:lnTo>
                    <a:pt x="3408" y="8758"/>
                  </a:lnTo>
                  <a:lnTo>
                    <a:pt x="3646" y="8639"/>
                  </a:lnTo>
                  <a:lnTo>
                    <a:pt x="3864" y="8500"/>
                  </a:lnTo>
                  <a:lnTo>
                    <a:pt x="4102" y="8362"/>
                  </a:lnTo>
                  <a:lnTo>
                    <a:pt x="4339" y="8183"/>
                  </a:lnTo>
                  <a:lnTo>
                    <a:pt x="4557" y="7985"/>
                  </a:lnTo>
                  <a:lnTo>
                    <a:pt x="4775" y="7767"/>
                  </a:lnTo>
                  <a:lnTo>
                    <a:pt x="4973" y="7530"/>
                  </a:lnTo>
                  <a:lnTo>
                    <a:pt x="5152" y="7252"/>
                  </a:lnTo>
                  <a:lnTo>
                    <a:pt x="5330" y="6955"/>
                  </a:lnTo>
                  <a:lnTo>
                    <a:pt x="5488" y="6618"/>
                  </a:lnTo>
                  <a:lnTo>
                    <a:pt x="5607" y="6262"/>
                  </a:lnTo>
                  <a:lnTo>
                    <a:pt x="5706" y="5865"/>
                  </a:lnTo>
                  <a:lnTo>
                    <a:pt x="5786" y="5449"/>
                  </a:lnTo>
                  <a:lnTo>
                    <a:pt x="5825" y="4974"/>
                  </a:lnTo>
                  <a:lnTo>
                    <a:pt x="7767" y="4974"/>
                  </a:lnTo>
                  <a:lnTo>
                    <a:pt x="7767" y="3706"/>
                  </a:lnTo>
                  <a:lnTo>
                    <a:pt x="5766" y="3706"/>
                  </a:lnTo>
                  <a:lnTo>
                    <a:pt x="5687" y="3289"/>
                  </a:lnTo>
                  <a:lnTo>
                    <a:pt x="5607" y="2913"/>
                  </a:lnTo>
                  <a:lnTo>
                    <a:pt x="5528" y="2655"/>
                  </a:lnTo>
                  <a:lnTo>
                    <a:pt x="5449" y="2398"/>
                  </a:lnTo>
                  <a:lnTo>
                    <a:pt x="5350" y="2160"/>
                  </a:lnTo>
                  <a:lnTo>
                    <a:pt x="5251" y="1942"/>
                  </a:lnTo>
                  <a:lnTo>
                    <a:pt x="5152" y="1744"/>
                  </a:lnTo>
                  <a:lnTo>
                    <a:pt x="5033" y="1566"/>
                  </a:lnTo>
                  <a:lnTo>
                    <a:pt x="4934" y="1427"/>
                  </a:lnTo>
                  <a:lnTo>
                    <a:pt x="4815" y="1288"/>
                  </a:lnTo>
                  <a:lnTo>
                    <a:pt x="7767" y="1288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rgbClr val="698CE0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2" name="Google Shape;3046;p53"/>
            <p:cNvSpPr/>
            <p:nvPr/>
          </p:nvSpPr>
          <p:spPr>
            <a:xfrm>
              <a:off x="2879475" y="2843125"/>
              <a:ext cx="841625" cy="873800"/>
            </a:xfrm>
            <a:custGeom>
              <a:avLst/>
              <a:gdLst/>
              <a:ahLst/>
              <a:cxnLst/>
              <a:rect l="l" t="t" r="r" b="b"/>
              <a:pathLst>
                <a:path w="33665" h="34952" extrusionOk="0">
                  <a:moveTo>
                    <a:pt x="15872" y="0"/>
                  </a:moveTo>
                  <a:lnTo>
                    <a:pt x="15059" y="20"/>
                  </a:lnTo>
                  <a:lnTo>
                    <a:pt x="14247" y="99"/>
                  </a:lnTo>
                  <a:lnTo>
                    <a:pt x="13454" y="199"/>
                  </a:lnTo>
                  <a:lnTo>
                    <a:pt x="12682" y="357"/>
                  </a:lnTo>
                  <a:lnTo>
                    <a:pt x="11909" y="555"/>
                  </a:lnTo>
                  <a:lnTo>
                    <a:pt x="11156" y="793"/>
                  </a:lnTo>
                  <a:lnTo>
                    <a:pt x="10423" y="1070"/>
                  </a:lnTo>
                  <a:lnTo>
                    <a:pt x="9690" y="1387"/>
                  </a:lnTo>
                  <a:lnTo>
                    <a:pt x="8996" y="1724"/>
                  </a:lnTo>
                  <a:lnTo>
                    <a:pt x="8303" y="2120"/>
                  </a:lnTo>
                  <a:lnTo>
                    <a:pt x="7649" y="2537"/>
                  </a:lnTo>
                  <a:lnTo>
                    <a:pt x="6995" y="2992"/>
                  </a:lnTo>
                  <a:lnTo>
                    <a:pt x="6381" y="3468"/>
                  </a:lnTo>
                  <a:lnTo>
                    <a:pt x="5787" y="4003"/>
                  </a:lnTo>
                  <a:lnTo>
                    <a:pt x="5192" y="4538"/>
                  </a:lnTo>
                  <a:lnTo>
                    <a:pt x="4657" y="5132"/>
                  </a:lnTo>
                  <a:lnTo>
                    <a:pt x="4122" y="5727"/>
                  </a:lnTo>
                  <a:lnTo>
                    <a:pt x="3627" y="6361"/>
                  </a:lnTo>
                  <a:lnTo>
                    <a:pt x="3151" y="7014"/>
                  </a:lnTo>
                  <a:lnTo>
                    <a:pt x="2715" y="7708"/>
                  </a:lnTo>
                  <a:lnTo>
                    <a:pt x="2299" y="8421"/>
                  </a:lnTo>
                  <a:lnTo>
                    <a:pt x="1923" y="9154"/>
                  </a:lnTo>
                  <a:lnTo>
                    <a:pt x="1566" y="9907"/>
                  </a:lnTo>
                  <a:lnTo>
                    <a:pt x="1249" y="10680"/>
                  </a:lnTo>
                  <a:lnTo>
                    <a:pt x="972" y="11473"/>
                  </a:lnTo>
                  <a:lnTo>
                    <a:pt x="714" y="12285"/>
                  </a:lnTo>
                  <a:lnTo>
                    <a:pt x="496" y="13117"/>
                  </a:lnTo>
                  <a:lnTo>
                    <a:pt x="318" y="13949"/>
                  </a:lnTo>
                  <a:lnTo>
                    <a:pt x="179" y="14821"/>
                  </a:lnTo>
                  <a:lnTo>
                    <a:pt x="80" y="15693"/>
                  </a:lnTo>
                  <a:lnTo>
                    <a:pt x="21" y="16584"/>
                  </a:lnTo>
                  <a:lnTo>
                    <a:pt x="1" y="17476"/>
                  </a:lnTo>
                  <a:lnTo>
                    <a:pt x="21" y="18368"/>
                  </a:lnTo>
                  <a:lnTo>
                    <a:pt x="80" y="19259"/>
                  </a:lnTo>
                  <a:lnTo>
                    <a:pt x="179" y="20131"/>
                  </a:lnTo>
                  <a:lnTo>
                    <a:pt x="318" y="21003"/>
                  </a:lnTo>
                  <a:lnTo>
                    <a:pt x="496" y="21835"/>
                  </a:lnTo>
                  <a:lnTo>
                    <a:pt x="714" y="22667"/>
                  </a:lnTo>
                  <a:lnTo>
                    <a:pt x="972" y="23480"/>
                  </a:lnTo>
                  <a:lnTo>
                    <a:pt x="1249" y="24272"/>
                  </a:lnTo>
                  <a:lnTo>
                    <a:pt x="1566" y="25045"/>
                  </a:lnTo>
                  <a:lnTo>
                    <a:pt x="1923" y="25798"/>
                  </a:lnTo>
                  <a:lnTo>
                    <a:pt x="2299" y="26531"/>
                  </a:lnTo>
                  <a:lnTo>
                    <a:pt x="2715" y="27244"/>
                  </a:lnTo>
                  <a:lnTo>
                    <a:pt x="3151" y="27938"/>
                  </a:lnTo>
                  <a:lnTo>
                    <a:pt x="3627" y="28592"/>
                  </a:lnTo>
                  <a:lnTo>
                    <a:pt x="4122" y="29226"/>
                  </a:lnTo>
                  <a:lnTo>
                    <a:pt x="4657" y="29820"/>
                  </a:lnTo>
                  <a:lnTo>
                    <a:pt x="5192" y="30414"/>
                  </a:lnTo>
                  <a:lnTo>
                    <a:pt x="5787" y="30949"/>
                  </a:lnTo>
                  <a:lnTo>
                    <a:pt x="6381" y="31484"/>
                  </a:lnTo>
                  <a:lnTo>
                    <a:pt x="6995" y="31960"/>
                  </a:lnTo>
                  <a:lnTo>
                    <a:pt x="7649" y="32416"/>
                  </a:lnTo>
                  <a:lnTo>
                    <a:pt x="8303" y="32832"/>
                  </a:lnTo>
                  <a:lnTo>
                    <a:pt x="8996" y="33228"/>
                  </a:lnTo>
                  <a:lnTo>
                    <a:pt x="9690" y="33565"/>
                  </a:lnTo>
                  <a:lnTo>
                    <a:pt x="10423" y="33882"/>
                  </a:lnTo>
                  <a:lnTo>
                    <a:pt x="11156" y="34159"/>
                  </a:lnTo>
                  <a:lnTo>
                    <a:pt x="11909" y="34397"/>
                  </a:lnTo>
                  <a:lnTo>
                    <a:pt x="12682" y="34595"/>
                  </a:lnTo>
                  <a:lnTo>
                    <a:pt x="13454" y="34754"/>
                  </a:lnTo>
                  <a:lnTo>
                    <a:pt x="14247" y="34853"/>
                  </a:lnTo>
                  <a:lnTo>
                    <a:pt x="15059" y="34932"/>
                  </a:lnTo>
                  <a:lnTo>
                    <a:pt x="15872" y="34952"/>
                  </a:lnTo>
                  <a:lnTo>
                    <a:pt x="17794" y="34952"/>
                  </a:lnTo>
                  <a:lnTo>
                    <a:pt x="18606" y="34932"/>
                  </a:lnTo>
                  <a:lnTo>
                    <a:pt x="19418" y="34853"/>
                  </a:lnTo>
                  <a:lnTo>
                    <a:pt x="20211" y="34754"/>
                  </a:lnTo>
                  <a:lnTo>
                    <a:pt x="21003" y="34595"/>
                  </a:lnTo>
                  <a:lnTo>
                    <a:pt x="21756" y="34397"/>
                  </a:lnTo>
                  <a:lnTo>
                    <a:pt x="22509" y="34159"/>
                  </a:lnTo>
                  <a:lnTo>
                    <a:pt x="23262" y="33882"/>
                  </a:lnTo>
                  <a:lnTo>
                    <a:pt x="23976" y="33565"/>
                  </a:lnTo>
                  <a:lnTo>
                    <a:pt x="24669" y="33228"/>
                  </a:lnTo>
                  <a:lnTo>
                    <a:pt x="25363" y="32832"/>
                  </a:lnTo>
                  <a:lnTo>
                    <a:pt x="26036" y="32416"/>
                  </a:lnTo>
                  <a:lnTo>
                    <a:pt x="26670" y="31960"/>
                  </a:lnTo>
                  <a:lnTo>
                    <a:pt x="27284" y="31484"/>
                  </a:lnTo>
                  <a:lnTo>
                    <a:pt x="27899" y="30949"/>
                  </a:lnTo>
                  <a:lnTo>
                    <a:pt x="28473" y="30414"/>
                  </a:lnTo>
                  <a:lnTo>
                    <a:pt x="29028" y="29820"/>
                  </a:lnTo>
                  <a:lnTo>
                    <a:pt x="29543" y="29226"/>
                  </a:lnTo>
                  <a:lnTo>
                    <a:pt x="30039" y="28592"/>
                  </a:lnTo>
                  <a:lnTo>
                    <a:pt x="30514" y="27938"/>
                  </a:lnTo>
                  <a:lnTo>
                    <a:pt x="30950" y="27244"/>
                  </a:lnTo>
                  <a:lnTo>
                    <a:pt x="31366" y="26531"/>
                  </a:lnTo>
                  <a:lnTo>
                    <a:pt x="31762" y="25798"/>
                  </a:lnTo>
                  <a:lnTo>
                    <a:pt x="32099" y="25045"/>
                  </a:lnTo>
                  <a:lnTo>
                    <a:pt x="32416" y="24272"/>
                  </a:lnTo>
                  <a:lnTo>
                    <a:pt x="32713" y="23480"/>
                  </a:lnTo>
                  <a:lnTo>
                    <a:pt x="32951" y="22667"/>
                  </a:lnTo>
                  <a:lnTo>
                    <a:pt x="33169" y="21835"/>
                  </a:lnTo>
                  <a:lnTo>
                    <a:pt x="33347" y="21003"/>
                  </a:lnTo>
                  <a:lnTo>
                    <a:pt x="33486" y="20131"/>
                  </a:lnTo>
                  <a:lnTo>
                    <a:pt x="33585" y="19259"/>
                  </a:lnTo>
                  <a:lnTo>
                    <a:pt x="33645" y="18368"/>
                  </a:lnTo>
                  <a:lnTo>
                    <a:pt x="33664" y="17476"/>
                  </a:lnTo>
                  <a:lnTo>
                    <a:pt x="33645" y="16584"/>
                  </a:lnTo>
                  <a:lnTo>
                    <a:pt x="33585" y="15693"/>
                  </a:lnTo>
                  <a:lnTo>
                    <a:pt x="33486" y="14821"/>
                  </a:lnTo>
                  <a:lnTo>
                    <a:pt x="33347" y="13949"/>
                  </a:lnTo>
                  <a:lnTo>
                    <a:pt x="33169" y="13117"/>
                  </a:lnTo>
                  <a:lnTo>
                    <a:pt x="32951" y="12285"/>
                  </a:lnTo>
                  <a:lnTo>
                    <a:pt x="32713" y="11473"/>
                  </a:lnTo>
                  <a:lnTo>
                    <a:pt x="32416" y="10680"/>
                  </a:lnTo>
                  <a:lnTo>
                    <a:pt x="32099" y="9907"/>
                  </a:lnTo>
                  <a:lnTo>
                    <a:pt x="31762" y="9154"/>
                  </a:lnTo>
                  <a:lnTo>
                    <a:pt x="31366" y="8421"/>
                  </a:lnTo>
                  <a:lnTo>
                    <a:pt x="30950" y="7708"/>
                  </a:lnTo>
                  <a:lnTo>
                    <a:pt x="30514" y="7014"/>
                  </a:lnTo>
                  <a:lnTo>
                    <a:pt x="30039" y="6361"/>
                  </a:lnTo>
                  <a:lnTo>
                    <a:pt x="29543" y="5727"/>
                  </a:lnTo>
                  <a:lnTo>
                    <a:pt x="29028" y="5132"/>
                  </a:lnTo>
                  <a:lnTo>
                    <a:pt x="28473" y="4538"/>
                  </a:lnTo>
                  <a:lnTo>
                    <a:pt x="27899" y="4003"/>
                  </a:lnTo>
                  <a:lnTo>
                    <a:pt x="27284" y="3468"/>
                  </a:lnTo>
                  <a:lnTo>
                    <a:pt x="26670" y="2992"/>
                  </a:lnTo>
                  <a:lnTo>
                    <a:pt x="26036" y="2537"/>
                  </a:lnTo>
                  <a:lnTo>
                    <a:pt x="25363" y="2120"/>
                  </a:lnTo>
                  <a:lnTo>
                    <a:pt x="24669" y="1724"/>
                  </a:lnTo>
                  <a:lnTo>
                    <a:pt x="23976" y="1387"/>
                  </a:lnTo>
                  <a:lnTo>
                    <a:pt x="23262" y="1070"/>
                  </a:lnTo>
                  <a:lnTo>
                    <a:pt x="22509" y="793"/>
                  </a:lnTo>
                  <a:lnTo>
                    <a:pt x="21756" y="555"/>
                  </a:lnTo>
                  <a:lnTo>
                    <a:pt x="21003" y="357"/>
                  </a:lnTo>
                  <a:lnTo>
                    <a:pt x="20211" y="199"/>
                  </a:lnTo>
                  <a:lnTo>
                    <a:pt x="19418" y="99"/>
                  </a:lnTo>
                  <a:lnTo>
                    <a:pt x="18606" y="20"/>
                  </a:lnTo>
                  <a:lnTo>
                    <a:pt x="17794" y="0"/>
                  </a:lnTo>
                  <a:close/>
                </a:path>
              </a:pathLst>
            </a:custGeom>
            <a:solidFill>
              <a:srgbClr val="9AB8FF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3" name="Google Shape;3047;p53"/>
            <p:cNvSpPr/>
            <p:nvPr/>
          </p:nvSpPr>
          <p:spPr>
            <a:xfrm>
              <a:off x="3171750" y="3060075"/>
              <a:ext cx="234300" cy="486450"/>
            </a:xfrm>
            <a:custGeom>
              <a:avLst/>
              <a:gdLst/>
              <a:ahLst/>
              <a:cxnLst/>
              <a:rect l="l" t="t" r="r" b="b"/>
              <a:pathLst>
                <a:path w="9372" h="19458" extrusionOk="0">
                  <a:moveTo>
                    <a:pt x="0" y="1"/>
                  </a:moveTo>
                  <a:lnTo>
                    <a:pt x="0" y="2161"/>
                  </a:lnTo>
                  <a:lnTo>
                    <a:pt x="654" y="2161"/>
                  </a:lnTo>
                  <a:lnTo>
                    <a:pt x="1248" y="2200"/>
                  </a:lnTo>
                  <a:lnTo>
                    <a:pt x="1783" y="2260"/>
                  </a:lnTo>
                  <a:lnTo>
                    <a:pt x="2259" y="2339"/>
                  </a:lnTo>
                  <a:lnTo>
                    <a:pt x="2695" y="2438"/>
                  </a:lnTo>
                  <a:lnTo>
                    <a:pt x="3071" y="2537"/>
                  </a:lnTo>
                  <a:lnTo>
                    <a:pt x="3408" y="2676"/>
                  </a:lnTo>
                  <a:lnTo>
                    <a:pt x="3685" y="2814"/>
                  </a:lnTo>
                  <a:lnTo>
                    <a:pt x="3943" y="2993"/>
                  </a:lnTo>
                  <a:lnTo>
                    <a:pt x="4161" y="3171"/>
                  </a:lnTo>
                  <a:lnTo>
                    <a:pt x="4339" y="3349"/>
                  </a:lnTo>
                  <a:lnTo>
                    <a:pt x="4498" y="3567"/>
                  </a:lnTo>
                  <a:lnTo>
                    <a:pt x="4617" y="3765"/>
                  </a:lnTo>
                  <a:lnTo>
                    <a:pt x="4696" y="4003"/>
                  </a:lnTo>
                  <a:lnTo>
                    <a:pt x="4775" y="4221"/>
                  </a:lnTo>
                  <a:lnTo>
                    <a:pt x="4835" y="4459"/>
                  </a:lnTo>
                  <a:lnTo>
                    <a:pt x="0" y="4459"/>
                  </a:lnTo>
                  <a:lnTo>
                    <a:pt x="0" y="6024"/>
                  </a:lnTo>
                  <a:lnTo>
                    <a:pt x="4914" y="6024"/>
                  </a:lnTo>
                  <a:lnTo>
                    <a:pt x="4894" y="6361"/>
                  </a:lnTo>
                  <a:lnTo>
                    <a:pt x="4835" y="6698"/>
                  </a:lnTo>
                  <a:lnTo>
                    <a:pt x="4775" y="7015"/>
                  </a:lnTo>
                  <a:lnTo>
                    <a:pt x="4656" y="7332"/>
                  </a:lnTo>
                  <a:lnTo>
                    <a:pt x="4518" y="7629"/>
                  </a:lnTo>
                  <a:lnTo>
                    <a:pt x="4339" y="7926"/>
                  </a:lnTo>
                  <a:lnTo>
                    <a:pt x="4121" y="8204"/>
                  </a:lnTo>
                  <a:lnTo>
                    <a:pt x="3864" y="8441"/>
                  </a:lnTo>
                  <a:lnTo>
                    <a:pt x="3547" y="8679"/>
                  </a:lnTo>
                  <a:lnTo>
                    <a:pt x="3210" y="8877"/>
                  </a:lnTo>
                  <a:lnTo>
                    <a:pt x="2814" y="9056"/>
                  </a:lnTo>
                  <a:lnTo>
                    <a:pt x="2378" y="9214"/>
                  </a:lnTo>
                  <a:lnTo>
                    <a:pt x="1882" y="9333"/>
                  </a:lnTo>
                  <a:lnTo>
                    <a:pt x="1328" y="9432"/>
                  </a:lnTo>
                  <a:lnTo>
                    <a:pt x="733" y="9492"/>
                  </a:lnTo>
                  <a:lnTo>
                    <a:pt x="79" y="9511"/>
                  </a:lnTo>
                  <a:lnTo>
                    <a:pt x="79" y="11275"/>
                  </a:lnTo>
                  <a:lnTo>
                    <a:pt x="1446" y="13395"/>
                  </a:lnTo>
                  <a:lnTo>
                    <a:pt x="5429" y="19458"/>
                  </a:lnTo>
                  <a:lnTo>
                    <a:pt x="7569" y="19458"/>
                  </a:lnTo>
                  <a:lnTo>
                    <a:pt x="2833" y="11830"/>
                  </a:lnTo>
                  <a:lnTo>
                    <a:pt x="2358" y="11077"/>
                  </a:lnTo>
                  <a:lnTo>
                    <a:pt x="2457" y="11077"/>
                  </a:lnTo>
                  <a:lnTo>
                    <a:pt x="2715" y="11037"/>
                  </a:lnTo>
                  <a:lnTo>
                    <a:pt x="3111" y="10938"/>
                  </a:lnTo>
                  <a:lnTo>
                    <a:pt x="3586" y="10799"/>
                  </a:lnTo>
                  <a:lnTo>
                    <a:pt x="3844" y="10700"/>
                  </a:lnTo>
                  <a:lnTo>
                    <a:pt x="4121" y="10581"/>
                  </a:lnTo>
                  <a:lnTo>
                    <a:pt x="4399" y="10443"/>
                  </a:lnTo>
                  <a:lnTo>
                    <a:pt x="4676" y="10284"/>
                  </a:lnTo>
                  <a:lnTo>
                    <a:pt x="4953" y="10106"/>
                  </a:lnTo>
                  <a:lnTo>
                    <a:pt x="5231" y="9888"/>
                  </a:lnTo>
                  <a:lnTo>
                    <a:pt x="5508" y="9650"/>
                  </a:lnTo>
                  <a:lnTo>
                    <a:pt x="5766" y="9393"/>
                  </a:lnTo>
                  <a:lnTo>
                    <a:pt x="6004" y="9095"/>
                  </a:lnTo>
                  <a:lnTo>
                    <a:pt x="6241" y="8758"/>
                  </a:lnTo>
                  <a:lnTo>
                    <a:pt x="6440" y="8402"/>
                  </a:lnTo>
                  <a:lnTo>
                    <a:pt x="6618" y="8006"/>
                  </a:lnTo>
                  <a:lnTo>
                    <a:pt x="6776" y="7570"/>
                  </a:lnTo>
                  <a:lnTo>
                    <a:pt x="6895" y="7094"/>
                  </a:lnTo>
                  <a:lnTo>
                    <a:pt x="6994" y="6579"/>
                  </a:lnTo>
                  <a:lnTo>
                    <a:pt x="7034" y="6024"/>
                  </a:lnTo>
                  <a:lnTo>
                    <a:pt x="9372" y="6024"/>
                  </a:lnTo>
                  <a:lnTo>
                    <a:pt x="9372" y="4459"/>
                  </a:lnTo>
                  <a:lnTo>
                    <a:pt x="6955" y="4459"/>
                  </a:lnTo>
                  <a:lnTo>
                    <a:pt x="6875" y="3983"/>
                  </a:lnTo>
                  <a:lnTo>
                    <a:pt x="6776" y="3528"/>
                  </a:lnTo>
                  <a:lnTo>
                    <a:pt x="6677" y="3191"/>
                  </a:lnTo>
                  <a:lnTo>
                    <a:pt x="6578" y="2894"/>
                  </a:lnTo>
                  <a:lnTo>
                    <a:pt x="6479" y="2616"/>
                  </a:lnTo>
                  <a:lnTo>
                    <a:pt x="6360" y="2339"/>
                  </a:lnTo>
                  <a:lnTo>
                    <a:pt x="6222" y="2101"/>
                  </a:lnTo>
                  <a:lnTo>
                    <a:pt x="6083" y="1903"/>
                  </a:lnTo>
                  <a:lnTo>
                    <a:pt x="5944" y="1705"/>
                  </a:lnTo>
                  <a:lnTo>
                    <a:pt x="5805" y="1566"/>
                  </a:lnTo>
                  <a:lnTo>
                    <a:pt x="9372" y="1566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698CE0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4" name="Google Shape;3048;p53"/>
            <p:cNvSpPr/>
            <p:nvPr/>
          </p:nvSpPr>
          <p:spPr>
            <a:xfrm>
              <a:off x="3145475" y="749300"/>
              <a:ext cx="855975" cy="888175"/>
            </a:xfrm>
            <a:custGeom>
              <a:avLst/>
              <a:gdLst/>
              <a:ahLst/>
              <a:cxnLst/>
              <a:rect l="l" t="t" r="r" b="b"/>
              <a:pathLst>
                <a:path w="34239" h="35527" extrusionOk="0">
                  <a:moveTo>
                    <a:pt x="16149" y="1"/>
                  </a:moveTo>
                  <a:lnTo>
                    <a:pt x="15317" y="21"/>
                  </a:lnTo>
                  <a:lnTo>
                    <a:pt x="14485" y="100"/>
                  </a:lnTo>
                  <a:lnTo>
                    <a:pt x="13692" y="219"/>
                  </a:lnTo>
                  <a:lnTo>
                    <a:pt x="12880" y="357"/>
                  </a:lnTo>
                  <a:lnTo>
                    <a:pt x="12107" y="575"/>
                  </a:lnTo>
                  <a:lnTo>
                    <a:pt x="11334" y="813"/>
                  </a:lnTo>
                  <a:lnTo>
                    <a:pt x="10601" y="1091"/>
                  </a:lnTo>
                  <a:lnTo>
                    <a:pt x="9868" y="1408"/>
                  </a:lnTo>
                  <a:lnTo>
                    <a:pt x="9135" y="1764"/>
                  </a:lnTo>
                  <a:lnTo>
                    <a:pt x="8442" y="2141"/>
                  </a:lnTo>
                  <a:lnTo>
                    <a:pt x="7768" y="2577"/>
                  </a:lnTo>
                  <a:lnTo>
                    <a:pt x="7114" y="3032"/>
                  </a:lnTo>
                  <a:lnTo>
                    <a:pt x="6480" y="3528"/>
                  </a:lnTo>
                  <a:lnTo>
                    <a:pt x="5866" y="4063"/>
                  </a:lnTo>
                  <a:lnTo>
                    <a:pt x="5291" y="4617"/>
                  </a:lnTo>
                  <a:lnTo>
                    <a:pt x="4736" y="5212"/>
                  </a:lnTo>
                  <a:lnTo>
                    <a:pt x="4201" y="5826"/>
                  </a:lnTo>
                  <a:lnTo>
                    <a:pt x="3686" y="6480"/>
                  </a:lnTo>
                  <a:lnTo>
                    <a:pt x="3211" y="7134"/>
                  </a:lnTo>
                  <a:lnTo>
                    <a:pt x="2755" y="7847"/>
                  </a:lnTo>
                  <a:lnTo>
                    <a:pt x="2339" y="8560"/>
                  </a:lnTo>
                  <a:lnTo>
                    <a:pt x="1943" y="9313"/>
                  </a:lnTo>
                  <a:lnTo>
                    <a:pt x="1586" y="10066"/>
                  </a:lnTo>
                  <a:lnTo>
                    <a:pt x="1269" y="10859"/>
                  </a:lnTo>
                  <a:lnTo>
                    <a:pt x="972" y="11671"/>
                  </a:lnTo>
                  <a:lnTo>
                    <a:pt x="734" y="12483"/>
                  </a:lnTo>
                  <a:lnTo>
                    <a:pt x="516" y="13335"/>
                  </a:lnTo>
                  <a:lnTo>
                    <a:pt x="338" y="14187"/>
                  </a:lnTo>
                  <a:lnTo>
                    <a:pt x="179" y="15059"/>
                  </a:lnTo>
                  <a:lnTo>
                    <a:pt x="80" y="15951"/>
                  </a:lnTo>
                  <a:lnTo>
                    <a:pt x="21" y="16862"/>
                  </a:lnTo>
                  <a:lnTo>
                    <a:pt x="1" y="17774"/>
                  </a:lnTo>
                  <a:lnTo>
                    <a:pt x="21" y="18685"/>
                  </a:lnTo>
                  <a:lnTo>
                    <a:pt x="80" y="19597"/>
                  </a:lnTo>
                  <a:lnTo>
                    <a:pt x="179" y="20468"/>
                  </a:lnTo>
                  <a:lnTo>
                    <a:pt x="338" y="21360"/>
                  </a:lnTo>
                  <a:lnTo>
                    <a:pt x="516" y="22212"/>
                  </a:lnTo>
                  <a:lnTo>
                    <a:pt x="734" y="23064"/>
                  </a:lnTo>
                  <a:lnTo>
                    <a:pt x="972" y="23876"/>
                  </a:lnTo>
                  <a:lnTo>
                    <a:pt x="1269" y="24689"/>
                  </a:lnTo>
                  <a:lnTo>
                    <a:pt x="1586" y="25481"/>
                  </a:lnTo>
                  <a:lnTo>
                    <a:pt x="1943" y="26234"/>
                  </a:lnTo>
                  <a:lnTo>
                    <a:pt x="2339" y="26987"/>
                  </a:lnTo>
                  <a:lnTo>
                    <a:pt x="2755" y="27700"/>
                  </a:lnTo>
                  <a:lnTo>
                    <a:pt x="3211" y="28394"/>
                  </a:lnTo>
                  <a:lnTo>
                    <a:pt x="3686" y="29068"/>
                  </a:lnTo>
                  <a:lnTo>
                    <a:pt x="4201" y="29721"/>
                  </a:lnTo>
                  <a:lnTo>
                    <a:pt x="4736" y="30336"/>
                  </a:lnTo>
                  <a:lnTo>
                    <a:pt x="5291" y="30930"/>
                  </a:lnTo>
                  <a:lnTo>
                    <a:pt x="5866" y="31485"/>
                  </a:lnTo>
                  <a:lnTo>
                    <a:pt x="6480" y="32000"/>
                  </a:lnTo>
                  <a:lnTo>
                    <a:pt x="7114" y="32495"/>
                  </a:lnTo>
                  <a:lnTo>
                    <a:pt x="7768" y="32971"/>
                  </a:lnTo>
                  <a:lnTo>
                    <a:pt x="8442" y="33387"/>
                  </a:lnTo>
                  <a:lnTo>
                    <a:pt x="9135" y="33783"/>
                  </a:lnTo>
                  <a:lnTo>
                    <a:pt x="9868" y="34140"/>
                  </a:lnTo>
                  <a:lnTo>
                    <a:pt x="10601" y="34457"/>
                  </a:lnTo>
                  <a:lnTo>
                    <a:pt x="11334" y="34734"/>
                  </a:lnTo>
                  <a:lnTo>
                    <a:pt x="12107" y="34972"/>
                  </a:lnTo>
                  <a:lnTo>
                    <a:pt x="12880" y="35170"/>
                  </a:lnTo>
                  <a:lnTo>
                    <a:pt x="13692" y="35329"/>
                  </a:lnTo>
                  <a:lnTo>
                    <a:pt x="14485" y="35448"/>
                  </a:lnTo>
                  <a:lnTo>
                    <a:pt x="15317" y="35507"/>
                  </a:lnTo>
                  <a:lnTo>
                    <a:pt x="16149" y="35527"/>
                  </a:lnTo>
                  <a:lnTo>
                    <a:pt x="18091" y="35527"/>
                  </a:lnTo>
                  <a:lnTo>
                    <a:pt x="18923" y="35507"/>
                  </a:lnTo>
                  <a:lnTo>
                    <a:pt x="19755" y="35448"/>
                  </a:lnTo>
                  <a:lnTo>
                    <a:pt x="20548" y="35329"/>
                  </a:lnTo>
                  <a:lnTo>
                    <a:pt x="21360" y="35170"/>
                  </a:lnTo>
                  <a:lnTo>
                    <a:pt x="22133" y="34972"/>
                  </a:lnTo>
                  <a:lnTo>
                    <a:pt x="22906" y="34734"/>
                  </a:lnTo>
                  <a:lnTo>
                    <a:pt x="23639" y="34457"/>
                  </a:lnTo>
                  <a:lnTo>
                    <a:pt x="24372" y="34140"/>
                  </a:lnTo>
                  <a:lnTo>
                    <a:pt x="25085" y="33783"/>
                  </a:lnTo>
                  <a:lnTo>
                    <a:pt x="25798" y="33387"/>
                  </a:lnTo>
                  <a:lnTo>
                    <a:pt x="26472" y="32971"/>
                  </a:lnTo>
                  <a:lnTo>
                    <a:pt x="27126" y="32495"/>
                  </a:lnTo>
                  <a:lnTo>
                    <a:pt x="27760" y="32000"/>
                  </a:lnTo>
                  <a:lnTo>
                    <a:pt x="28354" y="31485"/>
                  </a:lnTo>
                  <a:lnTo>
                    <a:pt x="28949" y="30930"/>
                  </a:lnTo>
                  <a:lnTo>
                    <a:pt x="29504" y="30336"/>
                  </a:lnTo>
                  <a:lnTo>
                    <a:pt x="30038" y="29721"/>
                  </a:lnTo>
                  <a:lnTo>
                    <a:pt x="30554" y="29068"/>
                  </a:lnTo>
                  <a:lnTo>
                    <a:pt x="31029" y="28394"/>
                  </a:lnTo>
                  <a:lnTo>
                    <a:pt x="31485" y="27700"/>
                  </a:lnTo>
                  <a:lnTo>
                    <a:pt x="31901" y="26987"/>
                  </a:lnTo>
                  <a:lnTo>
                    <a:pt x="32297" y="26234"/>
                  </a:lnTo>
                  <a:lnTo>
                    <a:pt x="32654" y="25481"/>
                  </a:lnTo>
                  <a:lnTo>
                    <a:pt x="32971" y="24689"/>
                  </a:lnTo>
                  <a:lnTo>
                    <a:pt x="33248" y="23876"/>
                  </a:lnTo>
                  <a:lnTo>
                    <a:pt x="33506" y="23064"/>
                  </a:lnTo>
                  <a:lnTo>
                    <a:pt x="33724" y="22212"/>
                  </a:lnTo>
                  <a:lnTo>
                    <a:pt x="33902" y="21360"/>
                  </a:lnTo>
                  <a:lnTo>
                    <a:pt x="34041" y="20468"/>
                  </a:lnTo>
                  <a:lnTo>
                    <a:pt x="34160" y="19597"/>
                  </a:lnTo>
                  <a:lnTo>
                    <a:pt x="34219" y="18685"/>
                  </a:lnTo>
                  <a:lnTo>
                    <a:pt x="34239" y="17774"/>
                  </a:lnTo>
                  <a:lnTo>
                    <a:pt x="34219" y="16862"/>
                  </a:lnTo>
                  <a:lnTo>
                    <a:pt x="34160" y="15951"/>
                  </a:lnTo>
                  <a:lnTo>
                    <a:pt x="34041" y="15059"/>
                  </a:lnTo>
                  <a:lnTo>
                    <a:pt x="33902" y="14187"/>
                  </a:lnTo>
                  <a:lnTo>
                    <a:pt x="33724" y="13335"/>
                  </a:lnTo>
                  <a:lnTo>
                    <a:pt x="33506" y="12483"/>
                  </a:lnTo>
                  <a:lnTo>
                    <a:pt x="33248" y="11671"/>
                  </a:lnTo>
                  <a:lnTo>
                    <a:pt x="32971" y="10859"/>
                  </a:lnTo>
                  <a:lnTo>
                    <a:pt x="32654" y="10066"/>
                  </a:lnTo>
                  <a:lnTo>
                    <a:pt x="32297" y="9313"/>
                  </a:lnTo>
                  <a:lnTo>
                    <a:pt x="31901" y="8560"/>
                  </a:lnTo>
                  <a:lnTo>
                    <a:pt x="31485" y="7847"/>
                  </a:lnTo>
                  <a:lnTo>
                    <a:pt x="31029" y="7134"/>
                  </a:lnTo>
                  <a:lnTo>
                    <a:pt x="30554" y="6480"/>
                  </a:lnTo>
                  <a:lnTo>
                    <a:pt x="30038" y="5826"/>
                  </a:lnTo>
                  <a:lnTo>
                    <a:pt x="29504" y="5212"/>
                  </a:lnTo>
                  <a:lnTo>
                    <a:pt x="28949" y="4617"/>
                  </a:lnTo>
                  <a:lnTo>
                    <a:pt x="28354" y="4063"/>
                  </a:lnTo>
                  <a:lnTo>
                    <a:pt x="27760" y="3528"/>
                  </a:lnTo>
                  <a:lnTo>
                    <a:pt x="27126" y="3032"/>
                  </a:lnTo>
                  <a:lnTo>
                    <a:pt x="26472" y="2577"/>
                  </a:lnTo>
                  <a:lnTo>
                    <a:pt x="25798" y="2141"/>
                  </a:lnTo>
                  <a:lnTo>
                    <a:pt x="25085" y="1764"/>
                  </a:lnTo>
                  <a:lnTo>
                    <a:pt x="24372" y="1408"/>
                  </a:lnTo>
                  <a:lnTo>
                    <a:pt x="23639" y="1091"/>
                  </a:lnTo>
                  <a:lnTo>
                    <a:pt x="22906" y="813"/>
                  </a:lnTo>
                  <a:lnTo>
                    <a:pt x="22133" y="575"/>
                  </a:lnTo>
                  <a:lnTo>
                    <a:pt x="21360" y="357"/>
                  </a:lnTo>
                  <a:lnTo>
                    <a:pt x="20548" y="219"/>
                  </a:lnTo>
                  <a:lnTo>
                    <a:pt x="19755" y="100"/>
                  </a:lnTo>
                  <a:lnTo>
                    <a:pt x="18923" y="21"/>
                  </a:lnTo>
                  <a:lnTo>
                    <a:pt x="18091" y="1"/>
                  </a:lnTo>
                  <a:close/>
                </a:path>
              </a:pathLst>
            </a:custGeom>
            <a:solidFill>
              <a:srgbClr val="9AB8FF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5" name="Google Shape;3049;p53"/>
            <p:cNvSpPr/>
            <p:nvPr/>
          </p:nvSpPr>
          <p:spPr>
            <a:xfrm>
              <a:off x="3442700" y="969725"/>
              <a:ext cx="238275" cy="494875"/>
            </a:xfrm>
            <a:custGeom>
              <a:avLst/>
              <a:gdLst/>
              <a:ahLst/>
              <a:cxnLst/>
              <a:rect l="l" t="t" r="r" b="b"/>
              <a:pathLst>
                <a:path w="9531" h="19795" extrusionOk="0">
                  <a:moveTo>
                    <a:pt x="0" y="1"/>
                  </a:moveTo>
                  <a:lnTo>
                    <a:pt x="0" y="2200"/>
                  </a:lnTo>
                  <a:lnTo>
                    <a:pt x="674" y="2200"/>
                  </a:lnTo>
                  <a:lnTo>
                    <a:pt x="1268" y="2240"/>
                  </a:lnTo>
                  <a:lnTo>
                    <a:pt x="1803" y="2299"/>
                  </a:lnTo>
                  <a:lnTo>
                    <a:pt x="2299" y="2379"/>
                  </a:lnTo>
                  <a:lnTo>
                    <a:pt x="2734" y="2478"/>
                  </a:lnTo>
                  <a:lnTo>
                    <a:pt x="3111" y="2596"/>
                  </a:lnTo>
                  <a:lnTo>
                    <a:pt x="3468" y="2735"/>
                  </a:lnTo>
                  <a:lnTo>
                    <a:pt x="3765" y="2874"/>
                  </a:lnTo>
                  <a:lnTo>
                    <a:pt x="4003" y="3052"/>
                  </a:lnTo>
                  <a:lnTo>
                    <a:pt x="4220" y="3231"/>
                  </a:lnTo>
                  <a:lnTo>
                    <a:pt x="4419" y="3429"/>
                  </a:lnTo>
                  <a:lnTo>
                    <a:pt x="4557" y="3627"/>
                  </a:lnTo>
                  <a:lnTo>
                    <a:pt x="4696" y="3845"/>
                  </a:lnTo>
                  <a:lnTo>
                    <a:pt x="4775" y="4063"/>
                  </a:lnTo>
                  <a:lnTo>
                    <a:pt x="4855" y="4300"/>
                  </a:lnTo>
                  <a:lnTo>
                    <a:pt x="4914" y="4558"/>
                  </a:lnTo>
                  <a:lnTo>
                    <a:pt x="0" y="4558"/>
                  </a:lnTo>
                  <a:lnTo>
                    <a:pt x="0" y="6123"/>
                  </a:lnTo>
                  <a:lnTo>
                    <a:pt x="4993" y="6123"/>
                  </a:lnTo>
                  <a:lnTo>
                    <a:pt x="4973" y="6480"/>
                  </a:lnTo>
                  <a:lnTo>
                    <a:pt x="4934" y="6817"/>
                  </a:lnTo>
                  <a:lnTo>
                    <a:pt x="4855" y="7154"/>
                  </a:lnTo>
                  <a:lnTo>
                    <a:pt x="4736" y="7471"/>
                  </a:lnTo>
                  <a:lnTo>
                    <a:pt x="4597" y="7768"/>
                  </a:lnTo>
                  <a:lnTo>
                    <a:pt x="4399" y="8065"/>
                  </a:lnTo>
                  <a:lnTo>
                    <a:pt x="4181" y="8342"/>
                  </a:lnTo>
                  <a:lnTo>
                    <a:pt x="3923" y="8600"/>
                  </a:lnTo>
                  <a:lnTo>
                    <a:pt x="3606" y="8838"/>
                  </a:lnTo>
                  <a:lnTo>
                    <a:pt x="3269" y="9036"/>
                  </a:lnTo>
                  <a:lnTo>
                    <a:pt x="2873" y="9234"/>
                  </a:lnTo>
                  <a:lnTo>
                    <a:pt x="2417" y="9373"/>
                  </a:lnTo>
                  <a:lnTo>
                    <a:pt x="1922" y="9511"/>
                  </a:lnTo>
                  <a:lnTo>
                    <a:pt x="1347" y="9591"/>
                  </a:lnTo>
                  <a:lnTo>
                    <a:pt x="733" y="9650"/>
                  </a:lnTo>
                  <a:lnTo>
                    <a:pt x="79" y="9670"/>
                  </a:lnTo>
                  <a:lnTo>
                    <a:pt x="79" y="11473"/>
                  </a:lnTo>
                  <a:lnTo>
                    <a:pt x="1486" y="13633"/>
                  </a:lnTo>
                  <a:lnTo>
                    <a:pt x="5508" y="19795"/>
                  </a:lnTo>
                  <a:lnTo>
                    <a:pt x="7688" y="19795"/>
                  </a:lnTo>
                  <a:lnTo>
                    <a:pt x="2873" y="12048"/>
                  </a:lnTo>
                  <a:lnTo>
                    <a:pt x="2398" y="11275"/>
                  </a:lnTo>
                  <a:lnTo>
                    <a:pt x="2497" y="11275"/>
                  </a:lnTo>
                  <a:lnTo>
                    <a:pt x="2774" y="11235"/>
                  </a:lnTo>
                  <a:lnTo>
                    <a:pt x="3151" y="11136"/>
                  </a:lnTo>
                  <a:lnTo>
                    <a:pt x="3646" y="10978"/>
                  </a:lnTo>
                  <a:lnTo>
                    <a:pt x="3923" y="10879"/>
                  </a:lnTo>
                  <a:lnTo>
                    <a:pt x="4181" y="10760"/>
                  </a:lnTo>
                  <a:lnTo>
                    <a:pt x="4478" y="10621"/>
                  </a:lnTo>
                  <a:lnTo>
                    <a:pt x="4755" y="10463"/>
                  </a:lnTo>
                  <a:lnTo>
                    <a:pt x="5033" y="10284"/>
                  </a:lnTo>
                  <a:lnTo>
                    <a:pt x="5310" y="10066"/>
                  </a:lnTo>
                  <a:lnTo>
                    <a:pt x="5588" y="9828"/>
                  </a:lnTo>
                  <a:lnTo>
                    <a:pt x="5845" y="9551"/>
                  </a:lnTo>
                  <a:lnTo>
                    <a:pt x="6103" y="9254"/>
                  </a:lnTo>
                  <a:lnTo>
                    <a:pt x="6341" y="8917"/>
                  </a:lnTo>
                  <a:lnTo>
                    <a:pt x="6539" y="8541"/>
                  </a:lnTo>
                  <a:lnTo>
                    <a:pt x="6737" y="8144"/>
                  </a:lnTo>
                  <a:lnTo>
                    <a:pt x="6895" y="7708"/>
                  </a:lnTo>
                  <a:lnTo>
                    <a:pt x="7014" y="7213"/>
                  </a:lnTo>
                  <a:lnTo>
                    <a:pt x="7093" y="6698"/>
                  </a:lnTo>
                  <a:lnTo>
                    <a:pt x="7153" y="6123"/>
                  </a:lnTo>
                  <a:lnTo>
                    <a:pt x="9531" y="6123"/>
                  </a:lnTo>
                  <a:lnTo>
                    <a:pt x="9531" y="4558"/>
                  </a:lnTo>
                  <a:lnTo>
                    <a:pt x="7074" y="4558"/>
                  </a:lnTo>
                  <a:lnTo>
                    <a:pt x="6994" y="4063"/>
                  </a:lnTo>
                  <a:lnTo>
                    <a:pt x="6895" y="3587"/>
                  </a:lnTo>
                  <a:lnTo>
                    <a:pt x="6796" y="3270"/>
                  </a:lnTo>
                  <a:lnTo>
                    <a:pt x="6697" y="2953"/>
                  </a:lnTo>
                  <a:lnTo>
                    <a:pt x="6578" y="2656"/>
                  </a:lnTo>
                  <a:lnTo>
                    <a:pt x="6459" y="2398"/>
                  </a:lnTo>
                  <a:lnTo>
                    <a:pt x="6321" y="2161"/>
                  </a:lnTo>
                  <a:lnTo>
                    <a:pt x="6202" y="1943"/>
                  </a:lnTo>
                  <a:lnTo>
                    <a:pt x="6043" y="1744"/>
                  </a:lnTo>
                  <a:lnTo>
                    <a:pt x="5905" y="1586"/>
                  </a:lnTo>
                  <a:lnTo>
                    <a:pt x="9531" y="1586"/>
                  </a:lnTo>
                  <a:lnTo>
                    <a:pt x="9531" y="1"/>
                  </a:lnTo>
                  <a:close/>
                </a:path>
              </a:pathLst>
            </a:custGeom>
            <a:solidFill>
              <a:srgbClr val="698CE0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6" name="Google Shape;3050;p53"/>
            <p:cNvSpPr/>
            <p:nvPr/>
          </p:nvSpPr>
          <p:spPr>
            <a:xfrm>
              <a:off x="4708344" y="1062304"/>
              <a:ext cx="1103625" cy="1145250"/>
            </a:xfrm>
            <a:custGeom>
              <a:avLst/>
              <a:gdLst/>
              <a:ahLst/>
              <a:cxnLst/>
              <a:rect l="l" t="t" r="r" b="b"/>
              <a:pathLst>
                <a:path w="44145" h="45810" extrusionOk="0">
                  <a:moveTo>
                    <a:pt x="20804" y="0"/>
                  </a:moveTo>
                  <a:lnTo>
                    <a:pt x="20270" y="20"/>
                  </a:lnTo>
                  <a:lnTo>
                    <a:pt x="19735" y="40"/>
                  </a:lnTo>
                  <a:lnTo>
                    <a:pt x="19200" y="79"/>
                  </a:lnTo>
                  <a:lnTo>
                    <a:pt x="18684" y="119"/>
                  </a:lnTo>
                  <a:lnTo>
                    <a:pt x="18169" y="178"/>
                  </a:lnTo>
                  <a:lnTo>
                    <a:pt x="17634" y="277"/>
                  </a:lnTo>
                  <a:lnTo>
                    <a:pt x="17119" y="357"/>
                  </a:lnTo>
                  <a:lnTo>
                    <a:pt x="16624" y="476"/>
                  </a:lnTo>
                  <a:lnTo>
                    <a:pt x="16109" y="594"/>
                  </a:lnTo>
                  <a:lnTo>
                    <a:pt x="15613" y="733"/>
                  </a:lnTo>
                  <a:lnTo>
                    <a:pt x="15118" y="872"/>
                  </a:lnTo>
                  <a:lnTo>
                    <a:pt x="14623" y="1030"/>
                  </a:lnTo>
                  <a:lnTo>
                    <a:pt x="14127" y="1209"/>
                  </a:lnTo>
                  <a:lnTo>
                    <a:pt x="13652" y="1387"/>
                  </a:lnTo>
                  <a:lnTo>
                    <a:pt x="13176" y="1585"/>
                  </a:lnTo>
                  <a:lnTo>
                    <a:pt x="12720" y="1803"/>
                  </a:lnTo>
                  <a:lnTo>
                    <a:pt x="12245" y="2021"/>
                  </a:lnTo>
                  <a:lnTo>
                    <a:pt x="11789" y="2259"/>
                  </a:lnTo>
                  <a:lnTo>
                    <a:pt x="11334" y="2516"/>
                  </a:lnTo>
                  <a:lnTo>
                    <a:pt x="10898" y="2774"/>
                  </a:lnTo>
                  <a:lnTo>
                    <a:pt x="10462" y="3032"/>
                  </a:lnTo>
                  <a:lnTo>
                    <a:pt x="10026" y="3329"/>
                  </a:lnTo>
                  <a:lnTo>
                    <a:pt x="9590" y="3606"/>
                  </a:lnTo>
                  <a:lnTo>
                    <a:pt x="9174" y="3923"/>
                  </a:lnTo>
                  <a:lnTo>
                    <a:pt x="8758" y="4220"/>
                  </a:lnTo>
                  <a:lnTo>
                    <a:pt x="8361" y="4557"/>
                  </a:lnTo>
                  <a:lnTo>
                    <a:pt x="7965" y="4894"/>
                  </a:lnTo>
                  <a:lnTo>
                    <a:pt x="7569" y="5231"/>
                  </a:lnTo>
                  <a:lnTo>
                    <a:pt x="7192" y="5588"/>
                  </a:lnTo>
                  <a:lnTo>
                    <a:pt x="6816" y="5964"/>
                  </a:lnTo>
                  <a:lnTo>
                    <a:pt x="6459" y="6321"/>
                  </a:lnTo>
                  <a:lnTo>
                    <a:pt x="6103" y="6717"/>
                  </a:lnTo>
                  <a:lnTo>
                    <a:pt x="5746" y="7113"/>
                  </a:lnTo>
                  <a:lnTo>
                    <a:pt x="5409" y="7509"/>
                  </a:lnTo>
                  <a:lnTo>
                    <a:pt x="5072" y="7926"/>
                  </a:lnTo>
                  <a:lnTo>
                    <a:pt x="4755" y="8342"/>
                  </a:lnTo>
                  <a:lnTo>
                    <a:pt x="4438" y="8778"/>
                  </a:lnTo>
                  <a:lnTo>
                    <a:pt x="4141" y="9213"/>
                  </a:lnTo>
                  <a:lnTo>
                    <a:pt x="3844" y="9649"/>
                  </a:lnTo>
                  <a:lnTo>
                    <a:pt x="3567" y="10105"/>
                  </a:lnTo>
                  <a:lnTo>
                    <a:pt x="3289" y="10561"/>
                  </a:lnTo>
                  <a:lnTo>
                    <a:pt x="3012" y="11036"/>
                  </a:lnTo>
                  <a:lnTo>
                    <a:pt x="2754" y="11512"/>
                  </a:lnTo>
                  <a:lnTo>
                    <a:pt x="2516" y="11987"/>
                  </a:lnTo>
                  <a:lnTo>
                    <a:pt x="2279" y="12483"/>
                  </a:lnTo>
                  <a:lnTo>
                    <a:pt x="2061" y="12978"/>
                  </a:lnTo>
                  <a:lnTo>
                    <a:pt x="1843" y="13493"/>
                  </a:lnTo>
                  <a:lnTo>
                    <a:pt x="1645" y="13989"/>
                  </a:lnTo>
                  <a:lnTo>
                    <a:pt x="1446" y="14504"/>
                  </a:lnTo>
                  <a:lnTo>
                    <a:pt x="1268" y="15039"/>
                  </a:lnTo>
                  <a:lnTo>
                    <a:pt x="1090" y="15574"/>
                  </a:lnTo>
                  <a:lnTo>
                    <a:pt x="931" y="16109"/>
                  </a:lnTo>
                  <a:lnTo>
                    <a:pt x="793" y="16644"/>
                  </a:lnTo>
                  <a:lnTo>
                    <a:pt x="654" y="17179"/>
                  </a:lnTo>
                  <a:lnTo>
                    <a:pt x="535" y="17733"/>
                  </a:lnTo>
                  <a:lnTo>
                    <a:pt x="436" y="18288"/>
                  </a:lnTo>
                  <a:lnTo>
                    <a:pt x="337" y="18863"/>
                  </a:lnTo>
                  <a:lnTo>
                    <a:pt x="238" y="19417"/>
                  </a:lnTo>
                  <a:lnTo>
                    <a:pt x="178" y="19992"/>
                  </a:lnTo>
                  <a:lnTo>
                    <a:pt x="119" y="20567"/>
                  </a:lnTo>
                  <a:lnTo>
                    <a:pt x="60" y="21141"/>
                  </a:lnTo>
                  <a:lnTo>
                    <a:pt x="40" y="21736"/>
                  </a:lnTo>
                  <a:lnTo>
                    <a:pt x="20" y="22310"/>
                  </a:lnTo>
                  <a:lnTo>
                    <a:pt x="0" y="22905"/>
                  </a:lnTo>
                  <a:lnTo>
                    <a:pt x="20" y="23499"/>
                  </a:lnTo>
                  <a:lnTo>
                    <a:pt x="40" y="24094"/>
                  </a:lnTo>
                  <a:lnTo>
                    <a:pt x="60" y="24668"/>
                  </a:lnTo>
                  <a:lnTo>
                    <a:pt x="119" y="25263"/>
                  </a:lnTo>
                  <a:lnTo>
                    <a:pt x="178" y="25837"/>
                  </a:lnTo>
                  <a:lnTo>
                    <a:pt x="238" y="26392"/>
                  </a:lnTo>
                  <a:lnTo>
                    <a:pt x="337" y="26967"/>
                  </a:lnTo>
                  <a:lnTo>
                    <a:pt x="436" y="27521"/>
                  </a:lnTo>
                  <a:lnTo>
                    <a:pt x="535" y="28076"/>
                  </a:lnTo>
                  <a:lnTo>
                    <a:pt x="654" y="28631"/>
                  </a:lnTo>
                  <a:lnTo>
                    <a:pt x="793" y="29186"/>
                  </a:lnTo>
                  <a:lnTo>
                    <a:pt x="931" y="29721"/>
                  </a:lnTo>
                  <a:lnTo>
                    <a:pt x="1090" y="30256"/>
                  </a:lnTo>
                  <a:lnTo>
                    <a:pt x="1268" y="30791"/>
                  </a:lnTo>
                  <a:lnTo>
                    <a:pt x="1446" y="31306"/>
                  </a:lnTo>
                  <a:lnTo>
                    <a:pt x="1645" y="31821"/>
                  </a:lnTo>
                  <a:lnTo>
                    <a:pt x="1843" y="32336"/>
                  </a:lnTo>
                  <a:lnTo>
                    <a:pt x="2061" y="32831"/>
                  </a:lnTo>
                  <a:lnTo>
                    <a:pt x="2279" y="33347"/>
                  </a:lnTo>
                  <a:lnTo>
                    <a:pt x="2516" y="33822"/>
                  </a:lnTo>
                  <a:lnTo>
                    <a:pt x="2754" y="34317"/>
                  </a:lnTo>
                  <a:lnTo>
                    <a:pt x="3012" y="34793"/>
                  </a:lnTo>
                  <a:lnTo>
                    <a:pt x="3289" y="35249"/>
                  </a:lnTo>
                  <a:lnTo>
                    <a:pt x="3567" y="35724"/>
                  </a:lnTo>
                  <a:lnTo>
                    <a:pt x="3844" y="36180"/>
                  </a:lnTo>
                  <a:lnTo>
                    <a:pt x="4141" y="36616"/>
                  </a:lnTo>
                  <a:lnTo>
                    <a:pt x="4438" y="37052"/>
                  </a:lnTo>
                  <a:lnTo>
                    <a:pt x="4755" y="37488"/>
                  </a:lnTo>
                  <a:lnTo>
                    <a:pt x="5072" y="37904"/>
                  </a:lnTo>
                  <a:lnTo>
                    <a:pt x="5409" y="38320"/>
                  </a:lnTo>
                  <a:lnTo>
                    <a:pt x="5746" y="38716"/>
                  </a:lnTo>
                  <a:lnTo>
                    <a:pt x="6103" y="39112"/>
                  </a:lnTo>
                  <a:lnTo>
                    <a:pt x="6459" y="39489"/>
                  </a:lnTo>
                  <a:lnTo>
                    <a:pt x="6816" y="39865"/>
                  </a:lnTo>
                  <a:lnTo>
                    <a:pt x="7192" y="40222"/>
                  </a:lnTo>
                  <a:lnTo>
                    <a:pt x="7569" y="40579"/>
                  </a:lnTo>
                  <a:lnTo>
                    <a:pt x="7965" y="40935"/>
                  </a:lnTo>
                  <a:lnTo>
                    <a:pt x="8361" y="41272"/>
                  </a:lnTo>
                  <a:lnTo>
                    <a:pt x="8758" y="41589"/>
                  </a:lnTo>
                  <a:lnTo>
                    <a:pt x="9174" y="41906"/>
                  </a:lnTo>
                  <a:lnTo>
                    <a:pt x="9590" y="42203"/>
                  </a:lnTo>
                  <a:lnTo>
                    <a:pt x="10026" y="42500"/>
                  </a:lnTo>
                  <a:lnTo>
                    <a:pt x="10462" y="42778"/>
                  </a:lnTo>
                  <a:lnTo>
                    <a:pt x="10898" y="43055"/>
                  </a:lnTo>
                  <a:lnTo>
                    <a:pt x="11334" y="43313"/>
                  </a:lnTo>
                  <a:lnTo>
                    <a:pt x="11789" y="43551"/>
                  </a:lnTo>
                  <a:lnTo>
                    <a:pt x="12245" y="43788"/>
                  </a:lnTo>
                  <a:lnTo>
                    <a:pt x="12720" y="44006"/>
                  </a:lnTo>
                  <a:lnTo>
                    <a:pt x="13176" y="44224"/>
                  </a:lnTo>
                  <a:lnTo>
                    <a:pt x="13652" y="44422"/>
                  </a:lnTo>
                  <a:lnTo>
                    <a:pt x="14127" y="44621"/>
                  </a:lnTo>
                  <a:lnTo>
                    <a:pt x="14623" y="44779"/>
                  </a:lnTo>
                  <a:lnTo>
                    <a:pt x="15118" y="44938"/>
                  </a:lnTo>
                  <a:lnTo>
                    <a:pt x="15613" y="45096"/>
                  </a:lnTo>
                  <a:lnTo>
                    <a:pt x="16109" y="45235"/>
                  </a:lnTo>
                  <a:lnTo>
                    <a:pt x="16624" y="45354"/>
                  </a:lnTo>
                  <a:lnTo>
                    <a:pt x="17119" y="45453"/>
                  </a:lnTo>
                  <a:lnTo>
                    <a:pt x="17634" y="45552"/>
                  </a:lnTo>
                  <a:lnTo>
                    <a:pt x="18169" y="45631"/>
                  </a:lnTo>
                  <a:lnTo>
                    <a:pt x="18684" y="45691"/>
                  </a:lnTo>
                  <a:lnTo>
                    <a:pt x="19200" y="45750"/>
                  </a:lnTo>
                  <a:lnTo>
                    <a:pt x="19735" y="45790"/>
                  </a:lnTo>
                  <a:lnTo>
                    <a:pt x="20270" y="45809"/>
                  </a:lnTo>
                  <a:lnTo>
                    <a:pt x="23876" y="45809"/>
                  </a:lnTo>
                  <a:lnTo>
                    <a:pt x="24411" y="45790"/>
                  </a:lnTo>
                  <a:lnTo>
                    <a:pt x="24926" y="45750"/>
                  </a:lnTo>
                  <a:lnTo>
                    <a:pt x="25461" y="45691"/>
                  </a:lnTo>
                  <a:lnTo>
                    <a:pt x="25976" y="45631"/>
                  </a:lnTo>
                  <a:lnTo>
                    <a:pt x="26511" y="45552"/>
                  </a:lnTo>
                  <a:lnTo>
                    <a:pt x="27026" y="45453"/>
                  </a:lnTo>
                  <a:lnTo>
                    <a:pt x="27521" y="45354"/>
                  </a:lnTo>
                  <a:lnTo>
                    <a:pt x="28036" y="45235"/>
                  </a:lnTo>
                  <a:lnTo>
                    <a:pt x="28532" y="45096"/>
                  </a:lnTo>
                  <a:lnTo>
                    <a:pt x="29027" y="44938"/>
                  </a:lnTo>
                  <a:lnTo>
                    <a:pt x="29523" y="44779"/>
                  </a:lnTo>
                  <a:lnTo>
                    <a:pt x="29998" y="44621"/>
                  </a:lnTo>
                  <a:lnTo>
                    <a:pt x="30493" y="44422"/>
                  </a:lnTo>
                  <a:lnTo>
                    <a:pt x="30969" y="44224"/>
                  </a:lnTo>
                  <a:lnTo>
                    <a:pt x="31425" y="44006"/>
                  </a:lnTo>
                  <a:lnTo>
                    <a:pt x="31900" y="43788"/>
                  </a:lnTo>
                  <a:lnTo>
                    <a:pt x="32356" y="43551"/>
                  </a:lnTo>
                  <a:lnTo>
                    <a:pt x="32812" y="43313"/>
                  </a:lnTo>
                  <a:lnTo>
                    <a:pt x="33247" y="43055"/>
                  </a:lnTo>
                  <a:lnTo>
                    <a:pt x="33683" y="42778"/>
                  </a:lnTo>
                  <a:lnTo>
                    <a:pt x="34119" y="42500"/>
                  </a:lnTo>
                  <a:lnTo>
                    <a:pt x="34555" y="42203"/>
                  </a:lnTo>
                  <a:lnTo>
                    <a:pt x="34971" y="41906"/>
                  </a:lnTo>
                  <a:lnTo>
                    <a:pt x="35387" y="41589"/>
                  </a:lnTo>
                  <a:lnTo>
                    <a:pt x="35784" y="41272"/>
                  </a:lnTo>
                  <a:lnTo>
                    <a:pt x="36180" y="40935"/>
                  </a:lnTo>
                  <a:lnTo>
                    <a:pt x="36576" y="40579"/>
                  </a:lnTo>
                  <a:lnTo>
                    <a:pt x="36953" y="40222"/>
                  </a:lnTo>
                  <a:lnTo>
                    <a:pt x="37329" y="39865"/>
                  </a:lnTo>
                  <a:lnTo>
                    <a:pt x="37686" y="39489"/>
                  </a:lnTo>
                  <a:lnTo>
                    <a:pt x="38042" y="39112"/>
                  </a:lnTo>
                  <a:lnTo>
                    <a:pt x="38399" y="38716"/>
                  </a:lnTo>
                  <a:lnTo>
                    <a:pt x="38736" y="38320"/>
                  </a:lnTo>
                  <a:lnTo>
                    <a:pt x="39073" y="37904"/>
                  </a:lnTo>
                  <a:lnTo>
                    <a:pt x="39390" y="37488"/>
                  </a:lnTo>
                  <a:lnTo>
                    <a:pt x="39707" y="37052"/>
                  </a:lnTo>
                  <a:lnTo>
                    <a:pt x="40004" y="36616"/>
                  </a:lnTo>
                  <a:lnTo>
                    <a:pt x="40301" y="36180"/>
                  </a:lnTo>
                  <a:lnTo>
                    <a:pt x="40598" y="35724"/>
                  </a:lnTo>
                  <a:lnTo>
                    <a:pt x="40856" y="35249"/>
                  </a:lnTo>
                  <a:lnTo>
                    <a:pt x="41133" y="34793"/>
                  </a:lnTo>
                  <a:lnTo>
                    <a:pt x="41391" y="34317"/>
                  </a:lnTo>
                  <a:lnTo>
                    <a:pt x="41629" y="33822"/>
                  </a:lnTo>
                  <a:lnTo>
                    <a:pt x="41866" y="33347"/>
                  </a:lnTo>
                  <a:lnTo>
                    <a:pt x="42084" y="32831"/>
                  </a:lnTo>
                  <a:lnTo>
                    <a:pt x="42302" y="32336"/>
                  </a:lnTo>
                  <a:lnTo>
                    <a:pt x="42500" y="31821"/>
                  </a:lnTo>
                  <a:lnTo>
                    <a:pt x="42699" y="31306"/>
                  </a:lnTo>
                  <a:lnTo>
                    <a:pt x="42877" y="30791"/>
                  </a:lnTo>
                  <a:lnTo>
                    <a:pt x="43055" y="30256"/>
                  </a:lnTo>
                  <a:lnTo>
                    <a:pt x="43214" y="29721"/>
                  </a:lnTo>
                  <a:lnTo>
                    <a:pt x="43352" y="29186"/>
                  </a:lnTo>
                  <a:lnTo>
                    <a:pt x="43491" y="28631"/>
                  </a:lnTo>
                  <a:lnTo>
                    <a:pt x="43610" y="28076"/>
                  </a:lnTo>
                  <a:lnTo>
                    <a:pt x="43729" y="27521"/>
                  </a:lnTo>
                  <a:lnTo>
                    <a:pt x="43808" y="26967"/>
                  </a:lnTo>
                  <a:lnTo>
                    <a:pt x="43907" y="26392"/>
                  </a:lnTo>
                  <a:lnTo>
                    <a:pt x="43967" y="25837"/>
                  </a:lnTo>
                  <a:lnTo>
                    <a:pt x="44026" y="25263"/>
                  </a:lnTo>
                  <a:lnTo>
                    <a:pt x="44086" y="24668"/>
                  </a:lnTo>
                  <a:lnTo>
                    <a:pt x="44125" y="24094"/>
                  </a:lnTo>
                  <a:lnTo>
                    <a:pt x="44145" y="23499"/>
                  </a:lnTo>
                  <a:lnTo>
                    <a:pt x="44145" y="22905"/>
                  </a:lnTo>
                  <a:lnTo>
                    <a:pt x="44145" y="22310"/>
                  </a:lnTo>
                  <a:lnTo>
                    <a:pt x="44125" y="21736"/>
                  </a:lnTo>
                  <a:lnTo>
                    <a:pt x="44086" y="21141"/>
                  </a:lnTo>
                  <a:lnTo>
                    <a:pt x="44026" y="20567"/>
                  </a:lnTo>
                  <a:lnTo>
                    <a:pt x="43967" y="19992"/>
                  </a:lnTo>
                  <a:lnTo>
                    <a:pt x="43907" y="19417"/>
                  </a:lnTo>
                  <a:lnTo>
                    <a:pt x="43808" y="18863"/>
                  </a:lnTo>
                  <a:lnTo>
                    <a:pt x="43729" y="18288"/>
                  </a:lnTo>
                  <a:lnTo>
                    <a:pt x="43610" y="17733"/>
                  </a:lnTo>
                  <a:lnTo>
                    <a:pt x="43491" y="17179"/>
                  </a:lnTo>
                  <a:lnTo>
                    <a:pt x="43352" y="16644"/>
                  </a:lnTo>
                  <a:lnTo>
                    <a:pt x="43214" y="16109"/>
                  </a:lnTo>
                  <a:lnTo>
                    <a:pt x="43055" y="15574"/>
                  </a:lnTo>
                  <a:lnTo>
                    <a:pt x="42877" y="15039"/>
                  </a:lnTo>
                  <a:lnTo>
                    <a:pt x="42699" y="14504"/>
                  </a:lnTo>
                  <a:lnTo>
                    <a:pt x="42500" y="13989"/>
                  </a:lnTo>
                  <a:lnTo>
                    <a:pt x="42302" y="13493"/>
                  </a:lnTo>
                  <a:lnTo>
                    <a:pt x="42084" y="12978"/>
                  </a:lnTo>
                  <a:lnTo>
                    <a:pt x="41866" y="12483"/>
                  </a:lnTo>
                  <a:lnTo>
                    <a:pt x="41629" y="11987"/>
                  </a:lnTo>
                  <a:lnTo>
                    <a:pt x="41391" y="11512"/>
                  </a:lnTo>
                  <a:lnTo>
                    <a:pt x="41133" y="11036"/>
                  </a:lnTo>
                  <a:lnTo>
                    <a:pt x="40856" y="10561"/>
                  </a:lnTo>
                  <a:lnTo>
                    <a:pt x="40598" y="10105"/>
                  </a:lnTo>
                  <a:lnTo>
                    <a:pt x="40301" y="9649"/>
                  </a:lnTo>
                  <a:lnTo>
                    <a:pt x="40004" y="9213"/>
                  </a:lnTo>
                  <a:lnTo>
                    <a:pt x="39707" y="8778"/>
                  </a:lnTo>
                  <a:lnTo>
                    <a:pt x="39390" y="8342"/>
                  </a:lnTo>
                  <a:lnTo>
                    <a:pt x="39073" y="7926"/>
                  </a:lnTo>
                  <a:lnTo>
                    <a:pt x="38736" y="7509"/>
                  </a:lnTo>
                  <a:lnTo>
                    <a:pt x="38399" y="7113"/>
                  </a:lnTo>
                  <a:lnTo>
                    <a:pt x="38042" y="6717"/>
                  </a:lnTo>
                  <a:lnTo>
                    <a:pt x="37686" y="6321"/>
                  </a:lnTo>
                  <a:lnTo>
                    <a:pt x="37329" y="5964"/>
                  </a:lnTo>
                  <a:lnTo>
                    <a:pt x="36953" y="5588"/>
                  </a:lnTo>
                  <a:lnTo>
                    <a:pt x="36576" y="5231"/>
                  </a:lnTo>
                  <a:lnTo>
                    <a:pt x="36180" y="4894"/>
                  </a:lnTo>
                  <a:lnTo>
                    <a:pt x="35784" y="4557"/>
                  </a:lnTo>
                  <a:lnTo>
                    <a:pt x="35387" y="4220"/>
                  </a:lnTo>
                  <a:lnTo>
                    <a:pt x="34971" y="3923"/>
                  </a:lnTo>
                  <a:lnTo>
                    <a:pt x="34555" y="3606"/>
                  </a:lnTo>
                  <a:lnTo>
                    <a:pt x="34119" y="3329"/>
                  </a:lnTo>
                  <a:lnTo>
                    <a:pt x="33683" y="3032"/>
                  </a:lnTo>
                  <a:lnTo>
                    <a:pt x="33247" y="2774"/>
                  </a:lnTo>
                  <a:lnTo>
                    <a:pt x="32812" y="2516"/>
                  </a:lnTo>
                  <a:lnTo>
                    <a:pt x="32356" y="2259"/>
                  </a:lnTo>
                  <a:lnTo>
                    <a:pt x="31900" y="2021"/>
                  </a:lnTo>
                  <a:lnTo>
                    <a:pt x="31425" y="1803"/>
                  </a:lnTo>
                  <a:lnTo>
                    <a:pt x="30969" y="1585"/>
                  </a:lnTo>
                  <a:lnTo>
                    <a:pt x="30493" y="1387"/>
                  </a:lnTo>
                  <a:lnTo>
                    <a:pt x="29998" y="1209"/>
                  </a:lnTo>
                  <a:lnTo>
                    <a:pt x="29523" y="1030"/>
                  </a:lnTo>
                  <a:lnTo>
                    <a:pt x="29027" y="872"/>
                  </a:lnTo>
                  <a:lnTo>
                    <a:pt x="28532" y="733"/>
                  </a:lnTo>
                  <a:lnTo>
                    <a:pt x="28036" y="594"/>
                  </a:lnTo>
                  <a:lnTo>
                    <a:pt x="27521" y="476"/>
                  </a:lnTo>
                  <a:lnTo>
                    <a:pt x="27026" y="357"/>
                  </a:lnTo>
                  <a:lnTo>
                    <a:pt x="26511" y="277"/>
                  </a:lnTo>
                  <a:lnTo>
                    <a:pt x="25976" y="178"/>
                  </a:lnTo>
                  <a:lnTo>
                    <a:pt x="25461" y="119"/>
                  </a:lnTo>
                  <a:lnTo>
                    <a:pt x="24926" y="79"/>
                  </a:lnTo>
                  <a:lnTo>
                    <a:pt x="24411" y="40"/>
                  </a:lnTo>
                  <a:lnTo>
                    <a:pt x="23876" y="20"/>
                  </a:lnTo>
                  <a:lnTo>
                    <a:pt x="23341" y="0"/>
                  </a:lnTo>
                  <a:close/>
                </a:path>
              </a:pathLst>
            </a:custGeom>
            <a:solidFill>
              <a:srgbClr val="9AB8FF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7" name="Google Shape;3051;p53"/>
            <p:cNvSpPr/>
            <p:nvPr/>
          </p:nvSpPr>
          <p:spPr>
            <a:xfrm>
              <a:off x="5101143" y="1397644"/>
              <a:ext cx="307125" cy="638025"/>
            </a:xfrm>
            <a:custGeom>
              <a:avLst/>
              <a:gdLst/>
              <a:ahLst/>
              <a:cxnLst/>
              <a:rect l="l" t="t" r="r" b="b"/>
              <a:pathLst>
                <a:path w="12285" h="25521" extrusionOk="0">
                  <a:moveTo>
                    <a:pt x="0" y="0"/>
                  </a:moveTo>
                  <a:lnTo>
                    <a:pt x="0" y="2814"/>
                  </a:lnTo>
                  <a:lnTo>
                    <a:pt x="852" y="2834"/>
                  </a:lnTo>
                  <a:lnTo>
                    <a:pt x="1625" y="2873"/>
                  </a:lnTo>
                  <a:lnTo>
                    <a:pt x="2338" y="2953"/>
                  </a:lnTo>
                  <a:lnTo>
                    <a:pt x="2972" y="3052"/>
                  </a:lnTo>
                  <a:lnTo>
                    <a:pt x="3527" y="3190"/>
                  </a:lnTo>
                  <a:lnTo>
                    <a:pt x="4022" y="3329"/>
                  </a:lnTo>
                  <a:lnTo>
                    <a:pt x="4458" y="3508"/>
                  </a:lnTo>
                  <a:lnTo>
                    <a:pt x="4835" y="3706"/>
                  </a:lnTo>
                  <a:lnTo>
                    <a:pt x="5171" y="3924"/>
                  </a:lnTo>
                  <a:lnTo>
                    <a:pt x="5449" y="4142"/>
                  </a:lnTo>
                  <a:lnTo>
                    <a:pt x="5687" y="4399"/>
                  </a:lnTo>
                  <a:lnTo>
                    <a:pt x="5885" y="4657"/>
                  </a:lnTo>
                  <a:lnTo>
                    <a:pt x="6043" y="4934"/>
                  </a:lnTo>
                  <a:lnTo>
                    <a:pt x="6162" y="5231"/>
                  </a:lnTo>
                  <a:lnTo>
                    <a:pt x="6261" y="5548"/>
                  </a:lnTo>
                  <a:lnTo>
                    <a:pt x="6340" y="5846"/>
                  </a:lnTo>
                  <a:lnTo>
                    <a:pt x="0" y="5846"/>
                  </a:lnTo>
                  <a:lnTo>
                    <a:pt x="0" y="7886"/>
                  </a:lnTo>
                  <a:lnTo>
                    <a:pt x="6439" y="7886"/>
                  </a:lnTo>
                  <a:lnTo>
                    <a:pt x="6420" y="8342"/>
                  </a:lnTo>
                  <a:lnTo>
                    <a:pt x="6340" y="8778"/>
                  </a:lnTo>
                  <a:lnTo>
                    <a:pt x="6241" y="9194"/>
                  </a:lnTo>
                  <a:lnTo>
                    <a:pt x="6103" y="9610"/>
                  </a:lnTo>
                  <a:lnTo>
                    <a:pt x="6004" y="9808"/>
                  </a:lnTo>
                  <a:lnTo>
                    <a:pt x="5905" y="10006"/>
                  </a:lnTo>
                  <a:lnTo>
                    <a:pt x="5805" y="10205"/>
                  </a:lnTo>
                  <a:lnTo>
                    <a:pt x="5687" y="10383"/>
                  </a:lnTo>
                  <a:lnTo>
                    <a:pt x="5548" y="10561"/>
                  </a:lnTo>
                  <a:lnTo>
                    <a:pt x="5389" y="10740"/>
                  </a:lnTo>
                  <a:lnTo>
                    <a:pt x="5231" y="10918"/>
                  </a:lnTo>
                  <a:lnTo>
                    <a:pt x="5053" y="11076"/>
                  </a:lnTo>
                  <a:lnTo>
                    <a:pt x="4854" y="11235"/>
                  </a:lnTo>
                  <a:lnTo>
                    <a:pt x="4656" y="11374"/>
                  </a:lnTo>
                  <a:lnTo>
                    <a:pt x="4438" y="11512"/>
                  </a:lnTo>
                  <a:lnTo>
                    <a:pt x="4201" y="11651"/>
                  </a:lnTo>
                  <a:lnTo>
                    <a:pt x="3963" y="11770"/>
                  </a:lnTo>
                  <a:lnTo>
                    <a:pt x="3685" y="11889"/>
                  </a:lnTo>
                  <a:lnTo>
                    <a:pt x="3408" y="11988"/>
                  </a:lnTo>
                  <a:lnTo>
                    <a:pt x="3111" y="12087"/>
                  </a:lnTo>
                  <a:lnTo>
                    <a:pt x="2794" y="12166"/>
                  </a:lnTo>
                  <a:lnTo>
                    <a:pt x="2457" y="12245"/>
                  </a:lnTo>
                  <a:lnTo>
                    <a:pt x="2120" y="12305"/>
                  </a:lnTo>
                  <a:lnTo>
                    <a:pt x="1744" y="12364"/>
                  </a:lnTo>
                  <a:lnTo>
                    <a:pt x="1367" y="12404"/>
                  </a:lnTo>
                  <a:lnTo>
                    <a:pt x="951" y="12444"/>
                  </a:lnTo>
                  <a:lnTo>
                    <a:pt x="535" y="12463"/>
                  </a:lnTo>
                  <a:lnTo>
                    <a:pt x="99" y="12463"/>
                  </a:lnTo>
                  <a:lnTo>
                    <a:pt x="99" y="14782"/>
                  </a:lnTo>
                  <a:lnTo>
                    <a:pt x="1902" y="17555"/>
                  </a:lnTo>
                  <a:lnTo>
                    <a:pt x="7113" y="25521"/>
                  </a:lnTo>
                  <a:lnTo>
                    <a:pt x="9927" y="25521"/>
                  </a:lnTo>
                  <a:lnTo>
                    <a:pt x="3705" y="15515"/>
                  </a:lnTo>
                  <a:lnTo>
                    <a:pt x="3091" y="14524"/>
                  </a:lnTo>
                  <a:lnTo>
                    <a:pt x="3230" y="14524"/>
                  </a:lnTo>
                  <a:lnTo>
                    <a:pt x="3566" y="14465"/>
                  </a:lnTo>
                  <a:lnTo>
                    <a:pt x="4082" y="14346"/>
                  </a:lnTo>
                  <a:lnTo>
                    <a:pt x="4379" y="14266"/>
                  </a:lnTo>
                  <a:lnTo>
                    <a:pt x="4716" y="14147"/>
                  </a:lnTo>
                  <a:lnTo>
                    <a:pt x="5053" y="14029"/>
                  </a:lnTo>
                  <a:lnTo>
                    <a:pt x="5409" y="13870"/>
                  </a:lnTo>
                  <a:lnTo>
                    <a:pt x="5766" y="13692"/>
                  </a:lnTo>
                  <a:lnTo>
                    <a:pt x="6122" y="13474"/>
                  </a:lnTo>
                  <a:lnTo>
                    <a:pt x="6499" y="13236"/>
                  </a:lnTo>
                  <a:lnTo>
                    <a:pt x="6856" y="12959"/>
                  </a:lnTo>
                  <a:lnTo>
                    <a:pt x="7212" y="12661"/>
                  </a:lnTo>
                  <a:lnTo>
                    <a:pt x="7549" y="12305"/>
                  </a:lnTo>
                  <a:lnTo>
                    <a:pt x="7866" y="11909"/>
                  </a:lnTo>
                  <a:lnTo>
                    <a:pt x="8163" y="11492"/>
                  </a:lnTo>
                  <a:lnTo>
                    <a:pt x="8302" y="11255"/>
                  </a:lnTo>
                  <a:lnTo>
                    <a:pt x="8441" y="11017"/>
                  </a:lnTo>
                  <a:lnTo>
                    <a:pt x="8560" y="10759"/>
                  </a:lnTo>
                  <a:lnTo>
                    <a:pt x="8678" y="10482"/>
                  </a:lnTo>
                  <a:lnTo>
                    <a:pt x="8777" y="10205"/>
                  </a:lnTo>
                  <a:lnTo>
                    <a:pt x="8877" y="9907"/>
                  </a:lnTo>
                  <a:lnTo>
                    <a:pt x="8976" y="9610"/>
                  </a:lnTo>
                  <a:lnTo>
                    <a:pt x="9035" y="9293"/>
                  </a:lnTo>
                  <a:lnTo>
                    <a:pt x="9114" y="8956"/>
                  </a:lnTo>
                  <a:lnTo>
                    <a:pt x="9154" y="8619"/>
                  </a:lnTo>
                  <a:lnTo>
                    <a:pt x="9194" y="8263"/>
                  </a:lnTo>
                  <a:lnTo>
                    <a:pt x="9213" y="7886"/>
                  </a:lnTo>
                  <a:lnTo>
                    <a:pt x="12285" y="7886"/>
                  </a:lnTo>
                  <a:lnTo>
                    <a:pt x="12285" y="5846"/>
                  </a:lnTo>
                  <a:lnTo>
                    <a:pt x="9134" y="5846"/>
                  </a:lnTo>
                  <a:lnTo>
                    <a:pt x="9015" y="5211"/>
                  </a:lnTo>
                  <a:lnTo>
                    <a:pt x="8877" y="4617"/>
                  </a:lnTo>
                  <a:lnTo>
                    <a:pt x="8758" y="4201"/>
                  </a:lnTo>
                  <a:lnTo>
                    <a:pt x="8619" y="3785"/>
                  </a:lnTo>
                  <a:lnTo>
                    <a:pt x="8480" y="3428"/>
                  </a:lnTo>
                  <a:lnTo>
                    <a:pt x="8322" y="3072"/>
                  </a:lnTo>
                  <a:lnTo>
                    <a:pt x="8163" y="2755"/>
                  </a:lnTo>
                  <a:lnTo>
                    <a:pt x="7985" y="2477"/>
                  </a:lnTo>
                  <a:lnTo>
                    <a:pt x="7807" y="2239"/>
                  </a:lnTo>
                  <a:lnTo>
                    <a:pt x="7608" y="2041"/>
                  </a:lnTo>
                  <a:lnTo>
                    <a:pt x="12285" y="2041"/>
                  </a:lnTo>
                  <a:lnTo>
                    <a:pt x="12285" y="0"/>
                  </a:lnTo>
                  <a:close/>
                </a:path>
              </a:pathLst>
            </a:custGeom>
            <a:solidFill>
              <a:srgbClr val="698CE0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8" name="Google Shape;3052;p53"/>
            <p:cNvSpPr/>
            <p:nvPr/>
          </p:nvSpPr>
          <p:spPr>
            <a:xfrm>
              <a:off x="4713293" y="73092"/>
              <a:ext cx="483974" cy="501826"/>
            </a:xfrm>
            <a:custGeom>
              <a:avLst/>
              <a:gdLst/>
              <a:ahLst/>
              <a:cxnLst/>
              <a:rect l="l" t="t" r="r" b="b"/>
              <a:pathLst>
                <a:path w="19359" h="20073" extrusionOk="0">
                  <a:moveTo>
                    <a:pt x="8659" y="1"/>
                  </a:moveTo>
                  <a:lnTo>
                    <a:pt x="8183" y="41"/>
                  </a:lnTo>
                  <a:lnTo>
                    <a:pt x="7728" y="120"/>
                  </a:lnTo>
                  <a:lnTo>
                    <a:pt x="7292" y="199"/>
                  </a:lnTo>
                  <a:lnTo>
                    <a:pt x="6836" y="318"/>
                  </a:lnTo>
                  <a:lnTo>
                    <a:pt x="6400" y="457"/>
                  </a:lnTo>
                  <a:lnTo>
                    <a:pt x="5984" y="615"/>
                  </a:lnTo>
                  <a:lnTo>
                    <a:pt x="5568" y="793"/>
                  </a:lnTo>
                  <a:lnTo>
                    <a:pt x="5172" y="992"/>
                  </a:lnTo>
                  <a:lnTo>
                    <a:pt x="4775" y="1210"/>
                  </a:lnTo>
                  <a:lnTo>
                    <a:pt x="4399" y="1447"/>
                  </a:lnTo>
                  <a:lnTo>
                    <a:pt x="4022" y="1705"/>
                  </a:lnTo>
                  <a:lnTo>
                    <a:pt x="3666" y="2002"/>
                  </a:lnTo>
                  <a:lnTo>
                    <a:pt x="3329" y="2299"/>
                  </a:lnTo>
                  <a:lnTo>
                    <a:pt x="2992" y="2596"/>
                  </a:lnTo>
                  <a:lnTo>
                    <a:pt x="2675" y="2933"/>
                  </a:lnTo>
                  <a:lnTo>
                    <a:pt x="2378" y="3290"/>
                  </a:lnTo>
                  <a:lnTo>
                    <a:pt x="2081" y="3647"/>
                  </a:lnTo>
                  <a:lnTo>
                    <a:pt x="1823" y="4023"/>
                  </a:lnTo>
                  <a:lnTo>
                    <a:pt x="1566" y="4419"/>
                  </a:lnTo>
                  <a:lnTo>
                    <a:pt x="1328" y="4835"/>
                  </a:lnTo>
                  <a:lnTo>
                    <a:pt x="1110" y="5252"/>
                  </a:lnTo>
                  <a:lnTo>
                    <a:pt x="892" y="5687"/>
                  </a:lnTo>
                  <a:lnTo>
                    <a:pt x="714" y="6123"/>
                  </a:lnTo>
                  <a:lnTo>
                    <a:pt x="555" y="6579"/>
                  </a:lnTo>
                  <a:lnTo>
                    <a:pt x="416" y="7055"/>
                  </a:lnTo>
                  <a:lnTo>
                    <a:pt x="297" y="7530"/>
                  </a:lnTo>
                  <a:lnTo>
                    <a:pt x="179" y="8006"/>
                  </a:lnTo>
                  <a:lnTo>
                    <a:pt x="99" y="8501"/>
                  </a:lnTo>
                  <a:lnTo>
                    <a:pt x="40" y="9016"/>
                  </a:lnTo>
                  <a:lnTo>
                    <a:pt x="20" y="9531"/>
                  </a:lnTo>
                  <a:lnTo>
                    <a:pt x="0" y="10046"/>
                  </a:lnTo>
                  <a:lnTo>
                    <a:pt x="20" y="10562"/>
                  </a:lnTo>
                  <a:lnTo>
                    <a:pt x="40" y="11057"/>
                  </a:lnTo>
                  <a:lnTo>
                    <a:pt x="99" y="11572"/>
                  </a:lnTo>
                  <a:lnTo>
                    <a:pt x="179" y="12067"/>
                  </a:lnTo>
                  <a:lnTo>
                    <a:pt x="297" y="12543"/>
                  </a:lnTo>
                  <a:lnTo>
                    <a:pt x="416" y="13019"/>
                  </a:lnTo>
                  <a:lnTo>
                    <a:pt x="555" y="13494"/>
                  </a:lnTo>
                  <a:lnTo>
                    <a:pt x="714" y="13950"/>
                  </a:lnTo>
                  <a:lnTo>
                    <a:pt x="892" y="14386"/>
                  </a:lnTo>
                  <a:lnTo>
                    <a:pt x="1110" y="14822"/>
                  </a:lnTo>
                  <a:lnTo>
                    <a:pt x="1328" y="15238"/>
                  </a:lnTo>
                  <a:lnTo>
                    <a:pt x="1566" y="15654"/>
                  </a:lnTo>
                  <a:lnTo>
                    <a:pt x="1823" y="16050"/>
                  </a:lnTo>
                  <a:lnTo>
                    <a:pt x="2081" y="16426"/>
                  </a:lnTo>
                  <a:lnTo>
                    <a:pt x="2378" y="16783"/>
                  </a:lnTo>
                  <a:lnTo>
                    <a:pt x="2675" y="17140"/>
                  </a:lnTo>
                  <a:lnTo>
                    <a:pt x="2992" y="17477"/>
                  </a:lnTo>
                  <a:lnTo>
                    <a:pt x="3329" y="17794"/>
                  </a:lnTo>
                  <a:lnTo>
                    <a:pt x="3666" y="18091"/>
                  </a:lnTo>
                  <a:lnTo>
                    <a:pt x="4022" y="18368"/>
                  </a:lnTo>
                  <a:lnTo>
                    <a:pt x="4399" y="18626"/>
                  </a:lnTo>
                  <a:lnTo>
                    <a:pt x="4775" y="18864"/>
                  </a:lnTo>
                  <a:lnTo>
                    <a:pt x="5172" y="19082"/>
                  </a:lnTo>
                  <a:lnTo>
                    <a:pt x="5568" y="19280"/>
                  </a:lnTo>
                  <a:lnTo>
                    <a:pt x="5984" y="19478"/>
                  </a:lnTo>
                  <a:lnTo>
                    <a:pt x="6400" y="19616"/>
                  </a:lnTo>
                  <a:lnTo>
                    <a:pt x="6836" y="19755"/>
                  </a:lnTo>
                  <a:lnTo>
                    <a:pt x="7292" y="19874"/>
                  </a:lnTo>
                  <a:lnTo>
                    <a:pt x="7728" y="19953"/>
                  </a:lnTo>
                  <a:lnTo>
                    <a:pt x="8183" y="20033"/>
                  </a:lnTo>
                  <a:lnTo>
                    <a:pt x="8659" y="20072"/>
                  </a:lnTo>
                  <a:lnTo>
                    <a:pt x="10700" y="20072"/>
                  </a:lnTo>
                  <a:lnTo>
                    <a:pt x="11155" y="20033"/>
                  </a:lnTo>
                  <a:lnTo>
                    <a:pt x="11611" y="19953"/>
                  </a:lnTo>
                  <a:lnTo>
                    <a:pt x="12067" y="19874"/>
                  </a:lnTo>
                  <a:lnTo>
                    <a:pt x="12503" y="19755"/>
                  </a:lnTo>
                  <a:lnTo>
                    <a:pt x="12939" y="19616"/>
                  </a:lnTo>
                  <a:lnTo>
                    <a:pt x="13355" y="19478"/>
                  </a:lnTo>
                  <a:lnTo>
                    <a:pt x="13771" y="19280"/>
                  </a:lnTo>
                  <a:lnTo>
                    <a:pt x="14187" y="19082"/>
                  </a:lnTo>
                  <a:lnTo>
                    <a:pt x="14583" y="18864"/>
                  </a:lnTo>
                  <a:lnTo>
                    <a:pt x="14960" y="18626"/>
                  </a:lnTo>
                  <a:lnTo>
                    <a:pt x="15336" y="18368"/>
                  </a:lnTo>
                  <a:lnTo>
                    <a:pt x="15693" y="18091"/>
                  </a:lnTo>
                  <a:lnTo>
                    <a:pt x="16030" y="17794"/>
                  </a:lnTo>
                  <a:lnTo>
                    <a:pt x="16366" y="17477"/>
                  </a:lnTo>
                  <a:lnTo>
                    <a:pt x="16683" y="17140"/>
                  </a:lnTo>
                  <a:lnTo>
                    <a:pt x="16981" y="16783"/>
                  </a:lnTo>
                  <a:lnTo>
                    <a:pt x="17258" y="16426"/>
                  </a:lnTo>
                  <a:lnTo>
                    <a:pt x="17535" y="16050"/>
                  </a:lnTo>
                  <a:lnTo>
                    <a:pt x="17793" y="15654"/>
                  </a:lnTo>
                  <a:lnTo>
                    <a:pt x="18031" y="15238"/>
                  </a:lnTo>
                  <a:lnTo>
                    <a:pt x="18249" y="14822"/>
                  </a:lnTo>
                  <a:lnTo>
                    <a:pt x="18447" y="14386"/>
                  </a:lnTo>
                  <a:lnTo>
                    <a:pt x="18625" y="13950"/>
                  </a:lnTo>
                  <a:lnTo>
                    <a:pt x="18803" y="13494"/>
                  </a:lnTo>
                  <a:lnTo>
                    <a:pt x="18942" y="13019"/>
                  </a:lnTo>
                  <a:lnTo>
                    <a:pt x="19061" y="12543"/>
                  </a:lnTo>
                  <a:lnTo>
                    <a:pt x="19160" y="12067"/>
                  </a:lnTo>
                  <a:lnTo>
                    <a:pt x="19239" y="11572"/>
                  </a:lnTo>
                  <a:lnTo>
                    <a:pt x="19299" y="11057"/>
                  </a:lnTo>
                  <a:lnTo>
                    <a:pt x="19338" y="10562"/>
                  </a:lnTo>
                  <a:lnTo>
                    <a:pt x="19358" y="10046"/>
                  </a:lnTo>
                  <a:lnTo>
                    <a:pt x="19338" y="9531"/>
                  </a:lnTo>
                  <a:lnTo>
                    <a:pt x="19299" y="9016"/>
                  </a:lnTo>
                  <a:lnTo>
                    <a:pt x="19239" y="8501"/>
                  </a:lnTo>
                  <a:lnTo>
                    <a:pt x="19160" y="8006"/>
                  </a:lnTo>
                  <a:lnTo>
                    <a:pt x="19061" y="7530"/>
                  </a:lnTo>
                  <a:lnTo>
                    <a:pt x="18942" y="7055"/>
                  </a:lnTo>
                  <a:lnTo>
                    <a:pt x="18803" y="6579"/>
                  </a:lnTo>
                  <a:lnTo>
                    <a:pt x="18625" y="6123"/>
                  </a:lnTo>
                  <a:lnTo>
                    <a:pt x="18447" y="5687"/>
                  </a:lnTo>
                  <a:lnTo>
                    <a:pt x="18249" y="5252"/>
                  </a:lnTo>
                  <a:lnTo>
                    <a:pt x="18031" y="4835"/>
                  </a:lnTo>
                  <a:lnTo>
                    <a:pt x="17793" y="4419"/>
                  </a:lnTo>
                  <a:lnTo>
                    <a:pt x="17535" y="4023"/>
                  </a:lnTo>
                  <a:lnTo>
                    <a:pt x="17258" y="3647"/>
                  </a:lnTo>
                  <a:lnTo>
                    <a:pt x="16981" y="3290"/>
                  </a:lnTo>
                  <a:lnTo>
                    <a:pt x="16683" y="2933"/>
                  </a:lnTo>
                  <a:lnTo>
                    <a:pt x="16366" y="2596"/>
                  </a:lnTo>
                  <a:lnTo>
                    <a:pt x="16030" y="2299"/>
                  </a:lnTo>
                  <a:lnTo>
                    <a:pt x="15693" y="2002"/>
                  </a:lnTo>
                  <a:lnTo>
                    <a:pt x="15336" y="1705"/>
                  </a:lnTo>
                  <a:lnTo>
                    <a:pt x="14960" y="1447"/>
                  </a:lnTo>
                  <a:lnTo>
                    <a:pt x="14583" y="1210"/>
                  </a:lnTo>
                  <a:lnTo>
                    <a:pt x="14187" y="992"/>
                  </a:lnTo>
                  <a:lnTo>
                    <a:pt x="13771" y="793"/>
                  </a:lnTo>
                  <a:lnTo>
                    <a:pt x="13355" y="615"/>
                  </a:lnTo>
                  <a:lnTo>
                    <a:pt x="12939" y="457"/>
                  </a:lnTo>
                  <a:lnTo>
                    <a:pt x="12503" y="318"/>
                  </a:lnTo>
                  <a:lnTo>
                    <a:pt x="12067" y="199"/>
                  </a:lnTo>
                  <a:lnTo>
                    <a:pt x="11611" y="120"/>
                  </a:lnTo>
                  <a:lnTo>
                    <a:pt x="11155" y="41"/>
                  </a:lnTo>
                  <a:lnTo>
                    <a:pt x="10700" y="1"/>
                  </a:lnTo>
                  <a:close/>
                </a:path>
              </a:pathLst>
            </a:custGeom>
            <a:solidFill>
              <a:srgbClr val="9AB8FF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9" name="Google Shape;3053;p53"/>
            <p:cNvSpPr/>
            <p:nvPr/>
          </p:nvSpPr>
          <p:spPr>
            <a:xfrm>
              <a:off x="4890111" y="206343"/>
              <a:ext cx="134774" cy="279900"/>
            </a:xfrm>
            <a:custGeom>
              <a:avLst/>
              <a:gdLst/>
              <a:ahLst/>
              <a:cxnLst/>
              <a:rect l="l" t="t" r="r" b="b"/>
              <a:pathLst>
                <a:path w="5391" h="11196" extrusionOk="0">
                  <a:moveTo>
                    <a:pt x="1" y="1"/>
                  </a:moveTo>
                  <a:lnTo>
                    <a:pt x="1" y="1249"/>
                  </a:lnTo>
                  <a:lnTo>
                    <a:pt x="377" y="1249"/>
                  </a:lnTo>
                  <a:lnTo>
                    <a:pt x="714" y="1269"/>
                  </a:lnTo>
                  <a:lnTo>
                    <a:pt x="1031" y="1308"/>
                  </a:lnTo>
                  <a:lnTo>
                    <a:pt x="1309" y="1348"/>
                  </a:lnTo>
                  <a:lnTo>
                    <a:pt x="1546" y="1408"/>
                  </a:lnTo>
                  <a:lnTo>
                    <a:pt x="1764" y="1467"/>
                  </a:lnTo>
                  <a:lnTo>
                    <a:pt x="1963" y="1546"/>
                  </a:lnTo>
                  <a:lnTo>
                    <a:pt x="2121" y="1626"/>
                  </a:lnTo>
                  <a:lnTo>
                    <a:pt x="2280" y="1725"/>
                  </a:lnTo>
                  <a:lnTo>
                    <a:pt x="2398" y="1824"/>
                  </a:lnTo>
                  <a:lnTo>
                    <a:pt x="2497" y="1943"/>
                  </a:lnTo>
                  <a:lnTo>
                    <a:pt x="2577" y="2042"/>
                  </a:lnTo>
                  <a:lnTo>
                    <a:pt x="2656" y="2180"/>
                  </a:lnTo>
                  <a:lnTo>
                    <a:pt x="2715" y="2299"/>
                  </a:lnTo>
                  <a:lnTo>
                    <a:pt x="2755" y="2438"/>
                  </a:lnTo>
                  <a:lnTo>
                    <a:pt x="2775" y="2577"/>
                  </a:lnTo>
                  <a:lnTo>
                    <a:pt x="1" y="2577"/>
                  </a:lnTo>
                  <a:lnTo>
                    <a:pt x="1" y="3468"/>
                  </a:lnTo>
                  <a:lnTo>
                    <a:pt x="2834" y="3468"/>
                  </a:lnTo>
                  <a:lnTo>
                    <a:pt x="2814" y="3666"/>
                  </a:lnTo>
                  <a:lnTo>
                    <a:pt x="2795" y="3845"/>
                  </a:lnTo>
                  <a:lnTo>
                    <a:pt x="2755" y="4043"/>
                  </a:lnTo>
                  <a:lnTo>
                    <a:pt x="2676" y="4221"/>
                  </a:lnTo>
                  <a:lnTo>
                    <a:pt x="2597" y="4399"/>
                  </a:lnTo>
                  <a:lnTo>
                    <a:pt x="2497" y="4558"/>
                  </a:lnTo>
                  <a:lnTo>
                    <a:pt x="2379" y="4716"/>
                  </a:lnTo>
                  <a:lnTo>
                    <a:pt x="2220" y="4855"/>
                  </a:lnTo>
                  <a:lnTo>
                    <a:pt x="2042" y="4994"/>
                  </a:lnTo>
                  <a:lnTo>
                    <a:pt x="1844" y="5113"/>
                  </a:lnTo>
                  <a:lnTo>
                    <a:pt x="1626" y="5212"/>
                  </a:lnTo>
                  <a:lnTo>
                    <a:pt x="1368" y="5311"/>
                  </a:lnTo>
                  <a:lnTo>
                    <a:pt x="1091" y="5370"/>
                  </a:lnTo>
                  <a:lnTo>
                    <a:pt x="774" y="5430"/>
                  </a:lnTo>
                  <a:lnTo>
                    <a:pt x="417" y="5450"/>
                  </a:lnTo>
                  <a:lnTo>
                    <a:pt x="41" y="5469"/>
                  </a:lnTo>
                  <a:lnTo>
                    <a:pt x="41" y="6480"/>
                  </a:lnTo>
                  <a:lnTo>
                    <a:pt x="833" y="7708"/>
                  </a:lnTo>
                  <a:lnTo>
                    <a:pt x="3132" y="11196"/>
                  </a:lnTo>
                  <a:lnTo>
                    <a:pt x="4360" y="11196"/>
                  </a:lnTo>
                  <a:lnTo>
                    <a:pt x="1626" y="6817"/>
                  </a:lnTo>
                  <a:lnTo>
                    <a:pt x="1368" y="6381"/>
                  </a:lnTo>
                  <a:lnTo>
                    <a:pt x="1566" y="6341"/>
                  </a:lnTo>
                  <a:lnTo>
                    <a:pt x="1784" y="6302"/>
                  </a:lnTo>
                  <a:lnTo>
                    <a:pt x="2081" y="6202"/>
                  </a:lnTo>
                  <a:lnTo>
                    <a:pt x="2379" y="6084"/>
                  </a:lnTo>
                  <a:lnTo>
                    <a:pt x="2696" y="5905"/>
                  </a:lnTo>
                  <a:lnTo>
                    <a:pt x="2854" y="5806"/>
                  </a:lnTo>
                  <a:lnTo>
                    <a:pt x="3013" y="5687"/>
                  </a:lnTo>
                  <a:lnTo>
                    <a:pt x="3171" y="5549"/>
                  </a:lnTo>
                  <a:lnTo>
                    <a:pt x="3310" y="5390"/>
                  </a:lnTo>
                  <a:lnTo>
                    <a:pt x="3449" y="5232"/>
                  </a:lnTo>
                  <a:lnTo>
                    <a:pt x="3587" y="5033"/>
                  </a:lnTo>
                  <a:lnTo>
                    <a:pt x="3706" y="4835"/>
                  </a:lnTo>
                  <a:lnTo>
                    <a:pt x="3805" y="4598"/>
                  </a:lnTo>
                  <a:lnTo>
                    <a:pt x="3904" y="4360"/>
                  </a:lnTo>
                  <a:lnTo>
                    <a:pt x="3964" y="4082"/>
                  </a:lnTo>
                  <a:lnTo>
                    <a:pt x="4023" y="3785"/>
                  </a:lnTo>
                  <a:lnTo>
                    <a:pt x="4043" y="3468"/>
                  </a:lnTo>
                  <a:lnTo>
                    <a:pt x="5390" y="3468"/>
                  </a:lnTo>
                  <a:lnTo>
                    <a:pt x="5390" y="2577"/>
                  </a:lnTo>
                  <a:lnTo>
                    <a:pt x="4003" y="2577"/>
                  </a:lnTo>
                  <a:lnTo>
                    <a:pt x="3964" y="2299"/>
                  </a:lnTo>
                  <a:lnTo>
                    <a:pt x="3904" y="2022"/>
                  </a:lnTo>
                  <a:lnTo>
                    <a:pt x="3785" y="1665"/>
                  </a:lnTo>
                  <a:lnTo>
                    <a:pt x="3647" y="1348"/>
                  </a:lnTo>
                  <a:lnTo>
                    <a:pt x="3508" y="1091"/>
                  </a:lnTo>
                  <a:lnTo>
                    <a:pt x="3429" y="991"/>
                  </a:lnTo>
                  <a:lnTo>
                    <a:pt x="3349" y="892"/>
                  </a:lnTo>
                  <a:lnTo>
                    <a:pt x="5390" y="892"/>
                  </a:lnTo>
                  <a:lnTo>
                    <a:pt x="5390" y="1"/>
                  </a:lnTo>
                  <a:close/>
                </a:path>
              </a:pathLst>
            </a:custGeom>
            <a:solidFill>
              <a:srgbClr val="698CE0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0" name="Google Shape;3054;p53"/>
            <p:cNvSpPr/>
            <p:nvPr/>
          </p:nvSpPr>
          <p:spPr>
            <a:xfrm>
              <a:off x="3222275" y="291125"/>
              <a:ext cx="297225" cy="308625"/>
            </a:xfrm>
            <a:custGeom>
              <a:avLst/>
              <a:gdLst/>
              <a:ahLst/>
              <a:cxnLst/>
              <a:rect l="l" t="t" r="r" b="b"/>
              <a:pathLst>
                <a:path w="11889" h="12345" extrusionOk="0">
                  <a:moveTo>
                    <a:pt x="5607" y="0"/>
                  </a:moveTo>
                  <a:lnTo>
                    <a:pt x="5310" y="20"/>
                  </a:lnTo>
                  <a:lnTo>
                    <a:pt x="5033" y="40"/>
                  </a:lnTo>
                  <a:lnTo>
                    <a:pt x="4755" y="79"/>
                  </a:lnTo>
                  <a:lnTo>
                    <a:pt x="4478" y="139"/>
                  </a:lnTo>
                  <a:lnTo>
                    <a:pt x="4201" y="198"/>
                  </a:lnTo>
                  <a:lnTo>
                    <a:pt x="3943" y="277"/>
                  </a:lnTo>
                  <a:lnTo>
                    <a:pt x="3685" y="377"/>
                  </a:lnTo>
                  <a:lnTo>
                    <a:pt x="3428" y="495"/>
                  </a:lnTo>
                  <a:lnTo>
                    <a:pt x="3170" y="614"/>
                  </a:lnTo>
                  <a:lnTo>
                    <a:pt x="2932" y="753"/>
                  </a:lnTo>
                  <a:lnTo>
                    <a:pt x="2695" y="892"/>
                  </a:lnTo>
                  <a:lnTo>
                    <a:pt x="2477" y="1070"/>
                  </a:lnTo>
                  <a:lnTo>
                    <a:pt x="2259" y="1229"/>
                  </a:lnTo>
                  <a:lnTo>
                    <a:pt x="2041" y="1407"/>
                  </a:lnTo>
                  <a:lnTo>
                    <a:pt x="1843" y="1605"/>
                  </a:lnTo>
                  <a:lnTo>
                    <a:pt x="1645" y="1823"/>
                  </a:lnTo>
                  <a:lnTo>
                    <a:pt x="1466" y="2021"/>
                  </a:lnTo>
                  <a:lnTo>
                    <a:pt x="1288" y="2259"/>
                  </a:lnTo>
                  <a:lnTo>
                    <a:pt x="1110" y="2477"/>
                  </a:lnTo>
                  <a:lnTo>
                    <a:pt x="951" y="2734"/>
                  </a:lnTo>
                  <a:lnTo>
                    <a:pt x="812" y="2972"/>
                  </a:lnTo>
                  <a:lnTo>
                    <a:pt x="674" y="3230"/>
                  </a:lnTo>
                  <a:lnTo>
                    <a:pt x="555" y="3507"/>
                  </a:lnTo>
                  <a:lnTo>
                    <a:pt x="436" y="3765"/>
                  </a:lnTo>
                  <a:lnTo>
                    <a:pt x="337" y="4062"/>
                  </a:lnTo>
                  <a:lnTo>
                    <a:pt x="258" y="4339"/>
                  </a:lnTo>
                  <a:lnTo>
                    <a:pt x="178" y="4636"/>
                  </a:lnTo>
                  <a:lnTo>
                    <a:pt x="119" y="4934"/>
                  </a:lnTo>
                  <a:lnTo>
                    <a:pt x="59" y="5231"/>
                  </a:lnTo>
                  <a:lnTo>
                    <a:pt x="40" y="5548"/>
                  </a:lnTo>
                  <a:lnTo>
                    <a:pt x="20" y="5865"/>
                  </a:lnTo>
                  <a:lnTo>
                    <a:pt x="0" y="6182"/>
                  </a:lnTo>
                  <a:lnTo>
                    <a:pt x="20" y="6499"/>
                  </a:lnTo>
                  <a:lnTo>
                    <a:pt x="40" y="6796"/>
                  </a:lnTo>
                  <a:lnTo>
                    <a:pt x="59" y="7113"/>
                  </a:lnTo>
                  <a:lnTo>
                    <a:pt x="119" y="7410"/>
                  </a:lnTo>
                  <a:lnTo>
                    <a:pt x="178" y="7708"/>
                  </a:lnTo>
                  <a:lnTo>
                    <a:pt x="258" y="8005"/>
                  </a:lnTo>
                  <a:lnTo>
                    <a:pt x="337" y="8302"/>
                  </a:lnTo>
                  <a:lnTo>
                    <a:pt x="436" y="8579"/>
                  </a:lnTo>
                  <a:lnTo>
                    <a:pt x="555" y="8857"/>
                  </a:lnTo>
                  <a:lnTo>
                    <a:pt x="674" y="9114"/>
                  </a:lnTo>
                  <a:lnTo>
                    <a:pt x="812" y="9372"/>
                  </a:lnTo>
                  <a:lnTo>
                    <a:pt x="951" y="9630"/>
                  </a:lnTo>
                  <a:lnTo>
                    <a:pt x="1110" y="9867"/>
                  </a:lnTo>
                  <a:lnTo>
                    <a:pt x="1288" y="10105"/>
                  </a:lnTo>
                  <a:lnTo>
                    <a:pt x="1466" y="10323"/>
                  </a:lnTo>
                  <a:lnTo>
                    <a:pt x="1645" y="10541"/>
                  </a:lnTo>
                  <a:lnTo>
                    <a:pt x="1843" y="10739"/>
                  </a:lnTo>
                  <a:lnTo>
                    <a:pt x="2041" y="10937"/>
                  </a:lnTo>
                  <a:lnTo>
                    <a:pt x="2259" y="11116"/>
                  </a:lnTo>
                  <a:lnTo>
                    <a:pt x="2477" y="11294"/>
                  </a:lnTo>
                  <a:lnTo>
                    <a:pt x="2695" y="11452"/>
                  </a:lnTo>
                  <a:lnTo>
                    <a:pt x="2932" y="11591"/>
                  </a:lnTo>
                  <a:lnTo>
                    <a:pt x="3170" y="11730"/>
                  </a:lnTo>
                  <a:lnTo>
                    <a:pt x="3428" y="11849"/>
                  </a:lnTo>
                  <a:lnTo>
                    <a:pt x="3685" y="11968"/>
                  </a:lnTo>
                  <a:lnTo>
                    <a:pt x="3943" y="12067"/>
                  </a:lnTo>
                  <a:lnTo>
                    <a:pt x="4201" y="12146"/>
                  </a:lnTo>
                  <a:lnTo>
                    <a:pt x="4478" y="12205"/>
                  </a:lnTo>
                  <a:lnTo>
                    <a:pt x="4755" y="12265"/>
                  </a:lnTo>
                  <a:lnTo>
                    <a:pt x="5033" y="12304"/>
                  </a:lnTo>
                  <a:lnTo>
                    <a:pt x="5310" y="12324"/>
                  </a:lnTo>
                  <a:lnTo>
                    <a:pt x="5607" y="12344"/>
                  </a:lnTo>
                  <a:lnTo>
                    <a:pt x="6281" y="12344"/>
                  </a:lnTo>
                  <a:lnTo>
                    <a:pt x="6578" y="12324"/>
                  </a:lnTo>
                  <a:lnTo>
                    <a:pt x="6856" y="12304"/>
                  </a:lnTo>
                  <a:lnTo>
                    <a:pt x="7133" y="12265"/>
                  </a:lnTo>
                  <a:lnTo>
                    <a:pt x="7410" y="12205"/>
                  </a:lnTo>
                  <a:lnTo>
                    <a:pt x="7688" y="12146"/>
                  </a:lnTo>
                  <a:lnTo>
                    <a:pt x="7945" y="12067"/>
                  </a:lnTo>
                  <a:lnTo>
                    <a:pt x="8203" y="11968"/>
                  </a:lnTo>
                  <a:lnTo>
                    <a:pt x="8461" y="11849"/>
                  </a:lnTo>
                  <a:lnTo>
                    <a:pt x="8718" y="11730"/>
                  </a:lnTo>
                  <a:lnTo>
                    <a:pt x="8956" y="11591"/>
                  </a:lnTo>
                  <a:lnTo>
                    <a:pt x="9194" y="11452"/>
                  </a:lnTo>
                  <a:lnTo>
                    <a:pt x="9412" y="11294"/>
                  </a:lnTo>
                  <a:lnTo>
                    <a:pt x="9630" y="11116"/>
                  </a:lnTo>
                  <a:lnTo>
                    <a:pt x="9847" y="10937"/>
                  </a:lnTo>
                  <a:lnTo>
                    <a:pt x="10046" y="10739"/>
                  </a:lnTo>
                  <a:lnTo>
                    <a:pt x="10244" y="10541"/>
                  </a:lnTo>
                  <a:lnTo>
                    <a:pt x="10422" y="10323"/>
                  </a:lnTo>
                  <a:lnTo>
                    <a:pt x="10600" y="10105"/>
                  </a:lnTo>
                  <a:lnTo>
                    <a:pt x="10779" y="9867"/>
                  </a:lnTo>
                  <a:lnTo>
                    <a:pt x="10937" y="9630"/>
                  </a:lnTo>
                  <a:lnTo>
                    <a:pt x="11076" y="9372"/>
                  </a:lnTo>
                  <a:lnTo>
                    <a:pt x="11215" y="9114"/>
                  </a:lnTo>
                  <a:lnTo>
                    <a:pt x="11333" y="8857"/>
                  </a:lnTo>
                  <a:lnTo>
                    <a:pt x="11452" y="8579"/>
                  </a:lnTo>
                  <a:lnTo>
                    <a:pt x="11551" y="8302"/>
                  </a:lnTo>
                  <a:lnTo>
                    <a:pt x="11631" y="8005"/>
                  </a:lnTo>
                  <a:lnTo>
                    <a:pt x="11710" y="7708"/>
                  </a:lnTo>
                  <a:lnTo>
                    <a:pt x="11769" y="7410"/>
                  </a:lnTo>
                  <a:lnTo>
                    <a:pt x="11829" y="7113"/>
                  </a:lnTo>
                  <a:lnTo>
                    <a:pt x="11849" y="6796"/>
                  </a:lnTo>
                  <a:lnTo>
                    <a:pt x="11888" y="6499"/>
                  </a:lnTo>
                  <a:lnTo>
                    <a:pt x="11888" y="6182"/>
                  </a:lnTo>
                  <a:lnTo>
                    <a:pt x="11888" y="5865"/>
                  </a:lnTo>
                  <a:lnTo>
                    <a:pt x="11849" y="5548"/>
                  </a:lnTo>
                  <a:lnTo>
                    <a:pt x="11829" y="5231"/>
                  </a:lnTo>
                  <a:lnTo>
                    <a:pt x="11769" y="4934"/>
                  </a:lnTo>
                  <a:lnTo>
                    <a:pt x="11710" y="4636"/>
                  </a:lnTo>
                  <a:lnTo>
                    <a:pt x="11631" y="4339"/>
                  </a:lnTo>
                  <a:lnTo>
                    <a:pt x="11551" y="4062"/>
                  </a:lnTo>
                  <a:lnTo>
                    <a:pt x="11452" y="3765"/>
                  </a:lnTo>
                  <a:lnTo>
                    <a:pt x="11333" y="3507"/>
                  </a:lnTo>
                  <a:lnTo>
                    <a:pt x="11215" y="3230"/>
                  </a:lnTo>
                  <a:lnTo>
                    <a:pt x="11076" y="2972"/>
                  </a:lnTo>
                  <a:lnTo>
                    <a:pt x="10937" y="2734"/>
                  </a:lnTo>
                  <a:lnTo>
                    <a:pt x="10779" y="2477"/>
                  </a:lnTo>
                  <a:lnTo>
                    <a:pt x="10600" y="2259"/>
                  </a:lnTo>
                  <a:lnTo>
                    <a:pt x="10422" y="2021"/>
                  </a:lnTo>
                  <a:lnTo>
                    <a:pt x="10244" y="1823"/>
                  </a:lnTo>
                  <a:lnTo>
                    <a:pt x="10046" y="1605"/>
                  </a:lnTo>
                  <a:lnTo>
                    <a:pt x="9847" y="1407"/>
                  </a:lnTo>
                  <a:lnTo>
                    <a:pt x="9630" y="1229"/>
                  </a:lnTo>
                  <a:lnTo>
                    <a:pt x="9412" y="1070"/>
                  </a:lnTo>
                  <a:lnTo>
                    <a:pt x="9194" y="892"/>
                  </a:lnTo>
                  <a:lnTo>
                    <a:pt x="8956" y="753"/>
                  </a:lnTo>
                  <a:lnTo>
                    <a:pt x="8718" y="614"/>
                  </a:lnTo>
                  <a:lnTo>
                    <a:pt x="8461" y="495"/>
                  </a:lnTo>
                  <a:lnTo>
                    <a:pt x="8203" y="377"/>
                  </a:lnTo>
                  <a:lnTo>
                    <a:pt x="7945" y="277"/>
                  </a:lnTo>
                  <a:lnTo>
                    <a:pt x="7688" y="198"/>
                  </a:lnTo>
                  <a:lnTo>
                    <a:pt x="7410" y="139"/>
                  </a:lnTo>
                  <a:lnTo>
                    <a:pt x="7133" y="79"/>
                  </a:lnTo>
                  <a:lnTo>
                    <a:pt x="6856" y="40"/>
                  </a:lnTo>
                  <a:lnTo>
                    <a:pt x="6578" y="2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rgbClr val="9AB8FF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1" name="Google Shape;3055;p53"/>
            <p:cNvSpPr/>
            <p:nvPr/>
          </p:nvSpPr>
          <p:spPr>
            <a:xfrm>
              <a:off x="5009950" y="2791100"/>
              <a:ext cx="405725" cy="421075"/>
            </a:xfrm>
            <a:custGeom>
              <a:avLst/>
              <a:gdLst/>
              <a:ahLst/>
              <a:cxnLst/>
              <a:rect l="l" t="t" r="r" b="b"/>
              <a:pathLst>
                <a:path w="16229" h="16843" extrusionOk="0">
                  <a:moveTo>
                    <a:pt x="7252" y="1"/>
                  </a:moveTo>
                  <a:lnTo>
                    <a:pt x="6856" y="41"/>
                  </a:lnTo>
                  <a:lnTo>
                    <a:pt x="6480" y="100"/>
                  </a:lnTo>
                  <a:lnTo>
                    <a:pt x="6103" y="159"/>
                  </a:lnTo>
                  <a:lnTo>
                    <a:pt x="5727" y="259"/>
                  </a:lnTo>
                  <a:lnTo>
                    <a:pt x="5370" y="377"/>
                  </a:lnTo>
                  <a:lnTo>
                    <a:pt x="5014" y="496"/>
                  </a:lnTo>
                  <a:lnTo>
                    <a:pt x="4677" y="655"/>
                  </a:lnTo>
                  <a:lnTo>
                    <a:pt x="4320" y="833"/>
                  </a:lnTo>
                  <a:lnTo>
                    <a:pt x="4003" y="1011"/>
                  </a:lnTo>
                  <a:lnTo>
                    <a:pt x="3686" y="1210"/>
                  </a:lnTo>
                  <a:lnTo>
                    <a:pt x="3369" y="1428"/>
                  </a:lnTo>
                  <a:lnTo>
                    <a:pt x="3072" y="1665"/>
                  </a:lnTo>
                  <a:lnTo>
                    <a:pt x="2775" y="1923"/>
                  </a:lnTo>
                  <a:lnTo>
                    <a:pt x="2497" y="2180"/>
                  </a:lnTo>
                  <a:lnTo>
                    <a:pt x="2240" y="2458"/>
                  </a:lnTo>
                  <a:lnTo>
                    <a:pt x="1982" y="2755"/>
                  </a:lnTo>
                  <a:lnTo>
                    <a:pt x="1744" y="3052"/>
                  </a:lnTo>
                  <a:lnTo>
                    <a:pt x="1507" y="3369"/>
                  </a:lnTo>
                  <a:lnTo>
                    <a:pt x="1308" y="3706"/>
                  </a:lnTo>
                  <a:lnTo>
                    <a:pt x="1110" y="4043"/>
                  </a:lnTo>
                  <a:lnTo>
                    <a:pt x="912" y="4400"/>
                  </a:lnTo>
                  <a:lnTo>
                    <a:pt x="754" y="4776"/>
                  </a:lnTo>
                  <a:lnTo>
                    <a:pt x="595" y="5133"/>
                  </a:lnTo>
                  <a:lnTo>
                    <a:pt x="456" y="5529"/>
                  </a:lnTo>
                  <a:lnTo>
                    <a:pt x="338" y="5905"/>
                  </a:lnTo>
                  <a:lnTo>
                    <a:pt x="238" y="6322"/>
                  </a:lnTo>
                  <a:lnTo>
                    <a:pt x="159" y="6718"/>
                  </a:lnTo>
                  <a:lnTo>
                    <a:pt x="80" y="7134"/>
                  </a:lnTo>
                  <a:lnTo>
                    <a:pt x="40" y="7550"/>
                  </a:lnTo>
                  <a:lnTo>
                    <a:pt x="1" y="7986"/>
                  </a:lnTo>
                  <a:lnTo>
                    <a:pt x="1" y="8422"/>
                  </a:lnTo>
                  <a:lnTo>
                    <a:pt x="1" y="8858"/>
                  </a:lnTo>
                  <a:lnTo>
                    <a:pt x="40" y="9274"/>
                  </a:lnTo>
                  <a:lnTo>
                    <a:pt x="80" y="9710"/>
                  </a:lnTo>
                  <a:lnTo>
                    <a:pt x="159" y="10126"/>
                  </a:lnTo>
                  <a:lnTo>
                    <a:pt x="238" y="10522"/>
                  </a:lnTo>
                  <a:lnTo>
                    <a:pt x="338" y="10918"/>
                  </a:lnTo>
                  <a:lnTo>
                    <a:pt x="456" y="11315"/>
                  </a:lnTo>
                  <a:lnTo>
                    <a:pt x="595" y="11691"/>
                  </a:lnTo>
                  <a:lnTo>
                    <a:pt x="754" y="12068"/>
                  </a:lnTo>
                  <a:lnTo>
                    <a:pt x="912" y="12444"/>
                  </a:lnTo>
                  <a:lnTo>
                    <a:pt x="1110" y="12781"/>
                  </a:lnTo>
                  <a:lnTo>
                    <a:pt x="1308" y="13137"/>
                  </a:lnTo>
                  <a:lnTo>
                    <a:pt x="1507" y="13454"/>
                  </a:lnTo>
                  <a:lnTo>
                    <a:pt x="1744" y="13772"/>
                  </a:lnTo>
                  <a:lnTo>
                    <a:pt x="1982" y="14089"/>
                  </a:lnTo>
                  <a:lnTo>
                    <a:pt x="2240" y="14366"/>
                  </a:lnTo>
                  <a:lnTo>
                    <a:pt x="2497" y="14663"/>
                  </a:lnTo>
                  <a:lnTo>
                    <a:pt x="2775" y="14921"/>
                  </a:lnTo>
                  <a:lnTo>
                    <a:pt x="3072" y="15178"/>
                  </a:lnTo>
                  <a:lnTo>
                    <a:pt x="3369" y="15396"/>
                  </a:lnTo>
                  <a:lnTo>
                    <a:pt x="3686" y="15614"/>
                  </a:lnTo>
                  <a:lnTo>
                    <a:pt x="4003" y="15832"/>
                  </a:lnTo>
                  <a:lnTo>
                    <a:pt x="4320" y="16010"/>
                  </a:lnTo>
                  <a:lnTo>
                    <a:pt x="4677" y="16189"/>
                  </a:lnTo>
                  <a:lnTo>
                    <a:pt x="5014" y="16327"/>
                  </a:lnTo>
                  <a:lnTo>
                    <a:pt x="5370" y="16466"/>
                  </a:lnTo>
                  <a:lnTo>
                    <a:pt x="5727" y="16585"/>
                  </a:lnTo>
                  <a:lnTo>
                    <a:pt x="6103" y="16664"/>
                  </a:lnTo>
                  <a:lnTo>
                    <a:pt x="6480" y="16744"/>
                  </a:lnTo>
                  <a:lnTo>
                    <a:pt x="6856" y="16803"/>
                  </a:lnTo>
                  <a:lnTo>
                    <a:pt x="7252" y="16823"/>
                  </a:lnTo>
                  <a:lnTo>
                    <a:pt x="7649" y="16843"/>
                  </a:lnTo>
                  <a:lnTo>
                    <a:pt x="8580" y="16843"/>
                  </a:lnTo>
                  <a:lnTo>
                    <a:pt x="8976" y="16823"/>
                  </a:lnTo>
                  <a:lnTo>
                    <a:pt x="9353" y="16803"/>
                  </a:lnTo>
                  <a:lnTo>
                    <a:pt x="9749" y="16744"/>
                  </a:lnTo>
                  <a:lnTo>
                    <a:pt x="10125" y="16664"/>
                  </a:lnTo>
                  <a:lnTo>
                    <a:pt x="10482" y="16585"/>
                  </a:lnTo>
                  <a:lnTo>
                    <a:pt x="10859" y="16466"/>
                  </a:lnTo>
                  <a:lnTo>
                    <a:pt x="11215" y="16327"/>
                  </a:lnTo>
                  <a:lnTo>
                    <a:pt x="11552" y="16189"/>
                  </a:lnTo>
                  <a:lnTo>
                    <a:pt x="11889" y="16010"/>
                  </a:lnTo>
                  <a:lnTo>
                    <a:pt x="12226" y="15832"/>
                  </a:lnTo>
                  <a:lnTo>
                    <a:pt x="12543" y="15614"/>
                  </a:lnTo>
                  <a:lnTo>
                    <a:pt x="12860" y="15396"/>
                  </a:lnTo>
                  <a:lnTo>
                    <a:pt x="13157" y="15178"/>
                  </a:lnTo>
                  <a:lnTo>
                    <a:pt x="13434" y="14921"/>
                  </a:lnTo>
                  <a:lnTo>
                    <a:pt x="13712" y="14663"/>
                  </a:lnTo>
                  <a:lnTo>
                    <a:pt x="13989" y="14366"/>
                  </a:lnTo>
                  <a:lnTo>
                    <a:pt x="14247" y="14089"/>
                  </a:lnTo>
                  <a:lnTo>
                    <a:pt x="14484" y="13772"/>
                  </a:lnTo>
                  <a:lnTo>
                    <a:pt x="14702" y="13454"/>
                  </a:lnTo>
                  <a:lnTo>
                    <a:pt x="14920" y="13137"/>
                  </a:lnTo>
                  <a:lnTo>
                    <a:pt x="15119" y="12781"/>
                  </a:lnTo>
                  <a:lnTo>
                    <a:pt x="15297" y="12444"/>
                  </a:lnTo>
                  <a:lnTo>
                    <a:pt x="15475" y="12068"/>
                  </a:lnTo>
                  <a:lnTo>
                    <a:pt x="15634" y="11691"/>
                  </a:lnTo>
                  <a:lnTo>
                    <a:pt x="15772" y="11315"/>
                  </a:lnTo>
                  <a:lnTo>
                    <a:pt x="15891" y="10918"/>
                  </a:lnTo>
                  <a:lnTo>
                    <a:pt x="15990" y="10522"/>
                  </a:lnTo>
                  <a:lnTo>
                    <a:pt x="16070" y="10126"/>
                  </a:lnTo>
                  <a:lnTo>
                    <a:pt x="16149" y="9710"/>
                  </a:lnTo>
                  <a:lnTo>
                    <a:pt x="16188" y="9274"/>
                  </a:lnTo>
                  <a:lnTo>
                    <a:pt x="16208" y="8858"/>
                  </a:lnTo>
                  <a:lnTo>
                    <a:pt x="16228" y="8422"/>
                  </a:lnTo>
                  <a:lnTo>
                    <a:pt x="16208" y="7986"/>
                  </a:lnTo>
                  <a:lnTo>
                    <a:pt x="16188" y="7550"/>
                  </a:lnTo>
                  <a:lnTo>
                    <a:pt x="16149" y="7134"/>
                  </a:lnTo>
                  <a:lnTo>
                    <a:pt x="16070" y="6718"/>
                  </a:lnTo>
                  <a:lnTo>
                    <a:pt x="15990" y="6322"/>
                  </a:lnTo>
                  <a:lnTo>
                    <a:pt x="15891" y="5905"/>
                  </a:lnTo>
                  <a:lnTo>
                    <a:pt x="15772" y="5529"/>
                  </a:lnTo>
                  <a:lnTo>
                    <a:pt x="15634" y="5133"/>
                  </a:lnTo>
                  <a:lnTo>
                    <a:pt x="15475" y="4776"/>
                  </a:lnTo>
                  <a:lnTo>
                    <a:pt x="15297" y="4400"/>
                  </a:lnTo>
                  <a:lnTo>
                    <a:pt x="15119" y="4043"/>
                  </a:lnTo>
                  <a:lnTo>
                    <a:pt x="14920" y="3706"/>
                  </a:lnTo>
                  <a:lnTo>
                    <a:pt x="14702" y="3369"/>
                  </a:lnTo>
                  <a:lnTo>
                    <a:pt x="14484" y="3052"/>
                  </a:lnTo>
                  <a:lnTo>
                    <a:pt x="14247" y="2755"/>
                  </a:lnTo>
                  <a:lnTo>
                    <a:pt x="13989" y="2458"/>
                  </a:lnTo>
                  <a:lnTo>
                    <a:pt x="13712" y="2180"/>
                  </a:lnTo>
                  <a:lnTo>
                    <a:pt x="13434" y="1923"/>
                  </a:lnTo>
                  <a:lnTo>
                    <a:pt x="13157" y="1665"/>
                  </a:lnTo>
                  <a:lnTo>
                    <a:pt x="12860" y="1428"/>
                  </a:lnTo>
                  <a:lnTo>
                    <a:pt x="12543" y="1210"/>
                  </a:lnTo>
                  <a:lnTo>
                    <a:pt x="12226" y="1011"/>
                  </a:lnTo>
                  <a:lnTo>
                    <a:pt x="11889" y="833"/>
                  </a:lnTo>
                  <a:lnTo>
                    <a:pt x="11552" y="655"/>
                  </a:lnTo>
                  <a:lnTo>
                    <a:pt x="11215" y="496"/>
                  </a:lnTo>
                  <a:lnTo>
                    <a:pt x="10859" y="377"/>
                  </a:lnTo>
                  <a:lnTo>
                    <a:pt x="10482" y="259"/>
                  </a:lnTo>
                  <a:lnTo>
                    <a:pt x="10125" y="159"/>
                  </a:lnTo>
                  <a:lnTo>
                    <a:pt x="9749" y="100"/>
                  </a:lnTo>
                  <a:lnTo>
                    <a:pt x="9353" y="41"/>
                  </a:lnTo>
                  <a:lnTo>
                    <a:pt x="8976" y="1"/>
                  </a:lnTo>
                  <a:close/>
                </a:path>
              </a:pathLst>
            </a:custGeom>
            <a:solidFill>
              <a:srgbClr val="9AB8FF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2" name="Google Shape;3056;p53"/>
            <p:cNvSpPr/>
            <p:nvPr/>
          </p:nvSpPr>
          <p:spPr>
            <a:xfrm>
              <a:off x="3959825" y="2687575"/>
              <a:ext cx="468625" cy="486450"/>
            </a:xfrm>
            <a:custGeom>
              <a:avLst/>
              <a:gdLst/>
              <a:ahLst/>
              <a:cxnLst/>
              <a:rect l="l" t="t" r="r" b="b"/>
              <a:pathLst>
                <a:path w="18745" h="19458" extrusionOk="0">
                  <a:moveTo>
                    <a:pt x="8838" y="1"/>
                  </a:moveTo>
                  <a:lnTo>
                    <a:pt x="8382" y="21"/>
                  </a:lnTo>
                  <a:lnTo>
                    <a:pt x="7946" y="60"/>
                  </a:lnTo>
                  <a:lnTo>
                    <a:pt x="7490" y="120"/>
                  </a:lnTo>
                  <a:lnTo>
                    <a:pt x="7054" y="199"/>
                  </a:lnTo>
                  <a:lnTo>
                    <a:pt x="6638" y="298"/>
                  </a:lnTo>
                  <a:lnTo>
                    <a:pt x="6222" y="437"/>
                  </a:lnTo>
                  <a:lnTo>
                    <a:pt x="5806" y="595"/>
                  </a:lnTo>
                  <a:lnTo>
                    <a:pt x="5410" y="774"/>
                  </a:lnTo>
                  <a:lnTo>
                    <a:pt x="5014" y="952"/>
                  </a:lnTo>
                  <a:lnTo>
                    <a:pt x="4637" y="1170"/>
                  </a:lnTo>
                  <a:lnTo>
                    <a:pt x="4261" y="1408"/>
                  </a:lnTo>
                  <a:lnTo>
                    <a:pt x="3904" y="1665"/>
                  </a:lnTo>
                  <a:lnTo>
                    <a:pt x="3547" y="1943"/>
                  </a:lnTo>
                  <a:lnTo>
                    <a:pt x="3210" y="2220"/>
                  </a:lnTo>
                  <a:lnTo>
                    <a:pt x="2893" y="2537"/>
                  </a:lnTo>
                  <a:lnTo>
                    <a:pt x="2596" y="2854"/>
                  </a:lnTo>
                  <a:lnTo>
                    <a:pt x="2299" y="3191"/>
                  </a:lnTo>
                  <a:lnTo>
                    <a:pt x="2022" y="3548"/>
                  </a:lnTo>
                  <a:lnTo>
                    <a:pt x="1764" y="3904"/>
                  </a:lnTo>
                  <a:lnTo>
                    <a:pt x="1506" y="4281"/>
                  </a:lnTo>
                  <a:lnTo>
                    <a:pt x="1289" y="4677"/>
                  </a:lnTo>
                  <a:lnTo>
                    <a:pt x="1071" y="5093"/>
                  </a:lnTo>
                  <a:lnTo>
                    <a:pt x="872" y="5509"/>
                  </a:lnTo>
                  <a:lnTo>
                    <a:pt x="694" y="5945"/>
                  </a:lnTo>
                  <a:lnTo>
                    <a:pt x="536" y="6381"/>
                  </a:lnTo>
                  <a:lnTo>
                    <a:pt x="397" y="6837"/>
                  </a:lnTo>
                  <a:lnTo>
                    <a:pt x="278" y="7292"/>
                  </a:lnTo>
                  <a:lnTo>
                    <a:pt x="179" y="7768"/>
                  </a:lnTo>
                  <a:lnTo>
                    <a:pt x="100" y="8243"/>
                  </a:lnTo>
                  <a:lnTo>
                    <a:pt x="60" y="8739"/>
                  </a:lnTo>
                  <a:lnTo>
                    <a:pt x="20" y="9234"/>
                  </a:lnTo>
                  <a:lnTo>
                    <a:pt x="1" y="9729"/>
                  </a:lnTo>
                  <a:lnTo>
                    <a:pt x="20" y="10225"/>
                  </a:lnTo>
                  <a:lnTo>
                    <a:pt x="60" y="10720"/>
                  </a:lnTo>
                  <a:lnTo>
                    <a:pt x="100" y="11215"/>
                  </a:lnTo>
                  <a:lnTo>
                    <a:pt x="179" y="11691"/>
                  </a:lnTo>
                  <a:lnTo>
                    <a:pt x="278" y="12167"/>
                  </a:lnTo>
                  <a:lnTo>
                    <a:pt x="397" y="12622"/>
                  </a:lnTo>
                  <a:lnTo>
                    <a:pt x="536" y="13078"/>
                  </a:lnTo>
                  <a:lnTo>
                    <a:pt x="694" y="13514"/>
                  </a:lnTo>
                  <a:lnTo>
                    <a:pt x="872" y="13950"/>
                  </a:lnTo>
                  <a:lnTo>
                    <a:pt x="1071" y="14366"/>
                  </a:lnTo>
                  <a:lnTo>
                    <a:pt x="1289" y="14782"/>
                  </a:lnTo>
                  <a:lnTo>
                    <a:pt x="1506" y="15158"/>
                  </a:lnTo>
                  <a:lnTo>
                    <a:pt x="1764" y="15555"/>
                  </a:lnTo>
                  <a:lnTo>
                    <a:pt x="2022" y="15911"/>
                  </a:lnTo>
                  <a:lnTo>
                    <a:pt x="2299" y="16268"/>
                  </a:lnTo>
                  <a:lnTo>
                    <a:pt x="2596" y="16605"/>
                  </a:lnTo>
                  <a:lnTo>
                    <a:pt x="2893" y="16922"/>
                  </a:lnTo>
                  <a:lnTo>
                    <a:pt x="3210" y="17239"/>
                  </a:lnTo>
                  <a:lnTo>
                    <a:pt x="3547" y="17516"/>
                  </a:lnTo>
                  <a:lnTo>
                    <a:pt x="3904" y="17794"/>
                  </a:lnTo>
                  <a:lnTo>
                    <a:pt x="4261" y="18051"/>
                  </a:lnTo>
                  <a:lnTo>
                    <a:pt x="4637" y="18289"/>
                  </a:lnTo>
                  <a:lnTo>
                    <a:pt x="5014" y="18487"/>
                  </a:lnTo>
                  <a:lnTo>
                    <a:pt x="5410" y="18685"/>
                  </a:lnTo>
                  <a:lnTo>
                    <a:pt x="5806" y="18864"/>
                  </a:lnTo>
                  <a:lnTo>
                    <a:pt x="6222" y="19022"/>
                  </a:lnTo>
                  <a:lnTo>
                    <a:pt x="6638" y="19141"/>
                  </a:lnTo>
                  <a:lnTo>
                    <a:pt x="7054" y="19260"/>
                  </a:lnTo>
                  <a:lnTo>
                    <a:pt x="7490" y="19339"/>
                  </a:lnTo>
                  <a:lnTo>
                    <a:pt x="7946" y="19399"/>
                  </a:lnTo>
                  <a:lnTo>
                    <a:pt x="8382" y="19438"/>
                  </a:lnTo>
                  <a:lnTo>
                    <a:pt x="8838" y="19458"/>
                  </a:lnTo>
                  <a:lnTo>
                    <a:pt x="9907" y="19458"/>
                  </a:lnTo>
                  <a:lnTo>
                    <a:pt x="10363" y="19438"/>
                  </a:lnTo>
                  <a:lnTo>
                    <a:pt x="10819" y="19399"/>
                  </a:lnTo>
                  <a:lnTo>
                    <a:pt x="11255" y="19339"/>
                  </a:lnTo>
                  <a:lnTo>
                    <a:pt x="11691" y="19260"/>
                  </a:lnTo>
                  <a:lnTo>
                    <a:pt x="12127" y="19141"/>
                  </a:lnTo>
                  <a:lnTo>
                    <a:pt x="12543" y="19022"/>
                  </a:lnTo>
                  <a:lnTo>
                    <a:pt x="12959" y="18864"/>
                  </a:lnTo>
                  <a:lnTo>
                    <a:pt x="13355" y="18685"/>
                  </a:lnTo>
                  <a:lnTo>
                    <a:pt x="13751" y="18487"/>
                  </a:lnTo>
                  <a:lnTo>
                    <a:pt x="14128" y="18289"/>
                  </a:lnTo>
                  <a:lnTo>
                    <a:pt x="14484" y="18051"/>
                  </a:lnTo>
                  <a:lnTo>
                    <a:pt x="14861" y="17794"/>
                  </a:lnTo>
                  <a:lnTo>
                    <a:pt x="15198" y="17516"/>
                  </a:lnTo>
                  <a:lnTo>
                    <a:pt x="15535" y="17239"/>
                  </a:lnTo>
                  <a:lnTo>
                    <a:pt x="15852" y="16922"/>
                  </a:lnTo>
                  <a:lnTo>
                    <a:pt x="16169" y="16605"/>
                  </a:lnTo>
                  <a:lnTo>
                    <a:pt x="16446" y="16268"/>
                  </a:lnTo>
                  <a:lnTo>
                    <a:pt x="16723" y="15911"/>
                  </a:lnTo>
                  <a:lnTo>
                    <a:pt x="17001" y="15555"/>
                  </a:lnTo>
                  <a:lnTo>
                    <a:pt x="17239" y="15158"/>
                  </a:lnTo>
                  <a:lnTo>
                    <a:pt x="17476" y="14782"/>
                  </a:lnTo>
                  <a:lnTo>
                    <a:pt x="17674" y="14366"/>
                  </a:lnTo>
                  <a:lnTo>
                    <a:pt x="17873" y="13950"/>
                  </a:lnTo>
                  <a:lnTo>
                    <a:pt x="18051" y="13514"/>
                  </a:lnTo>
                  <a:lnTo>
                    <a:pt x="18209" y="13078"/>
                  </a:lnTo>
                  <a:lnTo>
                    <a:pt x="18348" y="12622"/>
                  </a:lnTo>
                  <a:lnTo>
                    <a:pt x="18467" y="12167"/>
                  </a:lnTo>
                  <a:lnTo>
                    <a:pt x="18566" y="11691"/>
                  </a:lnTo>
                  <a:lnTo>
                    <a:pt x="18645" y="11215"/>
                  </a:lnTo>
                  <a:lnTo>
                    <a:pt x="18705" y="10720"/>
                  </a:lnTo>
                  <a:lnTo>
                    <a:pt x="18744" y="10225"/>
                  </a:lnTo>
                  <a:lnTo>
                    <a:pt x="18744" y="9729"/>
                  </a:lnTo>
                  <a:lnTo>
                    <a:pt x="18744" y="9234"/>
                  </a:lnTo>
                  <a:lnTo>
                    <a:pt x="18705" y="8739"/>
                  </a:lnTo>
                  <a:lnTo>
                    <a:pt x="18645" y="8243"/>
                  </a:lnTo>
                  <a:lnTo>
                    <a:pt x="18566" y="7768"/>
                  </a:lnTo>
                  <a:lnTo>
                    <a:pt x="18467" y="7292"/>
                  </a:lnTo>
                  <a:lnTo>
                    <a:pt x="18348" y="6837"/>
                  </a:lnTo>
                  <a:lnTo>
                    <a:pt x="18209" y="6381"/>
                  </a:lnTo>
                  <a:lnTo>
                    <a:pt x="18051" y="5945"/>
                  </a:lnTo>
                  <a:lnTo>
                    <a:pt x="17873" y="5509"/>
                  </a:lnTo>
                  <a:lnTo>
                    <a:pt x="17674" y="5093"/>
                  </a:lnTo>
                  <a:lnTo>
                    <a:pt x="17476" y="4677"/>
                  </a:lnTo>
                  <a:lnTo>
                    <a:pt x="17239" y="4281"/>
                  </a:lnTo>
                  <a:lnTo>
                    <a:pt x="17001" y="3904"/>
                  </a:lnTo>
                  <a:lnTo>
                    <a:pt x="16723" y="3548"/>
                  </a:lnTo>
                  <a:lnTo>
                    <a:pt x="16446" y="3191"/>
                  </a:lnTo>
                  <a:lnTo>
                    <a:pt x="16169" y="2854"/>
                  </a:lnTo>
                  <a:lnTo>
                    <a:pt x="15852" y="2537"/>
                  </a:lnTo>
                  <a:lnTo>
                    <a:pt x="15535" y="2220"/>
                  </a:lnTo>
                  <a:lnTo>
                    <a:pt x="15198" y="1943"/>
                  </a:lnTo>
                  <a:lnTo>
                    <a:pt x="14861" y="1665"/>
                  </a:lnTo>
                  <a:lnTo>
                    <a:pt x="14484" y="1408"/>
                  </a:lnTo>
                  <a:lnTo>
                    <a:pt x="14128" y="1170"/>
                  </a:lnTo>
                  <a:lnTo>
                    <a:pt x="13751" y="952"/>
                  </a:lnTo>
                  <a:lnTo>
                    <a:pt x="13355" y="774"/>
                  </a:lnTo>
                  <a:lnTo>
                    <a:pt x="12959" y="595"/>
                  </a:lnTo>
                  <a:lnTo>
                    <a:pt x="12543" y="437"/>
                  </a:lnTo>
                  <a:lnTo>
                    <a:pt x="12127" y="298"/>
                  </a:lnTo>
                  <a:lnTo>
                    <a:pt x="11691" y="199"/>
                  </a:lnTo>
                  <a:lnTo>
                    <a:pt x="11255" y="120"/>
                  </a:lnTo>
                  <a:lnTo>
                    <a:pt x="10819" y="60"/>
                  </a:lnTo>
                  <a:lnTo>
                    <a:pt x="10363" y="21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rgbClr val="9AB8FF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3" name="Google Shape;3057;p53"/>
            <p:cNvSpPr/>
            <p:nvPr/>
          </p:nvSpPr>
          <p:spPr>
            <a:xfrm>
              <a:off x="3652725" y="4252375"/>
              <a:ext cx="300200" cy="311600"/>
            </a:xfrm>
            <a:custGeom>
              <a:avLst/>
              <a:gdLst/>
              <a:ahLst/>
              <a:cxnLst/>
              <a:rect l="l" t="t" r="r" b="b"/>
              <a:pathLst>
                <a:path w="12008" h="12464" extrusionOk="0">
                  <a:moveTo>
                    <a:pt x="5370" y="0"/>
                  </a:moveTo>
                  <a:lnTo>
                    <a:pt x="5092" y="20"/>
                  </a:lnTo>
                  <a:lnTo>
                    <a:pt x="4795" y="60"/>
                  </a:lnTo>
                  <a:lnTo>
                    <a:pt x="4518" y="119"/>
                  </a:lnTo>
                  <a:lnTo>
                    <a:pt x="4260" y="199"/>
                  </a:lnTo>
                  <a:lnTo>
                    <a:pt x="3983" y="278"/>
                  </a:lnTo>
                  <a:lnTo>
                    <a:pt x="3725" y="377"/>
                  </a:lnTo>
                  <a:lnTo>
                    <a:pt x="3468" y="496"/>
                  </a:lnTo>
                  <a:lnTo>
                    <a:pt x="3210" y="615"/>
                  </a:lnTo>
                  <a:lnTo>
                    <a:pt x="2972" y="753"/>
                  </a:lnTo>
                  <a:lnTo>
                    <a:pt x="2734" y="892"/>
                  </a:lnTo>
                  <a:lnTo>
                    <a:pt x="2497" y="1070"/>
                  </a:lnTo>
                  <a:lnTo>
                    <a:pt x="2279" y="1229"/>
                  </a:lnTo>
                  <a:lnTo>
                    <a:pt x="2061" y="1427"/>
                  </a:lnTo>
                  <a:lnTo>
                    <a:pt x="1863" y="1625"/>
                  </a:lnTo>
                  <a:lnTo>
                    <a:pt x="1665" y="1823"/>
                  </a:lnTo>
                  <a:lnTo>
                    <a:pt x="1486" y="2041"/>
                  </a:lnTo>
                  <a:lnTo>
                    <a:pt x="1308" y="2259"/>
                  </a:lnTo>
                  <a:lnTo>
                    <a:pt x="1130" y="2497"/>
                  </a:lnTo>
                  <a:lnTo>
                    <a:pt x="971" y="2735"/>
                  </a:lnTo>
                  <a:lnTo>
                    <a:pt x="832" y="2992"/>
                  </a:lnTo>
                  <a:lnTo>
                    <a:pt x="694" y="3250"/>
                  </a:lnTo>
                  <a:lnTo>
                    <a:pt x="575" y="3527"/>
                  </a:lnTo>
                  <a:lnTo>
                    <a:pt x="456" y="3805"/>
                  </a:lnTo>
                  <a:lnTo>
                    <a:pt x="357" y="4082"/>
                  </a:lnTo>
                  <a:lnTo>
                    <a:pt x="258" y="4379"/>
                  </a:lnTo>
                  <a:lnTo>
                    <a:pt x="178" y="4677"/>
                  </a:lnTo>
                  <a:lnTo>
                    <a:pt x="119" y="4974"/>
                  </a:lnTo>
                  <a:lnTo>
                    <a:pt x="79" y="5271"/>
                  </a:lnTo>
                  <a:lnTo>
                    <a:pt x="40" y="5588"/>
                  </a:lnTo>
                  <a:lnTo>
                    <a:pt x="20" y="5905"/>
                  </a:lnTo>
                  <a:lnTo>
                    <a:pt x="0" y="6222"/>
                  </a:lnTo>
                  <a:lnTo>
                    <a:pt x="20" y="6539"/>
                  </a:lnTo>
                  <a:lnTo>
                    <a:pt x="40" y="6856"/>
                  </a:lnTo>
                  <a:lnTo>
                    <a:pt x="79" y="7173"/>
                  </a:lnTo>
                  <a:lnTo>
                    <a:pt x="119" y="7490"/>
                  </a:lnTo>
                  <a:lnTo>
                    <a:pt x="178" y="7787"/>
                  </a:lnTo>
                  <a:lnTo>
                    <a:pt x="258" y="8084"/>
                  </a:lnTo>
                  <a:lnTo>
                    <a:pt x="357" y="8362"/>
                  </a:lnTo>
                  <a:lnTo>
                    <a:pt x="456" y="8659"/>
                  </a:lnTo>
                  <a:lnTo>
                    <a:pt x="575" y="8917"/>
                  </a:lnTo>
                  <a:lnTo>
                    <a:pt x="694" y="9194"/>
                  </a:lnTo>
                  <a:lnTo>
                    <a:pt x="832" y="9452"/>
                  </a:lnTo>
                  <a:lnTo>
                    <a:pt x="971" y="9709"/>
                  </a:lnTo>
                  <a:lnTo>
                    <a:pt x="1130" y="9947"/>
                  </a:lnTo>
                  <a:lnTo>
                    <a:pt x="1308" y="10185"/>
                  </a:lnTo>
                  <a:lnTo>
                    <a:pt x="1486" y="10422"/>
                  </a:lnTo>
                  <a:lnTo>
                    <a:pt x="1665" y="10621"/>
                  </a:lnTo>
                  <a:lnTo>
                    <a:pt x="1863" y="10839"/>
                  </a:lnTo>
                  <a:lnTo>
                    <a:pt x="2061" y="11037"/>
                  </a:lnTo>
                  <a:lnTo>
                    <a:pt x="2279" y="11215"/>
                  </a:lnTo>
                  <a:lnTo>
                    <a:pt x="2497" y="11393"/>
                  </a:lnTo>
                  <a:lnTo>
                    <a:pt x="2734" y="11552"/>
                  </a:lnTo>
                  <a:lnTo>
                    <a:pt x="2972" y="11710"/>
                  </a:lnTo>
                  <a:lnTo>
                    <a:pt x="3210" y="11849"/>
                  </a:lnTo>
                  <a:lnTo>
                    <a:pt x="3468" y="11968"/>
                  </a:lnTo>
                  <a:lnTo>
                    <a:pt x="3725" y="12067"/>
                  </a:lnTo>
                  <a:lnTo>
                    <a:pt x="3983" y="12166"/>
                  </a:lnTo>
                  <a:lnTo>
                    <a:pt x="4260" y="12265"/>
                  </a:lnTo>
                  <a:lnTo>
                    <a:pt x="4518" y="12325"/>
                  </a:lnTo>
                  <a:lnTo>
                    <a:pt x="4795" y="12384"/>
                  </a:lnTo>
                  <a:lnTo>
                    <a:pt x="5092" y="12424"/>
                  </a:lnTo>
                  <a:lnTo>
                    <a:pt x="5370" y="12443"/>
                  </a:lnTo>
                  <a:lnTo>
                    <a:pt x="5667" y="12463"/>
                  </a:lnTo>
                  <a:lnTo>
                    <a:pt x="6360" y="12463"/>
                  </a:lnTo>
                  <a:lnTo>
                    <a:pt x="6638" y="12443"/>
                  </a:lnTo>
                  <a:lnTo>
                    <a:pt x="6935" y="12424"/>
                  </a:lnTo>
                  <a:lnTo>
                    <a:pt x="7212" y="12384"/>
                  </a:lnTo>
                  <a:lnTo>
                    <a:pt x="7490" y="12325"/>
                  </a:lnTo>
                  <a:lnTo>
                    <a:pt x="7767" y="12265"/>
                  </a:lnTo>
                  <a:lnTo>
                    <a:pt x="8025" y="12166"/>
                  </a:lnTo>
                  <a:lnTo>
                    <a:pt x="8302" y="12067"/>
                  </a:lnTo>
                  <a:lnTo>
                    <a:pt x="8560" y="11968"/>
                  </a:lnTo>
                  <a:lnTo>
                    <a:pt x="8797" y="11849"/>
                  </a:lnTo>
                  <a:lnTo>
                    <a:pt x="9055" y="11710"/>
                  </a:lnTo>
                  <a:lnTo>
                    <a:pt x="9293" y="11552"/>
                  </a:lnTo>
                  <a:lnTo>
                    <a:pt x="9511" y="11393"/>
                  </a:lnTo>
                  <a:lnTo>
                    <a:pt x="9729" y="11215"/>
                  </a:lnTo>
                  <a:lnTo>
                    <a:pt x="9947" y="11037"/>
                  </a:lnTo>
                  <a:lnTo>
                    <a:pt x="10165" y="10839"/>
                  </a:lnTo>
                  <a:lnTo>
                    <a:pt x="10343" y="10621"/>
                  </a:lnTo>
                  <a:lnTo>
                    <a:pt x="10541" y="10422"/>
                  </a:lnTo>
                  <a:lnTo>
                    <a:pt x="10719" y="10185"/>
                  </a:lnTo>
                  <a:lnTo>
                    <a:pt x="10878" y="9947"/>
                  </a:lnTo>
                  <a:lnTo>
                    <a:pt x="11036" y="9709"/>
                  </a:lnTo>
                  <a:lnTo>
                    <a:pt x="11195" y="9452"/>
                  </a:lnTo>
                  <a:lnTo>
                    <a:pt x="11334" y="9194"/>
                  </a:lnTo>
                  <a:lnTo>
                    <a:pt x="11452" y="8917"/>
                  </a:lnTo>
                  <a:lnTo>
                    <a:pt x="11571" y="8659"/>
                  </a:lnTo>
                  <a:lnTo>
                    <a:pt x="11670" y="8362"/>
                  </a:lnTo>
                  <a:lnTo>
                    <a:pt x="11750" y="8084"/>
                  </a:lnTo>
                  <a:lnTo>
                    <a:pt x="11829" y="7787"/>
                  </a:lnTo>
                  <a:lnTo>
                    <a:pt x="11888" y="7490"/>
                  </a:lnTo>
                  <a:lnTo>
                    <a:pt x="11948" y="7173"/>
                  </a:lnTo>
                  <a:lnTo>
                    <a:pt x="11987" y="6856"/>
                  </a:lnTo>
                  <a:lnTo>
                    <a:pt x="12007" y="6539"/>
                  </a:lnTo>
                  <a:lnTo>
                    <a:pt x="12007" y="6222"/>
                  </a:lnTo>
                  <a:lnTo>
                    <a:pt x="12007" y="5905"/>
                  </a:lnTo>
                  <a:lnTo>
                    <a:pt x="11987" y="5588"/>
                  </a:lnTo>
                  <a:lnTo>
                    <a:pt x="11948" y="5271"/>
                  </a:lnTo>
                  <a:lnTo>
                    <a:pt x="11888" y="4974"/>
                  </a:lnTo>
                  <a:lnTo>
                    <a:pt x="11829" y="4677"/>
                  </a:lnTo>
                  <a:lnTo>
                    <a:pt x="11750" y="4379"/>
                  </a:lnTo>
                  <a:lnTo>
                    <a:pt x="11670" y="4082"/>
                  </a:lnTo>
                  <a:lnTo>
                    <a:pt x="11571" y="3805"/>
                  </a:lnTo>
                  <a:lnTo>
                    <a:pt x="11452" y="3527"/>
                  </a:lnTo>
                  <a:lnTo>
                    <a:pt x="11334" y="3250"/>
                  </a:lnTo>
                  <a:lnTo>
                    <a:pt x="11195" y="2992"/>
                  </a:lnTo>
                  <a:lnTo>
                    <a:pt x="11036" y="2735"/>
                  </a:lnTo>
                  <a:lnTo>
                    <a:pt x="10878" y="2497"/>
                  </a:lnTo>
                  <a:lnTo>
                    <a:pt x="10719" y="2259"/>
                  </a:lnTo>
                  <a:lnTo>
                    <a:pt x="10541" y="2041"/>
                  </a:lnTo>
                  <a:lnTo>
                    <a:pt x="10343" y="1823"/>
                  </a:lnTo>
                  <a:lnTo>
                    <a:pt x="10165" y="1625"/>
                  </a:lnTo>
                  <a:lnTo>
                    <a:pt x="9947" y="1427"/>
                  </a:lnTo>
                  <a:lnTo>
                    <a:pt x="9729" y="1229"/>
                  </a:lnTo>
                  <a:lnTo>
                    <a:pt x="9511" y="1070"/>
                  </a:lnTo>
                  <a:lnTo>
                    <a:pt x="9293" y="892"/>
                  </a:lnTo>
                  <a:lnTo>
                    <a:pt x="9055" y="753"/>
                  </a:lnTo>
                  <a:lnTo>
                    <a:pt x="8797" y="615"/>
                  </a:lnTo>
                  <a:lnTo>
                    <a:pt x="8560" y="496"/>
                  </a:lnTo>
                  <a:lnTo>
                    <a:pt x="8302" y="377"/>
                  </a:lnTo>
                  <a:lnTo>
                    <a:pt x="8025" y="278"/>
                  </a:lnTo>
                  <a:lnTo>
                    <a:pt x="7767" y="199"/>
                  </a:lnTo>
                  <a:lnTo>
                    <a:pt x="7490" y="119"/>
                  </a:lnTo>
                  <a:lnTo>
                    <a:pt x="7212" y="60"/>
                  </a:lnTo>
                  <a:lnTo>
                    <a:pt x="6935" y="20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9AB8FF"/>
            </a:solidFill>
            <a:ln>
              <a:solidFill>
                <a:srgbClr val="56859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cxnSp>
        <p:nvCxnSpPr>
          <p:cNvPr id="25" name="Google Shape;3066;p53"/>
          <p:cNvCxnSpPr>
            <a:endCxn id="44" idx="1"/>
          </p:cNvCxnSpPr>
          <p:nvPr/>
        </p:nvCxnSpPr>
        <p:spPr>
          <a:xfrm>
            <a:off x="5268686" y="1132115"/>
            <a:ext cx="987210" cy="16950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6859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3068;p53"/>
          <p:cNvCxnSpPr/>
          <p:nvPr/>
        </p:nvCxnSpPr>
        <p:spPr>
          <a:xfrm rot="10800000">
            <a:off x="5419423" y="3089335"/>
            <a:ext cx="1079349" cy="3070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6859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3069;p53"/>
          <p:cNvCxnSpPr>
            <a:stCxn id="29" idx="3"/>
          </p:cNvCxnSpPr>
          <p:nvPr/>
        </p:nvCxnSpPr>
        <p:spPr>
          <a:xfrm>
            <a:off x="1820917" y="1111609"/>
            <a:ext cx="2054336" cy="1192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6859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ZoneTexte 28"/>
          <p:cNvSpPr txBox="1"/>
          <p:nvPr/>
        </p:nvSpPr>
        <p:spPr>
          <a:xfrm>
            <a:off x="380757" y="942332"/>
            <a:ext cx="1440160" cy="338554"/>
          </a:xfrm>
          <a:prstGeom prst="rect">
            <a:avLst/>
          </a:prstGeom>
          <a:noFill/>
          <a:ln w="19050">
            <a:solidFill>
              <a:srgbClr val="56859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Introduction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023856" y="3251550"/>
            <a:ext cx="1192909" cy="338554"/>
          </a:xfrm>
          <a:prstGeom prst="rect">
            <a:avLst/>
          </a:prstGeom>
          <a:noFill/>
          <a:ln w="19050">
            <a:solidFill>
              <a:srgbClr val="56859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Objectifs</a:t>
            </a:r>
          </a:p>
        </p:txBody>
      </p:sp>
      <p:cxnSp>
        <p:nvCxnSpPr>
          <p:cNvPr id="32" name="Google Shape;3069;p53"/>
          <p:cNvCxnSpPr/>
          <p:nvPr/>
        </p:nvCxnSpPr>
        <p:spPr>
          <a:xfrm flipV="1">
            <a:off x="2216765" y="3200400"/>
            <a:ext cx="1397292" cy="23665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6859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ZoneTexte 32"/>
          <p:cNvSpPr txBox="1"/>
          <p:nvPr/>
        </p:nvSpPr>
        <p:spPr>
          <a:xfrm>
            <a:off x="1263012" y="4201722"/>
            <a:ext cx="1512168" cy="338554"/>
          </a:xfrm>
          <a:prstGeom prst="rect">
            <a:avLst/>
          </a:prstGeom>
          <a:noFill/>
          <a:ln w="19050">
            <a:solidFill>
              <a:srgbClr val="56859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Méthodologie</a:t>
            </a:r>
          </a:p>
        </p:txBody>
      </p:sp>
      <p:cxnSp>
        <p:nvCxnSpPr>
          <p:cNvPr id="37" name="Google Shape;3068;p53"/>
          <p:cNvCxnSpPr/>
          <p:nvPr/>
        </p:nvCxnSpPr>
        <p:spPr>
          <a:xfrm rot="10800000">
            <a:off x="5308768" y="3765444"/>
            <a:ext cx="928747" cy="4364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6859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ZoneTexte 37"/>
          <p:cNvSpPr txBox="1"/>
          <p:nvPr/>
        </p:nvSpPr>
        <p:spPr>
          <a:xfrm>
            <a:off x="6499768" y="3266080"/>
            <a:ext cx="1357189" cy="338554"/>
          </a:xfrm>
          <a:prstGeom prst="rect">
            <a:avLst/>
          </a:prstGeom>
          <a:noFill/>
          <a:ln w="19050">
            <a:solidFill>
              <a:srgbClr val="56859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Conclusion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250643" y="4066732"/>
            <a:ext cx="2085286" cy="338554"/>
          </a:xfrm>
          <a:prstGeom prst="rect">
            <a:avLst/>
          </a:prstGeom>
          <a:noFill/>
          <a:ln w="19050">
            <a:solidFill>
              <a:srgbClr val="56859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Recommandations</a:t>
            </a:r>
          </a:p>
        </p:txBody>
      </p:sp>
      <p:cxnSp>
        <p:nvCxnSpPr>
          <p:cNvPr id="40" name="Google Shape;3066;p53"/>
          <p:cNvCxnSpPr/>
          <p:nvPr/>
        </p:nvCxnSpPr>
        <p:spPr>
          <a:xfrm flipV="1">
            <a:off x="2057401" y="2351314"/>
            <a:ext cx="1012371" cy="2939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6859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ZoneTexte 40"/>
          <p:cNvSpPr txBox="1"/>
          <p:nvPr/>
        </p:nvSpPr>
        <p:spPr>
          <a:xfrm>
            <a:off x="424544" y="2473667"/>
            <a:ext cx="1625530" cy="338554"/>
          </a:xfrm>
          <a:prstGeom prst="rect">
            <a:avLst/>
          </a:prstGeom>
          <a:noFill/>
          <a:ln w="19050">
            <a:solidFill>
              <a:srgbClr val="56859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Problématique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6255896" y="1132339"/>
            <a:ext cx="2134460" cy="338554"/>
          </a:xfrm>
          <a:prstGeom prst="rect">
            <a:avLst/>
          </a:prstGeom>
          <a:noFill/>
          <a:ln w="19050">
            <a:solidFill>
              <a:srgbClr val="56859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Analyse descriptive</a:t>
            </a:r>
          </a:p>
        </p:txBody>
      </p:sp>
      <p:cxnSp>
        <p:nvCxnSpPr>
          <p:cNvPr id="45" name="Google Shape;3066;p53"/>
          <p:cNvCxnSpPr/>
          <p:nvPr/>
        </p:nvCxnSpPr>
        <p:spPr>
          <a:xfrm flipV="1">
            <a:off x="2775180" y="4096428"/>
            <a:ext cx="1412229" cy="2388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6859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1038;p43"/>
          <p:cNvSpPr/>
          <p:nvPr/>
        </p:nvSpPr>
        <p:spPr>
          <a:xfrm>
            <a:off x="382690" y="2910255"/>
            <a:ext cx="132625" cy="178057"/>
          </a:xfrm>
          <a:custGeom>
            <a:avLst/>
            <a:gdLst/>
            <a:ahLst/>
            <a:cxnLst/>
            <a:rect l="l" t="t" r="r" b="b"/>
            <a:pathLst>
              <a:path w="1734" h="2328" extrusionOk="0">
                <a:moveTo>
                  <a:pt x="872" y="0"/>
                </a:moveTo>
                <a:lnTo>
                  <a:pt x="636" y="913"/>
                </a:lnTo>
                <a:lnTo>
                  <a:pt x="1" y="1159"/>
                </a:lnTo>
                <a:lnTo>
                  <a:pt x="616" y="1395"/>
                </a:lnTo>
                <a:lnTo>
                  <a:pt x="862" y="2328"/>
                </a:lnTo>
                <a:lnTo>
                  <a:pt x="1098" y="1405"/>
                </a:lnTo>
                <a:lnTo>
                  <a:pt x="1733" y="1169"/>
                </a:lnTo>
                <a:lnTo>
                  <a:pt x="1118" y="933"/>
                </a:lnTo>
                <a:lnTo>
                  <a:pt x="872" y="0"/>
                </a:lnTo>
                <a:close/>
              </a:path>
            </a:pathLst>
          </a:custGeom>
          <a:solidFill>
            <a:srgbClr val="FFB127"/>
          </a:solidFill>
          <a:ln>
            <a:solidFill>
              <a:srgbClr val="56859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119525" y="1673137"/>
            <a:ext cx="1173440" cy="338554"/>
          </a:xfrm>
          <a:prstGeom prst="rect">
            <a:avLst/>
          </a:prstGeom>
          <a:noFill/>
          <a:ln w="19050">
            <a:solidFill>
              <a:srgbClr val="56859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Contexte</a:t>
            </a:r>
          </a:p>
        </p:txBody>
      </p:sp>
      <p:cxnSp>
        <p:nvCxnSpPr>
          <p:cNvPr id="92" name="Google Shape;3066;p53"/>
          <p:cNvCxnSpPr>
            <a:stCxn id="91" idx="3"/>
          </p:cNvCxnSpPr>
          <p:nvPr/>
        </p:nvCxnSpPr>
        <p:spPr>
          <a:xfrm flipV="1">
            <a:off x="2292965" y="1719944"/>
            <a:ext cx="1538806" cy="12247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6859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3068;p53"/>
          <p:cNvCxnSpPr/>
          <p:nvPr/>
        </p:nvCxnSpPr>
        <p:spPr>
          <a:xfrm rot="10800000">
            <a:off x="5691889" y="2114781"/>
            <a:ext cx="741568" cy="36198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6859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ZoneTexte 47"/>
          <p:cNvSpPr txBox="1"/>
          <p:nvPr/>
        </p:nvSpPr>
        <p:spPr>
          <a:xfrm>
            <a:off x="6433457" y="2307490"/>
            <a:ext cx="2013856" cy="338554"/>
          </a:xfrm>
          <a:prstGeom prst="rect">
            <a:avLst/>
          </a:prstGeom>
          <a:noFill/>
          <a:ln w="19050">
            <a:solidFill>
              <a:srgbClr val="56859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Analyse explicative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41598" y="-217715"/>
            <a:ext cx="3947886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fr-FR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: </a:t>
            </a: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Pouvoir prédictif du modèle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3484" y="4389073"/>
            <a:ext cx="48876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09754"/>
              </p:ext>
            </p:extLst>
          </p:nvPr>
        </p:nvGraphicFramePr>
        <p:xfrm>
          <a:off x="1709058" y="480060"/>
          <a:ext cx="4953000" cy="3798564"/>
        </p:xfrm>
        <a:graphic>
          <a:graphicData uri="http://schemas.openxmlformats.org/drawingml/2006/table">
            <a:tbl>
              <a:tblPr firstRow="1" firstCol="1" bandRow="1">
                <a:tableStyleId>{D93D5221-377E-44B3-8C73-214D25ED4955}</a:tableStyleId>
              </a:tblPr>
              <a:tblGrid>
                <a:gridCol w="1798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~D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557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8997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9554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557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8997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9554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729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+ if predicted Pr(D) &gt;= .5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D defined as BH5 != 0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65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 + D)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865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 -~D)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865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predictive value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 D +)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865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predictive value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Pr(~D -)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94.17%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86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865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+ rate for true ~D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 +~D)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865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- rate for true D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 - D)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44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+ rate for classified +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Pr(~D +)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.%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865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- rate for classified -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 D -)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5.83%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1865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Correctly</a:t>
                      </a: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94.17%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23" marR="35523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41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7658" y="0"/>
            <a:ext cx="5290456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6 : Poids explicatif et hiérarchisation des facteurs explicatifs de la mortalité infanto-juvénile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0684" y="4443500"/>
            <a:ext cx="48768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09257" y="825806"/>
                <a:ext cx="2116378" cy="574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=100∙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57" y="825806"/>
                <a:ext cx="2116378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06202"/>
              </p:ext>
            </p:extLst>
          </p:nvPr>
        </p:nvGraphicFramePr>
        <p:xfrm>
          <a:off x="920619" y="1425246"/>
          <a:ext cx="7344816" cy="3049685"/>
        </p:xfrm>
        <a:graphic>
          <a:graphicData uri="http://schemas.openxmlformats.org/drawingml/2006/table">
            <a:tbl>
              <a:tblPr firstRow="1" firstCol="1" bandRow="1"/>
              <a:tblGrid>
                <a:gridCol w="2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294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Khi-deux du modèle saturé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Khi-deux du modèle saturé sans la variable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Contrition (%)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1400" b="1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ntervalle </a:t>
                      </a:r>
                      <a:r>
                        <a:rPr lang="fr-FR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inter-génésique</a:t>
                      </a:r>
                      <a:endParaRPr lang="fr-FR" sz="16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227,77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156,83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31,15%</a:t>
                      </a:r>
                      <a:endParaRPr lang="fr-FR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Gémellité</a:t>
                      </a:r>
                      <a:endParaRPr lang="fr-FR" sz="16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227,77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169,67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25,51%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 de naissance</a:t>
                      </a:r>
                      <a:endParaRPr lang="fr-FR" sz="16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227,77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208,81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8,32%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Niveau de vie</a:t>
                      </a:r>
                      <a:endParaRPr lang="fr-FR" sz="16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227,77</a:t>
                      </a:r>
                      <a:endParaRPr lang="fr-FR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215,58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5,35%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Zone de résidence</a:t>
                      </a:r>
                      <a:endParaRPr lang="fr-FR" sz="16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227,77</a:t>
                      </a:r>
                      <a:endParaRPr lang="fr-FR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215,74</a:t>
                      </a:r>
                      <a:endParaRPr lang="fr-FR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5,28%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1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L’âge de la mère</a:t>
                      </a:r>
                      <a:endParaRPr lang="fr-FR" sz="16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227,77</a:t>
                      </a:r>
                      <a:endParaRPr lang="fr-FR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217,83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4,36%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fr-FR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65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92627" y="1230087"/>
            <a:ext cx="6585859" cy="2950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réduction de la mortalité infanto-juvénile constitue l’un des objectifs majeurs de la santé publique en Mauritanie, dans ce cadre la présente étude nous a permis de savoir les déterminants de la mortalité </a:t>
            </a:r>
            <a:r>
              <a:rPr lang="fr-F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infanto-juvénile.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outefois </a:t>
            </a: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 étude vise a contribuer à l'amélioration des connaissances sur les facteurs déterminants de la mortalité des enfants.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Grâce aux résultats de la régression, on a pu conclure qu’au niveau globale l’intervalle inter-génésique est le principal déterminant de la mortalité infanto-juvénile en Mauritanie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 idx="2"/>
          </p:nvPr>
        </p:nvSpPr>
        <p:spPr>
          <a:xfrm>
            <a:off x="6605100" y="443274"/>
            <a:ext cx="2538900" cy="384900"/>
          </a:xfrm>
        </p:spPr>
        <p:txBody>
          <a:bodyPr/>
          <a:lstStyle/>
          <a:p>
            <a:r>
              <a:rPr lang="fr-FR" sz="1800" dirty="0"/>
              <a:t>Recommandation</a:t>
            </a:r>
            <a:r>
              <a:rPr lang="fr-FR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0157" y="1263977"/>
            <a:ext cx="1901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décideurs doivent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1229" y="1632483"/>
            <a:ext cx="6912428" cy="2672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Renforcer la sensibilisation sur l’importance de l’espacement de naissance pour garantir la survie des enfants ;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Garantir la prise en charge de jumeaux dans tous les centres de santé et d’offrir une aide familiale aux jumeaux issus des ménages de niveau de vie faible ;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 des campagnes de sensibilisations pour que les mères puissent </a:t>
            </a:r>
            <a:r>
              <a:rPr lang="fr-FR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d’avantage </a:t>
            </a: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porter une attention particulière sur les enfants de sexe masculin ;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Diminuer les mariages précoces 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Garantir des aides aux mères issues des ménages pauvres. 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2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13">
            <a:extLst>
              <a:ext uri="{FF2B5EF4-FFF2-40B4-BE49-F238E27FC236}">
                <a16:creationId xmlns:a16="http://schemas.microsoft.com/office/drawing/2014/main" id="{BB9A2862-5013-4A56-88F1-325AF49B354B}"/>
              </a:ext>
            </a:extLst>
          </p:cNvPr>
          <p:cNvSpPr/>
          <p:nvPr/>
        </p:nvSpPr>
        <p:spPr>
          <a:xfrm>
            <a:off x="3059832" y="1851670"/>
            <a:ext cx="2730500" cy="2730500"/>
          </a:xfrm>
          <a:prstGeom prst="donut">
            <a:avLst>
              <a:gd name="adj" fmla="val 891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6BA45547-47CF-4A6A-8DCA-39B62E532B3B}"/>
              </a:ext>
            </a:extLst>
          </p:cNvPr>
          <p:cNvSpPr/>
          <p:nvPr/>
        </p:nvSpPr>
        <p:spPr>
          <a:xfrm>
            <a:off x="3656732" y="2626370"/>
            <a:ext cx="482600" cy="482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45A348B4-1A14-44E1-B28E-7B024C265C2F}"/>
              </a:ext>
            </a:extLst>
          </p:cNvPr>
          <p:cNvSpPr/>
          <p:nvPr/>
        </p:nvSpPr>
        <p:spPr>
          <a:xfrm>
            <a:off x="4717182" y="2626370"/>
            <a:ext cx="482600" cy="482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lock Arc 16">
            <a:extLst>
              <a:ext uri="{FF2B5EF4-FFF2-40B4-BE49-F238E27FC236}">
                <a16:creationId xmlns:a16="http://schemas.microsoft.com/office/drawing/2014/main" id="{24BB692A-2530-4967-B9D4-0489D726D5C7}"/>
              </a:ext>
            </a:extLst>
          </p:cNvPr>
          <p:cNvSpPr/>
          <p:nvPr/>
        </p:nvSpPr>
        <p:spPr>
          <a:xfrm rot="10800000">
            <a:off x="3820557" y="2867670"/>
            <a:ext cx="1183650" cy="1183650"/>
          </a:xfrm>
          <a:prstGeom prst="blockArc">
            <a:avLst>
              <a:gd name="adj1" fmla="val 10800000"/>
              <a:gd name="adj2" fmla="val 21531205"/>
              <a:gd name="adj3" fmla="val 89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Google Shape;3216;p70"/>
          <p:cNvSpPr txBox="1">
            <a:spLocks noGrp="1"/>
          </p:cNvSpPr>
          <p:nvPr/>
        </p:nvSpPr>
        <p:spPr>
          <a:xfrm>
            <a:off x="179512" y="267494"/>
            <a:ext cx="8964488" cy="936104"/>
          </a:xfrm>
          <a:prstGeom prst="rect">
            <a:avLst/>
          </a:prstGeom>
          <a:noFill/>
          <a:ln>
            <a:noFill/>
          </a:ln>
          <a:effectLst>
            <a:outerShdw dist="476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Dosis"/>
              <a:buNone/>
              <a:defRPr sz="65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002060"/>
                </a:solidFill>
              </a:rPr>
              <a:t>Merci </a:t>
            </a:r>
            <a:r>
              <a:rPr lang="en" sz="5400" dirty="0" smtClean="0">
                <a:solidFill>
                  <a:srgbClr val="002060"/>
                </a:solidFill>
              </a:rPr>
              <a:t>de </a:t>
            </a:r>
            <a:r>
              <a:rPr lang="en" sz="5400" dirty="0">
                <a:solidFill>
                  <a:srgbClr val="002060"/>
                </a:solidFill>
              </a:rPr>
              <a:t>votre attention !</a:t>
            </a:r>
            <a:endParaRPr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8"/>
          <p:cNvGrpSpPr/>
          <p:nvPr/>
        </p:nvGrpSpPr>
        <p:grpSpPr>
          <a:xfrm>
            <a:off x="0" y="961660"/>
            <a:ext cx="4600713" cy="3564961"/>
            <a:chOff x="0" y="982901"/>
            <a:chExt cx="4600713" cy="3564961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1"/>
              <a:ext cx="2277196" cy="2794442"/>
              <a:chOff x="624596" y="982907"/>
              <a:chExt cx="2058204" cy="2794442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770886" y="1087580"/>
                <a:ext cx="1902075" cy="2689768"/>
              </a:xfrm>
              <a:prstGeom prst="roundRect">
                <a:avLst>
                  <a:gd name="adj" fmla="val 4313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7"/>
                <a:ext cx="2058204" cy="2794442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164701" y="2076522"/>
              <a:ext cx="1092958" cy="2462446"/>
              <a:chOff x="2164701" y="2076522"/>
              <a:chExt cx="1092958" cy="2462446"/>
            </a:xfrm>
          </p:grpSpPr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90" name="Diagramme 89"/>
          <p:cNvGraphicFramePr/>
          <p:nvPr>
            <p:extLst>
              <p:ext uri="{D42A27DB-BD31-4B8C-83A1-F6EECF244321}">
                <p14:modId xmlns:p14="http://schemas.microsoft.com/office/powerpoint/2010/main" val="1910794928"/>
              </p:ext>
            </p:extLst>
          </p:nvPr>
        </p:nvGraphicFramePr>
        <p:xfrm>
          <a:off x="3262002" y="900525"/>
          <a:ext cx="5446569" cy="2775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8" name="Google Shape;1072;p38"/>
          <p:cNvGrpSpPr/>
          <p:nvPr/>
        </p:nvGrpSpPr>
        <p:grpSpPr>
          <a:xfrm>
            <a:off x="762859" y="1116538"/>
            <a:ext cx="1730255" cy="2371423"/>
            <a:chOff x="1924625" y="1523003"/>
            <a:chExt cx="1557525" cy="2134687"/>
          </a:xfrm>
          <a:solidFill>
            <a:schemeClr val="tx1"/>
          </a:solidFill>
        </p:grpSpPr>
        <p:sp>
          <p:nvSpPr>
            <p:cNvPr id="29" name="Google Shape;1073;p38"/>
            <p:cNvSpPr/>
            <p:nvPr/>
          </p:nvSpPr>
          <p:spPr>
            <a:xfrm>
              <a:off x="1924625" y="1523003"/>
              <a:ext cx="1557525" cy="2134687"/>
            </a:xfrm>
            <a:custGeom>
              <a:avLst/>
              <a:gdLst/>
              <a:ahLst/>
              <a:cxnLst/>
              <a:rect l="l" t="t" r="r" b="b"/>
              <a:pathLst>
                <a:path w="49793" h="68239" extrusionOk="0">
                  <a:moveTo>
                    <a:pt x="19640" y="15763"/>
                  </a:moveTo>
                  <a:cubicBezTo>
                    <a:pt x="19865" y="16625"/>
                    <a:pt x="20619" y="17094"/>
                    <a:pt x="21380" y="17094"/>
                  </a:cubicBezTo>
                  <a:cubicBezTo>
                    <a:pt x="21957" y="17094"/>
                    <a:pt x="22538" y="16824"/>
                    <a:pt x="22896" y="16252"/>
                  </a:cubicBezTo>
                  <a:lnTo>
                    <a:pt x="22896" y="16252"/>
                  </a:lnTo>
                  <a:cubicBezTo>
                    <a:pt x="22777" y="16811"/>
                    <a:pt x="22396" y="17288"/>
                    <a:pt x="21872" y="17538"/>
                  </a:cubicBezTo>
                  <a:cubicBezTo>
                    <a:pt x="21653" y="17636"/>
                    <a:pt x="21417" y="17684"/>
                    <a:pt x="21181" y="17684"/>
                  </a:cubicBezTo>
                  <a:cubicBezTo>
                    <a:pt x="20816" y="17684"/>
                    <a:pt x="20450" y="17567"/>
                    <a:pt x="20146" y="17335"/>
                  </a:cubicBezTo>
                  <a:cubicBezTo>
                    <a:pt x="19699" y="16948"/>
                    <a:pt x="19496" y="16340"/>
                    <a:pt x="19640" y="15763"/>
                  </a:cubicBezTo>
                  <a:close/>
                  <a:moveTo>
                    <a:pt x="9053" y="10973"/>
                  </a:moveTo>
                  <a:cubicBezTo>
                    <a:pt x="9395" y="10973"/>
                    <a:pt x="9736" y="11050"/>
                    <a:pt x="10049" y="11204"/>
                  </a:cubicBezTo>
                  <a:cubicBezTo>
                    <a:pt x="10597" y="11489"/>
                    <a:pt x="10966" y="12025"/>
                    <a:pt x="11025" y="12644"/>
                  </a:cubicBezTo>
                  <a:cubicBezTo>
                    <a:pt x="10894" y="12156"/>
                    <a:pt x="10525" y="11751"/>
                    <a:pt x="10037" y="11585"/>
                  </a:cubicBezTo>
                  <a:cubicBezTo>
                    <a:pt x="9838" y="11523"/>
                    <a:pt x="9632" y="11492"/>
                    <a:pt x="9427" y="11492"/>
                  </a:cubicBezTo>
                  <a:cubicBezTo>
                    <a:pt x="9080" y="11492"/>
                    <a:pt x="8736" y="11579"/>
                    <a:pt x="8430" y="11751"/>
                  </a:cubicBezTo>
                  <a:cubicBezTo>
                    <a:pt x="7942" y="12025"/>
                    <a:pt x="7537" y="12442"/>
                    <a:pt x="7275" y="12930"/>
                  </a:cubicBezTo>
                  <a:cubicBezTo>
                    <a:pt x="6596" y="14132"/>
                    <a:pt x="6572" y="15597"/>
                    <a:pt x="7215" y="16823"/>
                  </a:cubicBezTo>
                  <a:cubicBezTo>
                    <a:pt x="7442" y="17288"/>
                    <a:pt x="7799" y="17681"/>
                    <a:pt x="8239" y="17954"/>
                  </a:cubicBezTo>
                  <a:cubicBezTo>
                    <a:pt x="8528" y="18141"/>
                    <a:pt x="8862" y="18237"/>
                    <a:pt x="9199" y="18237"/>
                  </a:cubicBezTo>
                  <a:cubicBezTo>
                    <a:pt x="9377" y="18237"/>
                    <a:pt x="9555" y="18210"/>
                    <a:pt x="9728" y="18157"/>
                  </a:cubicBezTo>
                  <a:cubicBezTo>
                    <a:pt x="10109" y="18038"/>
                    <a:pt x="10418" y="17740"/>
                    <a:pt x="10573" y="17371"/>
                  </a:cubicBezTo>
                  <a:lnTo>
                    <a:pt x="10573" y="17371"/>
                  </a:lnTo>
                  <a:cubicBezTo>
                    <a:pt x="10454" y="18026"/>
                    <a:pt x="9990" y="18574"/>
                    <a:pt x="9359" y="18788"/>
                  </a:cubicBezTo>
                  <a:cubicBezTo>
                    <a:pt x="9134" y="18859"/>
                    <a:pt x="8903" y="18894"/>
                    <a:pt x="8674" y="18894"/>
                  </a:cubicBezTo>
                  <a:cubicBezTo>
                    <a:pt x="8175" y="18894"/>
                    <a:pt x="7683" y="18729"/>
                    <a:pt x="7275" y="18419"/>
                  </a:cubicBezTo>
                  <a:cubicBezTo>
                    <a:pt x="6692" y="17966"/>
                    <a:pt x="6275" y="17335"/>
                    <a:pt x="6108" y="16609"/>
                  </a:cubicBezTo>
                  <a:cubicBezTo>
                    <a:pt x="5810" y="15228"/>
                    <a:pt x="6013" y="13787"/>
                    <a:pt x="6656" y="12525"/>
                  </a:cubicBezTo>
                  <a:cubicBezTo>
                    <a:pt x="6989" y="11942"/>
                    <a:pt x="7489" y="11466"/>
                    <a:pt x="8108" y="11180"/>
                  </a:cubicBezTo>
                  <a:cubicBezTo>
                    <a:pt x="8408" y="11041"/>
                    <a:pt x="8731" y="10973"/>
                    <a:pt x="9053" y="10973"/>
                  </a:cubicBezTo>
                  <a:close/>
                  <a:moveTo>
                    <a:pt x="9984" y="25902"/>
                  </a:moveTo>
                  <a:cubicBezTo>
                    <a:pt x="11001" y="25902"/>
                    <a:pt x="12023" y="26132"/>
                    <a:pt x="12954" y="26551"/>
                  </a:cubicBezTo>
                  <a:cubicBezTo>
                    <a:pt x="14562" y="27265"/>
                    <a:pt x="15883" y="28515"/>
                    <a:pt x="16907" y="29932"/>
                  </a:cubicBezTo>
                  <a:cubicBezTo>
                    <a:pt x="17907" y="31325"/>
                    <a:pt x="18622" y="32897"/>
                    <a:pt x="19217" y="34504"/>
                  </a:cubicBezTo>
                  <a:cubicBezTo>
                    <a:pt x="18836" y="34873"/>
                    <a:pt x="18514" y="35326"/>
                    <a:pt x="18264" y="35814"/>
                  </a:cubicBezTo>
                  <a:lnTo>
                    <a:pt x="18229" y="35814"/>
                  </a:lnTo>
                  <a:cubicBezTo>
                    <a:pt x="16800" y="31146"/>
                    <a:pt x="12788" y="27360"/>
                    <a:pt x="8037" y="26205"/>
                  </a:cubicBezTo>
                  <a:cubicBezTo>
                    <a:pt x="8665" y="25999"/>
                    <a:pt x="9323" y="25902"/>
                    <a:pt x="9984" y="25902"/>
                  </a:cubicBezTo>
                  <a:close/>
                  <a:moveTo>
                    <a:pt x="14938" y="0"/>
                  </a:moveTo>
                  <a:cubicBezTo>
                    <a:pt x="11037" y="0"/>
                    <a:pt x="7121" y="1639"/>
                    <a:pt x="4560" y="4596"/>
                  </a:cubicBezTo>
                  <a:cubicBezTo>
                    <a:pt x="1262" y="8406"/>
                    <a:pt x="476" y="14275"/>
                    <a:pt x="2822" y="18740"/>
                  </a:cubicBezTo>
                  <a:cubicBezTo>
                    <a:pt x="4096" y="21193"/>
                    <a:pt x="6251" y="23336"/>
                    <a:pt x="6620" y="26039"/>
                  </a:cubicBezTo>
                  <a:cubicBezTo>
                    <a:pt x="3274" y="30361"/>
                    <a:pt x="893" y="35671"/>
                    <a:pt x="441" y="41112"/>
                  </a:cubicBezTo>
                  <a:cubicBezTo>
                    <a:pt x="0" y="46672"/>
                    <a:pt x="1179" y="52232"/>
                    <a:pt x="3846" y="57114"/>
                  </a:cubicBezTo>
                  <a:cubicBezTo>
                    <a:pt x="5810" y="60710"/>
                    <a:pt x="8597" y="63889"/>
                    <a:pt x="12133" y="65948"/>
                  </a:cubicBezTo>
                  <a:cubicBezTo>
                    <a:pt x="14644" y="67403"/>
                    <a:pt x="17551" y="68238"/>
                    <a:pt x="20441" y="68238"/>
                  </a:cubicBezTo>
                  <a:cubicBezTo>
                    <a:pt x="21621" y="68238"/>
                    <a:pt x="22798" y="68099"/>
                    <a:pt x="23944" y="67806"/>
                  </a:cubicBezTo>
                  <a:cubicBezTo>
                    <a:pt x="26134" y="67246"/>
                    <a:pt x="28135" y="66127"/>
                    <a:pt x="29754" y="64555"/>
                  </a:cubicBezTo>
                  <a:cubicBezTo>
                    <a:pt x="26908" y="61984"/>
                    <a:pt x="26551" y="57638"/>
                    <a:pt x="28944" y="54637"/>
                  </a:cubicBezTo>
                  <a:lnTo>
                    <a:pt x="28944" y="54637"/>
                  </a:lnTo>
                  <a:cubicBezTo>
                    <a:pt x="28444" y="56019"/>
                    <a:pt x="28575" y="57543"/>
                    <a:pt x="29313" y="58805"/>
                  </a:cubicBezTo>
                  <a:cubicBezTo>
                    <a:pt x="29980" y="59888"/>
                    <a:pt x="31004" y="60650"/>
                    <a:pt x="32183" y="61186"/>
                  </a:cubicBezTo>
                  <a:cubicBezTo>
                    <a:pt x="32992" y="61555"/>
                    <a:pt x="33850" y="61841"/>
                    <a:pt x="34719" y="62043"/>
                  </a:cubicBezTo>
                  <a:cubicBezTo>
                    <a:pt x="36814" y="62555"/>
                    <a:pt x="39029" y="62853"/>
                    <a:pt x="40851" y="64020"/>
                  </a:cubicBezTo>
                  <a:cubicBezTo>
                    <a:pt x="41398" y="64353"/>
                    <a:pt x="41886" y="64758"/>
                    <a:pt x="42434" y="65091"/>
                  </a:cubicBezTo>
                  <a:cubicBezTo>
                    <a:pt x="42911" y="65381"/>
                    <a:pt x="43459" y="65581"/>
                    <a:pt x="44009" y="65581"/>
                  </a:cubicBezTo>
                  <a:cubicBezTo>
                    <a:pt x="44092" y="65581"/>
                    <a:pt x="44174" y="65577"/>
                    <a:pt x="44256" y="65567"/>
                  </a:cubicBezTo>
                  <a:cubicBezTo>
                    <a:pt x="44946" y="65484"/>
                    <a:pt x="45554" y="65055"/>
                    <a:pt x="46077" y="64579"/>
                  </a:cubicBezTo>
                  <a:cubicBezTo>
                    <a:pt x="48506" y="62365"/>
                    <a:pt x="49792" y="59174"/>
                    <a:pt x="49590" y="55888"/>
                  </a:cubicBezTo>
                  <a:lnTo>
                    <a:pt x="49506" y="55864"/>
                  </a:lnTo>
                  <a:cubicBezTo>
                    <a:pt x="49471" y="55923"/>
                    <a:pt x="49447" y="55995"/>
                    <a:pt x="49435" y="56054"/>
                  </a:cubicBezTo>
                  <a:lnTo>
                    <a:pt x="49459" y="56066"/>
                  </a:lnTo>
                  <a:cubicBezTo>
                    <a:pt x="49091" y="58211"/>
                    <a:pt x="47244" y="59533"/>
                    <a:pt x="45327" y="59533"/>
                  </a:cubicBezTo>
                  <a:cubicBezTo>
                    <a:pt x="44392" y="59533"/>
                    <a:pt x="43441" y="59218"/>
                    <a:pt x="42636" y="58531"/>
                  </a:cubicBezTo>
                  <a:cubicBezTo>
                    <a:pt x="41422" y="57495"/>
                    <a:pt x="40910" y="55888"/>
                    <a:pt x="40315" y="54411"/>
                  </a:cubicBezTo>
                  <a:cubicBezTo>
                    <a:pt x="39017" y="51149"/>
                    <a:pt x="37017" y="48089"/>
                    <a:pt x="34183" y="46005"/>
                  </a:cubicBezTo>
                  <a:cubicBezTo>
                    <a:pt x="33564" y="45553"/>
                    <a:pt x="32909" y="45148"/>
                    <a:pt x="32207" y="44803"/>
                  </a:cubicBezTo>
                  <a:lnTo>
                    <a:pt x="29575" y="45243"/>
                  </a:lnTo>
                  <a:cubicBezTo>
                    <a:pt x="29492" y="44779"/>
                    <a:pt x="29492" y="44291"/>
                    <a:pt x="29575" y="43827"/>
                  </a:cubicBezTo>
                  <a:cubicBezTo>
                    <a:pt x="29409" y="43779"/>
                    <a:pt x="29254" y="43743"/>
                    <a:pt x="29087" y="43708"/>
                  </a:cubicBezTo>
                  <a:cubicBezTo>
                    <a:pt x="28348" y="43553"/>
                    <a:pt x="27597" y="43475"/>
                    <a:pt x="26844" y="43475"/>
                  </a:cubicBezTo>
                  <a:cubicBezTo>
                    <a:pt x="25972" y="43475"/>
                    <a:pt x="25098" y="43580"/>
                    <a:pt x="24241" y="43791"/>
                  </a:cubicBezTo>
                  <a:cubicBezTo>
                    <a:pt x="20931" y="44648"/>
                    <a:pt x="18098" y="47482"/>
                    <a:pt x="17633" y="50863"/>
                  </a:cubicBezTo>
                  <a:cubicBezTo>
                    <a:pt x="17455" y="48506"/>
                    <a:pt x="18324" y="46172"/>
                    <a:pt x="20015" y="44517"/>
                  </a:cubicBezTo>
                  <a:lnTo>
                    <a:pt x="20015" y="44517"/>
                  </a:lnTo>
                  <a:cubicBezTo>
                    <a:pt x="19147" y="44823"/>
                    <a:pt x="18239" y="44974"/>
                    <a:pt x="17331" y="44974"/>
                  </a:cubicBezTo>
                  <a:cubicBezTo>
                    <a:pt x="16930" y="44974"/>
                    <a:pt x="16530" y="44945"/>
                    <a:pt x="16133" y="44886"/>
                  </a:cubicBezTo>
                  <a:cubicBezTo>
                    <a:pt x="13966" y="44529"/>
                    <a:pt x="12073" y="43196"/>
                    <a:pt x="10668" y="41517"/>
                  </a:cubicBezTo>
                  <a:cubicBezTo>
                    <a:pt x="9263" y="39838"/>
                    <a:pt x="8323" y="37838"/>
                    <a:pt x="7501" y="35814"/>
                  </a:cubicBezTo>
                  <a:lnTo>
                    <a:pt x="7608" y="35754"/>
                  </a:lnTo>
                  <a:cubicBezTo>
                    <a:pt x="8668" y="38195"/>
                    <a:pt x="10323" y="40433"/>
                    <a:pt x="12573" y="41862"/>
                  </a:cubicBezTo>
                  <a:cubicBezTo>
                    <a:pt x="14142" y="42872"/>
                    <a:pt x="16006" y="43458"/>
                    <a:pt x="17851" y="43458"/>
                  </a:cubicBezTo>
                  <a:cubicBezTo>
                    <a:pt x="18681" y="43458"/>
                    <a:pt x="19507" y="43339"/>
                    <a:pt x="20300" y="43088"/>
                  </a:cubicBezTo>
                  <a:cubicBezTo>
                    <a:pt x="22670" y="42338"/>
                    <a:pt x="24539" y="40529"/>
                    <a:pt x="26301" y="38790"/>
                  </a:cubicBezTo>
                  <a:cubicBezTo>
                    <a:pt x="26349" y="38743"/>
                    <a:pt x="26396" y="38695"/>
                    <a:pt x="26456" y="38636"/>
                  </a:cubicBezTo>
                  <a:cubicBezTo>
                    <a:pt x="28230" y="36897"/>
                    <a:pt x="30349" y="34790"/>
                    <a:pt x="32099" y="33063"/>
                  </a:cubicBezTo>
                  <a:cubicBezTo>
                    <a:pt x="32528" y="32956"/>
                    <a:pt x="32945" y="32801"/>
                    <a:pt x="33338" y="32623"/>
                  </a:cubicBezTo>
                  <a:cubicBezTo>
                    <a:pt x="34505" y="32087"/>
                    <a:pt x="35552" y="31301"/>
                    <a:pt x="36386" y="30325"/>
                  </a:cubicBezTo>
                  <a:cubicBezTo>
                    <a:pt x="37100" y="29515"/>
                    <a:pt x="37672" y="28599"/>
                    <a:pt x="38088" y="27610"/>
                  </a:cubicBezTo>
                  <a:cubicBezTo>
                    <a:pt x="38219" y="27301"/>
                    <a:pt x="38338" y="26920"/>
                    <a:pt x="38184" y="26622"/>
                  </a:cubicBezTo>
                  <a:cubicBezTo>
                    <a:pt x="38049" y="26372"/>
                    <a:pt x="37760" y="26249"/>
                    <a:pt x="37473" y="26249"/>
                  </a:cubicBezTo>
                  <a:cubicBezTo>
                    <a:pt x="37379" y="26249"/>
                    <a:pt x="37284" y="26262"/>
                    <a:pt x="37195" y="26289"/>
                  </a:cubicBezTo>
                  <a:cubicBezTo>
                    <a:pt x="36838" y="26384"/>
                    <a:pt x="36540" y="26646"/>
                    <a:pt x="36267" y="26884"/>
                  </a:cubicBezTo>
                  <a:cubicBezTo>
                    <a:pt x="36648" y="26277"/>
                    <a:pt x="37041" y="25658"/>
                    <a:pt x="37433" y="25051"/>
                  </a:cubicBezTo>
                  <a:cubicBezTo>
                    <a:pt x="37576" y="24824"/>
                    <a:pt x="37707" y="24539"/>
                    <a:pt x="37553" y="24324"/>
                  </a:cubicBezTo>
                  <a:cubicBezTo>
                    <a:pt x="37471" y="24223"/>
                    <a:pt x="37346" y="24164"/>
                    <a:pt x="37215" y="24164"/>
                  </a:cubicBezTo>
                  <a:cubicBezTo>
                    <a:pt x="37193" y="24164"/>
                    <a:pt x="37170" y="24166"/>
                    <a:pt x="37148" y="24169"/>
                  </a:cubicBezTo>
                  <a:cubicBezTo>
                    <a:pt x="37041" y="24181"/>
                    <a:pt x="36945" y="24205"/>
                    <a:pt x="36850" y="24229"/>
                  </a:cubicBezTo>
                  <a:cubicBezTo>
                    <a:pt x="36136" y="24455"/>
                    <a:pt x="35469" y="24777"/>
                    <a:pt x="34862" y="25205"/>
                  </a:cubicBezTo>
                  <a:cubicBezTo>
                    <a:pt x="35159" y="24527"/>
                    <a:pt x="35302" y="23788"/>
                    <a:pt x="35302" y="23038"/>
                  </a:cubicBezTo>
                  <a:cubicBezTo>
                    <a:pt x="35290" y="22776"/>
                    <a:pt x="35219" y="22467"/>
                    <a:pt x="34969" y="22407"/>
                  </a:cubicBezTo>
                  <a:cubicBezTo>
                    <a:pt x="34943" y="22400"/>
                    <a:pt x="34917" y="22397"/>
                    <a:pt x="34891" y="22397"/>
                  </a:cubicBezTo>
                  <a:cubicBezTo>
                    <a:pt x="34706" y="22397"/>
                    <a:pt x="34535" y="22572"/>
                    <a:pt x="34409" y="22729"/>
                  </a:cubicBezTo>
                  <a:cubicBezTo>
                    <a:pt x="33945" y="23300"/>
                    <a:pt x="33481" y="23872"/>
                    <a:pt x="33028" y="24431"/>
                  </a:cubicBezTo>
                  <a:cubicBezTo>
                    <a:pt x="33135" y="24062"/>
                    <a:pt x="33231" y="23669"/>
                    <a:pt x="33159" y="23288"/>
                  </a:cubicBezTo>
                  <a:cubicBezTo>
                    <a:pt x="33088" y="22907"/>
                    <a:pt x="32778" y="22526"/>
                    <a:pt x="32385" y="22526"/>
                  </a:cubicBezTo>
                  <a:cubicBezTo>
                    <a:pt x="32379" y="22526"/>
                    <a:pt x="32374" y="22526"/>
                    <a:pt x="32368" y="22526"/>
                  </a:cubicBezTo>
                  <a:cubicBezTo>
                    <a:pt x="31913" y="22526"/>
                    <a:pt x="31608" y="22984"/>
                    <a:pt x="31385" y="23384"/>
                  </a:cubicBezTo>
                  <a:cubicBezTo>
                    <a:pt x="31385" y="23396"/>
                    <a:pt x="31373" y="23407"/>
                    <a:pt x="31373" y="23419"/>
                  </a:cubicBezTo>
                  <a:lnTo>
                    <a:pt x="30302" y="25324"/>
                  </a:lnTo>
                  <a:cubicBezTo>
                    <a:pt x="30087" y="25062"/>
                    <a:pt x="29992" y="24705"/>
                    <a:pt x="29861" y="24396"/>
                  </a:cubicBezTo>
                  <a:cubicBezTo>
                    <a:pt x="29697" y="24035"/>
                    <a:pt x="29393" y="23685"/>
                    <a:pt x="29022" y="23685"/>
                  </a:cubicBezTo>
                  <a:cubicBezTo>
                    <a:pt x="28989" y="23685"/>
                    <a:pt x="28955" y="23687"/>
                    <a:pt x="28920" y="23693"/>
                  </a:cubicBezTo>
                  <a:cubicBezTo>
                    <a:pt x="28670" y="23753"/>
                    <a:pt x="28468" y="23943"/>
                    <a:pt x="28397" y="24193"/>
                  </a:cubicBezTo>
                  <a:cubicBezTo>
                    <a:pt x="28325" y="24443"/>
                    <a:pt x="28301" y="24693"/>
                    <a:pt x="28337" y="24955"/>
                  </a:cubicBezTo>
                  <a:cubicBezTo>
                    <a:pt x="28420" y="25527"/>
                    <a:pt x="28599" y="26074"/>
                    <a:pt x="28623" y="26658"/>
                  </a:cubicBezTo>
                  <a:cubicBezTo>
                    <a:pt x="28682" y="27872"/>
                    <a:pt x="28075" y="29051"/>
                    <a:pt x="27206" y="29896"/>
                  </a:cubicBezTo>
                  <a:cubicBezTo>
                    <a:pt x="26837" y="30265"/>
                    <a:pt x="26408" y="30587"/>
                    <a:pt x="25956" y="30861"/>
                  </a:cubicBezTo>
                  <a:cubicBezTo>
                    <a:pt x="25372" y="31218"/>
                    <a:pt x="24765" y="31527"/>
                    <a:pt x="24134" y="31789"/>
                  </a:cubicBezTo>
                  <a:cubicBezTo>
                    <a:pt x="23789" y="31944"/>
                    <a:pt x="23456" y="32075"/>
                    <a:pt x="23122" y="32218"/>
                  </a:cubicBezTo>
                  <a:cubicBezTo>
                    <a:pt x="22313" y="30932"/>
                    <a:pt x="21300" y="29801"/>
                    <a:pt x="20122" y="28860"/>
                  </a:cubicBezTo>
                  <a:lnTo>
                    <a:pt x="20122" y="28860"/>
                  </a:lnTo>
                  <a:cubicBezTo>
                    <a:pt x="20300" y="28896"/>
                    <a:pt x="20491" y="28920"/>
                    <a:pt x="20681" y="28932"/>
                  </a:cubicBezTo>
                  <a:cubicBezTo>
                    <a:pt x="20809" y="28942"/>
                    <a:pt x="20937" y="28947"/>
                    <a:pt x="21064" y="28947"/>
                  </a:cubicBezTo>
                  <a:cubicBezTo>
                    <a:pt x="22018" y="28947"/>
                    <a:pt x="22958" y="28674"/>
                    <a:pt x="23777" y="28170"/>
                  </a:cubicBezTo>
                  <a:cubicBezTo>
                    <a:pt x="24265" y="27872"/>
                    <a:pt x="24729" y="27420"/>
                    <a:pt x="24753" y="26848"/>
                  </a:cubicBezTo>
                  <a:cubicBezTo>
                    <a:pt x="24765" y="26491"/>
                    <a:pt x="24599" y="26134"/>
                    <a:pt x="24694" y="25801"/>
                  </a:cubicBezTo>
                  <a:cubicBezTo>
                    <a:pt x="24849" y="25241"/>
                    <a:pt x="25551" y="25074"/>
                    <a:pt x="25920" y="24634"/>
                  </a:cubicBezTo>
                  <a:cubicBezTo>
                    <a:pt x="26337" y="24110"/>
                    <a:pt x="26230" y="23336"/>
                    <a:pt x="25694" y="22943"/>
                  </a:cubicBezTo>
                  <a:lnTo>
                    <a:pt x="25694" y="22919"/>
                  </a:lnTo>
                  <a:cubicBezTo>
                    <a:pt x="25908" y="22860"/>
                    <a:pt x="26099" y="22776"/>
                    <a:pt x="26277" y="22645"/>
                  </a:cubicBezTo>
                  <a:cubicBezTo>
                    <a:pt x="26456" y="22514"/>
                    <a:pt x="26527" y="22288"/>
                    <a:pt x="26468" y="22074"/>
                  </a:cubicBezTo>
                  <a:cubicBezTo>
                    <a:pt x="26408" y="21943"/>
                    <a:pt x="26313" y="21824"/>
                    <a:pt x="26194" y="21729"/>
                  </a:cubicBezTo>
                  <a:cubicBezTo>
                    <a:pt x="25944" y="21455"/>
                    <a:pt x="25813" y="21086"/>
                    <a:pt x="25837" y="20717"/>
                  </a:cubicBezTo>
                  <a:cubicBezTo>
                    <a:pt x="27266" y="20693"/>
                    <a:pt x="27968" y="18966"/>
                    <a:pt x="26968" y="17942"/>
                  </a:cubicBezTo>
                  <a:cubicBezTo>
                    <a:pt x="26634" y="17585"/>
                    <a:pt x="26134" y="17395"/>
                    <a:pt x="25837" y="17014"/>
                  </a:cubicBezTo>
                  <a:cubicBezTo>
                    <a:pt x="25491" y="16561"/>
                    <a:pt x="25468" y="15942"/>
                    <a:pt x="25611" y="15395"/>
                  </a:cubicBezTo>
                  <a:cubicBezTo>
                    <a:pt x="25753" y="14847"/>
                    <a:pt x="26039" y="14347"/>
                    <a:pt x="26265" y="13835"/>
                  </a:cubicBezTo>
                  <a:cubicBezTo>
                    <a:pt x="27456" y="11132"/>
                    <a:pt x="27027" y="7858"/>
                    <a:pt x="25432" y="5370"/>
                  </a:cubicBezTo>
                  <a:cubicBezTo>
                    <a:pt x="23837" y="2881"/>
                    <a:pt x="21181" y="1167"/>
                    <a:pt x="18324" y="428"/>
                  </a:cubicBezTo>
                  <a:cubicBezTo>
                    <a:pt x="17219" y="140"/>
                    <a:pt x="16079" y="0"/>
                    <a:pt x="14938" y="0"/>
                  </a:cubicBezTo>
                  <a:close/>
                </a:path>
              </a:pathLst>
            </a:custGeom>
            <a:solidFill>
              <a:srgbClr val="568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0" name="Google Shape;1074;p38"/>
            <p:cNvSpPr/>
            <p:nvPr/>
          </p:nvSpPr>
          <p:spPr>
            <a:xfrm rot="1275030">
              <a:off x="2728821" y="3194341"/>
              <a:ext cx="231758" cy="84067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060;p38"/>
          <p:cNvSpPr/>
          <p:nvPr/>
        </p:nvSpPr>
        <p:spPr>
          <a:xfrm rot="1949671">
            <a:off x="2081091" y="931164"/>
            <a:ext cx="1127384" cy="2243391"/>
          </a:xfrm>
          <a:custGeom>
            <a:avLst/>
            <a:gdLst/>
            <a:ahLst/>
            <a:cxnLst/>
            <a:rect l="l" t="t" r="r" b="b"/>
            <a:pathLst>
              <a:path w="22123" h="50484" extrusionOk="0">
                <a:moveTo>
                  <a:pt x="13716" y="1"/>
                </a:moveTo>
                <a:cubicBezTo>
                  <a:pt x="8728" y="3025"/>
                  <a:pt x="5692" y="9990"/>
                  <a:pt x="7085" y="15229"/>
                </a:cubicBezTo>
                <a:cubicBezTo>
                  <a:pt x="8108" y="19051"/>
                  <a:pt x="10716" y="22015"/>
                  <a:pt x="13240" y="24873"/>
                </a:cubicBezTo>
                <a:lnTo>
                  <a:pt x="13669" y="25373"/>
                </a:lnTo>
                <a:cubicBezTo>
                  <a:pt x="15979" y="27992"/>
                  <a:pt x="18479" y="31100"/>
                  <a:pt x="18860" y="34612"/>
                </a:cubicBezTo>
                <a:cubicBezTo>
                  <a:pt x="19324" y="38970"/>
                  <a:pt x="16490" y="42994"/>
                  <a:pt x="12240" y="44042"/>
                </a:cubicBezTo>
                <a:cubicBezTo>
                  <a:pt x="11228" y="44292"/>
                  <a:pt x="10168" y="44363"/>
                  <a:pt x="9037" y="44435"/>
                </a:cubicBezTo>
                <a:cubicBezTo>
                  <a:pt x="8597" y="44470"/>
                  <a:pt x="8156" y="44494"/>
                  <a:pt x="7716" y="44542"/>
                </a:cubicBezTo>
                <a:cubicBezTo>
                  <a:pt x="6203" y="44673"/>
                  <a:pt x="4239" y="44982"/>
                  <a:pt x="2584" y="46090"/>
                </a:cubicBezTo>
                <a:cubicBezTo>
                  <a:pt x="1167" y="47054"/>
                  <a:pt x="227" y="48519"/>
                  <a:pt x="0" y="50031"/>
                </a:cubicBezTo>
                <a:cubicBezTo>
                  <a:pt x="500" y="50150"/>
                  <a:pt x="977" y="50304"/>
                  <a:pt x="1453" y="50483"/>
                </a:cubicBezTo>
                <a:cubicBezTo>
                  <a:pt x="1870" y="50233"/>
                  <a:pt x="2310" y="50043"/>
                  <a:pt x="2774" y="49912"/>
                </a:cubicBezTo>
                <a:cubicBezTo>
                  <a:pt x="3036" y="49257"/>
                  <a:pt x="3489" y="48697"/>
                  <a:pt x="4072" y="48316"/>
                </a:cubicBezTo>
                <a:cubicBezTo>
                  <a:pt x="5227" y="47542"/>
                  <a:pt x="6763" y="47316"/>
                  <a:pt x="7966" y="47197"/>
                </a:cubicBezTo>
                <a:cubicBezTo>
                  <a:pt x="8382" y="47161"/>
                  <a:pt x="8799" y="47137"/>
                  <a:pt x="9216" y="47102"/>
                </a:cubicBezTo>
                <a:cubicBezTo>
                  <a:pt x="10406" y="47018"/>
                  <a:pt x="11645" y="46935"/>
                  <a:pt x="12871" y="46637"/>
                </a:cubicBezTo>
                <a:cubicBezTo>
                  <a:pt x="18431" y="45280"/>
                  <a:pt x="22122" y="40006"/>
                  <a:pt x="21503" y="34326"/>
                </a:cubicBezTo>
                <a:cubicBezTo>
                  <a:pt x="21039" y="30028"/>
                  <a:pt x="18253" y="26540"/>
                  <a:pt x="15693" y="23599"/>
                </a:cubicBezTo>
                <a:lnTo>
                  <a:pt x="15240" y="23099"/>
                </a:lnTo>
                <a:cubicBezTo>
                  <a:pt x="12931" y="20479"/>
                  <a:pt x="10525" y="17753"/>
                  <a:pt x="9668" y="14538"/>
                </a:cubicBezTo>
                <a:cubicBezTo>
                  <a:pt x="8597" y="10502"/>
                  <a:pt x="11180" y="4668"/>
                  <a:pt x="15109" y="2299"/>
                </a:cubicBezTo>
                <a:lnTo>
                  <a:pt x="13716" y="1"/>
                </a:lnTo>
                <a:close/>
              </a:path>
            </a:pathLst>
          </a:custGeom>
          <a:solidFill>
            <a:srgbClr val="5685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ZoneTexte 34"/>
          <p:cNvSpPr txBox="1"/>
          <p:nvPr/>
        </p:nvSpPr>
        <p:spPr>
          <a:xfrm>
            <a:off x="1308316" y="89075"/>
            <a:ext cx="6707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2400" b="1" dirty="0">
                <a:solidFill>
                  <a:schemeClr val="accent3"/>
                </a:solidFill>
                <a:latin typeface="Staatliches" panose="020B0604020202020204" charset="0"/>
              </a:rPr>
              <a:t>Présentation de la structure d’accueil  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444223" y="2741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7" name="Diagramme 116"/>
          <p:cNvGraphicFramePr/>
          <p:nvPr>
            <p:extLst>
              <p:ext uri="{D42A27DB-BD31-4B8C-83A1-F6EECF244321}">
                <p14:modId xmlns:p14="http://schemas.microsoft.com/office/powerpoint/2010/main" val="2294232982"/>
              </p:ext>
            </p:extLst>
          </p:nvPr>
        </p:nvGraphicFramePr>
        <p:xfrm>
          <a:off x="1567542" y="1262743"/>
          <a:ext cx="4474029" cy="179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" y="1480457"/>
            <a:ext cx="7826829" cy="1701036"/>
          </a:xfrm>
        </p:spPr>
        <p:txBody>
          <a:bodyPr/>
          <a:lstStyle/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mortalité infanto-juvénile;</a:t>
            </a: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stratégies opté par le gouvernement Mauritanien pour faire face a ce phénomène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fr-FR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Stratégie </a:t>
            </a:r>
            <a:r>
              <a:rPr lang="fr-FR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Croissance Accélérée et de Prospérité Partagée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(SCAPP)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 </a:t>
            </a:r>
          </a:p>
          <a:p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</a:p>
          <a:p>
            <a:pPr marL="152400" indent="0"/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503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7344" y="2612572"/>
            <a:ext cx="3695686" cy="707572"/>
          </a:xfrm>
        </p:spPr>
        <p:txBody>
          <a:bodyPr/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économétrique</a:t>
            </a: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250370" y="1597718"/>
            <a:ext cx="4615543" cy="753596"/>
          </a:xfrm>
        </p:spPr>
        <p:txBody>
          <a:bodyPr/>
          <a:lstStyle/>
          <a:p>
            <a:pPr marL="4953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de </a:t>
            </a:r>
            <a:r>
              <a:rPr lang="fr-F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donnée: MICS 2015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2" name="Google Shape;3601;p48"/>
          <p:cNvGrpSpPr/>
          <p:nvPr/>
        </p:nvGrpSpPr>
        <p:grpSpPr>
          <a:xfrm>
            <a:off x="6439101" y="1133027"/>
            <a:ext cx="2596042" cy="2883802"/>
            <a:chOff x="411609" y="1049416"/>
            <a:chExt cx="1718376" cy="1650536"/>
          </a:xfrm>
        </p:grpSpPr>
        <p:sp>
          <p:nvSpPr>
            <p:cNvPr id="523" name="Google Shape;3602;p48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603;p48"/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3604;p48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662" name="Google Shape;3605;p48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3606;p48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" name="Google Shape;3607;p48"/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608;p48"/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8" name="Google Shape;3609;p48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657" name="Google Shape;3610;p48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3611;p48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3612;p48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3613;p48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3614;p48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3615;p48"/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616;p48"/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617;p48"/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618;p48"/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619;p48"/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620;p48"/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621;p48"/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622;p48"/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623;p48"/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624;p48"/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625;p48"/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626;p48"/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627;p48"/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" name="Google Shape;3628;p48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651" name="Google Shape;3629;p48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3630;p48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3631;p48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3632;p48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3633;p48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3634;p48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3" name="Google Shape;3635;p48"/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4" name="Google Shape;3636;p48"/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581" name="Google Shape;3637;p48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3638;p48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3639;p48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3640;p48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3641;p48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3642;p48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3643;p48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3644;p48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3645;p48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3646;p48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3647;p48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3648;p48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3649;p48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3650;p48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3651;p48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3652;p48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3653;p48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3654;p48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3655;p48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3656;p48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3657;p48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3658;p48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3659;p48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3660;p48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3661;p48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3662;p48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3663;p48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3664;p48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3665;p48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3666;p48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3667;p48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3668;p48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3669;p48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3670;p48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3671;p48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3672;p48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3673;p48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3674;p48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3675;p48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3676;p48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3677;p48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3678;p48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3679;p48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3680;p48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3681;p48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3682;p48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3683;p48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3684;p48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3685;p48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3686;p48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3687;p48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3688;p48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3689;p48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3690;p48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3691;p48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3692;p48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3693;p48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3694;p48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3695;p48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3696;p48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3697;p48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3698;p48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3699;p48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3700;p48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3701;p48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3702;p48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3703;p48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3704;p48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3705;p48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3706;p48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5" name="Google Shape;3707;p48"/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708;p48"/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709;p48"/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710;p48"/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711;p48"/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712;p48"/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713;p48"/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714;p48"/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715;p48"/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716;p48"/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717;p48"/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718;p48"/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719;p48"/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720;p48"/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721;p48"/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722;p48"/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723;p48"/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724;p48"/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725;p48"/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726;p48"/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727;p48"/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728;p48"/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729;p48"/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730;p48"/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731;p48"/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732;p48"/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733;p48"/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734;p48"/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735;p48"/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736;p48"/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737;p48"/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738;p48"/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739;p48"/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740;p48"/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741;p48"/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742;p48"/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4AD7CB6-7E41-1BD2-41A1-9E82BEC19C50}"/>
              </a:ext>
            </a:extLst>
          </p:cNvPr>
          <p:cNvSpPr/>
          <p:nvPr/>
        </p:nvSpPr>
        <p:spPr>
          <a:xfrm>
            <a:off x="5400339" y="365760"/>
            <a:ext cx="3743661" cy="36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Times New Roman" panose="02020603050405020304" pitchFamily="18" charset="0"/>
              </a:rPr>
              <a:t>Méthodologie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itr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794656" y="2471057"/>
                <a:ext cx="4212773" cy="1629683"/>
              </a:xfrm>
            </p:spPr>
            <p:txBody>
              <a:bodyPr/>
              <a:lstStyle/>
              <a:p>
                <a:pPr>
                  <a:buClr>
                    <a:srgbClr val="002060"/>
                  </a:buClr>
                </a:pPr>
                <a:r>
                  <a:rPr lang="fr-FR" dirty="0" smtClean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</a:rPr>
                  <a:t/>
                </a:r>
                <a:br>
                  <a:rPr lang="fr-FR" dirty="0" smtClean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</a:rPr>
                </a:br>
                <a:r>
                  <a:rPr lang="fr-FR" sz="1600" dirty="0" smtClean="0">
                    <a:solidFill>
                      <a:schemeClr val="accent6">
                        <a:lumMod val="10000"/>
                      </a:schemeClr>
                    </a:solidFill>
                    <a:latin typeface="+mn-lt"/>
                    <a:cs typeface="Times New Roman" panose="02020603050405020304" pitchFamily="18" charset="0"/>
                  </a:rPr>
                  <a:t>Régression logistique qui s'écrit</a:t>
                </a:r>
                <a:r>
                  <a:rPr lang="en-US" sz="1600" dirty="0" smtClean="0">
                    <a:solidFill>
                      <a:schemeClr val="accent6">
                        <a:lumMod val="10000"/>
                      </a:schemeClr>
                    </a:solidFill>
                    <a:latin typeface="+mn-lt"/>
                    <a:cs typeface="Times New Roman" panose="02020603050405020304" pitchFamily="18" charset="0"/>
                  </a:rPr>
                  <a:t>:</a:t>
                </a:r>
                <a:r>
                  <a:rPr lang="fr-FR" sz="1600" dirty="0" smtClean="0">
                    <a:solidFill>
                      <a:schemeClr val="accent6">
                        <a:lumMod val="10000"/>
                      </a:schemeClr>
                    </a:solidFill>
                    <a:latin typeface="+mn-lt"/>
                    <a:cs typeface="Times New Roman" panose="02020603050405020304" pitchFamily="18" charset="0"/>
                  </a:rPr>
                  <a:t/>
                </a:r>
                <a:br>
                  <a:rPr lang="fr-FR" sz="1600" dirty="0" smtClean="0">
                    <a:solidFill>
                      <a:schemeClr val="accent6">
                        <a:lumMod val="10000"/>
                      </a:schemeClr>
                    </a:solidFill>
                    <a:latin typeface="+mn-lt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fr-FR" sz="1600" i="0">
                          <a:latin typeface="Cambria Math" panose="02040503050406030204" pitchFamily="18" charset="0"/>
                        </a:rPr>
                        <m:t>ogit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6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fr-FR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fr-FR" sz="16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num>
                                <m:den>
                                  <m:r>
                                    <a:rPr lang="fr-FR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sz="1600" i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m:rPr>
                          <m:sty m:val="p"/>
                        </m:rPr>
                        <a:rPr lang="fr-FR" sz="160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fr-FR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6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6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𝐴𝑣𝑒𝑐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r>
                  <a:rPr lang="fr-FR" sz="1600" dirty="0">
                    <a:solidFill>
                      <a:schemeClr val="accent6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fr-FR" sz="1600" dirty="0">
                    <a:solidFill>
                      <a:schemeClr val="accent6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fr-FR" dirty="0">
                  <a:solidFill>
                    <a:schemeClr val="accent6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7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94656" y="2471057"/>
                <a:ext cx="4212773" cy="1629683"/>
              </a:xfrm>
              <a:blipFill rotWithShape="0"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95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435429" y="1715300"/>
            <a:ext cx="2766321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analyse </a:t>
            </a:r>
            <a:r>
              <a:rPr lang="fr-FR" dirty="0"/>
              <a:t>descriptive</a:t>
            </a:r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7429" y="357413"/>
            <a:ext cx="4136571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1 : La répartition des mères par groupe d’âge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5113" y="4465272"/>
            <a:ext cx="48332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625195122"/>
              </p:ext>
            </p:extLst>
          </p:nvPr>
        </p:nvGraphicFramePr>
        <p:xfrm>
          <a:off x="43543" y="1091339"/>
          <a:ext cx="4941570" cy="3077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28985"/>
              </p:ext>
            </p:extLst>
          </p:nvPr>
        </p:nvGraphicFramePr>
        <p:xfrm>
          <a:off x="5159830" y="1099461"/>
          <a:ext cx="3842655" cy="3058884"/>
        </p:xfrm>
        <a:graphic>
          <a:graphicData uri="http://schemas.openxmlformats.org/drawingml/2006/table">
            <a:tbl>
              <a:tblPr firstRow="1" firstCol="1" bandRow="1">
                <a:tableStyleId>{D93D5221-377E-44B3-8C73-214D25ED4955}</a:tableStyleId>
              </a:tblPr>
              <a:tblGrid>
                <a:gridCol w="1275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Groupe d’âge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Effectif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Pourcentage(%)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14-19ans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569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1,52%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20-24ans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2702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7,21%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25-29ans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5383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14,37%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30-34ans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7066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18,86%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35-39ans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7775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20,75%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40-44ans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782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20,87%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45-49ans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615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16,42%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37465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1515" y="379185"/>
            <a:ext cx="4016829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48565" y="391749"/>
            <a:ext cx="4831452" cy="417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88645" algn="ctr">
              <a:lnSpc>
                <a:spcPct val="150000"/>
              </a:lnSpc>
            </a:pPr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 : La répartition des mères par wilaya</a:t>
            </a:r>
            <a:endParaRPr lang="fr-FR" sz="16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94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Graphic spid="5" grpId="0">
        <p:bldAsOne/>
      </p:bldGraphic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309" y="357413"/>
            <a:ext cx="4016829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 : La répartition des mères selon leurs niveaux d’instruction</a:t>
            </a:r>
            <a:endParaRPr lang="fr-F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5113" y="4465272"/>
            <a:ext cx="4865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3895" algn="ctr">
              <a:lnSpc>
                <a:spcPct val="150000"/>
              </a:lnSpc>
            </a:pPr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Auteure sur la base de données de MICS 2015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7171" y="357413"/>
            <a:ext cx="4016829" cy="859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 : La répartition des mères selon leurs états matrimoniaux</a:t>
            </a:r>
          </a:p>
        </p:txBody>
      </p:sp>
      <p:graphicFrame>
        <p:nvGraphicFramePr>
          <p:cNvPr id="7" name="Graphique 6"/>
          <p:cNvGraphicFramePr/>
          <p:nvPr>
            <p:extLst>
              <p:ext uri="{D42A27DB-BD31-4B8C-83A1-F6EECF244321}">
                <p14:modId xmlns:p14="http://schemas.microsoft.com/office/powerpoint/2010/main" val="3488175541"/>
              </p:ext>
            </p:extLst>
          </p:nvPr>
        </p:nvGraphicFramePr>
        <p:xfrm>
          <a:off x="5076554" y="1273141"/>
          <a:ext cx="3991247" cy="300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499853"/>
              </p:ext>
            </p:extLst>
          </p:nvPr>
        </p:nvGraphicFramePr>
        <p:xfrm>
          <a:off x="76199" y="1309007"/>
          <a:ext cx="5399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7653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Graphic spid="7" grpId="0">
        <p:bldAsOne/>
      </p:bldGraphic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1493</Words>
  <Application>Microsoft Office PowerPoint</Application>
  <PresentationFormat>On-screen Show (16:9)</PresentationFormat>
  <Paragraphs>450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Josefin Slab</vt:lpstr>
      <vt:lpstr>Josefin Sans</vt:lpstr>
      <vt:lpstr>Calibri</vt:lpstr>
      <vt:lpstr>Open Sans</vt:lpstr>
      <vt:lpstr>Anton</vt:lpstr>
      <vt:lpstr>Staatliches</vt:lpstr>
      <vt:lpstr>Convergence</vt:lpstr>
      <vt:lpstr>Roboto Slab</vt:lpstr>
      <vt:lpstr>Fredoka One</vt:lpstr>
      <vt:lpstr>Dosis</vt:lpstr>
      <vt:lpstr>Anaheim</vt:lpstr>
      <vt:lpstr>Abel</vt:lpstr>
      <vt:lpstr>Josefin Slab SemiBold</vt:lpstr>
      <vt:lpstr>Arial</vt:lpstr>
      <vt:lpstr>Cambria Math</vt:lpstr>
      <vt:lpstr>Wingdings</vt:lpstr>
      <vt:lpstr>Times New Roman</vt:lpstr>
      <vt:lpstr>Unica One</vt:lpstr>
      <vt:lpstr>Economy Thesis by Slidesgo</vt:lpstr>
      <vt:lpstr>Les déterminants de la mortalité infanto-juvénile en Mauritanie</vt:lpstr>
      <vt:lpstr>PLAN</vt:lpstr>
      <vt:lpstr>PowerPoint Presentation</vt:lpstr>
      <vt:lpstr>INTRODUCTION</vt:lpstr>
      <vt:lpstr>contexte</vt:lpstr>
      <vt:lpstr>Modèle économétrique </vt:lpstr>
      <vt:lpstr>analyse descriptive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analyse explicative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Recommandation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jetou</dc:creator>
  <cp:lastModifiedBy>TESTT</cp:lastModifiedBy>
  <cp:revision>153</cp:revision>
  <dcterms:modified xsi:type="dcterms:W3CDTF">2023-03-08T11:13:31Z</dcterms:modified>
</cp:coreProperties>
</file>