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02" r:id="rId3"/>
    <p:sldId id="438" r:id="rId4"/>
    <p:sldId id="466" r:id="rId5"/>
    <p:sldId id="439" r:id="rId6"/>
    <p:sldId id="440" r:id="rId7"/>
    <p:sldId id="441" r:id="rId8"/>
    <p:sldId id="459" r:id="rId9"/>
    <p:sldId id="443" r:id="rId10"/>
    <p:sldId id="445" r:id="rId11"/>
    <p:sldId id="447" r:id="rId12"/>
    <p:sldId id="446" r:id="rId13"/>
    <p:sldId id="448" r:id="rId14"/>
    <p:sldId id="457" r:id="rId15"/>
    <p:sldId id="465" r:id="rId16"/>
    <p:sldId id="449" r:id="rId17"/>
    <p:sldId id="450" r:id="rId18"/>
    <p:sldId id="451" r:id="rId19"/>
    <p:sldId id="452" r:id="rId20"/>
    <p:sldId id="453" r:id="rId21"/>
    <p:sldId id="454" r:id="rId22"/>
    <p:sldId id="460" r:id="rId23"/>
    <p:sldId id="461" r:id="rId24"/>
    <p:sldId id="462" r:id="rId25"/>
    <p:sldId id="463" r:id="rId26"/>
    <p:sldId id="468" r:id="rId27"/>
    <p:sldId id="464" r:id="rId28"/>
  </p:sldIdLst>
  <p:sldSz cx="9144000" cy="5143500" type="screen16x9"/>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ESTT" initials="T" lastIdx="2" clrIdx="0">
    <p:extLst>
      <p:ext uri="{19B8F6BF-5375-455C-9EA6-DF929625EA0E}">
        <p15:presenceInfo xmlns:p15="http://schemas.microsoft.com/office/powerpoint/2012/main" userId="TEST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3F78"/>
    <a:srgbClr val="FFFFFF"/>
    <a:srgbClr val="6F45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EE31F-AEA9-4976-84DF-A5ECC75913F6}" styleName="">
    <a:wholeTbl>
      <a:tcTxStyle>
        <a:font>
          <a:latin typeface="Arial"/>
          <a:ea typeface="Arial"/>
          <a:cs typeface="Arial"/>
        </a:font>
        <a:srgbClr val="000000"/>
      </a:tcTxStyle>
      <a:tcStyle>
        <a:tcBdr>
          <a:left>
            <a:ln w="9528" cap="flat" cmpd="sng" algn="ctr">
              <a:solidFill>
                <a:srgbClr val="9E9E9E"/>
              </a:solidFill>
              <a:prstDash val="solid"/>
              <a:round/>
              <a:headEnd type="none" w="med" len="med"/>
              <a:tailEnd type="none" w="med" len="med"/>
            </a:ln>
          </a:left>
          <a:right>
            <a:ln w="9528" cap="flat" cmpd="sng" algn="ctr">
              <a:solidFill>
                <a:srgbClr val="9E9E9E"/>
              </a:solidFill>
              <a:prstDash val="solid"/>
              <a:round/>
              <a:headEnd type="none" w="med" len="med"/>
              <a:tailEnd type="none" w="med" len="med"/>
            </a:ln>
          </a:right>
          <a:top>
            <a:ln w="9528" cap="flat" cmpd="sng" algn="ctr">
              <a:solidFill>
                <a:srgbClr val="9E9E9E"/>
              </a:solidFill>
              <a:prstDash val="solid"/>
              <a:round/>
              <a:headEnd type="none" w="med" len="med"/>
              <a:tailEnd type="none" w="med" len="med"/>
            </a:ln>
          </a:top>
          <a:bottom>
            <a:ln w="9528" cap="flat" cmpd="sng" algn="ctr">
              <a:solidFill>
                <a:srgbClr val="9E9E9E"/>
              </a:solidFill>
              <a:prstDash val="solid"/>
              <a:round/>
              <a:headEnd type="none" w="med" len="med"/>
              <a:tailEnd type="none" w="med" len="med"/>
            </a:ln>
          </a:bottom>
        </a:tcBdr>
      </a:tcStyle>
    </a:wholeTbl>
    <a:band1H>
      <a:tcTxStyle>
        <a:font>
          <a:latin typeface=""/>
          <a:ea typeface=""/>
          <a:cs typeface=""/>
        </a:font>
      </a:tcTxStyle>
      <a:tcStyle>
        <a:tcBdr/>
      </a:tcStyle>
    </a:band1H>
    <a:band2H>
      <a:tcTxStyle>
        <a:font>
          <a:latin typeface=""/>
          <a:ea typeface=""/>
          <a:cs typeface=""/>
        </a:font>
      </a:tcTxStyle>
      <a:tcStyle>
        <a:tcBdr/>
      </a:tcStyle>
    </a:band2H>
    <a:band1V>
      <a:tcTxStyle>
        <a:font>
          <a:latin typeface=""/>
          <a:ea typeface=""/>
          <a:cs typeface=""/>
        </a:font>
      </a:tcTxStyle>
      <a:tcStyle>
        <a:tcBdr/>
      </a:tcStyle>
    </a:band1V>
    <a:band2V>
      <a:tcTxStyle>
        <a:font>
          <a:latin typeface=""/>
          <a:ea typeface=""/>
          <a:cs typeface=""/>
        </a:font>
      </a:tcTxStyle>
      <a:tcStyle>
        <a:tcBdr/>
      </a:tcStyle>
    </a:band2V>
    <a:lastCol>
      <a:tcTxStyle>
        <a:font>
          <a:latin typeface=""/>
          <a:ea typeface=""/>
          <a:cs typeface=""/>
        </a:font>
      </a:tcTxStyle>
      <a:tcStyle>
        <a:tcBdr/>
      </a:tcStyle>
    </a:lastCol>
    <a:firstCol>
      <a:tcTxStyle>
        <a:font>
          <a:latin typeface=""/>
          <a:ea typeface=""/>
          <a:cs typeface=""/>
        </a:font>
      </a:tcTxStyle>
      <a:tcStyle>
        <a:tcBdr/>
      </a:tcStyle>
    </a:firstCol>
    <a:lastRow>
      <a:tcTxStyle>
        <a:font>
          <a:latin typeface=""/>
          <a:ea typeface=""/>
          <a:cs typeface=""/>
        </a:font>
      </a:tcTxStyle>
      <a:tcStyle>
        <a:tcBdr/>
      </a:tcStyle>
    </a:lastRow>
    <a:firstRow>
      <a:tcTxStyle>
        <a:font>
          <a:latin typeface=""/>
          <a:ea typeface=""/>
          <a:cs typeface=""/>
        </a:font>
      </a:tcTxStyle>
      <a:tcStyle>
        <a:tcBdr/>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103" autoAdjust="0"/>
  </p:normalViewPr>
  <p:slideViewPr>
    <p:cSldViewPr snapToGrid="0">
      <p:cViewPr varScale="1">
        <p:scale>
          <a:sx n="96" d="100"/>
          <a:sy n="96" d="100"/>
        </p:scale>
        <p:origin x="444" y="60"/>
      </p:cViewPr>
      <p:guideLst/>
    </p:cSldViewPr>
  </p:slideViewPr>
  <p:notesTextViewPr>
    <p:cViewPr>
      <p:scale>
        <a:sx n="1" d="1"/>
        <a:sy n="1" d="1"/>
      </p:scale>
      <p:origin x="0" y="0"/>
    </p:cViewPr>
  </p:notesTextViewPr>
  <p:sorterViewPr>
    <p:cViewPr>
      <p:scale>
        <a:sx n="54" d="100"/>
        <a:sy n="54"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TESTT\Desktop\FICHE%20DE%20TRAVAI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TESTT\Desktop\FICHE%20DE%20TRAVAI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TESTT\Desktop\FICHE%20DE%20TRAVAI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TESTT\Desktop\FICHE%20DE%20TRAVAIL.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76392721721537"/>
          <c:y val="1.3025172703902355E-2"/>
          <c:w val="0.69361976823011384"/>
          <c:h val="0.85767893220180891"/>
        </c:manualLayout>
      </c:layout>
      <c:doughnutChart>
        <c:varyColors val="1"/>
        <c:ser>
          <c:idx val="0"/>
          <c:order val="0"/>
          <c:spPr>
            <a:ln>
              <a:solidFill>
                <a:schemeClr val="accent1">
                  <a:lumMod val="20000"/>
                  <a:lumOff val="80000"/>
                </a:schemeClr>
              </a:solidFill>
            </a:ln>
          </c:spPr>
          <c:explosion val="11"/>
          <c:dPt>
            <c:idx val="0"/>
            <c:bubble3D val="0"/>
            <c:explosion val="9"/>
            <c:spPr>
              <a:solidFill>
                <a:schemeClr val="tx2">
                  <a:lumMod val="20000"/>
                  <a:lumOff val="80000"/>
                </a:schemeClr>
              </a:solidFill>
              <a:ln w="19050">
                <a:solidFill>
                  <a:schemeClr val="accent1">
                    <a:lumMod val="20000"/>
                    <a:lumOff val="80000"/>
                  </a:schemeClr>
                </a:solidFill>
              </a:ln>
              <a:effectLst/>
            </c:spPr>
            <c:extLst>
              <c:ext xmlns:c16="http://schemas.microsoft.com/office/drawing/2014/chart" uri="{C3380CC4-5D6E-409C-BE32-E72D297353CC}">
                <c16:uniqueId val="{00000001-3E84-4394-A779-1BEA27C9757F}"/>
              </c:ext>
            </c:extLst>
          </c:dPt>
          <c:dPt>
            <c:idx val="1"/>
            <c:bubble3D val="0"/>
            <c:spPr>
              <a:solidFill>
                <a:schemeClr val="tx2">
                  <a:lumMod val="60000"/>
                  <a:lumOff val="40000"/>
                </a:schemeClr>
              </a:solidFill>
              <a:ln w="19050">
                <a:solidFill>
                  <a:schemeClr val="accent1">
                    <a:lumMod val="20000"/>
                    <a:lumOff val="80000"/>
                  </a:schemeClr>
                </a:solidFill>
              </a:ln>
              <a:effectLst/>
            </c:spPr>
            <c:extLst>
              <c:ext xmlns:c16="http://schemas.microsoft.com/office/drawing/2014/chart" uri="{C3380CC4-5D6E-409C-BE32-E72D297353CC}">
                <c16:uniqueId val="{00000003-3E84-4394-A779-1BEA27C9757F}"/>
              </c:ext>
            </c:extLst>
          </c:dPt>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E84-4394-A779-1BEA27C9757F}"/>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E84-4394-A779-1BEA27C9757F}"/>
                </c:ext>
              </c:extLst>
            </c:dLbl>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
              </a:p>
            </c:txPr>
            <c:showLegendKey val="0"/>
            <c:showVal val="0"/>
            <c:showCatName val="0"/>
            <c:showSerName val="0"/>
            <c:showPercent val="0"/>
            <c:showBubbleSize val="0"/>
            <c:extLst>
              <c:ext xmlns:c15="http://schemas.microsoft.com/office/drawing/2012/chart" uri="{CE6537A1-D6FC-4f65-9D91-7224C49458BB}"/>
            </c:extLst>
          </c:dLbls>
          <c:cat>
            <c:strRef>
              <c:f>[Book1]Sheet1!$C$3:$C$4</c:f>
              <c:strCache>
                <c:ptCount val="2"/>
                <c:pt idx="0">
                  <c:v>Non</c:v>
                </c:pt>
                <c:pt idx="1">
                  <c:v>Oui</c:v>
                </c:pt>
              </c:strCache>
            </c:strRef>
          </c:cat>
          <c:val>
            <c:numRef>
              <c:f>[Book1]Sheet1!$D$3:$D$4</c:f>
              <c:numCache>
                <c:formatCode>0.00%</c:formatCode>
                <c:ptCount val="2"/>
                <c:pt idx="0">
                  <c:v>0.81130000000000002</c:v>
                </c:pt>
                <c:pt idx="1">
                  <c:v>0.18870000000000001</c:v>
                </c:pt>
              </c:numCache>
            </c:numRef>
          </c:val>
          <c:extLst>
            <c:ext xmlns:c16="http://schemas.microsoft.com/office/drawing/2014/chart" uri="{C3380CC4-5D6E-409C-BE32-E72D297353CC}">
              <c16:uniqueId val="{00000004-3E84-4394-A779-1BEA27C9757F}"/>
            </c:ext>
          </c:extLst>
        </c:ser>
        <c:dLbls>
          <c:showLegendKey val="0"/>
          <c:showVal val="0"/>
          <c:showCatName val="0"/>
          <c:showSerName val="0"/>
          <c:showPercent val="0"/>
          <c:showBubbleSize val="0"/>
          <c:showLeaderLines val="1"/>
        </c:dLbls>
        <c:firstSliceAng val="0"/>
        <c:holeSize val="53"/>
      </c:doughnutChart>
      <c:spPr>
        <a:noFill/>
        <a:ln>
          <a:noFill/>
        </a:ln>
        <a:effectLst/>
      </c:spPr>
    </c:plotArea>
    <c:legend>
      <c:legendPos val="b"/>
      <c:legendEntry>
        <c:idx val="1"/>
        <c:txPr>
          <a:bodyPr rot="0" spcFirstLastPara="1" vertOverflow="ellipsis" vert="horz" wrap="square" anchor="ctr" anchorCtr="1"/>
          <a:lstStyle/>
          <a:p>
            <a:pPr>
              <a:defRPr sz="1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
          </a:p>
        </c:txPr>
      </c:legendEntry>
      <c:layout>
        <c:manualLayout>
          <c:xMode val="edge"/>
          <c:yMode val="edge"/>
          <c:x val="0.41307502187226597"/>
          <c:y val="0.92976867019919174"/>
          <c:w val="0.225733729244008"/>
          <c:h val="6.6321807836836874E-2"/>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
        </a:p>
      </c:txPr>
    </c:legend>
    <c:plotVisOnly val="1"/>
    <c:dispBlanksAs val="gap"/>
    <c:showDLblsOverMax val="0"/>
  </c:chart>
  <c:spPr>
    <a:noFill/>
    <a:ln>
      <a:noFill/>
    </a:ln>
    <a:effectLst/>
  </c:spPr>
  <c:txPr>
    <a:bodyPr/>
    <a:lstStyle/>
    <a:p>
      <a:pPr>
        <a:defRPr sz="1000">
          <a:solidFill>
            <a:sysClr val="windowText" lastClr="000000"/>
          </a:solidFill>
          <a:latin typeface="Times New Roman" panose="02020603050405020304" pitchFamily="18" charset="0"/>
          <a:cs typeface="Times New Roman" panose="02020603050405020304" pitchFamily="18" charset="0"/>
        </a:defRPr>
      </a:pPr>
      <a:endParaRPr lang=""/>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4629628327757325E-2"/>
          <c:y val="3.8329995089872296E-2"/>
          <c:w val="0.9322685220986674"/>
          <c:h val="0.77968267056283702"/>
        </c:manualLayout>
      </c:layout>
      <c:barChart>
        <c:barDir val="col"/>
        <c:grouping val="clustered"/>
        <c:varyColors val="0"/>
        <c:ser>
          <c:idx val="0"/>
          <c:order val="0"/>
          <c:tx>
            <c:strRef>
              <c:f>'[FICHE DE TRAVAIL.xlsx]Sheet2'!$F$12</c:f>
              <c:strCache>
                <c:ptCount val="1"/>
                <c:pt idx="0">
                  <c:v>Urbain</c:v>
                </c:pt>
              </c:strCache>
            </c:strRef>
          </c:tx>
          <c:spPr>
            <a:solidFill>
              <a:schemeClr val="bg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'[FICHE DE TRAVAIL.xlsx]Sheet2'!$G$11:$H$11</c:f>
              <c:strCache>
                <c:ptCount val="2"/>
                <c:pt idx="0">
                  <c:v>Non</c:v>
                </c:pt>
                <c:pt idx="1">
                  <c:v>Oui</c:v>
                </c:pt>
              </c:strCache>
            </c:strRef>
          </c:cat>
          <c:val>
            <c:numRef>
              <c:f>'[FICHE DE TRAVAIL.xlsx]Sheet2'!$G$12:$H$12</c:f>
              <c:numCache>
                <c:formatCode>0.00%</c:formatCode>
                <c:ptCount val="2"/>
                <c:pt idx="0">
                  <c:v>0.47599999999999998</c:v>
                </c:pt>
                <c:pt idx="1">
                  <c:v>0.3725</c:v>
                </c:pt>
              </c:numCache>
            </c:numRef>
          </c:val>
          <c:extLst>
            <c:ext xmlns:c16="http://schemas.microsoft.com/office/drawing/2014/chart" uri="{C3380CC4-5D6E-409C-BE32-E72D297353CC}">
              <c16:uniqueId val="{00000000-D823-4C19-B324-C85A35FBFE13}"/>
            </c:ext>
          </c:extLst>
        </c:ser>
        <c:ser>
          <c:idx val="1"/>
          <c:order val="1"/>
          <c:tx>
            <c:strRef>
              <c:f>'[FICHE DE TRAVAIL.xlsx]Sheet2'!$F$13</c:f>
              <c:strCache>
                <c:ptCount val="1"/>
                <c:pt idx="0">
                  <c:v>Rural</c:v>
                </c:pt>
              </c:strCache>
            </c:strRef>
          </c:tx>
          <c:spPr>
            <a:solidFill>
              <a:schemeClr val="accent1">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'[FICHE DE TRAVAIL.xlsx]Sheet2'!$G$11:$H$11</c:f>
              <c:strCache>
                <c:ptCount val="2"/>
                <c:pt idx="0">
                  <c:v>Non</c:v>
                </c:pt>
                <c:pt idx="1">
                  <c:v>Oui</c:v>
                </c:pt>
              </c:strCache>
            </c:strRef>
          </c:cat>
          <c:val>
            <c:numRef>
              <c:f>'[FICHE DE TRAVAIL.xlsx]Sheet2'!$G$13:$H$13</c:f>
              <c:numCache>
                <c:formatCode>0.00%</c:formatCode>
                <c:ptCount val="2"/>
                <c:pt idx="0">
                  <c:v>0.52349999999999997</c:v>
                </c:pt>
                <c:pt idx="1">
                  <c:v>0.62749999999999995</c:v>
                </c:pt>
              </c:numCache>
            </c:numRef>
          </c:val>
          <c:extLst>
            <c:ext xmlns:c16="http://schemas.microsoft.com/office/drawing/2014/chart" uri="{C3380CC4-5D6E-409C-BE32-E72D297353CC}">
              <c16:uniqueId val="{00000001-D823-4C19-B324-C85A35FBFE13}"/>
            </c:ext>
          </c:extLst>
        </c:ser>
        <c:dLbls>
          <c:showLegendKey val="0"/>
          <c:showVal val="0"/>
          <c:showCatName val="0"/>
          <c:showSerName val="0"/>
          <c:showPercent val="0"/>
          <c:showBubbleSize val="0"/>
        </c:dLbls>
        <c:gapWidth val="219"/>
        <c:overlap val="-27"/>
        <c:axId val="2060669536"/>
        <c:axId val="2060667360"/>
      </c:barChart>
      <c:catAx>
        <c:axId val="2060669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
          </a:p>
        </c:txPr>
        <c:crossAx val="2060667360"/>
        <c:crosses val="autoZero"/>
        <c:auto val="1"/>
        <c:lblAlgn val="ctr"/>
        <c:lblOffset val="100"/>
        <c:noMultiLvlLbl val="0"/>
      </c:catAx>
      <c:valAx>
        <c:axId val="2060667360"/>
        <c:scaling>
          <c:orientation val="minMax"/>
        </c:scaling>
        <c:delete val="1"/>
        <c:axPos val="l"/>
        <c:numFmt formatCode="0.00%" sourceLinked="1"/>
        <c:majorTickMark val="none"/>
        <c:minorTickMark val="none"/>
        <c:tickLblPos val="nextTo"/>
        <c:crossAx val="20606695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
        </a:p>
      </c:txPr>
    </c:legend>
    <c:plotVisOnly val="1"/>
    <c:dispBlanksAs val="gap"/>
    <c:showDLblsOverMax val="0"/>
  </c:chart>
  <c:spPr>
    <a:noFill/>
    <a:ln>
      <a:solidFill>
        <a:schemeClr val="tx2">
          <a:lumMod val="20000"/>
          <a:lumOff val="80000"/>
        </a:schemeClr>
      </a:solidFill>
    </a:ln>
    <a:effectLst/>
  </c:spPr>
  <c:txPr>
    <a:bodyPr/>
    <a:lstStyle/>
    <a:p>
      <a:pPr>
        <a:defRPr/>
      </a:pPr>
      <a:endParaRPr lang=""/>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091227027335131"/>
          <c:y val="6.0185185185185182E-2"/>
          <c:w val="0.86323457564185035"/>
          <c:h val="0.74686570428696408"/>
        </c:manualLayout>
      </c:layout>
      <c:barChart>
        <c:barDir val="col"/>
        <c:grouping val="clustered"/>
        <c:varyColors val="0"/>
        <c:ser>
          <c:idx val="0"/>
          <c:order val="0"/>
          <c:tx>
            <c:strRef>
              <c:f>'[FICHE DE TRAVAIL.xlsx]Sheet2'!$B$9</c:f>
              <c:strCache>
                <c:ptCount val="1"/>
                <c:pt idx="0">
                  <c:v>Marié</c:v>
                </c:pt>
              </c:strCache>
            </c:strRef>
          </c:tx>
          <c:spPr>
            <a:solidFill>
              <a:schemeClr val="bg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'[FICHE DE TRAVAIL.xlsx]Sheet2'!$C$8:$D$8</c:f>
              <c:strCache>
                <c:ptCount val="2"/>
                <c:pt idx="0">
                  <c:v>Non</c:v>
                </c:pt>
                <c:pt idx="1">
                  <c:v>Oui</c:v>
                </c:pt>
              </c:strCache>
            </c:strRef>
          </c:cat>
          <c:val>
            <c:numRef>
              <c:f>'[FICHE DE TRAVAIL.xlsx]Sheet2'!$C$9:$D$9</c:f>
              <c:numCache>
                <c:formatCode>0.00%</c:formatCode>
                <c:ptCount val="2"/>
                <c:pt idx="0">
                  <c:v>0.81969999999999998</c:v>
                </c:pt>
                <c:pt idx="1">
                  <c:v>0.18029999999999999</c:v>
                </c:pt>
              </c:numCache>
            </c:numRef>
          </c:val>
          <c:extLst>
            <c:ext xmlns:c16="http://schemas.microsoft.com/office/drawing/2014/chart" uri="{C3380CC4-5D6E-409C-BE32-E72D297353CC}">
              <c16:uniqueId val="{00000000-0F56-47AE-BF4D-39089B94F94C}"/>
            </c:ext>
          </c:extLst>
        </c:ser>
        <c:ser>
          <c:idx val="1"/>
          <c:order val="1"/>
          <c:tx>
            <c:strRef>
              <c:f>'[FICHE DE TRAVAIL.xlsx]Sheet2'!$B$10</c:f>
              <c:strCache>
                <c:ptCount val="1"/>
                <c:pt idx="0">
                  <c:v>Anciennement marié</c:v>
                </c:pt>
              </c:strCache>
            </c:strRef>
          </c:tx>
          <c:spPr>
            <a:solidFill>
              <a:schemeClr val="accent1">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'[FICHE DE TRAVAIL.xlsx]Sheet2'!$C$8:$D$8</c:f>
              <c:strCache>
                <c:ptCount val="2"/>
                <c:pt idx="0">
                  <c:v>Non</c:v>
                </c:pt>
                <c:pt idx="1">
                  <c:v>Oui</c:v>
                </c:pt>
              </c:strCache>
            </c:strRef>
          </c:cat>
          <c:val>
            <c:numRef>
              <c:f>'[FICHE DE TRAVAIL.xlsx]Sheet2'!$C$10:$D$10</c:f>
              <c:numCache>
                <c:formatCode>0.00%</c:formatCode>
                <c:ptCount val="2"/>
                <c:pt idx="0">
                  <c:v>0.75239999999999996</c:v>
                </c:pt>
                <c:pt idx="1">
                  <c:v>0.24759999999999999</c:v>
                </c:pt>
              </c:numCache>
            </c:numRef>
          </c:val>
          <c:extLst>
            <c:ext xmlns:c16="http://schemas.microsoft.com/office/drawing/2014/chart" uri="{C3380CC4-5D6E-409C-BE32-E72D297353CC}">
              <c16:uniqueId val="{00000001-0F56-47AE-BF4D-39089B94F94C}"/>
            </c:ext>
          </c:extLst>
        </c:ser>
        <c:dLbls>
          <c:showLegendKey val="0"/>
          <c:showVal val="0"/>
          <c:showCatName val="0"/>
          <c:showSerName val="0"/>
          <c:showPercent val="0"/>
          <c:showBubbleSize val="0"/>
        </c:dLbls>
        <c:gapWidth val="219"/>
        <c:overlap val="-27"/>
        <c:axId val="2060667904"/>
        <c:axId val="2060668448"/>
      </c:barChart>
      <c:catAx>
        <c:axId val="2060667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
          </a:p>
        </c:txPr>
        <c:crossAx val="2060668448"/>
        <c:crosses val="autoZero"/>
        <c:auto val="1"/>
        <c:lblAlgn val="ctr"/>
        <c:lblOffset val="100"/>
        <c:noMultiLvlLbl val="0"/>
      </c:catAx>
      <c:valAx>
        <c:axId val="2060668448"/>
        <c:scaling>
          <c:orientation val="minMax"/>
        </c:scaling>
        <c:delete val="1"/>
        <c:axPos val="l"/>
        <c:numFmt formatCode="0.00%" sourceLinked="1"/>
        <c:majorTickMark val="none"/>
        <c:minorTickMark val="none"/>
        <c:tickLblPos val="nextTo"/>
        <c:crossAx val="20606679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
        </a:p>
      </c:txPr>
    </c:legend>
    <c:plotVisOnly val="1"/>
    <c:dispBlanksAs val="gap"/>
    <c:showDLblsOverMax val="0"/>
  </c:chart>
  <c:spPr>
    <a:noFill/>
    <a:ln>
      <a:solidFill>
        <a:schemeClr val="tx2">
          <a:lumMod val="20000"/>
          <a:lumOff val="80000"/>
        </a:schemeClr>
      </a:solidFill>
    </a:ln>
    <a:effectLst/>
  </c:spPr>
  <c:txPr>
    <a:bodyPr/>
    <a:lstStyle/>
    <a:p>
      <a:pPr>
        <a:defRPr>
          <a:latin typeface="Times New Roman" panose="02020603050405020304" pitchFamily="18" charset="0"/>
          <a:cs typeface="Times New Roman" panose="02020603050405020304" pitchFamily="18" charset="0"/>
        </a:defRPr>
      </a:pPr>
      <a:endParaRPr lang=""/>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1947708393392511E-2"/>
          <c:y val="2.9218407596785977E-2"/>
          <c:w val="0.92971504153453643"/>
          <c:h val="0.79006861724461219"/>
        </c:manualLayout>
      </c:layout>
      <c:barChart>
        <c:barDir val="col"/>
        <c:grouping val="clustered"/>
        <c:varyColors val="0"/>
        <c:ser>
          <c:idx val="0"/>
          <c:order val="0"/>
          <c:tx>
            <c:strRef>
              <c:f>'[FICHE DE TRAVAIL.xlsx]Sheet2'!$C$21</c:f>
              <c:strCache>
                <c:ptCount val="1"/>
                <c:pt idx="0">
                  <c:v>Non</c:v>
                </c:pt>
              </c:strCache>
            </c:strRef>
          </c:tx>
          <c:spPr>
            <a:solidFill>
              <a:schemeClr val="bg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'[FICHE DE TRAVAIL.xlsx]Sheet2'!$B$22:$B$26</c:f>
              <c:strCache>
                <c:ptCount val="5"/>
                <c:pt idx="0">
                  <c:v>Trés pauvre</c:v>
                </c:pt>
                <c:pt idx="1">
                  <c:v>Pauvre</c:v>
                </c:pt>
                <c:pt idx="2">
                  <c:v>Moyen</c:v>
                </c:pt>
                <c:pt idx="3">
                  <c:v>Riche</c:v>
                </c:pt>
                <c:pt idx="4">
                  <c:v>Trés riche</c:v>
                </c:pt>
              </c:strCache>
            </c:strRef>
          </c:cat>
          <c:val>
            <c:numRef>
              <c:f>'[FICHE DE TRAVAIL.xlsx]Sheet2'!$C$22:$C$26</c:f>
              <c:numCache>
                <c:formatCode>0.00%</c:formatCode>
                <c:ptCount val="5"/>
                <c:pt idx="0" formatCode="0%">
                  <c:v>0.77590000000000003</c:v>
                </c:pt>
                <c:pt idx="1">
                  <c:v>0.77659999999999996</c:v>
                </c:pt>
                <c:pt idx="2">
                  <c:v>0.81110000000000004</c:v>
                </c:pt>
                <c:pt idx="3">
                  <c:v>0.83150000000000002</c:v>
                </c:pt>
                <c:pt idx="4">
                  <c:v>0.87050000000000005</c:v>
                </c:pt>
              </c:numCache>
            </c:numRef>
          </c:val>
          <c:extLst>
            <c:ext xmlns:c16="http://schemas.microsoft.com/office/drawing/2014/chart" uri="{C3380CC4-5D6E-409C-BE32-E72D297353CC}">
              <c16:uniqueId val="{00000000-19A3-409C-901D-BEFCCF59A6D4}"/>
            </c:ext>
          </c:extLst>
        </c:ser>
        <c:ser>
          <c:idx val="1"/>
          <c:order val="1"/>
          <c:tx>
            <c:strRef>
              <c:f>'[FICHE DE TRAVAIL.xlsx]Sheet2'!$D$21</c:f>
              <c:strCache>
                <c:ptCount val="1"/>
                <c:pt idx="0">
                  <c:v>Oui</c:v>
                </c:pt>
              </c:strCache>
            </c:strRef>
          </c:tx>
          <c:spPr>
            <a:solidFill>
              <a:schemeClr val="accent1">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'[FICHE DE TRAVAIL.xlsx]Sheet2'!$B$22:$B$26</c:f>
              <c:strCache>
                <c:ptCount val="5"/>
                <c:pt idx="0">
                  <c:v>Trés pauvre</c:v>
                </c:pt>
                <c:pt idx="1">
                  <c:v>Pauvre</c:v>
                </c:pt>
                <c:pt idx="2">
                  <c:v>Moyen</c:v>
                </c:pt>
                <c:pt idx="3">
                  <c:v>Riche</c:v>
                </c:pt>
                <c:pt idx="4">
                  <c:v>Trés riche</c:v>
                </c:pt>
              </c:strCache>
            </c:strRef>
          </c:cat>
          <c:val>
            <c:numRef>
              <c:f>'[FICHE DE TRAVAIL.xlsx]Sheet2'!$D$22:$D$26</c:f>
              <c:numCache>
                <c:formatCode>0.00%</c:formatCode>
                <c:ptCount val="5"/>
                <c:pt idx="0">
                  <c:v>0.22409999999999999</c:v>
                </c:pt>
                <c:pt idx="1">
                  <c:v>0.22339999999999999</c:v>
                </c:pt>
                <c:pt idx="2">
                  <c:v>0.18890000000000001</c:v>
                </c:pt>
                <c:pt idx="3">
                  <c:v>0.16850000000000001</c:v>
                </c:pt>
                <c:pt idx="4">
                  <c:v>0.1295</c:v>
                </c:pt>
              </c:numCache>
            </c:numRef>
          </c:val>
          <c:extLst>
            <c:ext xmlns:c16="http://schemas.microsoft.com/office/drawing/2014/chart" uri="{C3380CC4-5D6E-409C-BE32-E72D297353CC}">
              <c16:uniqueId val="{00000001-19A3-409C-901D-BEFCCF59A6D4}"/>
            </c:ext>
          </c:extLst>
        </c:ser>
        <c:dLbls>
          <c:showLegendKey val="0"/>
          <c:showVal val="0"/>
          <c:showCatName val="0"/>
          <c:showSerName val="0"/>
          <c:showPercent val="0"/>
          <c:showBubbleSize val="0"/>
        </c:dLbls>
        <c:gapWidth val="141"/>
        <c:overlap val="-25"/>
        <c:axId val="2060666816"/>
        <c:axId val="336542208"/>
      </c:barChart>
      <c:catAx>
        <c:axId val="206066681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
          </a:p>
        </c:txPr>
        <c:crossAx val="336542208"/>
        <c:crosses val="autoZero"/>
        <c:auto val="1"/>
        <c:lblAlgn val="ctr"/>
        <c:lblOffset val="100"/>
        <c:noMultiLvlLbl val="0"/>
      </c:catAx>
      <c:valAx>
        <c:axId val="336542208"/>
        <c:scaling>
          <c:orientation val="minMax"/>
        </c:scaling>
        <c:delete val="1"/>
        <c:axPos val="l"/>
        <c:numFmt formatCode="0%" sourceLinked="1"/>
        <c:majorTickMark val="out"/>
        <c:minorTickMark val="none"/>
        <c:tickLblPos val="nextTo"/>
        <c:crossAx val="20606668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
        </a:p>
      </c:txPr>
    </c:legend>
    <c:plotVisOnly val="1"/>
    <c:dispBlanksAs val="gap"/>
    <c:showDLblsOverMax val="0"/>
  </c:chart>
  <c:spPr>
    <a:noFill/>
    <a:ln>
      <a:solidFill>
        <a:schemeClr val="tx2">
          <a:lumMod val="20000"/>
          <a:lumOff val="80000"/>
        </a:schemeClr>
      </a:solidFill>
    </a:ln>
    <a:effectLst/>
  </c:spPr>
  <c:txPr>
    <a:bodyPr/>
    <a:lstStyle/>
    <a:p>
      <a:pPr>
        <a:defRPr sz="1000">
          <a:latin typeface="Times New Roman" panose="02020603050405020304" pitchFamily="18" charset="0"/>
          <a:cs typeface="Times New Roman" panose="02020603050405020304" pitchFamily="18" charset="0"/>
        </a:defRPr>
      </a:pPr>
      <a:endParaRPr lang=""/>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361111111111111E-2"/>
          <c:y val="4.6595946340040828E-2"/>
          <c:w val="0.95833333333333337"/>
          <c:h val="0.80049249052201821"/>
        </c:manualLayout>
      </c:layout>
      <c:pieChart>
        <c:varyColors val="1"/>
        <c:ser>
          <c:idx val="0"/>
          <c:order val="0"/>
          <c:tx>
            <c:strRef>
              <c:f>'[FICHE DE TRAVAIL.xlsx]Sheet1'!$H$27</c:f>
              <c:strCache>
                <c:ptCount val="1"/>
                <c:pt idx="0">
                  <c:v>Pourcentage ayant subit des actes de violence pysique ou sexuelle ou emotionnelle</c:v>
                </c:pt>
              </c:strCache>
            </c:strRef>
          </c:tx>
          <c:spPr>
            <a:ln>
              <a:solidFill>
                <a:schemeClr val="accent1">
                  <a:lumMod val="20000"/>
                  <a:lumOff val="80000"/>
                </a:schemeClr>
              </a:solidFill>
            </a:ln>
          </c:spPr>
          <c:dPt>
            <c:idx val="0"/>
            <c:bubble3D val="0"/>
            <c:explosion val="11"/>
            <c:spPr>
              <a:solidFill>
                <a:schemeClr val="accent1">
                  <a:lumMod val="60000"/>
                  <a:lumOff val="40000"/>
                </a:schemeClr>
              </a:solidFill>
              <a:ln w="19050">
                <a:solidFill>
                  <a:schemeClr val="accent1">
                    <a:lumMod val="20000"/>
                    <a:lumOff val="80000"/>
                  </a:schemeClr>
                </a:solidFill>
              </a:ln>
              <a:effectLst/>
            </c:spPr>
            <c:extLst>
              <c:ext xmlns:c16="http://schemas.microsoft.com/office/drawing/2014/chart" uri="{C3380CC4-5D6E-409C-BE32-E72D297353CC}">
                <c16:uniqueId val="{00000001-9861-4463-9F72-A0696A791941}"/>
              </c:ext>
            </c:extLst>
          </c:dPt>
          <c:dPt>
            <c:idx val="1"/>
            <c:bubble3D val="0"/>
            <c:explosion val="5"/>
            <c:spPr>
              <a:solidFill>
                <a:schemeClr val="accent1">
                  <a:lumMod val="40000"/>
                  <a:lumOff val="60000"/>
                </a:schemeClr>
              </a:solidFill>
              <a:ln w="19050">
                <a:solidFill>
                  <a:schemeClr val="accent1">
                    <a:lumMod val="20000"/>
                    <a:lumOff val="80000"/>
                  </a:schemeClr>
                </a:solidFill>
              </a:ln>
              <a:effectLst/>
            </c:spPr>
            <c:extLst>
              <c:ext xmlns:c16="http://schemas.microsoft.com/office/drawing/2014/chart" uri="{C3380CC4-5D6E-409C-BE32-E72D297353CC}">
                <c16:uniqueId val="{00000003-9861-4463-9F72-A0696A791941}"/>
              </c:ext>
            </c:extLst>
          </c:dPt>
          <c:dPt>
            <c:idx val="2"/>
            <c:bubble3D val="0"/>
            <c:explosion val="11"/>
            <c:spPr>
              <a:solidFill>
                <a:schemeClr val="accent3"/>
              </a:solidFill>
              <a:ln w="19050">
                <a:solidFill>
                  <a:schemeClr val="accent1">
                    <a:lumMod val="20000"/>
                    <a:lumOff val="80000"/>
                  </a:schemeClr>
                </a:solidFill>
              </a:ln>
              <a:effectLst/>
            </c:spPr>
            <c:extLst>
              <c:ext xmlns:c16="http://schemas.microsoft.com/office/drawing/2014/chart" uri="{C3380CC4-5D6E-409C-BE32-E72D297353CC}">
                <c16:uniqueId val="{00000005-9861-4463-9F72-A0696A791941}"/>
              </c:ext>
            </c:extLst>
          </c:dPt>
          <c:dPt>
            <c:idx val="3"/>
            <c:bubble3D val="0"/>
            <c:spPr>
              <a:solidFill>
                <a:schemeClr val="accent2">
                  <a:lumMod val="40000"/>
                  <a:lumOff val="60000"/>
                </a:schemeClr>
              </a:solidFill>
              <a:ln w="19050">
                <a:solidFill>
                  <a:schemeClr val="accent1">
                    <a:lumMod val="20000"/>
                    <a:lumOff val="80000"/>
                  </a:schemeClr>
                </a:solidFill>
              </a:ln>
              <a:effectLst/>
            </c:spPr>
            <c:extLst>
              <c:ext xmlns:c16="http://schemas.microsoft.com/office/drawing/2014/chart" uri="{C3380CC4-5D6E-409C-BE32-E72D297353CC}">
                <c16:uniqueId val="{00000007-9861-4463-9F72-A0696A791941}"/>
              </c:ext>
            </c:extLst>
          </c:dPt>
          <c:dPt>
            <c:idx val="4"/>
            <c:bubble3D val="0"/>
            <c:explosion val="5"/>
            <c:spPr>
              <a:solidFill>
                <a:schemeClr val="accent3">
                  <a:lumMod val="40000"/>
                  <a:lumOff val="60000"/>
                </a:schemeClr>
              </a:solidFill>
              <a:ln w="19050">
                <a:solidFill>
                  <a:schemeClr val="accent1">
                    <a:lumMod val="20000"/>
                    <a:lumOff val="80000"/>
                  </a:schemeClr>
                </a:solidFill>
              </a:ln>
              <a:effectLst/>
            </c:spPr>
            <c:extLst>
              <c:ext xmlns:c16="http://schemas.microsoft.com/office/drawing/2014/chart" uri="{C3380CC4-5D6E-409C-BE32-E72D297353CC}">
                <c16:uniqueId val="{00000009-9861-4463-9F72-A0696A791941}"/>
              </c:ext>
            </c:extLst>
          </c:dPt>
          <c:dLbls>
            <c:dLbl>
              <c:idx val="2"/>
              <c:layout>
                <c:manualLayout>
                  <c:x val="-9.5392060367454068E-2"/>
                  <c:y val="6.8216681248177313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861-4463-9F72-A0696A791941}"/>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'[FICHE DE TRAVAIL.xlsx]Sheet1'!$G$28:$G$32</c:f>
              <c:strCache>
                <c:ptCount val="5"/>
                <c:pt idx="0">
                  <c:v>Sans niveau</c:v>
                </c:pt>
                <c:pt idx="1">
                  <c:v>primaire</c:v>
                </c:pt>
                <c:pt idx="2">
                  <c:v>secondaire</c:v>
                </c:pt>
                <c:pt idx="3">
                  <c:v>Supérieure</c:v>
                </c:pt>
                <c:pt idx="4">
                  <c:v>Ne sais pas </c:v>
                </c:pt>
              </c:strCache>
            </c:strRef>
          </c:cat>
          <c:val>
            <c:numRef>
              <c:f>'[FICHE DE TRAVAIL.xlsx]Sheet1'!$H$28:$H$32</c:f>
              <c:numCache>
                <c:formatCode>0.00%</c:formatCode>
                <c:ptCount val="5"/>
                <c:pt idx="0">
                  <c:v>0.57830000000000004</c:v>
                </c:pt>
                <c:pt idx="1">
                  <c:v>0.1421</c:v>
                </c:pt>
                <c:pt idx="2">
                  <c:v>7.2700000000000001E-2</c:v>
                </c:pt>
                <c:pt idx="3">
                  <c:v>1.2699999999999999E-2</c:v>
                </c:pt>
                <c:pt idx="4">
                  <c:v>0.1943</c:v>
                </c:pt>
              </c:numCache>
            </c:numRef>
          </c:val>
          <c:extLst>
            <c:ext xmlns:c16="http://schemas.microsoft.com/office/drawing/2014/chart" uri="{C3380CC4-5D6E-409C-BE32-E72D297353CC}">
              <c16:uniqueId val="{0000000A-9861-4463-9F72-A0696A791941}"/>
            </c:ext>
          </c:extLst>
        </c:ser>
        <c:dLbls>
          <c:dLblPos val="bestFit"/>
          <c:showLegendKey val="0"/>
          <c:showVal val="1"/>
          <c:showCatName val="0"/>
          <c:showSerName val="0"/>
          <c:showPercent val="0"/>
          <c:showBubbleSize val="0"/>
          <c:showLeaderLines val="1"/>
        </c:dLbls>
        <c:firstSliceAng val="128"/>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
        </a:p>
      </c:txPr>
    </c:legend>
    <c:plotVisOnly val="1"/>
    <c:dispBlanksAs val="gap"/>
    <c:showDLblsOverMax val="0"/>
  </c:chart>
  <c:spPr>
    <a:noFill/>
    <a:ln>
      <a:noFill/>
    </a:ln>
    <a:effectLst/>
  </c:spPr>
  <c:txPr>
    <a:bodyPr/>
    <a:lstStyle/>
    <a:p>
      <a:pPr>
        <a:defRPr sz="1000">
          <a:latin typeface="Times New Roman" panose="02020603050405020304" pitchFamily="18" charset="0"/>
          <a:cs typeface="Times New Roman" panose="02020603050405020304" pitchFamily="18" charset="0"/>
        </a:defRPr>
      </a:pPr>
      <a:endParaRPr lang=""/>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7.png"/></Relationships>
</file>

<file path=ppt/diagrams/_rels/drawing1.xml.rels><?xml version="1.0" encoding="UTF-8" standalone="yes"?>
<Relationships xmlns="http://schemas.openxmlformats.org/package/2006/relationships"><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EC545A-3E07-4F87-8430-6B4E90961DD0}" type="doc">
      <dgm:prSet loTypeId="urn:microsoft.com/office/officeart/2008/layout/VerticalCurvedList" loCatId="list" qsTypeId="urn:microsoft.com/office/officeart/2005/8/quickstyle/3d1" qsCatId="3D" csTypeId="urn:microsoft.com/office/officeart/2005/8/colors/accent0_2" csCatId="mainScheme" phldr="1"/>
      <dgm:spPr/>
      <dgm:t>
        <a:bodyPr/>
        <a:lstStyle/>
        <a:p>
          <a:endParaRPr lang="fr-FR"/>
        </a:p>
      </dgm:t>
    </dgm:pt>
    <dgm:pt modelId="{57E13833-26D8-472C-B878-EB7260EC8C09}">
      <dgm:prSet phldrT="[Texte]" custT="1"/>
      <dgm:spPr/>
      <dgm:t>
        <a:bodyPr/>
        <a:lstStyle/>
        <a:p>
          <a:r>
            <a:rPr lang="fr-FR" sz="2800" b="0" dirty="0">
              <a:solidFill>
                <a:schemeClr val="accent1">
                  <a:lumMod val="50000"/>
                </a:schemeClr>
              </a:solidFill>
              <a:latin typeface="Bell MT" panose="02020503060305020303" pitchFamily="18" charset="0"/>
              <a:ea typeface="Open Sans" charset="0"/>
              <a:cs typeface="Open Sans" charset="0"/>
            </a:rPr>
            <a:t>Contexte</a:t>
          </a:r>
        </a:p>
      </dgm:t>
    </dgm:pt>
    <dgm:pt modelId="{220D2FC9-2E3F-456F-9FAB-643D7DAF184C}" type="parTrans" cxnId="{7898A0CB-C9B1-4B04-88AD-18D8D6920C72}">
      <dgm:prSet/>
      <dgm:spPr/>
      <dgm:t>
        <a:bodyPr/>
        <a:lstStyle/>
        <a:p>
          <a:endParaRPr lang="fr-FR">
            <a:solidFill>
              <a:srgbClr val="773F78"/>
            </a:solidFill>
            <a:latin typeface="Bell MT" panose="02020503060305020303" pitchFamily="18" charset="0"/>
          </a:endParaRPr>
        </a:p>
      </dgm:t>
    </dgm:pt>
    <dgm:pt modelId="{499F8601-6D46-4619-8C4C-688E4391901D}" type="sibTrans" cxnId="{7898A0CB-C9B1-4B04-88AD-18D8D6920C72}">
      <dgm:prSet/>
      <dgm:spPr/>
      <dgm:t>
        <a:bodyPr/>
        <a:lstStyle/>
        <a:p>
          <a:endParaRPr lang="fr-FR">
            <a:solidFill>
              <a:srgbClr val="773F78"/>
            </a:solidFill>
            <a:latin typeface="Bell MT" panose="02020503060305020303" pitchFamily="18" charset="0"/>
          </a:endParaRPr>
        </a:p>
      </dgm:t>
    </dgm:pt>
    <dgm:pt modelId="{72B61EC6-E302-42A6-B2BB-CF336828E8B7}">
      <dgm:prSet phldrT="[Texte]"/>
      <dgm:spPr/>
      <dgm:t>
        <a:bodyPr/>
        <a:lstStyle/>
        <a:p>
          <a:r>
            <a:rPr lang="fr-FR" dirty="0">
              <a:solidFill>
                <a:schemeClr val="accent1">
                  <a:lumMod val="50000"/>
                </a:schemeClr>
              </a:solidFill>
              <a:latin typeface="Bell MT" panose="02020503060305020303" pitchFamily="18" charset="0"/>
              <a:ea typeface="Open Sans" charset="0"/>
              <a:cs typeface="Open Sans" charset="0"/>
            </a:rPr>
            <a:t>Objectifs</a:t>
          </a:r>
        </a:p>
      </dgm:t>
    </dgm:pt>
    <dgm:pt modelId="{846BC782-BEDE-404E-B81A-6BC2F999B4FF}" type="parTrans" cxnId="{1AB44881-2474-4476-9980-82F590F3A8B6}">
      <dgm:prSet/>
      <dgm:spPr/>
      <dgm:t>
        <a:bodyPr/>
        <a:lstStyle/>
        <a:p>
          <a:endParaRPr lang="fr-FR">
            <a:solidFill>
              <a:srgbClr val="773F78"/>
            </a:solidFill>
            <a:latin typeface="Bell MT" panose="02020503060305020303" pitchFamily="18" charset="0"/>
          </a:endParaRPr>
        </a:p>
      </dgm:t>
    </dgm:pt>
    <dgm:pt modelId="{4264A4E8-EF9A-4C2A-820C-9377C232DAE6}" type="sibTrans" cxnId="{1AB44881-2474-4476-9980-82F590F3A8B6}">
      <dgm:prSet/>
      <dgm:spPr/>
      <dgm:t>
        <a:bodyPr/>
        <a:lstStyle/>
        <a:p>
          <a:endParaRPr lang="fr-FR">
            <a:solidFill>
              <a:srgbClr val="773F78"/>
            </a:solidFill>
            <a:latin typeface="Bell MT" panose="02020503060305020303" pitchFamily="18" charset="0"/>
          </a:endParaRPr>
        </a:p>
      </dgm:t>
    </dgm:pt>
    <dgm:pt modelId="{D24BAED6-EBF9-4F80-B5A8-F0BC95587F24}" type="pres">
      <dgm:prSet presAssocID="{2CEC545A-3E07-4F87-8430-6B4E90961DD0}" presName="Name0" presStyleCnt="0">
        <dgm:presLayoutVars>
          <dgm:chMax val="7"/>
          <dgm:chPref val="7"/>
          <dgm:dir/>
        </dgm:presLayoutVars>
      </dgm:prSet>
      <dgm:spPr/>
    </dgm:pt>
    <dgm:pt modelId="{1858D2BD-7EF3-414D-AF08-E28A77B8C690}" type="pres">
      <dgm:prSet presAssocID="{2CEC545A-3E07-4F87-8430-6B4E90961DD0}" presName="Name1" presStyleCnt="0"/>
      <dgm:spPr/>
    </dgm:pt>
    <dgm:pt modelId="{E64536FD-62AF-43A6-AEC2-38AA725D42E3}" type="pres">
      <dgm:prSet presAssocID="{2CEC545A-3E07-4F87-8430-6B4E90961DD0}" presName="cycle" presStyleCnt="0"/>
      <dgm:spPr/>
    </dgm:pt>
    <dgm:pt modelId="{ABF362BC-17D8-4F59-8B6E-2858AB874018}" type="pres">
      <dgm:prSet presAssocID="{2CEC545A-3E07-4F87-8430-6B4E90961DD0}" presName="srcNode" presStyleLbl="node1" presStyleIdx="0" presStyleCnt="2"/>
      <dgm:spPr/>
    </dgm:pt>
    <dgm:pt modelId="{E9B3D08E-C6AB-475D-BAB1-097D24057CD9}" type="pres">
      <dgm:prSet presAssocID="{2CEC545A-3E07-4F87-8430-6B4E90961DD0}" presName="conn" presStyleLbl="parChTrans1D2" presStyleIdx="0" presStyleCnt="1" custLinFactNeighborX="-5617" custLinFactNeighborY="2407"/>
      <dgm:spPr/>
    </dgm:pt>
    <dgm:pt modelId="{7902EB14-018D-43FB-92D2-B3CDBCE5125E}" type="pres">
      <dgm:prSet presAssocID="{2CEC545A-3E07-4F87-8430-6B4E90961DD0}" presName="extraNode" presStyleLbl="node1" presStyleIdx="0" presStyleCnt="2"/>
      <dgm:spPr/>
    </dgm:pt>
    <dgm:pt modelId="{E606E43F-A65B-489F-9AA2-B477255EFD51}" type="pres">
      <dgm:prSet presAssocID="{2CEC545A-3E07-4F87-8430-6B4E90961DD0}" presName="dstNode" presStyleLbl="node1" presStyleIdx="0" presStyleCnt="2"/>
      <dgm:spPr/>
    </dgm:pt>
    <dgm:pt modelId="{972873FD-C593-4043-B7B8-7D2BF0B36B5B}" type="pres">
      <dgm:prSet presAssocID="{57E13833-26D8-472C-B878-EB7260EC8C09}" presName="text_1" presStyleLbl="node1" presStyleIdx="0" presStyleCnt="2" custLinFactNeighborX="96" custLinFactNeighborY="-3073">
        <dgm:presLayoutVars>
          <dgm:bulletEnabled val="1"/>
        </dgm:presLayoutVars>
      </dgm:prSet>
      <dgm:spPr/>
    </dgm:pt>
    <dgm:pt modelId="{2276ABEA-53E6-4847-B625-CC9C8A997618}" type="pres">
      <dgm:prSet presAssocID="{57E13833-26D8-472C-B878-EB7260EC8C09}" presName="accent_1" presStyleCnt="0"/>
      <dgm:spPr/>
    </dgm:pt>
    <dgm:pt modelId="{FEE6D982-1D33-4BA5-8E85-F9E9C3B071EC}" type="pres">
      <dgm:prSet presAssocID="{57E13833-26D8-472C-B878-EB7260EC8C09}" presName="accentRepeatNode" presStyleLbl="solidFgAcc1" presStyleIdx="0" presStyleCnt="2" custLinFactNeighborX="10243" custLinFactNeighborY="-3367"/>
      <dgm:spPr>
        <a:blipFill rotWithShape="0">
          <a:blip xmlns:r="http://schemas.openxmlformats.org/officeDocument/2006/relationships" r:embed="rId1"/>
          <a:stretch>
            <a:fillRect/>
          </a:stretch>
        </a:blipFill>
      </dgm:spPr>
    </dgm:pt>
    <dgm:pt modelId="{6759EB28-816E-40EB-A2C4-9D1B04056445}" type="pres">
      <dgm:prSet presAssocID="{72B61EC6-E302-42A6-B2BB-CF336828E8B7}" presName="text_2" presStyleLbl="node1" presStyleIdx="1" presStyleCnt="2">
        <dgm:presLayoutVars>
          <dgm:bulletEnabled val="1"/>
        </dgm:presLayoutVars>
      </dgm:prSet>
      <dgm:spPr/>
    </dgm:pt>
    <dgm:pt modelId="{6770753F-106D-4D5D-9BCF-89E7AF538C69}" type="pres">
      <dgm:prSet presAssocID="{72B61EC6-E302-42A6-B2BB-CF336828E8B7}" presName="accent_2" presStyleCnt="0"/>
      <dgm:spPr/>
    </dgm:pt>
    <dgm:pt modelId="{9F3E3FF6-2B14-4354-AEB2-A93B1A59EAF3}" type="pres">
      <dgm:prSet presAssocID="{72B61EC6-E302-42A6-B2BB-CF336828E8B7}" presName="accentRepeatNode" presStyleLbl="solidFgAcc1" presStyleIdx="1" presStyleCnt="2"/>
      <dgm:spPr>
        <a:blipFill rotWithShape="0">
          <a:blip xmlns:r="http://schemas.openxmlformats.org/officeDocument/2006/relationships" r:embed="rId1"/>
          <a:stretch>
            <a:fillRect/>
          </a:stretch>
        </a:blipFill>
      </dgm:spPr>
    </dgm:pt>
  </dgm:ptLst>
  <dgm:cxnLst>
    <dgm:cxn modelId="{1AB44881-2474-4476-9980-82F590F3A8B6}" srcId="{2CEC545A-3E07-4F87-8430-6B4E90961DD0}" destId="{72B61EC6-E302-42A6-B2BB-CF336828E8B7}" srcOrd="1" destOrd="0" parTransId="{846BC782-BEDE-404E-B81A-6BC2F999B4FF}" sibTransId="{4264A4E8-EF9A-4C2A-820C-9377C232DAE6}"/>
    <dgm:cxn modelId="{09734A85-21C9-489F-9F1B-9E4300237D3B}" type="presOf" srcId="{72B61EC6-E302-42A6-B2BB-CF336828E8B7}" destId="{6759EB28-816E-40EB-A2C4-9D1B04056445}" srcOrd="0" destOrd="0" presId="urn:microsoft.com/office/officeart/2008/layout/VerticalCurvedList"/>
    <dgm:cxn modelId="{18600591-E752-454A-BFEC-AF4AA44A5A23}" type="presOf" srcId="{57E13833-26D8-472C-B878-EB7260EC8C09}" destId="{972873FD-C593-4043-B7B8-7D2BF0B36B5B}" srcOrd="0" destOrd="0" presId="urn:microsoft.com/office/officeart/2008/layout/VerticalCurvedList"/>
    <dgm:cxn modelId="{7898A0CB-C9B1-4B04-88AD-18D8D6920C72}" srcId="{2CEC545A-3E07-4F87-8430-6B4E90961DD0}" destId="{57E13833-26D8-472C-B878-EB7260EC8C09}" srcOrd="0" destOrd="0" parTransId="{220D2FC9-2E3F-456F-9FAB-643D7DAF184C}" sibTransId="{499F8601-6D46-4619-8C4C-688E4391901D}"/>
    <dgm:cxn modelId="{E04F82DF-7A8E-4F88-A34B-6FC5AA408D71}" type="presOf" srcId="{499F8601-6D46-4619-8C4C-688E4391901D}" destId="{E9B3D08E-C6AB-475D-BAB1-097D24057CD9}" srcOrd="0" destOrd="0" presId="urn:microsoft.com/office/officeart/2008/layout/VerticalCurvedList"/>
    <dgm:cxn modelId="{DFD210E6-8153-4E09-BA07-C6BBC954981A}" type="presOf" srcId="{2CEC545A-3E07-4F87-8430-6B4E90961DD0}" destId="{D24BAED6-EBF9-4F80-B5A8-F0BC95587F24}" srcOrd="0" destOrd="0" presId="urn:microsoft.com/office/officeart/2008/layout/VerticalCurvedList"/>
    <dgm:cxn modelId="{A7BC2622-C619-423F-9329-2E31A75E3BC1}" type="presParOf" srcId="{D24BAED6-EBF9-4F80-B5A8-F0BC95587F24}" destId="{1858D2BD-7EF3-414D-AF08-E28A77B8C690}" srcOrd="0" destOrd="0" presId="urn:microsoft.com/office/officeart/2008/layout/VerticalCurvedList"/>
    <dgm:cxn modelId="{C04D7EA2-0A5A-4D55-AD6D-14B0F5F141F6}" type="presParOf" srcId="{1858D2BD-7EF3-414D-AF08-E28A77B8C690}" destId="{E64536FD-62AF-43A6-AEC2-38AA725D42E3}" srcOrd="0" destOrd="0" presId="urn:microsoft.com/office/officeart/2008/layout/VerticalCurvedList"/>
    <dgm:cxn modelId="{57E57E74-21A2-4EA2-B0D9-6A8FF7F5A7F1}" type="presParOf" srcId="{E64536FD-62AF-43A6-AEC2-38AA725D42E3}" destId="{ABF362BC-17D8-4F59-8B6E-2858AB874018}" srcOrd="0" destOrd="0" presId="urn:microsoft.com/office/officeart/2008/layout/VerticalCurvedList"/>
    <dgm:cxn modelId="{7AC401A4-0495-4DD9-9896-4FEC5AACDC35}" type="presParOf" srcId="{E64536FD-62AF-43A6-AEC2-38AA725D42E3}" destId="{E9B3D08E-C6AB-475D-BAB1-097D24057CD9}" srcOrd="1" destOrd="0" presId="urn:microsoft.com/office/officeart/2008/layout/VerticalCurvedList"/>
    <dgm:cxn modelId="{91B3F551-0F3E-4947-9174-6FA221506B39}" type="presParOf" srcId="{E64536FD-62AF-43A6-AEC2-38AA725D42E3}" destId="{7902EB14-018D-43FB-92D2-B3CDBCE5125E}" srcOrd="2" destOrd="0" presId="urn:microsoft.com/office/officeart/2008/layout/VerticalCurvedList"/>
    <dgm:cxn modelId="{FB291D7B-AF91-49C1-9AFD-106CAD6767E6}" type="presParOf" srcId="{E64536FD-62AF-43A6-AEC2-38AA725D42E3}" destId="{E606E43F-A65B-489F-9AA2-B477255EFD51}" srcOrd="3" destOrd="0" presId="urn:microsoft.com/office/officeart/2008/layout/VerticalCurvedList"/>
    <dgm:cxn modelId="{860BA0BE-1DF6-4866-B149-49AE82C68779}" type="presParOf" srcId="{1858D2BD-7EF3-414D-AF08-E28A77B8C690}" destId="{972873FD-C593-4043-B7B8-7D2BF0B36B5B}" srcOrd="1" destOrd="0" presId="urn:microsoft.com/office/officeart/2008/layout/VerticalCurvedList"/>
    <dgm:cxn modelId="{CFC5FE53-F3A1-47F1-A4B5-8D005D51F7C4}" type="presParOf" srcId="{1858D2BD-7EF3-414D-AF08-E28A77B8C690}" destId="{2276ABEA-53E6-4847-B625-CC9C8A997618}" srcOrd="2" destOrd="0" presId="urn:microsoft.com/office/officeart/2008/layout/VerticalCurvedList"/>
    <dgm:cxn modelId="{6795F3FB-FE67-404C-9AC6-9A05F4784FEA}" type="presParOf" srcId="{2276ABEA-53E6-4847-B625-CC9C8A997618}" destId="{FEE6D982-1D33-4BA5-8E85-F9E9C3B071EC}" srcOrd="0" destOrd="0" presId="urn:microsoft.com/office/officeart/2008/layout/VerticalCurvedList"/>
    <dgm:cxn modelId="{31241CDD-A5FC-4231-98AC-191F36AD53D0}" type="presParOf" srcId="{1858D2BD-7EF3-414D-AF08-E28A77B8C690}" destId="{6759EB28-816E-40EB-A2C4-9D1B04056445}" srcOrd="3" destOrd="0" presId="urn:microsoft.com/office/officeart/2008/layout/VerticalCurvedList"/>
    <dgm:cxn modelId="{22241823-5E4B-4DB2-8658-6B9703C9A09E}" type="presParOf" srcId="{1858D2BD-7EF3-414D-AF08-E28A77B8C690}" destId="{6770753F-106D-4D5D-9BCF-89E7AF538C69}" srcOrd="4" destOrd="0" presId="urn:microsoft.com/office/officeart/2008/layout/VerticalCurvedList"/>
    <dgm:cxn modelId="{22FF8088-2B9D-47C4-925E-C471667B6DFC}" type="presParOf" srcId="{6770753F-106D-4D5D-9BCF-89E7AF538C69}" destId="{9F3E3FF6-2B14-4354-AEB2-A93B1A59EAF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B3D08E-C6AB-475D-BAB1-097D24057CD9}">
      <dsp:nvSpPr>
        <dsp:cNvPr id="0" name=""/>
        <dsp:cNvSpPr/>
      </dsp:nvSpPr>
      <dsp:spPr>
        <a:xfrm>
          <a:off x="-2018630" y="-255971"/>
          <a:ext cx="2424816" cy="2424816"/>
        </a:xfrm>
        <a:prstGeom prst="blockArc">
          <a:avLst>
            <a:gd name="adj1" fmla="val 18900000"/>
            <a:gd name="adj2" fmla="val 2700000"/>
            <a:gd name="adj3" fmla="val 891"/>
          </a:avLst>
        </a:prstGeom>
        <a:noFill/>
        <a:ln w="12700" cap="flat" cmpd="sng" algn="ctr">
          <a:solidFill>
            <a:schemeClr val="dk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72873FD-C593-4043-B7B8-7D2BF0B36B5B}">
      <dsp:nvSpPr>
        <dsp:cNvPr id="0" name=""/>
        <dsp:cNvSpPr/>
      </dsp:nvSpPr>
      <dsp:spPr>
        <a:xfrm>
          <a:off x="335659" y="240828"/>
          <a:ext cx="5712296" cy="51312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7291" tIns="71120" rIns="71120" bIns="71120" numCol="1" spcCol="1270" anchor="ctr" anchorCtr="0">
          <a:noAutofit/>
        </a:bodyPr>
        <a:lstStyle/>
        <a:p>
          <a:pPr marL="0" lvl="0" indent="0" algn="l" defTabSz="1244600">
            <a:lnSpc>
              <a:spcPct val="90000"/>
            </a:lnSpc>
            <a:spcBef>
              <a:spcPct val="0"/>
            </a:spcBef>
            <a:spcAft>
              <a:spcPct val="35000"/>
            </a:spcAft>
            <a:buNone/>
          </a:pPr>
          <a:r>
            <a:rPr lang="fr-FR" sz="2800" b="0" kern="1200" dirty="0">
              <a:solidFill>
                <a:schemeClr val="accent1">
                  <a:lumMod val="50000"/>
                </a:schemeClr>
              </a:solidFill>
              <a:latin typeface="Bell MT" panose="02020503060305020303" pitchFamily="18" charset="0"/>
              <a:ea typeface="Open Sans" charset="0"/>
              <a:cs typeface="Open Sans" charset="0"/>
            </a:rPr>
            <a:t>Contexte</a:t>
          </a:r>
        </a:p>
      </dsp:txBody>
      <dsp:txXfrm>
        <a:off x="335659" y="240828"/>
        <a:ext cx="5712296" cy="513122"/>
      </dsp:txXfrm>
    </dsp:sp>
    <dsp:sp modelId="{FEE6D982-1D33-4BA5-8E85-F9E9C3B071EC}">
      <dsp:nvSpPr>
        <dsp:cNvPr id="0" name=""/>
        <dsp:cNvSpPr/>
      </dsp:nvSpPr>
      <dsp:spPr>
        <a:xfrm>
          <a:off x="75173" y="170860"/>
          <a:ext cx="641402" cy="641402"/>
        </a:xfrm>
        <a:prstGeom prst="ellipse">
          <a:avLst/>
        </a:prstGeom>
        <a:blipFill rotWithShape="0">
          <a:blip xmlns:r="http://schemas.openxmlformats.org/officeDocument/2006/relationships" r:embed="rId1"/>
          <a:stretch>
            <a:fillRect/>
          </a:stretch>
        </a:blipFill>
        <a:ln w="6350" cap="flat" cmpd="sng" algn="ctr">
          <a:solidFill>
            <a:schemeClr val="dk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6759EB28-816E-40EB-A2C4-9D1B04056445}">
      <dsp:nvSpPr>
        <dsp:cNvPr id="0" name=""/>
        <dsp:cNvSpPr/>
      </dsp:nvSpPr>
      <dsp:spPr>
        <a:xfrm>
          <a:off x="330175" y="1026423"/>
          <a:ext cx="5712296" cy="51312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07291" tIns="71120" rIns="71120" bIns="71120" numCol="1" spcCol="1270" anchor="ctr" anchorCtr="0">
          <a:noAutofit/>
        </a:bodyPr>
        <a:lstStyle/>
        <a:p>
          <a:pPr marL="0" lvl="0" indent="0" algn="l" defTabSz="1244600">
            <a:lnSpc>
              <a:spcPct val="90000"/>
            </a:lnSpc>
            <a:spcBef>
              <a:spcPct val="0"/>
            </a:spcBef>
            <a:spcAft>
              <a:spcPct val="35000"/>
            </a:spcAft>
            <a:buNone/>
          </a:pPr>
          <a:r>
            <a:rPr lang="fr-FR" sz="2800" kern="1200" dirty="0">
              <a:solidFill>
                <a:schemeClr val="accent1">
                  <a:lumMod val="50000"/>
                </a:schemeClr>
              </a:solidFill>
              <a:latin typeface="Bell MT" panose="02020503060305020303" pitchFamily="18" charset="0"/>
              <a:ea typeface="Open Sans" charset="0"/>
              <a:cs typeface="Open Sans" charset="0"/>
            </a:rPr>
            <a:t>Objectifs</a:t>
          </a:r>
        </a:p>
      </dsp:txBody>
      <dsp:txXfrm>
        <a:off x="330175" y="1026423"/>
        <a:ext cx="5712296" cy="513122"/>
      </dsp:txXfrm>
    </dsp:sp>
    <dsp:sp modelId="{9F3E3FF6-2B14-4354-AEB2-A93B1A59EAF3}">
      <dsp:nvSpPr>
        <dsp:cNvPr id="0" name=""/>
        <dsp:cNvSpPr/>
      </dsp:nvSpPr>
      <dsp:spPr>
        <a:xfrm>
          <a:off x="9474" y="962283"/>
          <a:ext cx="641402" cy="641402"/>
        </a:xfrm>
        <a:prstGeom prst="ellipse">
          <a:avLst/>
        </a:prstGeom>
        <a:blipFill rotWithShape="0">
          <a:blip xmlns:r="http://schemas.openxmlformats.org/officeDocument/2006/relationships" r:embed="rId1"/>
          <a:stretch>
            <a:fillRect/>
          </a:stretch>
        </a:blipFill>
        <a:ln w="6350" cap="flat" cmpd="sng" algn="ctr">
          <a:solidFill>
            <a:schemeClr val="dk2">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3;n">
            <a:extLst>
              <a:ext uri="{FF2B5EF4-FFF2-40B4-BE49-F238E27FC236}">
                <a16:creationId xmlns:a16="http://schemas.microsoft.com/office/drawing/2014/main" id="{C838813A-CE3D-4264-A69C-CC34DB555A00}"/>
              </a:ext>
            </a:extLst>
          </p:cNvPr>
          <p:cNvSpPr>
            <a:spLocks noGrp="1" noRot="1" noChangeAspect="1"/>
          </p:cNvSpPr>
          <p:nvPr>
            <p:ph type="sldImg" idx="2"/>
          </p:nvPr>
        </p:nvSpPr>
        <p:spPr>
          <a:xfrm>
            <a:off x="381295" y="685800"/>
            <a:ext cx="6096076" cy="3429000"/>
          </a:xfrm>
          <a:prstGeom prst="rect">
            <a:avLst/>
          </a:prstGeom>
          <a:noFill/>
          <a:ln w="9528" cap="flat">
            <a:solidFill>
              <a:srgbClr val="000000"/>
            </a:solidFill>
            <a:prstDash val="solid"/>
            <a:round/>
          </a:ln>
        </p:spPr>
      </p:sp>
      <p:sp>
        <p:nvSpPr>
          <p:cNvPr id="3" name="Google Shape;4;n">
            <a:extLst>
              <a:ext uri="{FF2B5EF4-FFF2-40B4-BE49-F238E27FC236}">
                <a16:creationId xmlns:a16="http://schemas.microsoft.com/office/drawing/2014/main" id="{4B4096A3-6728-413F-B664-581618FD3773}"/>
              </a:ext>
            </a:extLst>
          </p:cNvPr>
          <p:cNvSpPr txBox="1">
            <a:spLocks noGrp="1"/>
          </p:cNvSpPr>
          <p:nvPr>
            <p:ph type="body" sz="quarter" idx="3"/>
          </p:nvPr>
        </p:nvSpPr>
        <p:spPr>
          <a:xfrm>
            <a:off x="685800" y="4343400"/>
            <a:ext cx="5486400" cy="4114800"/>
          </a:xfrm>
          <a:prstGeom prst="rect">
            <a:avLst/>
          </a:prstGeom>
          <a:noFill/>
          <a:ln>
            <a:noFill/>
          </a:ln>
        </p:spPr>
        <p:txBody>
          <a:bodyPr vert="horz" wrap="square" lIns="91421" tIns="91421" rIns="91421" bIns="91421" anchor="t" anchorCtr="0" compatLnSpc="1">
            <a:noAutofit/>
          </a:bodyPr>
          <a:lstStyle/>
          <a:p>
            <a:pPr lvl="0"/>
            <a:endParaRPr lang="es-PE"/>
          </a:p>
        </p:txBody>
      </p:sp>
    </p:spTree>
    <p:extLst>
      <p:ext uri="{BB962C8B-B14F-4D97-AF65-F5344CB8AC3E}">
        <p14:creationId xmlns:p14="http://schemas.microsoft.com/office/powerpoint/2010/main" val="3925264532"/>
      </p:ext>
    </p:extLst>
  </p:cSld>
  <p:clrMap bg1="lt1" tx1="dk1" bg2="lt2" tx2="dk2" accent1="accent1" accent2="accent2" accent3="accent3" accent4="accent4" accent5="accent5" accent6="accent6" hlink="hlink" folHlink="folHlink"/>
  <p:notesStyle>
    <a:lvl1pPr marL="457200" marR="0" lvl="0" indent="-298451" algn="l" defTabSz="914400" rtl="0" fontAlgn="auto" hangingPunct="1">
      <a:lnSpc>
        <a:spcPct val="100000"/>
      </a:lnSpc>
      <a:spcBef>
        <a:spcPts val="0"/>
      </a:spcBef>
      <a:spcAft>
        <a:spcPts val="0"/>
      </a:spcAft>
      <a:buClr>
        <a:srgbClr val="000000"/>
      </a:buClr>
      <a:buSzPts val="1100"/>
      <a:buFont typeface="Arial"/>
      <a:buChar char="●"/>
      <a:tabLst/>
      <a:defRPr lang="es-PE" sz="1100" b="0" i="0" u="none" strike="noStrike" kern="0" cap="none" spc="0" baseline="0">
        <a:solidFill>
          <a:srgbClr val="000000"/>
        </a:solidFill>
        <a:uFillTx/>
        <a:latin typeface="Arial"/>
        <a:ea typeface="Arial"/>
        <a:cs typeface="Arial"/>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Google Shape;1670;g10140a3179b_2_0:notes">
            <a:extLst>
              <a:ext uri="{FF2B5EF4-FFF2-40B4-BE49-F238E27FC236}">
                <a16:creationId xmlns:a16="http://schemas.microsoft.com/office/drawing/2014/main" id="{4B24D89C-EA88-4870-AEB2-B9F1F7700E53}"/>
              </a:ext>
            </a:extLst>
          </p:cNvPr>
          <p:cNvSpPr>
            <a:spLocks noGrp="1" noRot="1" noChangeAspect="1"/>
          </p:cNvSpPr>
          <p:nvPr>
            <p:ph type="sldImg"/>
          </p:nvPr>
        </p:nvSpPr>
        <p:spPr>
          <a:xfrm>
            <a:off x="381000" y="685800"/>
            <a:ext cx="6096000" cy="3429000"/>
          </a:xfrm>
        </p:spPr>
      </p:sp>
      <p:sp>
        <p:nvSpPr>
          <p:cNvPr id="3" name="Google Shape;1671;g10140a3179b_2_0:notes">
            <a:extLst>
              <a:ext uri="{FF2B5EF4-FFF2-40B4-BE49-F238E27FC236}">
                <a16:creationId xmlns:a16="http://schemas.microsoft.com/office/drawing/2014/main" id="{4AFA1DED-3266-473B-BA2B-BA4372695153}"/>
              </a:ext>
            </a:extLst>
          </p:cNvPr>
          <p:cNvSpPr txBox="1">
            <a:spLocks noGrp="1"/>
          </p:cNvSpPr>
          <p:nvPr>
            <p:ph type="body" sz="quarter" idx="1"/>
          </p:nvPr>
        </p:nvSpPr>
        <p:spPr/>
        <p:txBody>
          <a:bodyPr/>
          <a:lstStyle/>
          <a:p>
            <a:pPr marL="0" lvl="0" indent="0">
              <a:buNone/>
            </a:pPr>
            <a:r>
              <a:rPr lang="en-US">
                <a:solidFill>
                  <a:srgbClr val="143A78"/>
                </a:solidFill>
                <a:latin typeface="Arial" pitchFamily="34"/>
                <a:cs typeface="Arial" pitchFamily="34"/>
              </a:rPr>
              <a:t>slidesppt.net</a:t>
            </a:r>
          </a:p>
          <a:p>
            <a:pPr marL="0" lvl="0" indent="0">
              <a:buNone/>
            </a:pPr>
            <a:endParaRPr lang="en-US"/>
          </a:p>
        </p:txBody>
      </p:sp>
    </p:spTree>
    <p:extLst>
      <p:ext uri="{BB962C8B-B14F-4D97-AF65-F5344CB8AC3E}">
        <p14:creationId xmlns:p14="http://schemas.microsoft.com/office/powerpoint/2010/main" val="512435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9683FAB-686B-4A44-819D-62D02430ADED}"/>
              </a:ext>
            </a:extLst>
          </p:cNvPr>
          <p:cNvSpPr>
            <a:spLocks noGrp="1" noRot="1" noChangeAspect="1"/>
          </p:cNvSpPr>
          <p:nvPr>
            <p:ph type="sldImg"/>
          </p:nvPr>
        </p:nvSpPr>
        <p:spPr>
          <a:xfrm>
            <a:off x="381000" y="685800"/>
            <a:ext cx="6096000" cy="3429000"/>
          </a:xfrm>
        </p:spPr>
      </p:sp>
      <p:sp>
        <p:nvSpPr>
          <p:cNvPr id="3" name="Marcador de notas 2">
            <a:extLst>
              <a:ext uri="{FF2B5EF4-FFF2-40B4-BE49-F238E27FC236}">
                <a16:creationId xmlns:a16="http://schemas.microsoft.com/office/drawing/2014/main" id="{403A2661-A32D-4E34-A4E3-2659AC891A06}"/>
              </a:ext>
            </a:extLst>
          </p:cNvPr>
          <p:cNvSpPr txBox="1">
            <a:spLocks noGrp="1"/>
          </p:cNvSpPr>
          <p:nvPr>
            <p:ph type="body" sz="quarter" idx="1"/>
          </p:nvPr>
        </p:nvSpPr>
        <p:spPr/>
        <p:txBody>
          <a:bodyPr/>
          <a:lstStyle/>
          <a:p>
            <a:pPr lvl="0"/>
            <a:r>
              <a:rPr lang="en-US">
                <a:solidFill>
                  <a:srgbClr val="143A78"/>
                </a:solidFill>
                <a:latin typeface="Arial" pitchFamily="34"/>
                <a:cs typeface="Arial" pitchFamily="34"/>
              </a:rPr>
              <a:t>slidesppt.net</a:t>
            </a:r>
          </a:p>
          <a:p>
            <a:pPr lvl="0"/>
            <a:endParaRPr lang="es-ES"/>
          </a:p>
        </p:txBody>
      </p:sp>
    </p:spTree>
    <p:extLst>
      <p:ext uri="{BB962C8B-B14F-4D97-AF65-F5344CB8AC3E}">
        <p14:creationId xmlns:p14="http://schemas.microsoft.com/office/powerpoint/2010/main" val="1995552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08d0fa1da_0_8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08d0fa1da_0_8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3597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08d0fa1da_0_8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08d0fa1da_0_8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6973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Google Shape;9;p2">
            <a:extLst>
              <a:ext uri="{FF2B5EF4-FFF2-40B4-BE49-F238E27FC236}">
                <a16:creationId xmlns:a16="http://schemas.microsoft.com/office/drawing/2014/main" id="{D67C96DC-4E67-47A4-8E95-B45D464246FA}"/>
              </a:ext>
            </a:extLst>
          </p:cNvPr>
          <p:cNvSpPr txBox="1">
            <a:spLocks noGrp="1"/>
          </p:cNvSpPr>
          <p:nvPr>
            <p:ph type="ctrTitle"/>
          </p:nvPr>
        </p:nvSpPr>
        <p:spPr>
          <a:xfrm>
            <a:off x="695501" y="539404"/>
            <a:ext cx="7717801" cy="1405496"/>
          </a:xfrm>
        </p:spPr>
        <p:txBody>
          <a:bodyPr/>
          <a:lstStyle>
            <a:lvl1pPr>
              <a:lnSpc>
                <a:spcPct val="80000"/>
              </a:lnSpc>
              <a:defRPr sz="5100"/>
            </a:lvl1pPr>
          </a:lstStyle>
          <a:p>
            <a:pPr lvl="0"/>
            <a:endParaRPr lang="es-PE"/>
          </a:p>
        </p:txBody>
      </p:sp>
      <p:sp>
        <p:nvSpPr>
          <p:cNvPr id="3" name="Google Shape;10;p2">
            <a:extLst>
              <a:ext uri="{FF2B5EF4-FFF2-40B4-BE49-F238E27FC236}">
                <a16:creationId xmlns:a16="http://schemas.microsoft.com/office/drawing/2014/main" id="{02EAA1D7-4DEF-4FF8-98FD-62361BCF12C7}"/>
              </a:ext>
            </a:extLst>
          </p:cNvPr>
          <p:cNvSpPr txBox="1">
            <a:spLocks noGrp="1"/>
          </p:cNvSpPr>
          <p:nvPr>
            <p:ph type="subTitle" idx="1"/>
          </p:nvPr>
        </p:nvSpPr>
        <p:spPr>
          <a:xfrm>
            <a:off x="695501" y="1965804"/>
            <a:ext cx="7735503" cy="366601"/>
          </a:xfrm>
        </p:spPr>
        <p:txBody>
          <a:bodyPr anchorCtr="1"/>
          <a:lstStyle>
            <a:lvl1pPr algn="ctr">
              <a:lnSpc>
                <a:spcPct val="100000"/>
              </a:lnSpc>
              <a:buNone/>
              <a:defRPr sz="1600"/>
            </a:lvl1pPr>
          </a:lstStyle>
          <a:p>
            <a:pPr lvl="0"/>
            <a:endParaRPr lang="es-PE"/>
          </a:p>
        </p:txBody>
      </p:sp>
      <p:sp>
        <p:nvSpPr>
          <p:cNvPr id="4" name="AutoShape 3">
            <a:extLst>
              <a:ext uri="{FF2B5EF4-FFF2-40B4-BE49-F238E27FC236}">
                <a16:creationId xmlns:a16="http://schemas.microsoft.com/office/drawing/2014/main" id="{0EA09A54-892E-47E6-8FEF-ABC1E5930A1D}"/>
              </a:ext>
            </a:extLst>
          </p:cNvPr>
          <p:cNvSpPr/>
          <p:nvPr/>
        </p:nvSpPr>
        <p:spPr>
          <a:xfrm>
            <a:off x="3810003" y="0"/>
            <a:ext cx="5381628" cy="339727"/>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spTree>
    <p:extLst>
      <p:ext uri="{BB962C8B-B14F-4D97-AF65-F5344CB8AC3E}">
        <p14:creationId xmlns:p14="http://schemas.microsoft.com/office/powerpoint/2010/main" val="386090167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1134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_1_1_1_1_1_1">
    <p:spTree>
      <p:nvGrpSpPr>
        <p:cNvPr id="1" name=""/>
        <p:cNvGrpSpPr/>
        <p:nvPr/>
      </p:nvGrpSpPr>
      <p:grpSpPr>
        <a:xfrm>
          <a:off x="0" y="0"/>
          <a:ext cx="0" cy="0"/>
          <a:chOff x="0" y="0"/>
          <a:chExt cx="0" cy="0"/>
        </a:xfrm>
      </p:grpSpPr>
      <p:sp>
        <p:nvSpPr>
          <p:cNvPr id="2" name="Google Shape;526;p13">
            <a:extLst>
              <a:ext uri="{FF2B5EF4-FFF2-40B4-BE49-F238E27FC236}">
                <a16:creationId xmlns:a16="http://schemas.microsoft.com/office/drawing/2014/main" id="{B9FE771D-4B20-49F4-AAA4-9DAF5766FD94}"/>
              </a:ext>
            </a:extLst>
          </p:cNvPr>
          <p:cNvSpPr txBox="1">
            <a:spLocks noGrp="1"/>
          </p:cNvSpPr>
          <p:nvPr>
            <p:ph type="title"/>
          </p:nvPr>
        </p:nvSpPr>
        <p:spPr>
          <a:xfrm>
            <a:off x="719998" y="1742773"/>
            <a:ext cx="2296497" cy="527700"/>
          </a:xfrm>
        </p:spPr>
        <p:txBody>
          <a:bodyPr/>
          <a:lstStyle>
            <a:lvl1pPr>
              <a:defRPr sz="2200">
                <a:solidFill>
                  <a:srgbClr val="5B4B68"/>
                </a:solidFill>
              </a:defRPr>
            </a:lvl1pPr>
          </a:lstStyle>
          <a:p>
            <a:pPr lvl="0"/>
            <a:endParaRPr lang="es-PE"/>
          </a:p>
        </p:txBody>
      </p:sp>
      <p:sp>
        <p:nvSpPr>
          <p:cNvPr id="3" name="Google Shape;527;p13">
            <a:extLst>
              <a:ext uri="{FF2B5EF4-FFF2-40B4-BE49-F238E27FC236}">
                <a16:creationId xmlns:a16="http://schemas.microsoft.com/office/drawing/2014/main" id="{4AD08DDB-2DDE-4505-AA2B-AD9DB0E85772}"/>
              </a:ext>
            </a:extLst>
          </p:cNvPr>
          <p:cNvSpPr txBox="1">
            <a:spLocks noGrp="1"/>
          </p:cNvSpPr>
          <p:nvPr>
            <p:ph type="title" idx="4294967295"/>
          </p:nvPr>
        </p:nvSpPr>
        <p:spPr>
          <a:xfrm>
            <a:off x="1421251" y="1237603"/>
            <a:ext cx="893999" cy="358801"/>
          </a:xfrm>
        </p:spPr>
        <p:txBody>
          <a:bodyPr/>
          <a:lstStyle>
            <a:lvl1pPr>
              <a:defRPr sz="3000"/>
            </a:lvl1pPr>
          </a:lstStyle>
          <a:p>
            <a:pPr lvl="0"/>
            <a:r>
              <a:rPr lang="es-PE"/>
              <a:t>xx%</a:t>
            </a:r>
          </a:p>
        </p:txBody>
      </p:sp>
      <p:sp>
        <p:nvSpPr>
          <p:cNvPr id="4" name="Google Shape;528;p13">
            <a:extLst>
              <a:ext uri="{FF2B5EF4-FFF2-40B4-BE49-F238E27FC236}">
                <a16:creationId xmlns:a16="http://schemas.microsoft.com/office/drawing/2014/main" id="{9026A560-0958-41AB-8DF1-BAF30B436D3F}"/>
              </a:ext>
            </a:extLst>
          </p:cNvPr>
          <p:cNvSpPr txBox="1">
            <a:spLocks noGrp="1"/>
          </p:cNvSpPr>
          <p:nvPr>
            <p:ph type="subTitle" idx="4294967295"/>
          </p:nvPr>
        </p:nvSpPr>
        <p:spPr>
          <a:xfrm>
            <a:off x="719998" y="2270473"/>
            <a:ext cx="2296497" cy="455398"/>
          </a:xfrm>
        </p:spPr>
        <p:txBody>
          <a:bodyPr anchorCtr="1"/>
          <a:lstStyle>
            <a:lvl1pPr algn="ctr">
              <a:lnSpc>
                <a:spcPct val="100000"/>
              </a:lnSpc>
              <a:buNone/>
              <a:defRPr/>
            </a:lvl1pPr>
          </a:lstStyle>
          <a:p>
            <a:pPr lvl="0"/>
            <a:endParaRPr lang="es-PE"/>
          </a:p>
        </p:txBody>
      </p:sp>
      <p:sp>
        <p:nvSpPr>
          <p:cNvPr id="5" name="Google Shape;529;p13">
            <a:extLst>
              <a:ext uri="{FF2B5EF4-FFF2-40B4-BE49-F238E27FC236}">
                <a16:creationId xmlns:a16="http://schemas.microsoft.com/office/drawing/2014/main" id="{3CAFE2B7-02E2-4CF3-A4F9-F45E07229C05}"/>
              </a:ext>
            </a:extLst>
          </p:cNvPr>
          <p:cNvSpPr txBox="1">
            <a:spLocks noGrp="1"/>
          </p:cNvSpPr>
          <p:nvPr>
            <p:ph type="title" idx="4294967295"/>
          </p:nvPr>
        </p:nvSpPr>
        <p:spPr>
          <a:xfrm>
            <a:off x="3423751" y="1742773"/>
            <a:ext cx="2296497" cy="527700"/>
          </a:xfrm>
        </p:spPr>
        <p:txBody>
          <a:bodyPr/>
          <a:lstStyle>
            <a:lvl1pPr>
              <a:defRPr sz="2200">
                <a:solidFill>
                  <a:srgbClr val="5B4B68"/>
                </a:solidFill>
              </a:defRPr>
            </a:lvl1pPr>
          </a:lstStyle>
          <a:p>
            <a:pPr lvl="0"/>
            <a:endParaRPr lang="es-PE"/>
          </a:p>
        </p:txBody>
      </p:sp>
      <p:sp>
        <p:nvSpPr>
          <p:cNvPr id="6" name="Google Shape;530;p13">
            <a:extLst>
              <a:ext uri="{FF2B5EF4-FFF2-40B4-BE49-F238E27FC236}">
                <a16:creationId xmlns:a16="http://schemas.microsoft.com/office/drawing/2014/main" id="{9773CCE5-84E1-4670-B7F8-99D607ACA8F0}"/>
              </a:ext>
            </a:extLst>
          </p:cNvPr>
          <p:cNvSpPr txBox="1">
            <a:spLocks noGrp="1"/>
          </p:cNvSpPr>
          <p:nvPr>
            <p:ph type="title" idx="4294967295"/>
          </p:nvPr>
        </p:nvSpPr>
        <p:spPr>
          <a:xfrm>
            <a:off x="4124995" y="1237603"/>
            <a:ext cx="893999" cy="358801"/>
          </a:xfrm>
        </p:spPr>
        <p:txBody>
          <a:bodyPr/>
          <a:lstStyle>
            <a:lvl1pPr>
              <a:defRPr sz="3000"/>
            </a:lvl1pPr>
          </a:lstStyle>
          <a:p>
            <a:pPr lvl="0"/>
            <a:r>
              <a:rPr lang="es-PE"/>
              <a:t>xx%</a:t>
            </a:r>
          </a:p>
        </p:txBody>
      </p:sp>
      <p:sp>
        <p:nvSpPr>
          <p:cNvPr id="7" name="Google Shape;531;p13">
            <a:extLst>
              <a:ext uri="{FF2B5EF4-FFF2-40B4-BE49-F238E27FC236}">
                <a16:creationId xmlns:a16="http://schemas.microsoft.com/office/drawing/2014/main" id="{AEBFE439-5A20-4C22-A4E5-27BC14694FC4}"/>
              </a:ext>
            </a:extLst>
          </p:cNvPr>
          <p:cNvSpPr txBox="1">
            <a:spLocks noGrp="1"/>
          </p:cNvSpPr>
          <p:nvPr>
            <p:ph type="subTitle" idx="4294967295"/>
          </p:nvPr>
        </p:nvSpPr>
        <p:spPr>
          <a:xfrm>
            <a:off x="3423751" y="2270473"/>
            <a:ext cx="2296497" cy="455398"/>
          </a:xfrm>
        </p:spPr>
        <p:txBody>
          <a:bodyPr anchorCtr="1"/>
          <a:lstStyle>
            <a:lvl1pPr algn="ctr">
              <a:lnSpc>
                <a:spcPct val="100000"/>
              </a:lnSpc>
              <a:buNone/>
              <a:defRPr/>
            </a:lvl1pPr>
          </a:lstStyle>
          <a:p>
            <a:pPr lvl="0"/>
            <a:endParaRPr lang="es-PE"/>
          </a:p>
        </p:txBody>
      </p:sp>
      <p:sp>
        <p:nvSpPr>
          <p:cNvPr id="8" name="Google Shape;532;p13">
            <a:extLst>
              <a:ext uri="{FF2B5EF4-FFF2-40B4-BE49-F238E27FC236}">
                <a16:creationId xmlns:a16="http://schemas.microsoft.com/office/drawing/2014/main" id="{A3B6F001-73AB-4110-BA23-0AA6635CD629}"/>
              </a:ext>
            </a:extLst>
          </p:cNvPr>
          <p:cNvSpPr txBox="1">
            <a:spLocks noGrp="1"/>
          </p:cNvSpPr>
          <p:nvPr>
            <p:ph type="title" idx="4294967295"/>
          </p:nvPr>
        </p:nvSpPr>
        <p:spPr>
          <a:xfrm>
            <a:off x="6127504" y="1742773"/>
            <a:ext cx="2296497" cy="527700"/>
          </a:xfrm>
        </p:spPr>
        <p:txBody>
          <a:bodyPr/>
          <a:lstStyle>
            <a:lvl1pPr>
              <a:defRPr sz="2200">
                <a:solidFill>
                  <a:srgbClr val="5B4B68"/>
                </a:solidFill>
              </a:defRPr>
            </a:lvl1pPr>
          </a:lstStyle>
          <a:p>
            <a:pPr lvl="0"/>
            <a:endParaRPr lang="es-PE"/>
          </a:p>
        </p:txBody>
      </p:sp>
      <p:sp>
        <p:nvSpPr>
          <p:cNvPr id="9" name="Google Shape;533;p13">
            <a:extLst>
              <a:ext uri="{FF2B5EF4-FFF2-40B4-BE49-F238E27FC236}">
                <a16:creationId xmlns:a16="http://schemas.microsoft.com/office/drawing/2014/main" id="{6D15C1C7-6211-43CB-9B65-32D830A8AC59}"/>
              </a:ext>
            </a:extLst>
          </p:cNvPr>
          <p:cNvSpPr txBox="1">
            <a:spLocks noGrp="1"/>
          </p:cNvSpPr>
          <p:nvPr>
            <p:ph type="title" idx="4294967295"/>
          </p:nvPr>
        </p:nvSpPr>
        <p:spPr>
          <a:xfrm>
            <a:off x="6828748" y="1237603"/>
            <a:ext cx="893999" cy="358801"/>
          </a:xfrm>
        </p:spPr>
        <p:txBody>
          <a:bodyPr/>
          <a:lstStyle>
            <a:lvl1pPr>
              <a:defRPr sz="3000"/>
            </a:lvl1pPr>
          </a:lstStyle>
          <a:p>
            <a:pPr lvl="0"/>
            <a:r>
              <a:rPr lang="es-PE"/>
              <a:t>xx%</a:t>
            </a:r>
          </a:p>
        </p:txBody>
      </p:sp>
      <p:sp>
        <p:nvSpPr>
          <p:cNvPr id="10" name="Google Shape;534;p13">
            <a:extLst>
              <a:ext uri="{FF2B5EF4-FFF2-40B4-BE49-F238E27FC236}">
                <a16:creationId xmlns:a16="http://schemas.microsoft.com/office/drawing/2014/main" id="{10D3A2D8-3578-493F-AC74-C8589C75E8BC}"/>
              </a:ext>
            </a:extLst>
          </p:cNvPr>
          <p:cNvSpPr txBox="1">
            <a:spLocks noGrp="1"/>
          </p:cNvSpPr>
          <p:nvPr>
            <p:ph type="subTitle" idx="4294967295"/>
          </p:nvPr>
        </p:nvSpPr>
        <p:spPr>
          <a:xfrm>
            <a:off x="6127504" y="2270473"/>
            <a:ext cx="2296497" cy="455398"/>
          </a:xfrm>
        </p:spPr>
        <p:txBody>
          <a:bodyPr anchorCtr="1"/>
          <a:lstStyle>
            <a:lvl1pPr algn="ctr">
              <a:lnSpc>
                <a:spcPct val="100000"/>
              </a:lnSpc>
              <a:buNone/>
              <a:defRPr/>
            </a:lvl1pPr>
          </a:lstStyle>
          <a:p>
            <a:pPr lvl="0"/>
            <a:endParaRPr lang="es-PE"/>
          </a:p>
        </p:txBody>
      </p:sp>
      <p:sp>
        <p:nvSpPr>
          <p:cNvPr id="11" name="Google Shape;535;p13">
            <a:extLst>
              <a:ext uri="{FF2B5EF4-FFF2-40B4-BE49-F238E27FC236}">
                <a16:creationId xmlns:a16="http://schemas.microsoft.com/office/drawing/2014/main" id="{0E6341CD-26FB-4458-A0E8-7E08CA91A8EC}"/>
              </a:ext>
            </a:extLst>
          </p:cNvPr>
          <p:cNvSpPr txBox="1">
            <a:spLocks noGrp="1"/>
          </p:cNvSpPr>
          <p:nvPr>
            <p:ph type="title" idx="4294967295"/>
          </p:nvPr>
        </p:nvSpPr>
        <p:spPr>
          <a:xfrm>
            <a:off x="719998" y="3620978"/>
            <a:ext cx="2296497" cy="527700"/>
          </a:xfrm>
        </p:spPr>
        <p:txBody>
          <a:bodyPr/>
          <a:lstStyle>
            <a:lvl1pPr>
              <a:defRPr sz="2200">
                <a:solidFill>
                  <a:srgbClr val="5B4B68"/>
                </a:solidFill>
              </a:defRPr>
            </a:lvl1pPr>
          </a:lstStyle>
          <a:p>
            <a:pPr lvl="0"/>
            <a:endParaRPr lang="es-PE"/>
          </a:p>
        </p:txBody>
      </p:sp>
      <p:sp>
        <p:nvSpPr>
          <p:cNvPr id="12" name="Google Shape;536;p13">
            <a:extLst>
              <a:ext uri="{FF2B5EF4-FFF2-40B4-BE49-F238E27FC236}">
                <a16:creationId xmlns:a16="http://schemas.microsoft.com/office/drawing/2014/main" id="{1CDB88C9-D2DE-4834-8060-083087EA6A7A}"/>
              </a:ext>
            </a:extLst>
          </p:cNvPr>
          <p:cNvSpPr txBox="1">
            <a:spLocks noGrp="1"/>
          </p:cNvSpPr>
          <p:nvPr>
            <p:ph type="title" idx="4294967295"/>
          </p:nvPr>
        </p:nvSpPr>
        <p:spPr>
          <a:xfrm>
            <a:off x="1421251" y="3116028"/>
            <a:ext cx="893999" cy="358801"/>
          </a:xfrm>
        </p:spPr>
        <p:txBody>
          <a:bodyPr/>
          <a:lstStyle>
            <a:lvl1pPr>
              <a:defRPr sz="3000"/>
            </a:lvl1pPr>
          </a:lstStyle>
          <a:p>
            <a:pPr lvl="0"/>
            <a:r>
              <a:rPr lang="es-PE"/>
              <a:t>xx%</a:t>
            </a:r>
          </a:p>
        </p:txBody>
      </p:sp>
      <p:sp>
        <p:nvSpPr>
          <p:cNvPr id="13" name="Google Shape;537;p13">
            <a:extLst>
              <a:ext uri="{FF2B5EF4-FFF2-40B4-BE49-F238E27FC236}">
                <a16:creationId xmlns:a16="http://schemas.microsoft.com/office/drawing/2014/main" id="{A5B2A2C6-80CB-4EED-80F2-63AA41525301}"/>
              </a:ext>
            </a:extLst>
          </p:cNvPr>
          <p:cNvSpPr txBox="1">
            <a:spLocks noGrp="1"/>
          </p:cNvSpPr>
          <p:nvPr>
            <p:ph type="subTitle" idx="4294967295"/>
          </p:nvPr>
        </p:nvSpPr>
        <p:spPr>
          <a:xfrm>
            <a:off x="719998" y="4148696"/>
            <a:ext cx="2296497" cy="455398"/>
          </a:xfrm>
        </p:spPr>
        <p:txBody>
          <a:bodyPr anchorCtr="1"/>
          <a:lstStyle>
            <a:lvl1pPr algn="ctr">
              <a:lnSpc>
                <a:spcPct val="100000"/>
              </a:lnSpc>
              <a:buNone/>
              <a:defRPr/>
            </a:lvl1pPr>
          </a:lstStyle>
          <a:p>
            <a:pPr lvl="0"/>
            <a:endParaRPr lang="es-PE"/>
          </a:p>
        </p:txBody>
      </p:sp>
      <p:sp>
        <p:nvSpPr>
          <p:cNvPr id="14" name="Google Shape;538;p13">
            <a:extLst>
              <a:ext uri="{FF2B5EF4-FFF2-40B4-BE49-F238E27FC236}">
                <a16:creationId xmlns:a16="http://schemas.microsoft.com/office/drawing/2014/main" id="{29436918-8845-489A-8AD1-9435D53F7ACE}"/>
              </a:ext>
            </a:extLst>
          </p:cNvPr>
          <p:cNvSpPr txBox="1">
            <a:spLocks noGrp="1"/>
          </p:cNvSpPr>
          <p:nvPr>
            <p:ph type="title" idx="4294967295"/>
          </p:nvPr>
        </p:nvSpPr>
        <p:spPr>
          <a:xfrm>
            <a:off x="3423751" y="3620978"/>
            <a:ext cx="2296497" cy="527700"/>
          </a:xfrm>
        </p:spPr>
        <p:txBody>
          <a:bodyPr/>
          <a:lstStyle>
            <a:lvl1pPr>
              <a:defRPr sz="2200">
                <a:solidFill>
                  <a:srgbClr val="5B4B68"/>
                </a:solidFill>
              </a:defRPr>
            </a:lvl1pPr>
          </a:lstStyle>
          <a:p>
            <a:pPr lvl="0"/>
            <a:endParaRPr lang="es-PE"/>
          </a:p>
        </p:txBody>
      </p:sp>
      <p:sp>
        <p:nvSpPr>
          <p:cNvPr id="15" name="Google Shape;539;p13">
            <a:extLst>
              <a:ext uri="{FF2B5EF4-FFF2-40B4-BE49-F238E27FC236}">
                <a16:creationId xmlns:a16="http://schemas.microsoft.com/office/drawing/2014/main" id="{32BA7A2A-8681-41B1-84AD-8DFD4FF0F137}"/>
              </a:ext>
            </a:extLst>
          </p:cNvPr>
          <p:cNvSpPr txBox="1">
            <a:spLocks noGrp="1"/>
          </p:cNvSpPr>
          <p:nvPr>
            <p:ph type="title" idx="4294967295"/>
          </p:nvPr>
        </p:nvSpPr>
        <p:spPr>
          <a:xfrm>
            <a:off x="4124995" y="3116028"/>
            <a:ext cx="893999" cy="358801"/>
          </a:xfrm>
        </p:spPr>
        <p:txBody>
          <a:bodyPr/>
          <a:lstStyle>
            <a:lvl1pPr>
              <a:defRPr sz="3000"/>
            </a:lvl1pPr>
          </a:lstStyle>
          <a:p>
            <a:pPr lvl="0"/>
            <a:r>
              <a:rPr lang="es-PE"/>
              <a:t>xx%</a:t>
            </a:r>
          </a:p>
        </p:txBody>
      </p:sp>
      <p:sp>
        <p:nvSpPr>
          <p:cNvPr id="16" name="Google Shape;540;p13">
            <a:extLst>
              <a:ext uri="{FF2B5EF4-FFF2-40B4-BE49-F238E27FC236}">
                <a16:creationId xmlns:a16="http://schemas.microsoft.com/office/drawing/2014/main" id="{A17134A5-65C7-4670-AD6F-44DDA408EB59}"/>
              </a:ext>
            </a:extLst>
          </p:cNvPr>
          <p:cNvSpPr txBox="1">
            <a:spLocks noGrp="1"/>
          </p:cNvSpPr>
          <p:nvPr>
            <p:ph type="subTitle" idx="4294967295"/>
          </p:nvPr>
        </p:nvSpPr>
        <p:spPr>
          <a:xfrm>
            <a:off x="3423751" y="4148696"/>
            <a:ext cx="2296497" cy="455398"/>
          </a:xfrm>
        </p:spPr>
        <p:txBody>
          <a:bodyPr anchorCtr="1"/>
          <a:lstStyle>
            <a:lvl1pPr algn="ctr">
              <a:lnSpc>
                <a:spcPct val="100000"/>
              </a:lnSpc>
              <a:buNone/>
              <a:defRPr/>
            </a:lvl1pPr>
          </a:lstStyle>
          <a:p>
            <a:pPr lvl="0"/>
            <a:endParaRPr lang="es-PE"/>
          </a:p>
        </p:txBody>
      </p:sp>
      <p:sp>
        <p:nvSpPr>
          <p:cNvPr id="17" name="Google Shape;541;p13">
            <a:extLst>
              <a:ext uri="{FF2B5EF4-FFF2-40B4-BE49-F238E27FC236}">
                <a16:creationId xmlns:a16="http://schemas.microsoft.com/office/drawing/2014/main" id="{506171D0-F30E-44DB-B0B0-6657FD2C88C5}"/>
              </a:ext>
            </a:extLst>
          </p:cNvPr>
          <p:cNvSpPr txBox="1">
            <a:spLocks noGrp="1"/>
          </p:cNvSpPr>
          <p:nvPr>
            <p:ph type="title" idx="4294967295"/>
          </p:nvPr>
        </p:nvSpPr>
        <p:spPr>
          <a:xfrm>
            <a:off x="719998" y="445029"/>
            <a:ext cx="7704002" cy="572697"/>
          </a:xfrm>
        </p:spPr>
        <p:txBody>
          <a:bodyPr/>
          <a:lstStyle>
            <a:lvl1pPr>
              <a:defRPr/>
            </a:lvl1pPr>
          </a:lstStyle>
          <a:p>
            <a:pPr lvl="0"/>
            <a:endParaRPr lang="es-PE"/>
          </a:p>
        </p:txBody>
      </p:sp>
      <p:sp>
        <p:nvSpPr>
          <p:cNvPr id="18" name="Freeform 5">
            <a:extLst>
              <a:ext uri="{FF2B5EF4-FFF2-40B4-BE49-F238E27FC236}">
                <a16:creationId xmlns:a16="http://schemas.microsoft.com/office/drawing/2014/main" id="{B40F10F0-8A1E-4E46-B588-17D5FDF95BAF}"/>
              </a:ext>
            </a:extLst>
          </p:cNvPr>
          <p:cNvSpPr/>
          <p:nvPr/>
        </p:nvSpPr>
        <p:spPr>
          <a:xfrm>
            <a:off x="-14987" y="-36868"/>
            <a:ext cx="6241730" cy="230191"/>
          </a:xfrm>
          <a:custGeom>
            <a:avLst/>
            <a:gdLst>
              <a:gd name="f0" fmla="val 10800000"/>
              <a:gd name="f1" fmla="val 5400000"/>
              <a:gd name="f2" fmla="val 180"/>
              <a:gd name="f3" fmla="val w"/>
              <a:gd name="f4" fmla="val h"/>
              <a:gd name="f5" fmla="val 0"/>
              <a:gd name="f6" fmla="val 1871"/>
              <a:gd name="f7" fmla="val 125"/>
              <a:gd name="f8" fmla="val 1642"/>
              <a:gd name="f9" fmla="+- 0 0 -90"/>
              <a:gd name="f10" fmla="*/ f3 1 1871"/>
              <a:gd name="f11" fmla="*/ f4 1 125"/>
              <a:gd name="f12" fmla="val f5"/>
              <a:gd name="f13" fmla="val f6"/>
              <a:gd name="f14" fmla="val f7"/>
              <a:gd name="f15" fmla="*/ f9 f0 1"/>
              <a:gd name="f16" fmla="+- f14 0 f12"/>
              <a:gd name="f17" fmla="+- f13 0 f12"/>
              <a:gd name="f18" fmla="*/ f15 1 f2"/>
              <a:gd name="f19" fmla="*/ f17 1 1871"/>
              <a:gd name="f20" fmla="*/ f16 1 125"/>
              <a:gd name="f21" fmla="*/ 1642 f17 1"/>
              <a:gd name="f22" fmla="*/ 125 f16 1"/>
              <a:gd name="f23" fmla="*/ 0 f17 1"/>
              <a:gd name="f24" fmla="*/ 0 f16 1"/>
              <a:gd name="f25" fmla="*/ 1871 f17 1"/>
              <a:gd name="f26" fmla="+- f18 0 f1"/>
              <a:gd name="f27" fmla="*/ f21 1 1871"/>
              <a:gd name="f28" fmla="*/ f22 1 125"/>
              <a:gd name="f29" fmla="*/ f23 1 1871"/>
              <a:gd name="f30" fmla="*/ f24 1 125"/>
              <a:gd name="f31" fmla="*/ f25 1 1871"/>
              <a:gd name="f32" fmla="*/ 0 1 f19"/>
              <a:gd name="f33" fmla="*/ f13 1 f19"/>
              <a:gd name="f34" fmla="*/ 0 1 f20"/>
              <a:gd name="f35" fmla="*/ f14 1 f20"/>
              <a:gd name="f36" fmla="*/ f27 1 f19"/>
              <a:gd name="f37" fmla="*/ f28 1 f20"/>
              <a:gd name="f38" fmla="*/ f29 1 f19"/>
              <a:gd name="f39" fmla="*/ f30 1 f20"/>
              <a:gd name="f40" fmla="*/ f31 1 f19"/>
              <a:gd name="f41" fmla="*/ f32 f10 1"/>
              <a:gd name="f42" fmla="*/ f33 f10 1"/>
              <a:gd name="f43" fmla="*/ f35 f11 1"/>
              <a:gd name="f44" fmla="*/ f34 f11 1"/>
              <a:gd name="f45" fmla="*/ f36 f10 1"/>
              <a:gd name="f46" fmla="*/ f37 f11 1"/>
              <a:gd name="f47" fmla="*/ f38 f10 1"/>
              <a:gd name="f48" fmla="*/ f39 f11 1"/>
              <a:gd name="f49" fmla="*/ f40 f10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5" y="f46"/>
              </a:cxn>
            </a:cxnLst>
            <a:rect l="f41" t="f44" r="f42" b="f43"/>
            <a:pathLst>
              <a:path w="1871" h="125">
                <a:moveTo>
                  <a:pt x="f8" y="f7"/>
                </a:moveTo>
                <a:lnTo>
                  <a:pt x="f5" y="f7"/>
                </a:lnTo>
                <a:lnTo>
                  <a:pt x="f5" y="f5"/>
                </a:lnTo>
                <a:lnTo>
                  <a:pt x="f6" y="f5"/>
                </a:lnTo>
                <a:lnTo>
                  <a:pt x="f8" y="f7"/>
                </a:lnTo>
                <a:close/>
              </a:path>
            </a:pathLst>
          </a:custGeom>
          <a:solidFill>
            <a:srgbClr val="873E8A"/>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sp>
        <p:nvSpPr>
          <p:cNvPr id="19" name="Freeform 5">
            <a:extLst>
              <a:ext uri="{FF2B5EF4-FFF2-40B4-BE49-F238E27FC236}">
                <a16:creationId xmlns:a16="http://schemas.microsoft.com/office/drawing/2014/main" id="{5AA2A2A3-B34B-4ED0-B450-77631011739D}"/>
              </a:ext>
            </a:extLst>
          </p:cNvPr>
          <p:cNvSpPr/>
          <p:nvPr/>
        </p:nvSpPr>
        <p:spPr>
          <a:xfrm rot="10799991">
            <a:off x="2917256" y="4935537"/>
            <a:ext cx="6241730" cy="230191"/>
          </a:xfrm>
          <a:custGeom>
            <a:avLst/>
            <a:gdLst>
              <a:gd name="f0" fmla="val 10800000"/>
              <a:gd name="f1" fmla="val 5400000"/>
              <a:gd name="f2" fmla="val 180"/>
              <a:gd name="f3" fmla="val w"/>
              <a:gd name="f4" fmla="val h"/>
              <a:gd name="f5" fmla="val 0"/>
              <a:gd name="f6" fmla="val 1871"/>
              <a:gd name="f7" fmla="val 125"/>
              <a:gd name="f8" fmla="val 1642"/>
              <a:gd name="f9" fmla="+- 0 0 -90"/>
              <a:gd name="f10" fmla="*/ f3 1 1871"/>
              <a:gd name="f11" fmla="*/ f4 1 125"/>
              <a:gd name="f12" fmla="val f5"/>
              <a:gd name="f13" fmla="val f6"/>
              <a:gd name="f14" fmla="val f7"/>
              <a:gd name="f15" fmla="*/ f9 f0 1"/>
              <a:gd name="f16" fmla="+- f14 0 f12"/>
              <a:gd name="f17" fmla="+- f13 0 f12"/>
              <a:gd name="f18" fmla="*/ f15 1 f2"/>
              <a:gd name="f19" fmla="*/ f17 1 1871"/>
              <a:gd name="f20" fmla="*/ f16 1 125"/>
              <a:gd name="f21" fmla="*/ 1642 f17 1"/>
              <a:gd name="f22" fmla="*/ 125 f16 1"/>
              <a:gd name="f23" fmla="*/ 0 f17 1"/>
              <a:gd name="f24" fmla="*/ 0 f16 1"/>
              <a:gd name="f25" fmla="*/ 1871 f17 1"/>
              <a:gd name="f26" fmla="+- f18 0 f1"/>
              <a:gd name="f27" fmla="*/ f21 1 1871"/>
              <a:gd name="f28" fmla="*/ f22 1 125"/>
              <a:gd name="f29" fmla="*/ f23 1 1871"/>
              <a:gd name="f30" fmla="*/ f24 1 125"/>
              <a:gd name="f31" fmla="*/ f25 1 1871"/>
              <a:gd name="f32" fmla="*/ 0 1 f19"/>
              <a:gd name="f33" fmla="*/ f13 1 f19"/>
              <a:gd name="f34" fmla="*/ 0 1 f20"/>
              <a:gd name="f35" fmla="*/ f14 1 f20"/>
              <a:gd name="f36" fmla="*/ f27 1 f19"/>
              <a:gd name="f37" fmla="*/ f28 1 f20"/>
              <a:gd name="f38" fmla="*/ f29 1 f19"/>
              <a:gd name="f39" fmla="*/ f30 1 f20"/>
              <a:gd name="f40" fmla="*/ f31 1 f19"/>
              <a:gd name="f41" fmla="*/ f32 f10 1"/>
              <a:gd name="f42" fmla="*/ f33 f10 1"/>
              <a:gd name="f43" fmla="*/ f35 f11 1"/>
              <a:gd name="f44" fmla="*/ f34 f11 1"/>
              <a:gd name="f45" fmla="*/ f36 f10 1"/>
              <a:gd name="f46" fmla="*/ f37 f11 1"/>
              <a:gd name="f47" fmla="*/ f38 f10 1"/>
              <a:gd name="f48" fmla="*/ f39 f11 1"/>
              <a:gd name="f49" fmla="*/ f40 f10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5" y="f46"/>
              </a:cxn>
            </a:cxnLst>
            <a:rect l="f41" t="f44" r="f42" b="f43"/>
            <a:pathLst>
              <a:path w="1871" h="125">
                <a:moveTo>
                  <a:pt x="f8" y="f7"/>
                </a:moveTo>
                <a:lnTo>
                  <a:pt x="f5" y="f7"/>
                </a:lnTo>
                <a:lnTo>
                  <a:pt x="f5" y="f5"/>
                </a:lnTo>
                <a:lnTo>
                  <a:pt x="f6" y="f5"/>
                </a:lnTo>
                <a:lnTo>
                  <a:pt x="f8" y="f7"/>
                </a:lnTo>
                <a:close/>
              </a:path>
            </a:pathLst>
          </a:custGeom>
          <a:solidFill>
            <a:srgbClr val="873E8A"/>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spTree>
    <p:extLst>
      <p:ext uri="{BB962C8B-B14F-4D97-AF65-F5344CB8AC3E}">
        <p14:creationId xmlns:p14="http://schemas.microsoft.com/office/powerpoint/2010/main" val="12385159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_1">
    <p:spTree>
      <p:nvGrpSpPr>
        <p:cNvPr id="1" name=""/>
        <p:cNvGrpSpPr/>
        <p:nvPr/>
      </p:nvGrpSpPr>
      <p:grpSpPr>
        <a:xfrm>
          <a:off x="0" y="0"/>
          <a:ext cx="0" cy="0"/>
          <a:chOff x="0" y="0"/>
          <a:chExt cx="0" cy="0"/>
        </a:xfrm>
      </p:grpSpPr>
      <p:sp>
        <p:nvSpPr>
          <p:cNvPr id="2" name="Google Shape;543;p14">
            <a:extLst>
              <a:ext uri="{FF2B5EF4-FFF2-40B4-BE49-F238E27FC236}">
                <a16:creationId xmlns:a16="http://schemas.microsoft.com/office/drawing/2014/main" id="{0C7F03BE-A213-4989-AE59-15A49159A25A}"/>
              </a:ext>
            </a:extLst>
          </p:cNvPr>
          <p:cNvSpPr txBox="1">
            <a:spLocks noGrp="1"/>
          </p:cNvSpPr>
          <p:nvPr>
            <p:ph type="title"/>
          </p:nvPr>
        </p:nvSpPr>
        <p:spPr>
          <a:xfrm>
            <a:off x="4810795" y="1263152"/>
            <a:ext cx="3620100" cy="1382700"/>
          </a:xfrm>
        </p:spPr>
        <p:txBody>
          <a:bodyPr anchorCtr="0"/>
          <a:lstStyle>
            <a:lvl1pPr algn="r">
              <a:defRPr sz="4400"/>
            </a:lvl1pPr>
          </a:lstStyle>
          <a:p>
            <a:pPr lvl="0"/>
            <a:endParaRPr lang="es-PE"/>
          </a:p>
        </p:txBody>
      </p:sp>
      <p:sp>
        <p:nvSpPr>
          <p:cNvPr id="3" name="Google Shape;544;p14">
            <a:extLst>
              <a:ext uri="{FF2B5EF4-FFF2-40B4-BE49-F238E27FC236}">
                <a16:creationId xmlns:a16="http://schemas.microsoft.com/office/drawing/2014/main" id="{1A75B184-BCB0-441C-BC67-6208CEF2C4C5}"/>
              </a:ext>
            </a:extLst>
          </p:cNvPr>
          <p:cNvSpPr txBox="1">
            <a:spLocks noGrp="1"/>
          </p:cNvSpPr>
          <p:nvPr>
            <p:ph type="subTitle" idx="4294967295"/>
          </p:nvPr>
        </p:nvSpPr>
        <p:spPr>
          <a:xfrm>
            <a:off x="4810795" y="2645852"/>
            <a:ext cx="3620100" cy="1234504"/>
          </a:xfrm>
        </p:spPr>
        <p:txBody>
          <a:bodyPr/>
          <a:lstStyle>
            <a:lvl1pPr algn="r">
              <a:lnSpc>
                <a:spcPct val="100000"/>
              </a:lnSpc>
              <a:buNone/>
              <a:defRPr sz="1600"/>
            </a:lvl1pPr>
          </a:lstStyle>
          <a:p>
            <a:pPr lvl="0"/>
            <a:endParaRPr lang="es-PE"/>
          </a:p>
        </p:txBody>
      </p:sp>
      <p:sp>
        <p:nvSpPr>
          <p:cNvPr id="4" name="Freeform 5">
            <a:extLst>
              <a:ext uri="{FF2B5EF4-FFF2-40B4-BE49-F238E27FC236}">
                <a16:creationId xmlns:a16="http://schemas.microsoft.com/office/drawing/2014/main" id="{E70BE0D5-B447-45D3-AC08-E6CCEE02DB8F}"/>
              </a:ext>
            </a:extLst>
          </p:cNvPr>
          <p:cNvSpPr/>
          <p:nvPr/>
        </p:nvSpPr>
        <p:spPr>
          <a:xfrm>
            <a:off x="-14987" y="-36868"/>
            <a:ext cx="728091" cy="5180368"/>
          </a:xfrm>
          <a:custGeom>
            <a:avLst/>
            <a:gdLst>
              <a:gd name="f0" fmla="val 10800000"/>
              <a:gd name="f1" fmla="val 5400000"/>
              <a:gd name="f2" fmla="val 180"/>
              <a:gd name="f3" fmla="val w"/>
              <a:gd name="f4" fmla="val h"/>
              <a:gd name="f5" fmla="val 0"/>
              <a:gd name="f6" fmla="val 1871"/>
              <a:gd name="f7" fmla="val 125"/>
              <a:gd name="f8" fmla="val 1642"/>
              <a:gd name="f9" fmla="+- 0 0 -90"/>
              <a:gd name="f10" fmla="*/ f3 1 1871"/>
              <a:gd name="f11" fmla="*/ f4 1 125"/>
              <a:gd name="f12" fmla="val f5"/>
              <a:gd name="f13" fmla="val f6"/>
              <a:gd name="f14" fmla="val f7"/>
              <a:gd name="f15" fmla="*/ f9 f0 1"/>
              <a:gd name="f16" fmla="+- f14 0 f12"/>
              <a:gd name="f17" fmla="+- f13 0 f12"/>
              <a:gd name="f18" fmla="*/ f15 1 f2"/>
              <a:gd name="f19" fmla="*/ f17 1 1871"/>
              <a:gd name="f20" fmla="*/ f16 1 125"/>
              <a:gd name="f21" fmla="*/ 1642 f17 1"/>
              <a:gd name="f22" fmla="*/ 125 f16 1"/>
              <a:gd name="f23" fmla="*/ 0 f17 1"/>
              <a:gd name="f24" fmla="*/ 0 f16 1"/>
              <a:gd name="f25" fmla="*/ 1871 f17 1"/>
              <a:gd name="f26" fmla="+- f18 0 f1"/>
              <a:gd name="f27" fmla="*/ f21 1 1871"/>
              <a:gd name="f28" fmla="*/ f22 1 125"/>
              <a:gd name="f29" fmla="*/ f23 1 1871"/>
              <a:gd name="f30" fmla="*/ f24 1 125"/>
              <a:gd name="f31" fmla="*/ f25 1 1871"/>
              <a:gd name="f32" fmla="*/ 0 1 f19"/>
              <a:gd name="f33" fmla="*/ f13 1 f19"/>
              <a:gd name="f34" fmla="*/ 0 1 f20"/>
              <a:gd name="f35" fmla="*/ f14 1 f20"/>
              <a:gd name="f36" fmla="*/ f27 1 f19"/>
              <a:gd name="f37" fmla="*/ f28 1 f20"/>
              <a:gd name="f38" fmla="*/ f29 1 f19"/>
              <a:gd name="f39" fmla="*/ f30 1 f20"/>
              <a:gd name="f40" fmla="*/ f31 1 f19"/>
              <a:gd name="f41" fmla="*/ f32 f10 1"/>
              <a:gd name="f42" fmla="*/ f33 f10 1"/>
              <a:gd name="f43" fmla="*/ f35 f11 1"/>
              <a:gd name="f44" fmla="*/ f34 f11 1"/>
              <a:gd name="f45" fmla="*/ f36 f10 1"/>
              <a:gd name="f46" fmla="*/ f37 f11 1"/>
              <a:gd name="f47" fmla="*/ f38 f10 1"/>
              <a:gd name="f48" fmla="*/ f39 f11 1"/>
              <a:gd name="f49" fmla="*/ f40 f10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5" y="f46"/>
              </a:cxn>
            </a:cxnLst>
            <a:rect l="f41" t="f44" r="f42" b="f43"/>
            <a:pathLst>
              <a:path w="1871" h="125">
                <a:moveTo>
                  <a:pt x="f8" y="f7"/>
                </a:moveTo>
                <a:lnTo>
                  <a:pt x="f5" y="f7"/>
                </a:lnTo>
                <a:lnTo>
                  <a:pt x="f5" y="f5"/>
                </a:lnTo>
                <a:lnTo>
                  <a:pt x="f6" y="f5"/>
                </a:lnTo>
                <a:lnTo>
                  <a:pt x="f8" y="f7"/>
                </a:lnTo>
                <a:close/>
              </a:path>
            </a:pathLst>
          </a:custGeom>
          <a:solidFill>
            <a:srgbClr val="873E8A"/>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sp>
        <p:nvSpPr>
          <p:cNvPr id="5" name="Freeform 5">
            <a:extLst>
              <a:ext uri="{FF2B5EF4-FFF2-40B4-BE49-F238E27FC236}">
                <a16:creationId xmlns:a16="http://schemas.microsoft.com/office/drawing/2014/main" id="{3EFF6EF8-568D-43F9-A497-10C626329080}"/>
              </a:ext>
            </a:extLst>
          </p:cNvPr>
          <p:cNvSpPr/>
          <p:nvPr/>
        </p:nvSpPr>
        <p:spPr>
          <a:xfrm rot="10799991">
            <a:off x="7764901" y="4570802"/>
            <a:ext cx="1379098" cy="572697"/>
          </a:xfrm>
          <a:custGeom>
            <a:avLst/>
            <a:gdLst>
              <a:gd name="f0" fmla="val 10800000"/>
              <a:gd name="f1" fmla="val 5400000"/>
              <a:gd name="f2" fmla="val 180"/>
              <a:gd name="f3" fmla="val w"/>
              <a:gd name="f4" fmla="val h"/>
              <a:gd name="f5" fmla="val 0"/>
              <a:gd name="f6" fmla="val 1871"/>
              <a:gd name="f7" fmla="val 125"/>
              <a:gd name="f8" fmla="val 1642"/>
              <a:gd name="f9" fmla="+- 0 0 -90"/>
              <a:gd name="f10" fmla="*/ f3 1 1871"/>
              <a:gd name="f11" fmla="*/ f4 1 125"/>
              <a:gd name="f12" fmla="val f5"/>
              <a:gd name="f13" fmla="val f6"/>
              <a:gd name="f14" fmla="val f7"/>
              <a:gd name="f15" fmla="*/ f9 f0 1"/>
              <a:gd name="f16" fmla="+- f14 0 f12"/>
              <a:gd name="f17" fmla="+- f13 0 f12"/>
              <a:gd name="f18" fmla="*/ f15 1 f2"/>
              <a:gd name="f19" fmla="*/ f17 1 1871"/>
              <a:gd name="f20" fmla="*/ f16 1 125"/>
              <a:gd name="f21" fmla="*/ 1642 f17 1"/>
              <a:gd name="f22" fmla="*/ 125 f16 1"/>
              <a:gd name="f23" fmla="*/ 0 f17 1"/>
              <a:gd name="f24" fmla="*/ 0 f16 1"/>
              <a:gd name="f25" fmla="*/ 1871 f17 1"/>
              <a:gd name="f26" fmla="+- f18 0 f1"/>
              <a:gd name="f27" fmla="*/ f21 1 1871"/>
              <a:gd name="f28" fmla="*/ f22 1 125"/>
              <a:gd name="f29" fmla="*/ f23 1 1871"/>
              <a:gd name="f30" fmla="*/ f24 1 125"/>
              <a:gd name="f31" fmla="*/ f25 1 1871"/>
              <a:gd name="f32" fmla="*/ 0 1 f19"/>
              <a:gd name="f33" fmla="*/ f13 1 f19"/>
              <a:gd name="f34" fmla="*/ 0 1 f20"/>
              <a:gd name="f35" fmla="*/ f14 1 f20"/>
              <a:gd name="f36" fmla="*/ f27 1 f19"/>
              <a:gd name="f37" fmla="*/ f28 1 f20"/>
              <a:gd name="f38" fmla="*/ f29 1 f19"/>
              <a:gd name="f39" fmla="*/ f30 1 f20"/>
              <a:gd name="f40" fmla="*/ f31 1 f19"/>
              <a:gd name="f41" fmla="*/ f32 f10 1"/>
              <a:gd name="f42" fmla="*/ f33 f10 1"/>
              <a:gd name="f43" fmla="*/ f35 f11 1"/>
              <a:gd name="f44" fmla="*/ f34 f11 1"/>
              <a:gd name="f45" fmla="*/ f36 f10 1"/>
              <a:gd name="f46" fmla="*/ f37 f11 1"/>
              <a:gd name="f47" fmla="*/ f38 f10 1"/>
              <a:gd name="f48" fmla="*/ f39 f11 1"/>
              <a:gd name="f49" fmla="*/ f40 f10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5" y="f46"/>
              </a:cxn>
            </a:cxnLst>
            <a:rect l="f41" t="f44" r="f42" b="f43"/>
            <a:pathLst>
              <a:path w="1871" h="125">
                <a:moveTo>
                  <a:pt x="f8" y="f7"/>
                </a:moveTo>
                <a:lnTo>
                  <a:pt x="f5" y="f7"/>
                </a:lnTo>
                <a:lnTo>
                  <a:pt x="f5" y="f5"/>
                </a:lnTo>
                <a:lnTo>
                  <a:pt x="f6" y="f5"/>
                </a:lnTo>
                <a:lnTo>
                  <a:pt x="f8" y="f7"/>
                </a:lnTo>
                <a:close/>
              </a:path>
            </a:pathLst>
          </a:custGeom>
          <a:solidFill>
            <a:srgbClr val="873E8A"/>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spTree>
    <p:extLst>
      <p:ext uri="{BB962C8B-B14F-4D97-AF65-F5344CB8AC3E}">
        <p14:creationId xmlns:p14="http://schemas.microsoft.com/office/powerpoint/2010/main" val="348675735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_1_1">
    <p:spTree>
      <p:nvGrpSpPr>
        <p:cNvPr id="1" name=""/>
        <p:cNvGrpSpPr/>
        <p:nvPr/>
      </p:nvGrpSpPr>
      <p:grpSpPr>
        <a:xfrm>
          <a:off x="0" y="0"/>
          <a:ext cx="0" cy="0"/>
          <a:chOff x="0" y="0"/>
          <a:chExt cx="0" cy="0"/>
        </a:xfrm>
      </p:grpSpPr>
      <p:sp>
        <p:nvSpPr>
          <p:cNvPr id="2" name="Google Shape;594;p15">
            <a:extLst>
              <a:ext uri="{FF2B5EF4-FFF2-40B4-BE49-F238E27FC236}">
                <a16:creationId xmlns:a16="http://schemas.microsoft.com/office/drawing/2014/main" id="{9EA24388-BBB2-4721-9905-9FB346149756}"/>
              </a:ext>
            </a:extLst>
          </p:cNvPr>
          <p:cNvSpPr txBox="1">
            <a:spLocks noGrp="1"/>
          </p:cNvSpPr>
          <p:nvPr>
            <p:ph type="title"/>
          </p:nvPr>
        </p:nvSpPr>
        <p:spPr>
          <a:xfrm>
            <a:off x="713103" y="2972504"/>
            <a:ext cx="4902601" cy="407401"/>
          </a:xfrm>
        </p:spPr>
        <p:txBody>
          <a:bodyPr anchorCtr="0"/>
          <a:lstStyle>
            <a:lvl1pPr algn="l">
              <a:defRPr sz="2200"/>
            </a:lvl1pPr>
          </a:lstStyle>
          <a:p>
            <a:pPr lvl="0"/>
            <a:endParaRPr lang="es-PE"/>
          </a:p>
        </p:txBody>
      </p:sp>
      <p:sp>
        <p:nvSpPr>
          <p:cNvPr id="3" name="Google Shape;595;p15">
            <a:extLst>
              <a:ext uri="{FF2B5EF4-FFF2-40B4-BE49-F238E27FC236}">
                <a16:creationId xmlns:a16="http://schemas.microsoft.com/office/drawing/2014/main" id="{ACB7CC05-EC4D-4D62-AECD-EC6AF227BD81}"/>
              </a:ext>
            </a:extLst>
          </p:cNvPr>
          <p:cNvSpPr txBox="1">
            <a:spLocks noGrp="1"/>
          </p:cNvSpPr>
          <p:nvPr>
            <p:ph type="subTitle" idx="4294967295"/>
          </p:nvPr>
        </p:nvSpPr>
        <p:spPr>
          <a:xfrm>
            <a:off x="713103" y="1763621"/>
            <a:ext cx="4902601" cy="1209001"/>
          </a:xfrm>
        </p:spPr>
        <p:txBody>
          <a:bodyPr/>
          <a:lstStyle>
            <a:lvl1pPr>
              <a:lnSpc>
                <a:spcPct val="100000"/>
              </a:lnSpc>
              <a:buNone/>
              <a:defRPr sz="2200"/>
            </a:lvl1pPr>
          </a:lstStyle>
          <a:p>
            <a:pPr lvl="0"/>
            <a:endParaRPr lang="es-PE"/>
          </a:p>
        </p:txBody>
      </p:sp>
    </p:spTree>
    <p:extLst>
      <p:ext uri="{BB962C8B-B14F-4D97-AF65-F5344CB8AC3E}">
        <p14:creationId xmlns:p14="http://schemas.microsoft.com/office/powerpoint/2010/main" val="62166715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p:spTree>
      <p:nvGrpSpPr>
        <p:cNvPr id="1" name=""/>
        <p:cNvGrpSpPr/>
        <p:nvPr/>
      </p:nvGrpSpPr>
      <p:grpSpPr>
        <a:xfrm>
          <a:off x="0" y="0"/>
          <a:ext cx="0" cy="0"/>
          <a:chOff x="0" y="0"/>
          <a:chExt cx="0" cy="0"/>
        </a:xfrm>
      </p:grpSpPr>
      <p:sp>
        <p:nvSpPr>
          <p:cNvPr id="2" name="Google Shape;700;p16">
            <a:extLst>
              <a:ext uri="{FF2B5EF4-FFF2-40B4-BE49-F238E27FC236}">
                <a16:creationId xmlns:a16="http://schemas.microsoft.com/office/drawing/2014/main" id="{AB6F874C-EE8D-40F4-8718-885C9A07DAC4}"/>
              </a:ext>
            </a:extLst>
          </p:cNvPr>
          <p:cNvSpPr txBox="1">
            <a:spLocks noGrp="1"/>
          </p:cNvSpPr>
          <p:nvPr>
            <p:ph type="title"/>
          </p:nvPr>
        </p:nvSpPr>
        <p:spPr>
          <a:xfrm>
            <a:off x="4572000" y="1610596"/>
            <a:ext cx="3858896" cy="917700"/>
          </a:xfrm>
        </p:spPr>
        <p:txBody>
          <a:bodyPr anchorCtr="0"/>
          <a:lstStyle>
            <a:lvl1pPr algn="l">
              <a:defRPr sz="4400"/>
            </a:lvl1pPr>
          </a:lstStyle>
          <a:p>
            <a:pPr lvl="0"/>
            <a:endParaRPr lang="es-PE"/>
          </a:p>
        </p:txBody>
      </p:sp>
      <p:sp>
        <p:nvSpPr>
          <p:cNvPr id="3" name="Google Shape;701;p16">
            <a:extLst>
              <a:ext uri="{FF2B5EF4-FFF2-40B4-BE49-F238E27FC236}">
                <a16:creationId xmlns:a16="http://schemas.microsoft.com/office/drawing/2014/main" id="{10E49E67-12BE-4F0B-9763-CB1FE7902100}"/>
              </a:ext>
            </a:extLst>
          </p:cNvPr>
          <p:cNvSpPr txBox="1">
            <a:spLocks noGrp="1"/>
          </p:cNvSpPr>
          <p:nvPr>
            <p:ph type="subTitle" idx="4294967295"/>
          </p:nvPr>
        </p:nvSpPr>
        <p:spPr>
          <a:xfrm>
            <a:off x="4572000" y="2528197"/>
            <a:ext cx="3858896" cy="1004697"/>
          </a:xfrm>
        </p:spPr>
        <p:txBody>
          <a:bodyPr/>
          <a:lstStyle>
            <a:lvl1pPr>
              <a:lnSpc>
                <a:spcPct val="100000"/>
              </a:lnSpc>
              <a:buNone/>
              <a:defRPr sz="1600"/>
            </a:lvl1pPr>
          </a:lstStyle>
          <a:p>
            <a:pPr lvl="0"/>
            <a:endParaRPr lang="es-PE"/>
          </a:p>
        </p:txBody>
      </p:sp>
    </p:spTree>
    <p:extLst>
      <p:ext uri="{BB962C8B-B14F-4D97-AF65-F5344CB8AC3E}">
        <p14:creationId xmlns:p14="http://schemas.microsoft.com/office/powerpoint/2010/main" val="423129565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_4">
    <p:spTree>
      <p:nvGrpSpPr>
        <p:cNvPr id="1" name=""/>
        <p:cNvGrpSpPr/>
        <p:nvPr/>
      </p:nvGrpSpPr>
      <p:grpSpPr>
        <a:xfrm>
          <a:off x="0" y="0"/>
          <a:ext cx="0" cy="0"/>
          <a:chOff x="0" y="0"/>
          <a:chExt cx="0" cy="0"/>
        </a:xfrm>
      </p:grpSpPr>
      <p:sp>
        <p:nvSpPr>
          <p:cNvPr id="2" name="Google Shape;703;p17">
            <a:extLst>
              <a:ext uri="{FF2B5EF4-FFF2-40B4-BE49-F238E27FC236}">
                <a16:creationId xmlns:a16="http://schemas.microsoft.com/office/drawing/2014/main" id="{7AA2E2B0-4AC5-4EFF-9AB0-2C4BD6FD0162}"/>
              </a:ext>
            </a:extLst>
          </p:cNvPr>
          <p:cNvSpPr txBox="1">
            <a:spLocks noGrp="1"/>
          </p:cNvSpPr>
          <p:nvPr>
            <p:ph type="title"/>
          </p:nvPr>
        </p:nvSpPr>
        <p:spPr>
          <a:xfrm>
            <a:off x="719998" y="1880545"/>
            <a:ext cx="3311097" cy="572697"/>
          </a:xfrm>
        </p:spPr>
        <p:txBody>
          <a:bodyPr anchorCtr="0"/>
          <a:lstStyle>
            <a:lvl1pPr algn="r">
              <a:defRPr/>
            </a:lvl1pPr>
          </a:lstStyle>
          <a:p>
            <a:pPr lvl="0"/>
            <a:endParaRPr lang="es-PE"/>
          </a:p>
        </p:txBody>
      </p:sp>
      <p:sp>
        <p:nvSpPr>
          <p:cNvPr id="3" name="Google Shape;704;p17">
            <a:extLst>
              <a:ext uri="{FF2B5EF4-FFF2-40B4-BE49-F238E27FC236}">
                <a16:creationId xmlns:a16="http://schemas.microsoft.com/office/drawing/2014/main" id="{D3295DC2-517F-48BA-8E13-67A82A068B31}"/>
              </a:ext>
            </a:extLst>
          </p:cNvPr>
          <p:cNvSpPr txBox="1">
            <a:spLocks noGrp="1"/>
          </p:cNvSpPr>
          <p:nvPr>
            <p:ph type="subTitle" idx="4294967295"/>
          </p:nvPr>
        </p:nvSpPr>
        <p:spPr>
          <a:xfrm>
            <a:off x="719998" y="2453252"/>
            <a:ext cx="3311097" cy="809701"/>
          </a:xfrm>
        </p:spPr>
        <p:txBody>
          <a:bodyPr/>
          <a:lstStyle>
            <a:lvl1pPr algn="r">
              <a:lnSpc>
                <a:spcPct val="100000"/>
              </a:lnSpc>
              <a:buNone/>
              <a:defRPr/>
            </a:lvl1pPr>
          </a:lstStyle>
          <a:p>
            <a:pPr lvl="0"/>
            <a:endParaRPr lang="es-PE"/>
          </a:p>
        </p:txBody>
      </p:sp>
    </p:spTree>
    <p:extLst>
      <p:ext uri="{BB962C8B-B14F-4D97-AF65-F5344CB8AC3E}">
        <p14:creationId xmlns:p14="http://schemas.microsoft.com/office/powerpoint/2010/main" val="129257769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USTOM_10_2">
    <p:spTree>
      <p:nvGrpSpPr>
        <p:cNvPr id="1" name=""/>
        <p:cNvGrpSpPr/>
        <p:nvPr/>
      </p:nvGrpSpPr>
      <p:grpSpPr>
        <a:xfrm>
          <a:off x="0" y="0"/>
          <a:ext cx="0" cy="0"/>
          <a:chOff x="0" y="0"/>
          <a:chExt cx="0" cy="0"/>
        </a:xfrm>
      </p:grpSpPr>
      <p:sp>
        <p:nvSpPr>
          <p:cNvPr id="2" name="Rectángulo 58">
            <a:extLst>
              <a:ext uri="{FF2B5EF4-FFF2-40B4-BE49-F238E27FC236}">
                <a16:creationId xmlns:a16="http://schemas.microsoft.com/office/drawing/2014/main" id="{F9B0A88C-15EB-487E-9FF0-B85AC21A4D8C}"/>
              </a:ext>
            </a:extLst>
          </p:cNvPr>
          <p:cNvSpPr/>
          <p:nvPr/>
        </p:nvSpPr>
        <p:spPr>
          <a:xfrm>
            <a:off x="0" y="0"/>
            <a:ext cx="9144000" cy="5143499"/>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AR" sz="1400" b="0" i="0" u="none" strike="noStrike" kern="0" cap="none" spc="0" baseline="0">
              <a:solidFill>
                <a:srgbClr val="F5F5F5"/>
              </a:solidFill>
              <a:uFillTx/>
              <a:latin typeface="Arial"/>
            </a:endParaRPr>
          </a:p>
        </p:txBody>
      </p:sp>
      <p:sp>
        <p:nvSpPr>
          <p:cNvPr id="3" name="Google Shape;895;p20">
            <a:extLst>
              <a:ext uri="{FF2B5EF4-FFF2-40B4-BE49-F238E27FC236}">
                <a16:creationId xmlns:a16="http://schemas.microsoft.com/office/drawing/2014/main" id="{DF6F5769-3E42-4AB4-A7A3-5B319EC7FC62}"/>
              </a:ext>
            </a:extLst>
          </p:cNvPr>
          <p:cNvSpPr txBox="1">
            <a:spLocks noGrp="1"/>
          </p:cNvSpPr>
          <p:nvPr>
            <p:ph type="title"/>
          </p:nvPr>
        </p:nvSpPr>
        <p:spPr>
          <a:xfrm>
            <a:off x="719998" y="445029"/>
            <a:ext cx="7704002" cy="572697"/>
          </a:xfrm>
        </p:spPr>
        <p:txBody>
          <a:bodyPr/>
          <a:lstStyle>
            <a:lvl1pPr>
              <a:defRPr/>
            </a:lvl1pPr>
          </a:lstStyle>
          <a:p>
            <a:pPr lvl="0"/>
            <a:endParaRPr lang="es-PE"/>
          </a:p>
        </p:txBody>
      </p:sp>
      <p:sp>
        <p:nvSpPr>
          <p:cNvPr id="4" name="Google Shape;896;p20">
            <a:extLst>
              <a:ext uri="{FF2B5EF4-FFF2-40B4-BE49-F238E27FC236}">
                <a16:creationId xmlns:a16="http://schemas.microsoft.com/office/drawing/2014/main" id="{AD0E6F6D-89A5-48AF-BB31-E1BE132BCA4B}"/>
              </a:ext>
            </a:extLst>
          </p:cNvPr>
          <p:cNvSpPr txBox="1">
            <a:spLocks noGrp="1"/>
          </p:cNvSpPr>
          <p:nvPr>
            <p:ph type="title" idx="4294967295"/>
          </p:nvPr>
        </p:nvSpPr>
        <p:spPr>
          <a:xfrm>
            <a:off x="1648224" y="3333573"/>
            <a:ext cx="2273399" cy="414899"/>
          </a:xfrm>
        </p:spPr>
        <p:txBody>
          <a:bodyPr/>
          <a:lstStyle>
            <a:lvl1pPr>
              <a:defRPr sz="2200">
                <a:solidFill>
                  <a:srgbClr val="5B4B68"/>
                </a:solidFill>
              </a:defRPr>
            </a:lvl1pPr>
          </a:lstStyle>
          <a:p>
            <a:pPr lvl="0"/>
            <a:endParaRPr lang="es-PE"/>
          </a:p>
        </p:txBody>
      </p:sp>
      <p:sp>
        <p:nvSpPr>
          <p:cNvPr id="5" name="Google Shape;897;p20">
            <a:extLst>
              <a:ext uri="{FF2B5EF4-FFF2-40B4-BE49-F238E27FC236}">
                <a16:creationId xmlns:a16="http://schemas.microsoft.com/office/drawing/2014/main" id="{ABE19EA6-36CC-4DAD-8739-18715EC20A61}"/>
              </a:ext>
            </a:extLst>
          </p:cNvPr>
          <p:cNvSpPr txBox="1">
            <a:spLocks noGrp="1"/>
          </p:cNvSpPr>
          <p:nvPr>
            <p:ph type="subTitle" idx="4294967295"/>
          </p:nvPr>
        </p:nvSpPr>
        <p:spPr>
          <a:xfrm>
            <a:off x="1648224" y="3748546"/>
            <a:ext cx="2273399" cy="564303"/>
          </a:xfrm>
        </p:spPr>
        <p:txBody>
          <a:bodyPr anchorCtr="1"/>
          <a:lstStyle>
            <a:lvl1pPr algn="ctr">
              <a:lnSpc>
                <a:spcPct val="100000"/>
              </a:lnSpc>
              <a:buNone/>
              <a:defRPr/>
            </a:lvl1pPr>
          </a:lstStyle>
          <a:p>
            <a:pPr lvl="0"/>
            <a:endParaRPr lang="es-PE"/>
          </a:p>
        </p:txBody>
      </p:sp>
      <p:sp>
        <p:nvSpPr>
          <p:cNvPr id="6" name="Google Shape;898;p20">
            <a:extLst>
              <a:ext uri="{FF2B5EF4-FFF2-40B4-BE49-F238E27FC236}">
                <a16:creationId xmlns:a16="http://schemas.microsoft.com/office/drawing/2014/main" id="{F8D0E0E2-0A2A-4566-981E-FB9F59528380}"/>
              </a:ext>
            </a:extLst>
          </p:cNvPr>
          <p:cNvSpPr txBox="1">
            <a:spLocks noGrp="1"/>
          </p:cNvSpPr>
          <p:nvPr>
            <p:ph type="title" idx="4294967295"/>
          </p:nvPr>
        </p:nvSpPr>
        <p:spPr>
          <a:xfrm>
            <a:off x="5222348" y="3333573"/>
            <a:ext cx="2273399" cy="414899"/>
          </a:xfrm>
        </p:spPr>
        <p:txBody>
          <a:bodyPr/>
          <a:lstStyle>
            <a:lvl1pPr>
              <a:defRPr sz="2200">
                <a:solidFill>
                  <a:srgbClr val="5B4B68"/>
                </a:solidFill>
              </a:defRPr>
            </a:lvl1pPr>
          </a:lstStyle>
          <a:p>
            <a:pPr lvl="0"/>
            <a:endParaRPr lang="es-PE"/>
          </a:p>
        </p:txBody>
      </p:sp>
      <p:sp>
        <p:nvSpPr>
          <p:cNvPr id="7" name="Google Shape;899;p20">
            <a:extLst>
              <a:ext uri="{FF2B5EF4-FFF2-40B4-BE49-F238E27FC236}">
                <a16:creationId xmlns:a16="http://schemas.microsoft.com/office/drawing/2014/main" id="{03F6F623-52FE-4703-B9FE-8B6E4914E8D5}"/>
              </a:ext>
            </a:extLst>
          </p:cNvPr>
          <p:cNvSpPr txBox="1">
            <a:spLocks noGrp="1"/>
          </p:cNvSpPr>
          <p:nvPr>
            <p:ph type="subTitle" idx="4294967295"/>
          </p:nvPr>
        </p:nvSpPr>
        <p:spPr>
          <a:xfrm>
            <a:off x="5222348" y="3748546"/>
            <a:ext cx="2273399" cy="564303"/>
          </a:xfrm>
        </p:spPr>
        <p:txBody>
          <a:bodyPr anchorCtr="1"/>
          <a:lstStyle>
            <a:lvl1pPr algn="ctr">
              <a:lnSpc>
                <a:spcPct val="100000"/>
              </a:lnSpc>
              <a:buNone/>
              <a:defRPr/>
            </a:lvl1pPr>
          </a:lstStyle>
          <a:p>
            <a:pPr lvl="0"/>
            <a:endParaRPr lang="es-PE"/>
          </a:p>
        </p:txBody>
      </p:sp>
      <p:sp>
        <p:nvSpPr>
          <p:cNvPr id="8" name="Freeform 5">
            <a:extLst>
              <a:ext uri="{FF2B5EF4-FFF2-40B4-BE49-F238E27FC236}">
                <a16:creationId xmlns:a16="http://schemas.microsoft.com/office/drawing/2014/main" id="{B3DC29B5-BB32-42B1-AEA6-5013BF5FBFA6}"/>
              </a:ext>
            </a:extLst>
          </p:cNvPr>
          <p:cNvSpPr/>
          <p:nvPr/>
        </p:nvSpPr>
        <p:spPr>
          <a:xfrm>
            <a:off x="0" y="4916774"/>
            <a:ext cx="4377132" cy="226725"/>
          </a:xfrm>
          <a:custGeom>
            <a:avLst/>
            <a:gdLst>
              <a:gd name="f0" fmla="val 10800000"/>
              <a:gd name="f1" fmla="val 5400000"/>
              <a:gd name="f2" fmla="val 180"/>
              <a:gd name="f3" fmla="val w"/>
              <a:gd name="f4" fmla="val h"/>
              <a:gd name="f5" fmla="val 0"/>
              <a:gd name="f6" fmla="val 1871"/>
              <a:gd name="f7" fmla="val 125"/>
              <a:gd name="f8" fmla="val 1642"/>
              <a:gd name="f9" fmla="+- 0 0 -90"/>
              <a:gd name="f10" fmla="*/ f3 1 1871"/>
              <a:gd name="f11" fmla="*/ f4 1 125"/>
              <a:gd name="f12" fmla="val f5"/>
              <a:gd name="f13" fmla="val f6"/>
              <a:gd name="f14" fmla="val f7"/>
              <a:gd name="f15" fmla="*/ f9 f0 1"/>
              <a:gd name="f16" fmla="+- f14 0 f12"/>
              <a:gd name="f17" fmla="+- f13 0 f12"/>
              <a:gd name="f18" fmla="*/ f15 1 f2"/>
              <a:gd name="f19" fmla="*/ f17 1 1871"/>
              <a:gd name="f20" fmla="*/ f16 1 125"/>
              <a:gd name="f21" fmla="*/ 1642 f17 1"/>
              <a:gd name="f22" fmla="*/ 125 f16 1"/>
              <a:gd name="f23" fmla="*/ 0 f17 1"/>
              <a:gd name="f24" fmla="*/ 0 f16 1"/>
              <a:gd name="f25" fmla="*/ 1871 f17 1"/>
              <a:gd name="f26" fmla="+- f18 0 f1"/>
              <a:gd name="f27" fmla="*/ f21 1 1871"/>
              <a:gd name="f28" fmla="*/ f22 1 125"/>
              <a:gd name="f29" fmla="*/ f23 1 1871"/>
              <a:gd name="f30" fmla="*/ f24 1 125"/>
              <a:gd name="f31" fmla="*/ f25 1 1871"/>
              <a:gd name="f32" fmla="*/ 0 1 f19"/>
              <a:gd name="f33" fmla="*/ f13 1 f19"/>
              <a:gd name="f34" fmla="*/ 0 1 f20"/>
              <a:gd name="f35" fmla="*/ f14 1 f20"/>
              <a:gd name="f36" fmla="*/ f27 1 f19"/>
              <a:gd name="f37" fmla="*/ f28 1 f20"/>
              <a:gd name="f38" fmla="*/ f29 1 f19"/>
              <a:gd name="f39" fmla="*/ f30 1 f20"/>
              <a:gd name="f40" fmla="*/ f31 1 f19"/>
              <a:gd name="f41" fmla="*/ f32 f10 1"/>
              <a:gd name="f42" fmla="*/ f33 f10 1"/>
              <a:gd name="f43" fmla="*/ f35 f11 1"/>
              <a:gd name="f44" fmla="*/ f34 f11 1"/>
              <a:gd name="f45" fmla="*/ f36 f10 1"/>
              <a:gd name="f46" fmla="*/ f37 f11 1"/>
              <a:gd name="f47" fmla="*/ f38 f10 1"/>
              <a:gd name="f48" fmla="*/ f39 f11 1"/>
              <a:gd name="f49" fmla="*/ f40 f10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5" y="f46"/>
              </a:cxn>
            </a:cxnLst>
            <a:rect l="f41" t="f44" r="f42" b="f43"/>
            <a:pathLst>
              <a:path w="1871" h="125">
                <a:moveTo>
                  <a:pt x="f8" y="f7"/>
                </a:moveTo>
                <a:lnTo>
                  <a:pt x="f5" y="f7"/>
                </a:lnTo>
                <a:lnTo>
                  <a:pt x="f5" y="f5"/>
                </a:lnTo>
                <a:lnTo>
                  <a:pt x="f6" y="f5"/>
                </a:lnTo>
                <a:lnTo>
                  <a:pt x="f8" y="f7"/>
                </a:lnTo>
                <a:close/>
              </a:path>
            </a:pathLst>
          </a:custGeom>
          <a:solidFill>
            <a:srgbClr val="873E8A"/>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sp>
        <p:nvSpPr>
          <p:cNvPr id="9" name="Freeform 5">
            <a:extLst>
              <a:ext uri="{FF2B5EF4-FFF2-40B4-BE49-F238E27FC236}">
                <a16:creationId xmlns:a16="http://schemas.microsoft.com/office/drawing/2014/main" id="{8017C9A2-D384-4660-B288-182C248CE329}"/>
              </a:ext>
            </a:extLst>
          </p:cNvPr>
          <p:cNvSpPr/>
          <p:nvPr/>
        </p:nvSpPr>
        <p:spPr>
          <a:xfrm rot="10799991">
            <a:off x="4766867" y="4916774"/>
            <a:ext cx="4377132" cy="226725"/>
          </a:xfrm>
          <a:custGeom>
            <a:avLst/>
            <a:gdLst>
              <a:gd name="f0" fmla="val 10800000"/>
              <a:gd name="f1" fmla="val 5400000"/>
              <a:gd name="f2" fmla="val 180"/>
              <a:gd name="f3" fmla="val w"/>
              <a:gd name="f4" fmla="val h"/>
              <a:gd name="f5" fmla="val 0"/>
              <a:gd name="f6" fmla="val 1871"/>
              <a:gd name="f7" fmla="val 125"/>
              <a:gd name="f8" fmla="val 1642"/>
              <a:gd name="f9" fmla="+- 0 0 -90"/>
              <a:gd name="f10" fmla="*/ f3 1 1871"/>
              <a:gd name="f11" fmla="*/ f4 1 125"/>
              <a:gd name="f12" fmla="val f5"/>
              <a:gd name="f13" fmla="val f6"/>
              <a:gd name="f14" fmla="val f7"/>
              <a:gd name="f15" fmla="*/ f9 f0 1"/>
              <a:gd name="f16" fmla="+- f14 0 f12"/>
              <a:gd name="f17" fmla="+- f13 0 f12"/>
              <a:gd name="f18" fmla="*/ f15 1 f2"/>
              <a:gd name="f19" fmla="*/ f17 1 1871"/>
              <a:gd name="f20" fmla="*/ f16 1 125"/>
              <a:gd name="f21" fmla="*/ 1642 f17 1"/>
              <a:gd name="f22" fmla="*/ 125 f16 1"/>
              <a:gd name="f23" fmla="*/ 0 f17 1"/>
              <a:gd name="f24" fmla="*/ 0 f16 1"/>
              <a:gd name="f25" fmla="*/ 1871 f17 1"/>
              <a:gd name="f26" fmla="+- f18 0 f1"/>
              <a:gd name="f27" fmla="*/ f21 1 1871"/>
              <a:gd name="f28" fmla="*/ f22 1 125"/>
              <a:gd name="f29" fmla="*/ f23 1 1871"/>
              <a:gd name="f30" fmla="*/ f24 1 125"/>
              <a:gd name="f31" fmla="*/ f25 1 1871"/>
              <a:gd name="f32" fmla="*/ 0 1 f19"/>
              <a:gd name="f33" fmla="*/ f13 1 f19"/>
              <a:gd name="f34" fmla="*/ 0 1 f20"/>
              <a:gd name="f35" fmla="*/ f14 1 f20"/>
              <a:gd name="f36" fmla="*/ f27 1 f19"/>
              <a:gd name="f37" fmla="*/ f28 1 f20"/>
              <a:gd name="f38" fmla="*/ f29 1 f19"/>
              <a:gd name="f39" fmla="*/ f30 1 f20"/>
              <a:gd name="f40" fmla="*/ f31 1 f19"/>
              <a:gd name="f41" fmla="*/ f32 f10 1"/>
              <a:gd name="f42" fmla="*/ f33 f10 1"/>
              <a:gd name="f43" fmla="*/ f35 f11 1"/>
              <a:gd name="f44" fmla="*/ f34 f11 1"/>
              <a:gd name="f45" fmla="*/ f36 f10 1"/>
              <a:gd name="f46" fmla="*/ f37 f11 1"/>
              <a:gd name="f47" fmla="*/ f38 f10 1"/>
              <a:gd name="f48" fmla="*/ f39 f11 1"/>
              <a:gd name="f49" fmla="*/ f40 f10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5" y="f46"/>
              </a:cxn>
            </a:cxnLst>
            <a:rect l="f41" t="f44" r="f42" b="f43"/>
            <a:pathLst>
              <a:path w="1871" h="125">
                <a:moveTo>
                  <a:pt x="f8" y="f7"/>
                </a:moveTo>
                <a:lnTo>
                  <a:pt x="f5" y="f7"/>
                </a:lnTo>
                <a:lnTo>
                  <a:pt x="f5" y="f5"/>
                </a:lnTo>
                <a:lnTo>
                  <a:pt x="f6" y="f5"/>
                </a:lnTo>
                <a:lnTo>
                  <a:pt x="f8" y="f7"/>
                </a:lnTo>
                <a:close/>
              </a:path>
            </a:pathLst>
          </a:custGeom>
          <a:solidFill>
            <a:srgbClr val="873E8A"/>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sp>
        <p:nvSpPr>
          <p:cNvPr id="10" name="Rectangle 2">
            <a:extLst>
              <a:ext uri="{FF2B5EF4-FFF2-40B4-BE49-F238E27FC236}">
                <a16:creationId xmlns:a16="http://schemas.microsoft.com/office/drawing/2014/main" id="{B1E5D301-A8F2-4A64-8E8F-CAA6486803BC}"/>
              </a:ext>
            </a:extLst>
          </p:cNvPr>
          <p:cNvSpPr/>
          <p:nvPr/>
        </p:nvSpPr>
        <p:spPr>
          <a:xfrm>
            <a:off x="371154" y="441956"/>
            <a:ext cx="162004" cy="301623"/>
          </a:xfrm>
          <a:prstGeom prst="rect">
            <a:avLst/>
          </a:prstGeom>
          <a:solidFill>
            <a:srgbClr val="873E8A"/>
          </a:solidFill>
          <a:ln cap="flat">
            <a:noFill/>
            <a:prstDash val="solid"/>
          </a:ln>
        </p:spPr>
        <p:txBody>
          <a:bodyPr vert="horz" wrap="non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11" name="Rectangle 2">
            <a:extLst>
              <a:ext uri="{FF2B5EF4-FFF2-40B4-BE49-F238E27FC236}">
                <a16:creationId xmlns:a16="http://schemas.microsoft.com/office/drawing/2014/main" id="{B7D9D993-C136-41D0-930E-1637EF44C531}"/>
              </a:ext>
            </a:extLst>
          </p:cNvPr>
          <p:cNvSpPr/>
          <p:nvPr/>
        </p:nvSpPr>
        <p:spPr>
          <a:xfrm>
            <a:off x="165058" y="441956"/>
            <a:ext cx="162004" cy="301623"/>
          </a:xfrm>
          <a:prstGeom prst="rect">
            <a:avLst/>
          </a:prstGeom>
          <a:solidFill>
            <a:srgbClr val="873E8A"/>
          </a:solidFill>
          <a:ln cap="flat">
            <a:noFill/>
            <a:prstDash val="solid"/>
          </a:ln>
        </p:spPr>
        <p:txBody>
          <a:bodyPr vert="horz" wrap="non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12" name="Rectangle 2">
            <a:extLst>
              <a:ext uri="{FF2B5EF4-FFF2-40B4-BE49-F238E27FC236}">
                <a16:creationId xmlns:a16="http://schemas.microsoft.com/office/drawing/2014/main" id="{4338B3B7-977A-45B3-A857-CD93DC2C11F0}"/>
              </a:ext>
            </a:extLst>
          </p:cNvPr>
          <p:cNvSpPr/>
          <p:nvPr/>
        </p:nvSpPr>
        <p:spPr>
          <a:xfrm>
            <a:off x="569186" y="441956"/>
            <a:ext cx="301623" cy="301623"/>
          </a:xfrm>
          <a:prstGeom prst="rect">
            <a:avLst/>
          </a:prstGeom>
          <a:solidFill>
            <a:srgbClr val="873E8A"/>
          </a:solidFill>
          <a:ln cap="flat">
            <a:noFill/>
            <a:prstDash val="solid"/>
          </a:ln>
        </p:spPr>
        <p:txBody>
          <a:bodyPr vert="horz" wrap="non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13" name="Rectangle 2">
            <a:extLst>
              <a:ext uri="{FF2B5EF4-FFF2-40B4-BE49-F238E27FC236}">
                <a16:creationId xmlns:a16="http://schemas.microsoft.com/office/drawing/2014/main" id="{1AB48DB4-34AD-4DEF-B6B9-71C8E46338C0}"/>
              </a:ext>
            </a:extLst>
          </p:cNvPr>
          <p:cNvSpPr/>
          <p:nvPr/>
        </p:nvSpPr>
        <p:spPr>
          <a:xfrm>
            <a:off x="1989368" y="777569"/>
            <a:ext cx="4696248" cy="45720"/>
          </a:xfrm>
          <a:prstGeom prst="rect">
            <a:avLst/>
          </a:prstGeom>
          <a:solidFill>
            <a:srgbClr val="873E8A"/>
          </a:solidFill>
          <a:ln cap="flat">
            <a:noFill/>
            <a:prstDash val="solid"/>
          </a:ln>
        </p:spPr>
        <p:txBody>
          <a:bodyPr vert="horz" wrap="non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grpSp>
        <p:nvGrpSpPr>
          <p:cNvPr id="14" name="Grupo 17">
            <a:extLst>
              <a:ext uri="{FF2B5EF4-FFF2-40B4-BE49-F238E27FC236}">
                <a16:creationId xmlns:a16="http://schemas.microsoft.com/office/drawing/2014/main" id="{A5F7DCFB-E216-441F-88A3-CE04606E1B36}"/>
              </a:ext>
            </a:extLst>
          </p:cNvPr>
          <p:cNvGrpSpPr/>
          <p:nvPr/>
        </p:nvGrpSpPr>
        <p:grpSpPr>
          <a:xfrm>
            <a:off x="8273189" y="397681"/>
            <a:ext cx="705742" cy="301623"/>
            <a:chOff x="8273189" y="397681"/>
            <a:chExt cx="705742" cy="301623"/>
          </a:xfrm>
        </p:grpSpPr>
        <p:sp>
          <p:nvSpPr>
            <p:cNvPr id="15" name="Rectangle 2">
              <a:extLst>
                <a:ext uri="{FF2B5EF4-FFF2-40B4-BE49-F238E27FC236}">
                  <a16:creationId xmlns:a16="http://schemas.microsoft.com/office/drawing/2014/main" id="{DBE2A042-0F59-4E91-8EB2-01F32FC4E80C}"/>
                </a:ext>
              </a:extLst>
            </p:cNvPr>
            <p:cNvSpPr/>
            <p:nvPr/>
          </p:nvSpPr>
          <p:spPr>
            <a:xfrm rot="10799991">
              <a:off x="8610840" y="397681"/>
              <a:ext cx="162004" cy="301623"/>
            </a:xfrm>
            <a:prstGeom prst="rect">
              <a:avLst/>
            </a:prstGeom>
            <a:solidFill>
              <a:srgbClr val="873E8A"/>
            </a:solidFill>
            <a:ln cap="flat">
              <a:noFill/>
              <a:prstDash val="solid"/>
            </a:ln>
          </p:spPr>
          <p:txBody>
            <a:bodyPr vert="horz" wrap="non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16" name="Rectangle 2">
              <a:extLst>
                <a:ext uri="{FF2B5EF4-FFF2-40B4-BE49-F238E27FC236}">
                  <a16:creationId xmlns:a16="http://schemas.microsoft.com/office/drawing/2014/main" id="{33C86F0F-BB9F-40C3-86DF-6BFDEF820E3C}"/>
                </a:ext>
              </a:extLst>
            </p:cNvPr>
            <p:cNvSpPr/>
            <p:nvPr/>
          </p:nvSpPr>
          <p:spPr>
            <a:xfrm rot="10799991">
              <a:off x="8816927" y="397681"/>
              <a:ext cx="162004" cy="301623"/>
            </a:xfrm>
            <a:prstGeom prst="rect">
              <a:avLst/>
            </a:prstGeom>
            <a:solidFill>
              <a:srgbClr val="873E8A"/>
            </a:solidFill>
            <a:ln cap="flat">
              <a:noFill/>
              <a:prstDash val="solid"/>
            </a:ln>
          </p:spPr>
          <p:txBody>
            <a:bodyPr vert="horz" wrap="non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17" name="Rectangle 2">
              <a:extLst>
                <a:ext uri="{FF2B5EF4-FFF2-40B4-BE49-F238E27FC236}">
                  <a16:creationId xmlns:a16="http://schemas.microsoft.com/office/drawing/2014/main" id="{D6D34DEC-F737-4CB7-B081-C3978982211E}"/>
                </a:ext>
              </a:extLst>
            </p:cNvPr>
            <p:cNvSpPr/>
            <p:nvPr/>
          </p:nvSpPr>
          <p:spPr>
            <a:xfrm rot="10799991">
              <a:off x="8273189" y="397681"/>
              <a:ext cx="301623" cy="301623"/>
            </a:xfrm>
            <a:prstGeom prst="rect">
              <a:avLst/>
            </a:prstGeom>
            <a:solidFill>
              <a:srgbClr val="873E8A"/>
            </a:solidFill>
            <a:ln cap="flat">
              <a:noFill/>
              <a:prstDash val="solid"/>
            </a:ln>
          </p:spPr>
          <p:txBody>
            <a:bodyPr vert="horz" wrap="non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grpSp>
    </p:spTree>
    <p:extLst>
      <p:ext uri="{BB962C8B-B14F-4D97-AF65-F5344CB8AC3E}">
        <p14:creationId xmlns:p14="http://schemas.microsoft.com/office/powerpoint/2010/main" val="293608377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USTOM_10_1">
    <p:spTree>
      <p:nvGrpSpPr>
        <p:cNvPr id="1" name=""/>
        <p:cNvGrpSpPr/>
        <p:nvPr/>
      </p:nvGrpSpPr>
      <p:grpSpPr>
        <a:xfrm>
          <a:off x="0" y="0"/>
          <a:ext cx="0" cy="0"/>
          <a:chOff x="0" y="0"/>
          <a:chExt cx="0" cy="0"/>
        </a:xfrm>
      </p:grpSpPr>
      <p:sp>
        <p:nvSpPr>
          <p:cNvPr id="2" name="Google Shape;985;p21">
            <a:extLst>
              <a:ext uri="{FF2B5EF4-FFF2-40B4-BE49-F238E27FC236}">
                <a16:creationId xmlns:a16="http://schemas.microsoft.com/office/drawing/2014/main" id="{0A71D6B9-96DF-46E8-8B0B-3BF769C39082}"/>
              </a:ext>
            </a:extLst>
          </p:cNvPr>
          <p:cNvSpPr txBox="1">
            <a:spLocks noGrp="1"/>
          </p:cNvSpPr>
          <p:nvPr>
            <p:ph type="body" idx="4294967295"/>
          </p:nvPr>
        </p:nvSpPr>
        <p:spPr>
          <a:xfrm>
            <a:off x="713103" y="1505495"/>
            <a:ext cx="3858896" cy="3098700"/>
          </a:xfrm>
        </p:spPr>
        <p:txBody>
          <a:bodyPr anchor="b"/>
          <a:lstStyle>
            <a:lvl1pPr indent="-304796">
              <a:lnSpc>
                <a:spcPct val="100000"/>
              </a:lnSpc>
              <a:buClr>
                <a:srgbClr val="5B4B68"/>
              </a:buClr>
              <a:buSzPts val="1200"/>
              <a:defRPr sz="1250"/>
            </a:lvl1pPr>
          </a:lstStyle>
          <a:p>
            <a:pPr lvl="0"/>
            <a:endParaRPr lang="es-PE"/>
          </a:p>
        </p:txBody>
      </p:sp>
      <p:sp>
        <p:nvSpPr>
          <p:cNvPr id="3" name="Google Shape;986;p21">
            <a:extLst>
              <a:ext uri="{FF2B5EF4-FFF2-40B4-BE49-F238E27FC236}">
                <a16:creationId xmlns:a16="http://schemas.microsoft.com/office/drawing/2014/main" id="{F76CC30F-522B-4033-9B69-9447AA455074}"/>
              </a:ext>
            </a:extLst>
          </p:cNvPr>
          <p:cNvSpPr txBox="1">
            <a:spLocks noGrp="1"/>
          </p:cNvSpPr>
          <p:nvPr>
            <p:ph type="body" idx="4294967295"/>
          </p:nvPr>
        </p:nvSpPr>
        <p:spPr>
          <a:xfrm>
            <a:off x="4572000" y="1505376"/>
            <a:ext cx="3858896" cy="3098700"/>
          </a:xfrm>
        </p:spPr>
        <p:txBody>
          <a:bodyPr anchor="b"/>
          <a:lstStyle>
            <a:lvl1pPr indent="-285750">
              <a:lnSpc>
                <a:spcPct val="100000"/>
              </a:lnSpc>
              <a:buClr>
                <a:srgbClr val="5B4B68"/>
              </a:buClr>
              <a:buSzPts val="900"/>
              <a:buFont typeface="Changa One"/>
              <a:defRPr sz="2200">
                <a:solidFill>
                  <a:srgbClr val="5B4B68"/>
                </a:solidFill>
                <a:latin typeface="Changa One"/>
                <a:ea typeface="Changa One"/>
                <a:cs typeface="Changa One"/>
              </a:defRPr>
            </a:lvl1pPr>
          </a:lstStyle>
          <a:p>
            <a:pPr lvl="0"/>
            <a:endParaRPr lang="es-PE"/>
          </a:p>
        </p:txBody>
      </p:sp>
      <p:sp>
        <p:nvSpPr>
          <p:cNvPr id="4" name="Google Shape;987;p21">
            <a:extLst>
              <a:ext uri="{FF2B5EF4-FFF2-40B4-BE49-F238E27FC236}">
                <a16:creationId xmlns:a16="http://schemas.microsoft.com/office/drawing/2014/main" id="{01294367-036F-4989-9136-C631AB26750E}"/>
              </a:ext>
            </a:extLst>
          </p:cNvPr>
          <p:cNvSpPr txBox="1">
            <a:spLocks noGrp="1"/>
          </p:cNvSpPr>
          <p:nvPr>
            <p:ph type="title"/>
          </p:nvPr>
        </p:nvSpPr>
        <p:spPr>
          <a:xfrm>
            <a:off x="719998" y="445029"/>
            <a:ext cx="7704002" cy="572697"/>
          </a:xfrm>
        </p:spPr>
        <p:txBody>
          <a:bodyPr/>
          <a:lstStyle>
            <a:lvl1pPr>
              <a:defRPr/>
            </a:lvl1pPr>
          </a:lstStyle>
          <a:p>
            <a:pPr lvl="0"/>
            <a:endParaRPr lang="es-PE"/>
          </a:p>
        </p:txBody>
      </p:sp>
    </p:spTree>
    <p:extLst>
      <p:ext uri="{BB962C8B-B14F-4D97-AF65-F5344CB8AC3E}">
        <p14:creationId xmlns:p14="http://schemas.microsoft.com/office/powerpoint/2010/main" val="42610327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itle and two columns 3">
    <p:spTree>
      <p:nvGrpSpPr>
        <p:cNvPr id="1" name=""/>
        <p:cNvGrpSpPr/>
        <p:nvPr/>
      </p:nvGrpSpPr>
      <p:grpSpPr>
        <a:xfrm>
          <a:off x="0" y="0"/>
          <a:ext cx="0" cy="0"/>
          <a:chOff x="0" y="0"/>
          <a:chExt cx="0" cy="0"/>
        </a:xfrm>
      </p:grpSpPr>
      <p:sp>
        <p:nvSpPr>
          <p:cNvPr id="2" name="Google Shape;987;p21">
            <a:extLst>
              <a:ext uri="{FF2B5EF4-FFF2-40B4-BE49-F238E27FC236}">
                <a16:creationId xmlns:a16="http://schemas.microsoft.com/office/drawing/2014/main" id="{C8067CB8-318C-402F-9B9A-003CFBE9E41E}"/>
              </a:ext>
            </a:extLst>
          </p:cNvPr>
          <p:cNvSpPr txBox="1">
            <a:spLocks noGrp="1"/>
          </p:cNvSpPr>
          <p:nvPr>
            <p:ph type="title"/>
          </p:nvPr>
        </p:nvSpPr>
        <p:spPr>
          <a:xfrm>
            <a:off x="719998" y="445029"/>
            <a:ext cx="7704002" cy="572697"/>
          </a:xfrm>
        </p:spPr>
        <p:txBody>
          <a:bodyPr/>
          <a:lstStyle>
            <a:lvl1pPr>
              <a:defRPr/>
            </a:lvl1pPr>
          </a:lstStyle>
          <a:p>
            <a:pPr lvl="0"/>
            <a:endParaRPr lang="es-PE"/>
          </a:p>
        </p:txBody>
      </p:sp>
      <p:pic>
        <p:nvPicPr>
          <p:cNvPr id="3" name="Imagen 6">
            <a:extLst>
              <a:ext uri="{FF2B5EF4-FFF2-40B4-BE49-F238E27FC236}">
                <a16:creationId xmlns:a16="http://schemas.microsoft.com/office/drawing/2014/main" id="{334D1F1C-B150-4E5B-A31A-928FFB20237D}"/>
              </a:ext>
            </a:extLst>
          </p:cNvPr>
          <p:cNvPicPr>
            <a:picLocks noChangeAspect="1"/>
          </p:cNvPicPr>
          <p:nvPr/>
        </p:nvPicPr>
        <p:blipFill>
          <a:blip r:embed="rId2"/>
          <a:stretch>
            <a:fillRect/>
          </a:stretch>
        </p:blipFill>
        <p:spPr>
          <a:xfrm>
            <a:off x="3810588" y="0"/>
            <a:ext cx="5381719" cy="340001"/>
          </a:xfrm>
          <a:prstGeom prst="rect">
            <a:avLst/>
          </a:prstGeom>
          <a:noFill/>
          <a:ln cap="flat">
            <a:noFill/>
          </a:ln>
        </p:spPr>
      </p:pic>
      <p:pic>
        <p:nvPicPr>
          <p:cNvPr id="4" name="Imagen 7">
            <a:extLst>
              <a:ext uri="{FF2B5EF4-FFF2-40B4-BE49-F238E27FC236}">
                <a16:creationId xmlns:a16="http://schemas.microsoft.com/office/drawing/2014/main" id="{A4559319-627A-40F4-B66F-65F26880964B}"/>
              </a:ext>
            </a:extLst>
          </p:cNvPr>
          <p:cNvPicPr>
            <a:picLocks noChangeAspect="1"/>
          </p:cNvPicPr>
          <p:nvPr/>
        </p:nvPicPr>
        <p:blipFill>
          <a:blip r:embed="rId2"/>
          <a:stretch>
            <a:fillRect/>
          </a:stretch>
        </p:blipFill>
        <p:spPr>
          <a:xfrm flipH="1">
            <a:off x="0" y="0"/>
            <a:ext cx="5381719" cy="340001"/>
          </a:xfrm>
          <a:prstGeom prst="rect">
            <a:avLst/>
          </a:prstGeom>
          <a:noFill/>
          <a:ln cap="flat">
            <a:noFill/>
          </a:ln>
        </p:spPr>
      </p:pic>
    </p:spTree>
    <p:extLst>
      <p:ext uri="{BB962C8B-B14F-4D97-AF65-F5344CB8AC3E}">
        <p14:creationId xmlns:p14="http://schemas.microsoft.com/office/powerpoint/2010/main" val="4363815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_6">
    <p:spTree>
      <p:nvGrpSpPr>
        <p:cNvPr id="1" name=""/>
        <p:cNvGrpSpPr/>
        <p:nvPr/>
      </p:nvGrpSpPr>
      <p:grpSpPr>
        <a:xfrm>
          <a:off x="0" y="0"/>
          <a:ext cx="0" cy="0"/>
          <a:chOff x="0" y="0"/>
          <a:chExt cx="0" cy="0"/>
        </a:xfrm>
      </p:grpSpPr>
      <p:sp>
        <p:nvSpPr>
          <p:cNvPr id="2" name="Google Shape;1032;p22">
            <a:extLst>
              <a:ext uri="{FF2B5EF4-FFF2-40B4-BE49-F238E27FC236}">
                <a16:creationId xmlns:a16="http://schemas.microsoft.com/office/drawing/2014/main" id="{55F50F99-B9DA-424E-BBD4-80F7021126EB}"/>
              </a:ext>
            </a:extLst>
          </p:cNvPr>
          <p:cNvSpPr txBox="1">
            <a:spLocks noGrp="1"/>
          </p:cNvSpPr>
          <p:nvPr>
            <p:ph type="title"/>
          </p:nvPr>
        </p:nvSpPr>
        <p:spPr>
          <a:xfrm>
            <a:off x="719998" y="445029"/>
            <a:ext cx="7704002" cy="572697"/>
          </a:xfrm>
        </p:spPr>
        <p:txBody>
          <a:bodyPr/>
          <a:lstStyle>
            <a:lvl1pPr>
              <a:defRPr/>
            </a:lvl1pPr>
          </a:lstStyle>
          <a:p>
            <a:pPr lvl="0"/>
            <a:endParaRPr lang="es-PE"/>
          </a:p>
        </p:txBody>
      </p:sp>
      <p:sp>
        <p:nvSpPr>
          <p:cNvPr id="3" name="Google Shape;1033;p22">
            <a:extLst>
              <a:ext uri="{FF2B5EF4-FFF2-40B4-BE49-F238E27FC236}">
                <a16:creationId xmlns:a16="http://schemas.microsoft.com/office/drawing/2014/main" id="{A1F9E038-1FB8-43ED-BFBD-F4C217496142}"/>
              </a:ext>
            </a:extLst>
          </p:cNvPr>
          <p:cNvSpPr txBox="1">
            <a:spLocks noGrp="1"/>
          </p:cNvSpPr>
          <p:nvPr>
            <p:ph type="title" idx="4294967295"/>
          </p:nvPr>
        </p:nvSpPr>
        <p:spPr>
          <a:xfrm>
            <a:off x="719998" y="2791626"/>
            <a:ext cx="2086797" cy="527700"/>
          </a:xfrm>
        </p:spPr>
        <p:txBody>
          <a:bodyPr/>
          <a:lstStyle>
            <a:lvl1pPr>
              <a:defRPr sz="2200">
                <a:solidFill>
                  <a:srgbClr val="5B4B68"/>
                </a:solidFill>
              </a:defRPr>
            </a:lvl1pPr>
          </a:lstStyle>
          <a:p>
            <a:pPr lvl="0"/>
            <a:endParaRPr lang="es-PE"/>
          </a:p>
        </p:txBody>
      </p:sp>
      <p:sp>
        <p:nvSpPr>
          <p:cNvPr id="4" name="Google Shape;1034;p22">
            <a:extLst>
              <a:ext uri="{FF2B5EF4-FFF2-40B4-BE49-F238E27FC236}">
                <a16:creationId xmlns:a16="http://schemas.microsoft.com/office/drawing/2014/main" id="{FD4AC17A-1FA0-4C6D-A0BE-EDF02083FF2E}"/>
              </a:ext>
            </a:extLst>
          </p:cNvPr>
          <p:cNvSpPr txBox="1">
            <a:spLocks noGrp="1"/>
          </p:cNvSpPr>
          <p:nvPr>
            <p:ph type="subTitle" idx="4294967295"/>
          </p:nvPr>
        </p:nvSpPr>
        <p:spPr>
          <a:xfrm>
            <a:off x="719998" y="3319326"/>
            <a:ext cx="2086797" cy="659995"/>
          </a:xfrm>
        </p:spPr>
        <p:txBody>
          <a:bodyPr anchorCtr="1"/>
          <a:lstStyle>
            <a:lvl1pPr algn="ctr">
              <a:lnSpc>
                <a:spcPct val="100000"/>
              </a:lnSpc>
              <a:buNone/>
              <a:defRPr/>
            </a:lvl1pPr>
          </a:lstStyle>
          <a:p>
            <a:pPr lvl="0"/>
            <a:endParaRPr lang="es-PE"/>
          </a:p>
        </p:txBody>
      </p:sp>
      <p:sp>
        <p:nvSpPr>
          <p:cNvPr id="5" name="Google Shape;1035;p22">
            <a:extLst>
              <a:ext uri="{FF2B5EF4-FFF2-40B4-BE49-F238E27FC236}">
                <a16:creationId xmlns:a16="http://schemas.microsoft.com/office/drawing/2014/main" id="{BD3C6917-24B3-425B-A295-BBA9E88E25F1}"/>
              </a:ext>
            </a:extLst>
          </p:cNvPr>
          <p:cNvSpPr txBox="1">
            <a:spLocks noGrp="1"/>
          </p:cNvSpPr>
          <p:nvPr>
            <p:ph type="title" idx="4294967295"/>
          </p:nvPr>
        </p:nvSpPr>
        <p:spPr>
          <a:xfrm>
            <a:off x="3528596" y="2791626"/>
            <a:ext cx="2086797" cy="527700"/>
          </a:xfrm>
        </p:spPr>
        <p:txBody>
          <a:bodyPr/>
          <a:lstStyle>
            <a:lvl1pPr>
              <a:defRPr sz="2200">
                <a:solidFill>
                  <a:srgbClr val="5B4B68"/>
                </a:solidFill>
              </a:defRPr>
            </a:lvl1pPr>
          </a:lstStyle>
          <a:p>
            <a:pPr lvl="0"/>
            <a:endParaRPr lang="es-PE"/>
          </a:p>
        </p:txBody>
      </p:sp>
      <p:sp>
        <p:nvSpPr>
          <p:cNvPr id="6" name="Google Shape;1036;p22">
            <a:extLst>
              <a:ext uri="{FF2B5EF4-FFF2-40B4-BE49-F238E27FC236}">
                <a16:creationId xmlns:a16="http://schemas.microsoft.com/office/drawing/2014/main" id="{C157591B-8CC4-4E8F-AA63-EB8FF03D9632}"/>
              </a:ext>
            </a:extLst>
          </p:cNvPr>
          <p:cNvSpPr txBox="1">
            <a:spLocks noGrp="1"/>
          </p:cNvSpPr>
          <p:nvPr>
            <p:ph type="subTitle" idx="4294967295"/>
          </p:nvPr>
        </p:nvSpPr>
        <p:spPr>
          <a:xfrm>
            <a:off x="3528596" y="3319326"/>
            <a:ext cx="2086797" cy="659995"/>
          </a:xfrm>
        </p:spPr>
        <p:txBody>
          <a:bodyPr anchorCtr="1"/>
          <a:lstStyle>
            <a:lvl1pPr algn="ctr">
              <a:lnSpc>
                <a:spcPct val="100000"/>
              </a:lnSpc>
              <a:buNone/>
              <a:defRPr/>
            </a:lvl1pPr>
          </a:lstStyle>
          <a:p>
            <a:pPr lvl="0"/>
            <a:endParaRPr lang="es-PE"/>
          </a:p>
        </p:txBody>
      </p:sp>
      <p:sp>
        <p:nvSpPr>
          <p:cNvPr id="7" name="Google Shape;1037;p22">
            <a:extLst>
              <a:ext uri="{FF2B5EF4-FFF2-40B4-BE49-F238E27FC236}">
                <a16:creationId xmlns:a16="http://schemas.microsoft.com/office/drawing/2014/main" id="{964EA401-63A1-4E11-867B-987299EF2640}"/>
              </a:ext>
            </a:extLst>
          </p:cNvPr>
          <p:cNvSpPr txBox="1">
            <a:spLocks noGrp="1"/>
          </p:cNvSpPr>
          <p:nvPr>
            <p:ph type="title" idx="4294967295"/>
          </p:nvPr>
        </p:nvSpPr>
        <p:spPr>
          <a:xfrm>
            <a:off x="6337194" y="2791626"/>
            <a:ext cx="2086797" cy="527700"/>
          </a:xfrm>
        </p:spPr>
        <p:txBody>
          <a:bodyPr/>
          <a:lstStyle>
            <a:lvl1pPr>
              <a:defRPr sz="2200">
                <a:solidFill>
                  <a:srgbClr val="5B4B68"/>
                </a:solidFill>
              </a:defRPr>
            </a:lvl1pPr>
          </a:lstStyle>
          <a:p>
            <a:pPr lvl="0"/>
            <a:endParaRPr lang="es-PE"/>
          </a:p>
        </p:txBody>
      </p:sp>
      <p:sp>
        <p:nvSpPr>
          <p:cNvPr id="8" name="Google Shape;1038;p22">
            <a:extLst>
              <a:ext uri="{FF2B5EF4-FFF2-40B4-BE49-F238E27FC236}">
                <a16:creationId xmlns:a16="http://schemas.microsoft.com/office/drawing/2014/main" id="{400FBE0D-9AE6-43AC-A2FF-D57DF67D5D53}"/>
              </a:ext>
            </a:extLst>
          </p:cNvPr>
          <p:cNvSpPr txBox="1">
            <a:spLocks noGrp="1"/>
          </p:cNvSpPr>
          <p:nvPr>
            <p:ph type="subTitle" idx="4294967295"/>
          </p:nvPr>
        </p:nvSpPr>
        <p:spPr>
          <a:xfrm>
            <a:off x="6337203" y="3319326"/>
            <a:ext cx="2086797" cy="659995"/>
          </a:xfrm>
        </p:spPr>
        <p:txBody>
          <a:bodyPr anchorCtr="1"/>
          <a:lstStyle>
            <a:lvl1pPr algn="ctr">
              <a:lnSpc>
                <a:spcPct val="100000"/>
              </a:lnSpc>
              <a:buNone/>
              <a:defRPr/>
            </a:lvl1pPr>
          </a:lstStyle>
          <a:p>
            <a:pPr lvl="0"/>
            <a:endParaRPr lang="es-PE"/>
          </a:p>
        </p:txBody>
      </p:sp>
    </p:spTree>
    <p:extLst>
      <p:ext uri="{BB962C8B-B14F-4D97-AF65-F5344CB8AC3E}">
        <p14:creationId xmlns:p14="http://schemas.microsoft.com/office/powerpoint/2010/main" val="188032746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_HEADER">
    <p:spTree>
      <p:nvGrpSpPr>
        <p:cNvPr id="1" name=""/>
        <p:cNvGrpSpPr/>
        <p:nvPr/>
      </p:nvGrpSpPr>
      <p:grpSpPr>
        <a:xfrm>
          <a:off x="0" y="0"/>
          <a:ext cx="0" cy="0"/>
          <a:chOff x="0" y="0"/>
          <a:chExt cx="0" cy="0"/>
        </a:xfrm>
      </p:grpSpPr>
      <p:sp>
        <p:nvSpPr>
          <p:cNvPr id="2" name="Google Shape;14;p3">
            <a:extLst>
              <a:ext uri="{FF2B5EF4-FFF2-40B4-BE49-F238E27FC236}">
                <a16:creationId xmlns:a16="http://schemas.microsoft.com/office/drawing/2014/main" id="{79B267C1-165E-43D8-87FA-7C9DC319E495}"/>
              </a:ext>
            </a:extLst>
          </p:cNvPr>
          <p:cNvSpPr txBox="1">
            <a:spLocks noGrp="1"/>
          </p:cNvSpPr>
          <p:nvPr>
            <p:ph type="title"/>
          </p:nvPr>
        </p:nvSpPr>
        <p:spPr>
          <a:xfrm>
            <a:off x="4892753" y="2176162"/>
            <a:ext cx="3538197" cy="1592400"/>
          </a:xfrm>
        </p:spPr>
        <p:txBody>
          <a:bodyPr/>
          <a:lstStyle>
            <a:lvl1pPr>
              <a:defRPr sz="5000">
                <a:solidFill>
                  <a:srgbClr val="5B4B68"/>
                </a:solidFill>
              </a:defRPr>
            </a:lvl1pPr>
          </a:lstStyle>
          <a:p>
            <a:pPr lvl="0"/>
            <a:endParaRPr lang="es-PE"/>
          </a:p>
        </p:txBody>
      </p:sp>
      <p:sp>
        <p:nvSpPr>
          <p:cNvPr id="3" name="Google Shape;15;p3">
            <a:extLst>
              <a:ext uri="{FF2B5EF4-FFF2-40B4-BE49-F238E27FC236}">
                <a16:creationId xmlns:a16="http://schemas.microsoft.com/office/drawing/2014/main" id="{63CBB9D4-E3C5-4500-82AA-66B1ED40F0AA}"/>
              </a:ext>
            </a:extLst>
          </p:cNvPr>
          <p:cNvSpPr txBox="1">
            <a:spLocks noGrp="1"/>
          </p:cNvSpPr>
          <p:nvPr>
            <p:ph type="title" idx="4294967295"/>
          </p:nvPr>
        </p:nvSpPr>
        <p:spPr>
          <a:xfrm>
            <a:off x="6113001" y="1173367"/>
            <a:ext cx="1097700" cy="692401"/>
          </a:xfrm>
        </p:spPr>
        <p:txBody>
          <a:bodyPr/>
          <a:lstStyle>
            <a:lvl1pPr>
              <a:defRPr sz="6000"/>
            </a:lvl1pPr>
          </a:lstStyle>
          <a:p>
            <a:pPr lvl="0"/>
            <a:r>
              <a:rPr lang="es-PE"/>
              <a:t>xx%</a:t>
            </a:r>
          </a:p>
        </p:txBody>
      </p:sp>
      <p:sp>
        <p:nvSpPr>
          <p:cNvPr id="4" name="Google Shape;16;p3">
            <a:extLst>
              <a:ext uri="{FF2B5EF4-FFF2-40B4-BE49-F238E27FC236}">
                <a16:creationId xmlns:a16="http://schemas.microsoft.com/office/drawing/2014/main" id="{3D0F38C6-8082-4898-AE43-B88BBB71C5AA}"/>
              </a:ext>
            </a:extLst>
          </p:cNvPr>
          <p:cNvSpPr txBox="1">
            <a:spLocks noGrp="1"/>
          </p:cNvSpPr>
          <p:nvPr>
            <p:ph type="subTitle" idx="4294967295"/>
          </p:nvPr>
        </p:nvSpPr>
        <p:spPr>
          <a:xfrm>
            <a:off x="4892753" y="3768388"/>
            <a:ext cx="3538197" cy="404402"/>
          </a:xfrm>
        </p:spPr>
        <p:txBody>
          <a:bodyPr anchorCtr="1"/>
          <a:lstStyle>
            <a:lvl1pPr algn="ctr">
              <a:lnSpc>
                <a:spcPct val="100000"/>
              </a:lnSpc>
              <a:buNone/>
              <a:defRPr/>
            </a:lvl1pPr>
          </a:lstStyle>
          <a:p>
            <a:pPr lvl="0"/>
            <a:endParaRPr lang="es-PE"/>
          </a:p>
        </p:txBody>
      </p:sp>
      <p:sp>
        <p:nvSpPr>
          <p:cNvPr id="5" name="Freeform 5">
            <a:extLst>
              <a:ext uri="{FF2B5EF4-FFF2-40B4-BE49-F238E27FC236}">
                <a16:creationId xmlns:a16="http://schemas.microsoft.com/office/drawing/2014/main" id="{B35D4413-4A4B-4AD0-AC3D-E126747D1196}"/>
              </a:ext>
            </a:extLst>
          </p:cNvPr>
          <p:cNvSpPr/>
          <p:nvPr/>
        </p:nvSpPr>
        <p:spPr>
          <a:xfrm rot="10799991">
            <a:off x="-1" y="4761317"/>
            <a:ext cx="9158987" cy="404402"/>
          </a:xfrm>
          <a:custGeom>
            <a:avLst/>
            <a:gdLst>
              <a:gd name="f0" fmla="val 10800000"/>
              <a:gd name="f1" fmla="val 5400000"/>
              <a:gd name="f2" fmla="val 180"/>
              <a:gd name="f3" fmla="val w"/>
              <a:gd name="f4" fmla="val h"/>
              <a:gd name="f5" fmla="val 0"/>
              <a:gd name="f6" fmla="val 1871"/>
              <a:gd name="f7" fmla="val 125"/>
              <a:gd name="f8" fmla="val 1642"/>
              <a:gd name="f9" fmla="+- 0 0 -90"/>
              <a:gd name="f10" fmla="*/ f3 1 1871"/>
              <a:gd name="f11" fmla="*/ f4 1 125"/>
              <a:gd name="f12" fmla="val f5"/>
              <a:gd name="f13" fmla="val f6"/>
              <a:gd name="f14" fmla="val f7"/>
              <a:gd name="f15" fmla="*/ f9 f0 1"/>
              <a:gd name="f16" fmla="+- f14 0 f12"/>
              <a:gd name="f17" fmla="+- f13 0 f12"/>
              <a:gd name="f18" fmla="*/ f15 1 f2"/>
              <a:gd name="f19" fmla="*/ f17 1 1871"/>
              <a:gd name="f20" fmla="*/ f16 1 125"/>
              <a:gd name="f21" fmla="*/ 1642 f17 1"/>
              <a:gd name="f22" fmla="*/ 125 f16 1"/>
              <a:gd name="f23" fmla="*/ 0 f17 1"/>
              <a:gd name="f24" fmla="*/ 0 f16 1"/>
              <a:gd name="f25" fmla="*/ 1871 f17 1"/>
              <a:gd name="f26" fmla="+- f18 0 f1"/>
              <a:gd name="f27" fmla="*/ f21 1 1871"/>
              <a:gd name="f28" fmla="*/ f22 1 125"/>
              <a:gd name="f29" fmla="*/ f23 1 1871"/>
              <a:gd name="f30" fmla="*/ f24 1 125"/>
              <a:gd name="f31" fmla="*/ f25 1 1871"/>
              <a:gd name="f32" fmla="*/ 0 1 f19"/>
              <a:gd name="f33" fmla="*/ f13 1 f19"/>
              <a:gd name="f34" fmla="*/ 0 1 f20"/>
              <a:gd name="f35" fmla="*/ f14 1 f20"/>
              <a:gd name="f36" fmla="*/ f27 1 f19"/>
              <a:gd name="f37" fmla="*/ f28 1 f20"/>
              <a:gd name="f38" fmla="*/ f29 1 f19"/>
              <a:gd name="f39" fmla="*/ f30 1 f20"/>
              <a:gd name="f40" fmla="*/ f31 1 f19"/>
              <a:gd name="f41" fmla="*/ f32 f10 1"/>
              <a:gd name="f42" fmla="*/ f33 f10 1"/>
              <a:gd name="f43" fmla="*/ f35 f11 1"/>
              <a:gd name="f44" fmla="*/ f34 f11 1"/>
              <a:gd name="f45" fmla="*/ f36 f10 1"/>
              <a:gd name="f46" fmla="*/ f37 f11 1"/>
              <a:gd name="f47" fmla="*/ f38 f10 1"/>
              <a:gd name="f48" fmla="*/ f39 f11 1"/>
              <a:gd name="f49" fmla="*/ f40 f10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5" y="f46"/>
              </a:cxn>
            </a:cxnLst>
            <a:rect l="f41" t="f44" r="f42" b="f43"/>
            <a:pathLst>
              <a:path w="1871" h="125">
                <a:moveTo>
                  <a:pt x="f8" y="f7"/>
                </a:moveTo>
                <a:lnTo>
                  <a:pt x="f5" y="f7"/>
                </a:lnTo>
                <a:lnTo>
                  <a:pt x="f5" y="f5"/>
                </a:lnTo>
                <a:lnTo>
                  <a:pt x="f6" y="f5"/>
                </a:lnTo>
                <a:lnTo>
                  <a:pt x="f8" y="f7"/>
                </a:lnTo>
                <a:close/>
              </a:path>
            </a:pathLst>
          </a:custGeom>
          <a:solidFill>
            <a:srgbClr val="873E8A"/>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spTree>
    <p:extLst>
      <p:ext uri="{BB962C8B-B14F-4D97-AF65-F5344CB8AC3E}">
        <p14:creationId xmlns:p14="http://schemas.microsoft.com/office/powerpoint/2010/main" val="301860613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USTOM_5">
    <p:spTree>
      <p:nvGrpSpPr>
        <p:cNvPr id="1" name=""/>
        <p:cNvGrpSpPr/>
        <p:nvPr/>
      </p:nvGrpSpPr>
      <p:grpSpPr>
        <a:xfrm>
          <a:off x="0" y="0"/>
          <a:ext cx="0" cy="0"/>
          <a:chOff x="0" y="0"/>
          <a:chExt cx="0" cy="0"/>
        </a:xfrm>
      </p:grpSpPr>
      <p:sp>
        <p:nvSpPr>
          <p:cNvPr id="2" name="Google Shape;1121;p23">
            <a:extLst>
              <a:ext uri="{FF2B5EF4-FFF2-40B4-BE49-F238E27FC236}">
                <a16:creationId xmlns:a16="http://schemas.microsoft.com/office/drawing/2014/main" id="{AF2013E8-39B1-40B4-A194-FC94357FFFD4}"/>
              </a:ext>
            </a:extLst>
          </p:cNvPr>
          <p:cNvSpPr txBox="1">
            <a:spLocks noGrp="1"/>
          </p:cNvSpPr>
          <p:nvPr>
            <p:ph type="title"/>
          </p:nvPr>
        </p:nvSpPr>
        <p:spPr>
          <a:xfrm>
            <a:off x="719998" y="445029"/>
            <a:ext cx="7704002" cy="572697"/>
          </a:xfrm>
        </p:spPr>
        <p:txBody>
          <a:bodyPr/>
          <a:lstStyle>
            <a:lvl1pPr>
              <a:defRPr/>
            </a:lvl1pPr>
          </a:lstStyle>
          <a:p>
            <a:pPr lvl="0"/>
            <a:endParaRPr lang="es-PE"/>
          </a:p>
        </p:txBody>
      </p:sp>
      <p:sp>
        <p:nvSpPr>
          <p:cNvPr id="3" name="Google Shape;1122;p23">
            <a:extLst>
              <a:ext uri="{FF2B5EF4-FFF2-40B4-BE49-F238E27FC236}">
                <a16:creationId xmlns:a16="http://schemas.microsoft.com/office/drawing/2014/main" id="{7F0A4E97-A163-465D-956A-9C2341BFB858}"/>
              </a:ext>
            </a:extLst>
          </p:cNvPr>
          <p:cNvSpPr txBox="1">
            <a:spLocks noGrp="1"/>
          </p:cNvSpPr>
          <p:nvPr>
            <p:ph type="title" idx="4294967295"/>
          </p:nvPr>
        </p:nvSpPr>
        <p:spPr>
          <a:xfrm>
            <a:off x="2104464" y="1892497"/>
            <a:ext cx="2273399" cy="414899"/>
          </a:xfrm>
        </p:spPr>
        <p:txBody>
          <a:bodyPr/>
          <a:lstStyle>
            <a:lvl1pPr>
              <a:defRPr sz="2200">
                <a:solidFill>
                  <a:srgbClr val="5B4B68"/>
                </a:solidFill>
              </a:defRPr>
            </a:lvl1pPr>
          </a:lstStyle>
          <a:p>
            <a:pPr lvl="0"/>
            <a:endParaRPr lang="es-PE"/>
          </a:p>
        </p:txBody>
      </p:sp>
      <p:sp>
        <p:nvSpPr>
          <p:cNvPr id="4" name="Google Shape;1123;p23">
            <a:extLst>
              <a:ext uri="{FF2B5EF4-FFF2-40B4-BE49-F238E27FC236}">
                <a16:creationId xmlns:a16="http://schemas.microsoft.com/office/drawing/2014/main" id="{59466783-D32D-4559-86D4-566D09C7BFDD}"/>
              </a:ext>
            </a:extLst>
          </p:cNvPr>
          <p:cNvSpPr txBox="1">
            <a:spLocks noGrp="1"/>
          </p:cNvSpPr>
          <p:nvPr>
            <p:ph type="subTitle" idx="4294967295"/>
          </p:nvPr>
        </p:nvSpPr>
        <p:spPr>
          <a:xfrm>
            <a:off x="2104464" y="2307479"/>
            <a:ext cx="2273399" cy="564303"/>
          </a:xfrm>
        </p:spPr>
        <p:txBody>
          <a:bodyPr anchorCtr="1"/>
          <a:lstStyle>
            <a:lvl1pPr algn="ctr">
              <a:lnSpc>
                <a:spcPct val="100000"/>
              </a:lnSpc>
              <a:buNone/>
              <a:defRPr/>
            </a:lvl1pPr>
          </a:lstStyle>
          <a:p>
            <a:pPr lvl="0"/>
            <a:endParaRPr lang="es-PE"/>
          </a:p>
        </p:txBody>
      </p:sp>
      <p:sp>
        <p:nvSpPr>
          <p:cNvPr id="5" name="Google Shape;1124;p23">
            <a:extLst>
              <a:ext uri="{FF2B5EF4-FFF2-40B4-BE49-F238E27FC236}">
                <a16:creationId xmlns:a16="http://schemas.microsoft.com/office/drawing/2014/main" id="{FFDD19A1-A8DD-4286-A2CA-619BBEDDD3B2}"/>
              </a:ext>
            </a:extLst>
          </p:cNvPr>
          <p:cNvSpPr txBox="1">
            <a:spLocks noGrp="1"/>
          </p:cNvSpPr>
          <p:nvPr>
            <p:ph type="title" idx="4294967295"/>
          </p:nvPr>
        </p:nvSpPr>
        <p:spPr>
          <a:xfrm>
            <a:off x="4766145" y="1892497"/>
            <a:ext cx="2273399" cy="414899"/>
          </a:xfrm>
        </p:spPr>
        <p:txBody>
          <a:bodyPr/>
          <a:lstStyle>
            <a:lvl1pPr>
              <a:defRPr sz="2200">
                <a:solidFill>
                  <a:srgbClr val="5B4B68"/>
                </a:solidFill>
              </a:defRPr>
            </a:lvl1pPr>
          </a:lstStyle>
          <a:p>
            <a:pPr lvl="0"/>
            <a:endParaRPr lang="es-PE"/>
          </a:p>
        </p:txBody>
      </p:sp>
      <p:sp>
        <p:nvSpPr>
          <p:cNvPr id="6" name="Google Shape;1125;p23">
            <a:extLst>
              <a:ext uri="{FF2B5EF4-FFF2-40B4-BE49-F238E27FC236}">
                <a16:creationId xmlns:a16="http://schemas.microsoft.com/office/drawing/2014/main" id="{7862B359-6244-4C12-9A84-2804BE41540C}"/>
              </a:ext>
            </a:extLst>
          </p:cNvPr>
          <p:cNvSpPr txBox="1">
            <a:spLocks noGrp="1"/>
          </p:cNvSpPr>
          <p:nvPr>
            <p:ph type="subTitle" idx="4294967295"/>
          </p:nvPr>
        </p:nvSpPr>
        <p:spPr>
          <a:xfrm>
            <a:off x="4766145" y="2307479"/>
            <a:ext cx="2273399" cy="564303"/>
          </a:xfrm>
        </p:spPr>
        <p:txBody>
          <a:bodyPr anchorCtr="1"/>
          <a:lstStyle>
            <a:lvl1pPr algn="ctr">
              <a:lnSpc>
                <a:spcPct val="100000"/>
              </a:lnSpc>
              <a:buNone/>
              <a:defRPr/>
            </a:lvl1pPr>
          </a:lstStyle>
          <a:p>
            <a:pPr lvl="0"/>
            <a:endParaRPr lang="es-PE"/>
          </a:p>
        </p:txBody>
      </p:sp>
      <p:sp>
        <p:nvSpPr>
          <p:cNvPr id="7" name="Google Shape;1126;p23">
            <a:extLst>
              <a:ext uri="{FF2B5EF4-FFF2-40B4-BE49-F238E27FC236}">
                <a16:creationId xmlns:a16="http://schemas.microsoft.com/office/drawing/2014/main" id="{CB8966AE-602A-4D11-B5D4-A318E91717BC}"/>
              </a:ext>
            </a:extLst>
          </p:cNvPr>
          <p:cNvSpPr txBox="1">
            <a:spLocks noGrp="1"/>
          </p:cNvSpPr>
          <p:nvPr>
            <p:ph type="title" idx="4294967295"/>
          </p:nvPr>
        </p:nvSpPr>
        <p:spPr>
          <a:xfrm>
            <a:off x="2104464" y="3624901"/>
            <a:ext cx="2273399" cy="414899"/>
          </a:xfrm>
        </p:spPr>
        <p:txBody>
          <a:bodyPr/>
          <a:lstStyle>
            <a:lvl1pPr>
              <a:defRPr sz="2200">
                <a:solidFill>
                  <a:srgbClr val="5B4B68"/>
                </a:solidFill>
              </a:defRPr>
            </a:lvl1pPr>
          </a:lstStyle>
          <a:p>
            <a:pPr lvl="0"/>
            <a:endParaRPr lang="es-PE"/>
          </a:p>
        </p:txBody>
      </p:sp>
      <p:sp>
        <p:nvSpPr>
          <p:cNvPr id="8" name="Google Shape;1127;p23">
            <a:extLst>
              <a:ext uri="{FF2B5EF4-FFF2-40B4-BE49-F238E27FC236}">
                <a16:creationId xmlns:a16="http://schemas.microsoft.com/office/drawing/2014/main" id="{C24C1F16-376B-488C-AF98-F0738AC37C16}"/>
              </a:ext>
            </a:extLst>
          </p:cNvPr>
          <p:cNvSpPr txBox="1">
            <a:spLocks noGrp="1"/>
          </p:cNvSpPr>
          <p:nvPr>
            <p:ph type="subTitle" idx="4294967295"/>
          </p:nvPr>
        </p:nvSpPr>
        <p:spPr>
          <a:xfrm>
            <a:off x="2104464" y="4039800"/>
            <a:ext cx="2273399" cy="564303"/>
          </a:xfrm>
        </p:spPr>
        <p:txBody>
          <a:bodyPr anchorCtr="1"/>
          <a:lstStyle>
            <a:lvl1pPr algn="ctr">
              <a:lnSpc>
                <a:spcPct val="100000"/>
              </a:lnSpc>
              <a:buNone/>
              <a:defRPr/>
            </a:lvl1pPr>
          </a:lstStyle>
          <a:p>
            <a:pPr lvl="0"/>
            <a:endParaRPr lang="es-PE"/>
          </a:p>
        </p:txBody>
      </p:sp>
      <p:sp>
        <p:nvSpPr>
          <p:cNvPr id="9" name="Google Shape;1128;p23">
            <a:extLst>
              <a:ext uri="{FF2B5EF4-FFF2-40B4-BE49-F238E27FC236}">
                <a16:creationId xmlns:a16="http://schemas.microsoft.com/office/drawing/2014/main" id="{4C0A32CE-CCD7-4204-B1AA-9A9471955F4A}"/>
              </a:ext>
            </a:extLst>
          </p:cNvPr>
          <p:cNvSpPr txBox="1">
            <a:spLocks noGrp="1"/>
          </p:cNvSpPr>
          <p:nvPr>
            <p:ph type="title" idx="4294967295"/>
          </p:nvPr>
        </p:nvSpPr>
        <p:spPr>
          <a:xfrm>
            <a:off x="4766145" y="3624901"/>
            <a:ext cx="2273399" cy="414899"/>
          </a:xfrm>
        </p:spPr>
        <p:txBody>
          <a:bodyPr/>
          <a:lstStyle>
            <a:lvl1pPr>
              <a:defRPr sz="2200">
                <a:solidFill>
                  <a:srgbClr val="5B4B68"/>
                </a:solidFill>
              </a:defRPr>
            </a:lvl1pPr>
          </a:lstStyle>
          <a:p>
            <a:pPr lvl="0"/>
            <a:endParaRPr lang="es-PE"/>
          </a:p>
        </p:txBody>
      </p:sp>
      <p:sp>
        <p:nvSpPr>
          <p:cNvPr id="10" name="Google Shape;1129;p23">
            <a:extLst>
              <a:ext uri="{FF2B5EF4-FFF2-40B4-BE49-F238E27FC236}">
                <a16:creationId xmlns:a16="http://schemas.microsoft.com/office/drawing/2014/main" id="{95AF11FD-4AF4-40F2-B2FA-75BD948DF2D9}"/>
              </a:ext>
            </a:extLst>
          </p:cNvPr>
          <p:cNvSpPr txBox="1">
            <a:spLocks noGrp="1"/>
          </p:cNvSpPr>
          <p:nvPr>
            <p:ph type="subTitle" idx="4294967295"/>
          </p:nvPr>
        </p:nvSpPr>
        <p:spPr>
          <a:xfrm>
            <a:off x="4766145" y="4039800"/>
            <a:ext cx="2273399" cy="564303"/>
          </a:xfrm>
        </p:spPr>
        <p:txBody>
          <a:bodyPr anchorCtr="1"/>
          <a:lstStyle>
            <a:lvl1pPr algn="ctr">
              <a:lnSpc>
                <a:spcPct val="100000"/>
              </a:lnSpc>
              <a:buNone/>
              <a:defRPr/>
            </a:lvl1pPr>
          </a:lstStyle>
          <a:p>
            <a:pPr lvl="0"/>
            <a:endParaRPr lang="es-PE"/>
          </a:p>
        </p:txBody>
      </p:sp>
      <p:sp>
        <p:nvSpPr>
          <p:cNvPr id="11" name="Freeform 5">
            <a:extLst>
              <a:ext uri="{FF2B5EF4-FFF2-40B4-BE49-F238E27FC236}">
                <a16:creationId xmlns:a16="http://schemas.microsoft.com/office/drawing/2014/main" id="{92EA0143-D782-485A-A307-708D3480B366}"/>
              </a:ext>
            </a:extLst>
          </p:cNvPr>
          <p:cNvSpPr/>
          <p:nvPr/>
        </p:nvSpPr>
        <p:spPr>
          <a:xfrm>
            <a:off x="-14987" y="-36868"/>
            <a:ext cx="1379098" cy="572697"/>
          </a:xfrm>
          <a:custGeom>
            <a:avLst/>
            <a:gdLst>
              <a:gd name="f0" fmla="val 10800000"/>
              <a:gd name="f1" fmla="val 5400000"/>
              <a:gd name="f2" fmla="val 180"/>
              <a:gd name="f3" fmla="val w"/>
              <a:gd name="f4" fmla="val h"/>
              <a:gd name="f5" fmla="val 0"/>
              <a:gd name="f6" fmla="val 1871"/>
              <a:gd name="f7" fmla="val 125"/>
              <a:gd name="f8" fmla="val 1642"/>
              <a:gd name="f9" fmla="+- 0 0 -90"/>
              <a:gd name="f10" fmla="*/ f3 1 1871"/>
              <a:gd name="f11" fmla="*/ f4 1 125"/>
              <a:gd name="f12" fmla="val f5"/>
              <a:gd name="f13" fmla="val f6"/>
              <a:gd name="f14" fmla="val f7"/>
              <a:gd name="f15" fmla="*/ f9 f0 1"/>
              <a:gd name="f16" fmla="+- f14 0 f12"/>
              <a:gd name="f17" fmla="+- f13 0 f12"/>
              <a:gd name="f18" fmla="*/ f15 1 f2"/>
              <a:gd name="f19" fmla="*/ f17 1 1871"/>
              <a:gd name="f20" fmla="*/ f16 1 125"/>
              <a:gd name="f21" fmla="*/ 1642 f17 1"/>
              <a:gd name="f22" fmla="*/ 125 f16 1"/>
              <a:gd name="f23" fmla="*/ 0 f17 1"/>
              <a:gd name="f24" fmla="*/ 0 f16 1"/>
              <a:gd name="f25" fmla="*/ 1871 f17 1"/>
              <a:gd name="f26" fmla="+- f18 0 f1"/>
              <a:gd name="f27" fmla="*/ f21 1 1871"/>
              <a:gd name="f28" fmla="*/ f22 1 125"/>
              <a:gd name="f29" fmla="*/ f23 1 1871"/>
              <a:gd name="f30" fmla="*/ f24 1 125"/>
              <a:gd name="f31" fmla="*/ f25 1 1871"/>
              <a:gd name="f32" fmla="*/ 0 1 f19"/>
              <a:gd name="f33" fmla="*/ f13 1 f19"/>
              <a:gd name="f34" fmla="*/ 0 1 f20"/>
              <a:gd name="f35" fmla="*/ f14 1 f20"/>
              <a:gd name="f36" fmla="*/ f27 1 f19"/>
              <a:gd name="f37" fmla="*/ f28 1 f20"/>
              <a:gd name="f38" fmla="*/ f29 1 f19"/>
              <a:gd name="f39" fmla="*/ f30 1 f20"/>
              <a:gd name="f40" fmla="*/ f31 1 f19"/>
              <a:gd name="f41" fmla="*/ f32 f10 1"/>
              <a:gd name="f42" fmla="*/ f33 f10 1"/>
              <a:gd name="f43" fmla="*/ f35 f11 1"/>
              <a:gd name="f44" fmla="*/ f34 f11 1"/>
              <a:gd name="f45" fmla="*/ f36 f10 1"/>
              <a:gd name="f46" fmla="*/ f37 f11 1"/>
              <a:gd name="f47" fmla="*/ f38 f10 1"/>
              <a:gd name="f48" fmla="*/ f39 f11 1"/>
              <a:gd name="f49" fmla="*/ f40 f10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5" y="f46"/>
              </a:cxn>
            </a:cxnLst>
            <a:rect l="f41" t="f44" r="f42" b="f43"/>
            <a:pathLst>
              <a:path w="1871" h="125">
                <a:moveTo>
                  <a:pt x="f8" y="f7"/>
                </a:moveTo>
                <a:lnTo>
                  <a:pt x="f5" y="f7"/>
                </a:lnTo>
                <a:lnTo>
                  <a:pt x="f5" y="f5"/>
                </a:lnTo>
                <a:lnTo>
                  <a:pt x="f6" y="f5"/>
                </a:lnTo>
                <a:lnTo>
                  <a:pt x="f8" y="f7"/>
                </a:lnTo>
                <a:close/>
              </a:path>
            </a:pathLst>
          </a:custGeom>
          <a:solidFill>
            <a:srgbClr val="873E8A"/>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sp>
        <p:nvSpPr>
          <p:cNvPr id="12" name="Freeform 5">
            <a:extLst>
              <a:ext uri="{FF2B5EF4-FFF2-40B4-BE49-F238E27FC236}">
                <a16:creationId xmlns:a16="http://schemas.microsoft.com/office/drawing/2014/main" id="{84D20FE6-3046-4185-AE65-950441FCE488}"/>
              </a:ext>
            </a:extLst>
          </p:cNvPr>
          <p:cNvSpPr/>
          <p:nvPr/>
        </p:nvSpPr>
        <p:spPr>
          <a:xfrm rot="10799991">
            <a:off x="7764901" y="4570802"/>
            <a:ext cx="1379098" cy="572697"/>
          </a:xfrm>
          <a:custGeom>
            <a:avLst/>
            <a:gdLst>
              <a:gd name="f0" fmla="val 10800000"/>
              <a:gd name="f1" fmla="val 5400000"/>
              <a:gd name="f2" fmla="val 180"/>
              <a:gd name="f3" fmla="val w"/>
              <a:gd name="f4" fmla="val h"/>
              <a:gd name="f5" fmla="val 0"/>
              <a:gd name="f6" fmla="val 1871"/>
              <a:gd name="f7" fmla="val 125"/>
              <a:gd name="f8" fmla="val 1642"/>
              <a:gd name="f9" fmla="+- 0 0 -90"/>
              <a:gd name="f10" fmla="*/ f3 1 1871"/>
              <a:gd name="f11" fmla="*/ f4 1 125"/>
              <a:gd name="f12" fmla="val f5"/>
              <a:gd name="f13" fmla="val f6"/>
              <a:gd name="f14" fmla="val f7"/>
              <a:gd name="f15" fmla="*/ f9 f0 1"/>
              <a:gd name="f16" fmla="+- f14 0 f12"/>
              <a:gd name="f17" fmla="+- f13 0 f12"/>
              <a:gd name="f18" fmla="*/ f15 1 f2"/>
              <a:gd name="f19" fmla="*/ f17 1 1871"/>
              <a:gd name="f20" fmla="*/ f16 1 125"/>
              <a:gd name="f21" fmla="*/ 1642 f17 1"/>
              <a:gd name="f22" fmla="*/ 125 f16 1"/>
              <a:gd name="f23" fmla="*/ 0 f17 1"/>
              <a:gd name="f24" fmla="*/ 0 f16 1"/>
              <a:gd name="f25" fmla="*/ 1871 f17 1"/>
              <a:gd name="f26" fmla="+- f18 0 f1"/>
              <a:gd name="f27" fmla="*/ f21 1 1871"/>
              <a:gd name="f28" fmla="*/ f22 1 125"/>
              <a:gd name="f29" fmla="*/ f23 1 1871"/>
              <a:gd name="f30" fmla="*/ f24 1 125"/>
              <a:gd name="f31" fmla="*/ f25 1 1871"/>
              <a:gd name="f32" fmla="*/ 0 1 f19"/>
              <a:gd name="f33" fmla="*/ f13 1 f19"/>
              <a:gd name="f34" fmla="*/ 0 1 f20"/>
              <a:gd name="f35" fmla="*/ f14 1 f20"/>
              <a:gd name="f36" fmla="*/ f27 1 f19"/>
              <a:gd name="f37" fmla="*/ f28 1 f20"/>
              <a:gd name="f38" fmla="*/ f29 1 f19"/>
              <a:gd name="f39" fmla="*/ f30 1 f20"/>
              <a:gd name="f40" fmla="*/ f31 1 f19"/>
              <a:gd name="f41" fmla="*/ f32 f10 1"/>
              <a:gd name="f42" fmla="*/ f33 f10 1"/>
              <a:gd name="f43" fmla="*/ f35 f11 1"/>
              <a:gd name="f44" fmla="*/ f34 f11 1"/>
              <a:gd name="f45" fmla="*/ f36 f10 1"/>
              <a:gd name="f46" fmla="*/ f37 f11 1"/>
              <a:gd name="f47" fmla="*/ f38 f10 1"/>
              <a:gd name="f48" fmla="*/ f39 f11 1"/>
              <a:gd name="f49" fmla="*/ f40 f10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5" y="f46"/>
              </a:cxn>
            </a:cxnLst>
            <a:rect l="f41" t="f44" r="f42" b="f43"/>
            <a:pathLst>
              <a:path w="1871" h="125">
                <a:moveTo>
                  <a:pt x="f8" y="f7"/>
                </a:moveTo>
                <a:lnTo>
                  <a:pt x="f5" y="f7"/>
                </a:lnTo>
                <a:lnTo>
                  <a:pt x="f5" y="f5"/>
                </a:lnTo>
                <a:lnTo>
                  <a:pt x="f6" y="f5"/>
                </a:lnTo>
                <a:lnTo>
                  <a:pt x="f8" y="f7"/>
                </a:lnTo>
                <a:close/>
              </a:path>
            </a:pathLst>
          </a:custGeom>
          <a:solidFill>
            <a:srgbClr val="873E8A"/>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spTree>
    <p:extLst>
      <p:ext uri="{BB962C8B-B14F-4D97-AF65-F5344CB8AC3E}">
        <p14:creationId xmlns:p14="http://schemas.microsoft.com/office/powerpoint/2010/main" val="1971603720"/>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USTOM_5_1">
    <p:spTree>
      <p:nvGrpSpPr>
        <p:cNvPr id="1" name=""/>
        <p:cNvGrpSpPr/>
        <p:nvPr/>
      </p:nvGrpSpPr>
      <p:grpSpPr>
        <a:xfrm>
          <a:off x="0" y="0"/>
          <a:ext cx="0" cy="0"/>
          <a:chOff x="0" y="0"/>
          <a:chExt cx="0" cy="0"/>
        </a:xfrm>
      </p:grpSpPr>
      <p:sp>
        <p:nvSpPr>
          <p:cNvPr id="2" name="Google Shape;1215;p24">
            <a:extLst>
              <a:ext uri="{FF2B5EF4-FFF2-40B4-BE49-F238E27FC236}">
                <a16:creationId xmlns:a16="http://schemas.microsoft.com/office/drawing/2014/main" id="{EF5E9865-5698-4480-9FEE-5AE0D07E905A}"/>
              </a:ext>
            </a:extLst>
          </p:cNvPr>
          <p:cNvSpPr txBox="1">
            <a:spLocks noGrp="1"/>
          </p:cNvSpPr>
          <p:nvPr>
            <p:ph type="title"/>
          </p:nvPr>
        </p:nvSpPr>
        <p:spPr>
          <a:xfrm>
            <a:off x="719998" y="445029"/>
            <a:ext cx="7704002" cy="572697"/>
          </a:xfrm>
        </p:spPr>
        <p:txBody>
          <a:bodyPr/>
          <a:lstStyle>
            <a:lvl1pPr>
              <a:defRPr/>
            </a:lvl1pPr>
          </a:lstStyle>
          <a:p>
            <a:pPr lvl="0"/>
            <a:endParaRPr lang="es-PE"/>
          </a:p>
        </p:txBody>
      </p:sp>
      <p:sp>
        <p:nvSpPr>
          <p:cNvPr id="3" name="Google Shape;1216;p24">
            <a:extLst>
              <a:ext uri="{FF2B5EF4-FFF2-40B4-BE49-F238E27FC236}">
                <a16:creationId xmlns:a16="http://schemas.microsoft.com/office/drawing/2014/main" id="{1A286D85-3867-44AC-BB7F-9CE607DFAF9C}"/>
              </a:ext>
            </a:extLst>
          </p:cNvPr>
          <p:cNvSpPr txBox="1">
            <a:spLocks noGrp="1"/>
          </p:cNvSpPr>
          <p:nvPr>
            <p:ph type="title" idx="4294967295"/>
          </p:nvPr>
        </p:nvSpPr>
        <p:spPr>
          <a:xfrm>
            <a:off x="2693785" y="2841177"/>
            <a:ext cx="1800599" cy="414899"/>
          </a:xfrm>
        </p:spPr>
        <p:txBody>
          <a:bodyPr/>
          <a:lstStyle>
            <a:lvl1pPr>
              <a:defRPr sz="2200">
                <a:solidFill>
                  <a:srgbClr val="5B4B68"/>
                </a:solidFill>
              </a:defRPr>
            </a:lvl1pPr>
          </a:lstStyle>
          <a:p>
            <a:pPr lvl="0"/>
            <a:endParaRPr lang="es-PE"/>
          </a:p>
        </p:txBody>
      </p:sp>
      <p:sp>
        <p:nvSpPr>
          <p:cNvPr id="4" name="Google Shape;1217;p24">
            <a:extLst>
              <a:ext uri="{FF2B5EF4-FFF2-40B4-BE49-F238E27FC236}">
                <a16:creationId xmlns:a16="http://schemas.microsoft.com/office/drawing/2014/main" id="{D4ABF275-F27A-4E63-9A41-3A5C169410D5}"/>
              </a:ext>
            </a:extLst>
          </p:cNvPr>
          <p:cNvSpPr txBox="1">
            <a:spLocks noGrp="1"/>
          </p:cNvSpPr>
          <p:nvPr>
            <p:ph type="subTitle" idx="4294967295"/>
          </p:nvPr>
        </p:nvSpPr>
        <p:spPr>
          <a:xfrm>
            <a:off x="2693785" y="3256077"/>
            <a:ext cx="1800599" cy="564303"/>
          </a:xfrm>
        </p:spPr>
        <p:txBody>
          <a:bodyPr anchorCtr="1"/>
          <a:lstStyle>
            <a:lvl1pPr algn="ctr">
              <a:lnSpc>
                <a:spcPct val="100000"/>
              </a:lnSpc>
              <a:buNone/>
              <a:defRPr/>
            </a:lvl1pPr>
          </a:lstStyle>
          <a:p>
            <a:pPr lvl="0"/>
            <a:endParaRPr lang="es-PE"/>
          </a:p>
        </p:txBody>
      </p:sp>
      <p:sp>
        <p:nvSpPr>
          <p:cNvPr id="5" name="Google Shape;1218;p24">
            <a:extLst>
              <a:ext uri="{FF2B5EF4-FFF2-40B4-BE49-F238E27FC236}">
                <a16:creationId xmlns:a16="http://schemas.microsoft.com/office/drawing/2014/main" id="{C15B8CDE-38D4-4CF1-9E27-9BA8CD0C9BA8}"/>
              </a:ext>
            </a:extLst>
          </p:cNvPr>
          <p:cNvSpPr txBox="1">
            <a:spLocks noGrp="1"/>
          </p:cNvSpPr>
          <p:nvPr>
            <p:ph type="title" idx="4294967295"/>
          </p:nvPr>
        </p:nvSpPr>
        <p:spPr>
          <a:xfrm>
            <a:off x="4649614" y="2841177"/>
            <a:ext cx="1800599" cy="414899"/>
          </a:xfrm>
        </p:spPr>
        <p:txBody>
          <a:bodyPr/>
          <a:lstStyle>
            <a:lvl1pPr>
              <a:defRPr sz="2200">
                <a:solidFill>
                  <a:srgbClr val="5B4B68"/>
                </a:solidFill>
              </a:defRPr>
            </a:lvl1pPr>
          </a:lstStyle>
          <a:p>
            <a:pPr lvl="0"/>
            <a:endParaRPr lang="es-PE"/>
          </a:p>
        </p:txBody>
      </p:sp>
      <p:sp>
        <p:nvSpPr>
          <p:cNvPr id="6" name="Google Shape;1219;p24">
            <a:extLst>
              <a:ext uri="{FF2B5EF4-FFF2-40B4-BE49-F238E27FC236}">
                <a16:creationId xmlns:a16="http://schemas.microsoft.com/office/drawing/2014/main" id="{C5A6CFAF-6761-4D80-A686-D5AEE143F58D}"/>
              </a:ext>
            </a:extLst>
          </p:cNvPr>
          <p:cNvSpPr txBox="1">
            <a:spLocks noGrp="1"/>
          </p:cNvSpPr>
          <p:nvPr>
            <p:ph type="subTitle" idx="4294967295"/>
          </p:nvPr>
        </p:nvSpPr>
        <p:spPr>
          <a:xfrm>
            <a:off x="4649614" y="3256077"/>
            <a:ext cx="1800599" cy="564303"/>
          </a:xfrm>
        </p:spPr>
        <p:txBody>
          <a:bodyPr anchorCtr="1"/>
          <a:lstStyle>
            <a:lvl1pPr algn="ctr">
              <a:lnSpc>
                <a:spcPct val="100000"/>
              </a:lnSpc>
              <a:buNone/>
              <a:defRPr/>
            </a:lvl1pPr>
          </a:lstStyle>
          <a:p>
            <a:pPr lvl="0"/>
            <a:endParaRPr lang="es-PE"/>
          </a:p>
        </p:txBody>
      </p:sp>
      <p:sp>
        <p:nvSpPr>
          <p:cNvPr id="7" name="Google Shape;1220;p24">
            <a:extLst>
              <a:ext uri="{FF2B5EF4-FFF2-40B4-BE49-F238E27FC236}">
                <a16:creationId xmlns:a16="http://schemas.microsoft.com/office/drawing/2014/main" id="{17ABF47E-373B-403B-ACCD-5F2F22F757BF}"/>
              </a:ext>
            </a:extLst>
          </p:cNvPr>
          <p:cNvSpPr txBox="1">
            <a:spLocks noGrp="1"/>
          </p:cNvSpPr>
          <p:nvPr>
            <p:ph type="title" idx="4294967295"/>
          </p:nvPr>
        </p:nvSpPr>
        <p:spPr>
          <a:xfrm>
            <a:off x="737966" y="2841177"/>
            <a:ext cx="1800599" cy="414899"/>
          </a:xfrm>
        </p:spPr>
        <p:txBody>
          <a:bodyPr/>
          <a:lstStyle>
            <a:lvl1pPr>
              <a:defRPr sz="2200">
                <a:solidFill>
                  <a:srgbClr val="5B4B68"/>
                </a:solidFill>
              </a:defRPr>
            </a:lvl1pPr>
          </a:lstStyle>
          <a:p>
            <a:pPr lvl="0"/>
            <a:endParaRPr lang="es-PE"/>
          </a:p>
        </p:txBody>
      </p:sp>
      <p:sp>
        <p:nvSpPr>
          <p:cNvPr id="8" name="Google Shape;1221;p24">
            <a:extLst>
              <a:ext uri="{FF2B5EF4-FFF2-40B4-BE49-F238E27FC236}">
                <a16:creationId xmlns:a16="http://schemas.microsoft.com/office/drawing/2014/main" id="{CCFE61A9-3692-43C6-B711-C29F204555E0}"/>
              </a:ext>
            </a:extLst>
          </p:cNvPr>
          <p:cNvSpPr txBox="1">
            <a:spLocks noGrp="1"/>
          </p:cNvSpPr>
          <p:nvPr>
            <p:ph type="subTitle" idx="4294967295"/>
          </p:nvPr>
        </p:nvSpPr>
        <p:spPr>
          <a:xfrm>
            <a:off x="737966" y="3256077"/>
            <a:ext cx="1800599" cy="564303"/>
          </a:xfrm>
        </p:spPr>
        <p:txBody>
          <a:bodyPr anchorCtr="1"/>
          <a:lstStyle>
            <a:lvl1pPr algn="ctr">
              <a:lnSpc>
                <a:spcPct val="100000"/>
              </a:lnSpc>
              <a:buNone/>
              <a:defRPr/>
            </a:lvl1pPr>
          </a:lstStyle>
          <a:p>
            <a:pPr lvl="0"/>
            <a:endParaRPr lang="es-PE"/>
          </a:p>
        </p:txBody>
      </p:sp>
      <p:sp>
        <p:nvSpPr>
          <p:cNvPr id="9" name="Google Shape;1222;p24">
            <a:extLst>
              <a:ext uri="{FF2B5EF4-FFF2-40B4-BE49-F238E27FC236}">
                <a16:creationId xmlns:a16="http://schemas.microsoft.com/office/drawing/2014/main" id="{75E34F6D-E627-42B7-99C7-D95E995F813D}"/>
              </a:ext>
            </a:extLst>
          </p:cNvPr>
          <p:cNvSpPr txBox="1">
            <a:spLocks noGrp="1"/>
          </p:cNvSpPr>
          <p:nvPr>
            <p:ph type="title" idx="4294967295"/>
          </p:nvPr>
        </p:nvSpPr>
        <p:spPr>
          <a:xfrm>
            <a:off x="6605442" y="2841177"/>
            <a:ext cx="1800599" cy="414899"/>
          </a:xfrm>
        </p:spPr>
        <p:txBody>
          <a:bodyPr/>
          <a:lstStyle>
            <a:lvl1pPr>
              <a:defRPr sz="2200">
                <a:solidFill>
                  <a:srgbClr val="5B4B68"/>
                </a:solidFill>
              </a:defRPr>
            </a:lvl1pPr>
          </a:lstStyle>
          <a:p>
            <a:pPr lvl="0"/>
            <a:endParaRPr lang="es-PE"/>
          </a:p>
        </p:txBody>
      </p:sp>
      <p:sp>
        <p:nvSpPr>
          <p:cNvPr id="10" name="Google Shape;1223;p24">
            <a:extLst>
              <a:ext uri="{FF2B5EF4-FFF2-40B4-BE49-F238E27FC236}">
                <a16:creationId xmlns:a16="http://schemas.microsoft.com/office/drawing/2014/main" id="{352204E4-805D-43EA-B4BC-197C660883D9}"/>
              </a:ext>
            </a:extLst>
          </p:cNvPr>
          <p:cNvSpPr txBox="1">
            <a:spLocks noGrp="1"/>
          </p:cNvSpPr>
          <p:nvPr>
            <p:ph type="subTitle" idx="4294967295"/>
          </p:nvPr>
        </p:nvSpPr>
        <p:spPr>
          <a:xfrm>
            <a:off x="6605433" y="3256077"/>
            <a:ext cx="1800599" cy="564303"/>
          </a:xfrm>
        </p:spPr>
        <p:txBody>
          <a:bodyPr anchorCtr="1"/>
          <a:lstStyle>
            <a:lvl1pPr algn="ctr">
              <a:lnSpc>
                <a:spcPct val="100000"/>
              </a:lnSpc>
              <a:buNone/>
              <a:defRPr/>
            </a:lvl1pPr>
          </a:lstStyle>
          <a:p>
            <a:pPr lvl="0"/>
            <a:endParaRPr lang="es-PE"/>
          </a:p>
        </p:txBody>
      </p:sp>
    </p:spTree>
    <p:extLst>
      <p:ext uri="{BB962C8B-B14F-4D97-AF65-F5344CB8AC3E}">
        <p14:creationId xmlns:p14="http://schemas.microsoft.com/office/powerpoint/2010/main" val="2484115873"/>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USTOM_8">
    <p:spTree>
      <p:nvGrpSpPr>
        <p:cNvPr id="1" name=""/>
        <p:cNvGrpSpPr/>
        <p:nvPr/>
      </p:nvGrpSpPr>
      <p:grpSpPr>
        <a:xfrm>
          <a:off x="0" y="0"/>
          <a:ext cx="0" cy="0"/>
          <a:chOff x="0" y="0"/>
          <a:chExt cx="0" cy="0"/>
        </a:xfrm>
      </p:grpSpPr>
      <p:sp>
        <p:nvSpPr>
          <p:cNvPr id="2" name="Google Shape;1325;p26">
            <a:extLst>
              <a:ext uri="{FF2B5EF4-FFF2-40B4-BE49-F238E27FC236}">
                <a16:creationId xmlns:a16="http://schemas.microsoft.com/office/drawing/2014/main" id="{6B845F72-75D1-4858-BF42-C6705912A85F}"/>
              </a:ext>
            </a:extLst>
          </p:cNvPr>
          <p:cNvSpPr txBox="1">
            <a:spLocks noGrp="1"/>
          </p:cNvSpPr>
          <p:nvPr>
            <p:ph type="title"/>
          </p:nvPr>
        </p:nvSpPr>
        <p:spPr>
          <a:xfrm>
            <a:off x="713103" y="2339739"/>
            <a:ext cx="2258101" cy="1129503"/>
          </a:xfrm>
        </p:spPr>
        <p:txBody>
          <a:bodyPr/>
          <a:lstStyle>
            <a:lvl1pPr>
              <a:defRPr sz="7200"/>
            </a:lvl1pPr>
          </a:lstStyle>
          <a:p>
            <a:pPr lvl="0"/>
            <a:r>
              <a:rPr lang="es-PE"/>
              <a:t>xx%</a:t>
            </a:r>
          </a:p>
        </p:txBody>
      </p:sp>
      <p:sp>
        <p:nvSpPr>
          <p:cNvPr id="3" name="Google Shape;1326;p26">
            <a:extLst>
              <a:ext uri="{FF2B5EF4-FFF2-40B4-BE49-F238E27FC236}">
                <a16:creationId xmlns:a16="http://schemas.microsoft.com/office/drawing/2014/main" id="{3F9126E7-11B0-4E7F-968F-997142C1EFB1}"/>
              </a:ext>
            </a:extLst>
          </p:cNvPr>
          <p:cNvSpPr txBox="1">
            <a:spLocks noGrp="1"/>
          </p:cNvSpPr>
          <p:nvPr>
            <p:ph type="subTitle" idx="4294967295"/>
          </p:nvPr>
        </p:nvSpPr>
        <p:spPr>
          <a:xfrm>
            <a:off x="713103" y="3469050"/>
            <a:ext cx="2258101" cy="598803"/>
          </a:xfrm>
        </p:spPr>
        <p:txBody>
          <a:bodyPr anchorCtr="1"/>
          <a:lstStyle>
            <a:lvl1pPr algn="ctr">
              <a:lnSpc>
                <a:spcPct val="100000"/>
              </a:lnSpc>
              <a:buNone/>
              <a:defRPr sz="1600"/>
            </a:lvl1pPr>
          </a:lstStyle>
          <a:p>
            <a:pPr lvl="0"/>
            <a:endParaRPr lang="es-PE"/>
          </a:p>
        </p:txBody>
      </p:sp>
      <p:sp>
        <p:nvSpPr>
          <p:cNvPr id="4" name="Google Shape;1327;p26">
            <a:extLst>
              <a:ext uri="{FF2B5EF4-FFF2-40B4-BE49-F238E27FC236}">
                <a16:creationId xmlns:a16="http://schemas.microsoft.com/office/drawing/2014/main" id="{EC7DE6E6-5BF1-473A-AF93-AC784A812E88}"/>
              </a:ext>
            </a:extLst>
          </p:cNvPr>
          <p:cNvSpPr txBox="1">
            <a:spLocks noGrp="1"/>
          </p:cNvSpPr>
          <p:nvPr>
            <p:ph type="title" idx="4294967295"/>
          </p:nvPr>
        </p:nvSpPr>
        <p:spPr>
          <a:xfrm>
            <a:off x="3442953" y="776353"/>
            <a:ext cx="2258101" cy="1129503"/>
          </a:xfrm>
        </p:spPr>
        <p:txBody>
          <a:bodyPr/>
          <a:lstStyle>
            <a:lvl1pPr>
              <a:defRPr sz="7200">
                <a:solidFill>
                  <a:srgbClr val="5B4B68"/>
                </a:solidFill>
              </a:defRPr>
            </a:lvl1pPr>
          </a:lstStyle>
          <a:p>
            <a:pPr lvl="0"/>
            <a:r>
              <a:rPr lang="es-PE"/>
              <a:t>xx%</a:t>
            </a:r>
          </a:p>
        </p:txBody>
      </p:sp>
      <p:sp>
        <p:nvSpPr>
          <p:cNvPr id="5" name="Google Shape;1328;p26">
            <a:extLst>
              <a:ext uri="{FF2B5EF4-FFF2-40B4-BE49-F238E27FC236}">
                <a16:creationId xmlns:a16="http://schemas.microsoft.com/office/drawing/2014/main" id="{E485BACD-BB25-439D-ADC6-36939C74EB97}"/>
              </a:ext>
            </a:extLst>
          </p:cNvPr>
          <p:cNvSpPr txBox="1">
            <a:spLocks noGrp="1"/>
          </p:cNvSpPr>
          <p:nvPr>
            <p:ph type="subTitle" idx="4294967295"/>
          </p:nvPr>
        </p:nvSpPr>
        <p:spPr>
          <a:xfrm>
            <a:off x="3442953" y="1905646"/>
            <a:ext cx="2258101" cy="598803"/>
          </a:xfrm>
        </p:spPr>
        <p:txBody>
          <a:bodyPr anchorCtr="1"/>
          <a:lstStyle>
            <a:lvl1pPr algn="ctr">
              <a:lnSpc>
                <a:spcPct val="100000"/>
              </a:lnSpc>
              <a:buNone/>
              <a:defRPr sz="1600"/>
            </a:lvl1pPr>
          </a:lstStyle>
          <a:p>
            <a:pPr lvl="0"/>
            <a:endParaRPr lang="es-PE"/>
          </a:p>
        </p:txBody>
      </p:sp>
      <p:sp>
        <p:nvSpPr>
          <p:cNvPr id="6" name="Google Shape;1329;p26">
            <a:extLst>
              <a:ext uri="{FF2B5EF4-FFF2-40B4-BE49-F238E27FC236}">
                <a16:creationId xmlns:a16="http://schemas.microsoft.com/office/drawing/2014/main" id="{86F815A1-D128-4788-AD8B-07906C2F6CCC}"/>
              </a:ext>
            </a:extLst>
          </p:cNvPr>
          <p:cNvSpPr txBox="1">
            <a:spLocks noGrp="1"/>
          </p:cNvSpPr>
          <p:nvPr>
            <p:ph type="title" idx="4294967295"/>
          </p:nvPr>
        </p:nvSpPr>
        <p:spPr>
          <a:xfrm>
            <a:off x="6172803" y="2339730"/>
            <a:ext cx="2258101" cy="1129503"/>
          </a:xfrm>
        </p:spPr>
        <p:txBody>
          <a:bodyPr/>
          <a:lstStyle>
            <a:lvl1pPr>
              <a:defRPr sz="7200">
                <a:solidFill>
                  <a:srgbClr val="511454"/>
                </a:solidFill>
              </a:defRPr>
            </a:lvl1pPr>
          </a:lstStyle>
          <a:p>
            <a:pPr lvl="0"/>
            <a:r>
              <a:rPr lang="es-PE"/>
              <a:t>xx%</a:t>
            </a:r>
          </a:p>
        </p:txBody>
      </p:sp>
      <p:sp>
        <p:nvSpPr>
          <p:cNvPr id="7" name="Google Shape;1330;p26">
            <a:extLst>
              <a:ext uri="{FF2B5EF4-FFF2-40B4-BE49-F238E27FC236}">
                <a16:creationId xmlns:a16="http://schemas.microsoft.com/office/drawing/2014/main" id="{24FC67F9-1B95-4988-8A8E-782D83620464}"/>
              </a:ext>
            </a:extLst>
          </p:cNvPr>
          <p:cNvSpPr txBox="1">
            <a:spLocks noGrp="1"/>
          </p:cNvSpPr>
          <p:nvPr>
            <p:ph type="subTitle" idx="4294967295"/>
          </p:nvPr>
        </p:nvSpPr>
        <p:spPr>
          <a:xfrm>
            <a:off x="6172803" y="3469023"/>
            <a:ext cx="2258101" cy="598803"/>
          </a:xfrm>
        </p:spPr>
        <p:txBody>
          <a:bodyPr anchorCtr="1"/>
          <a:lstStyle>
            <a:lvl1pPr algn="ctr">
              <a:lnSpc>
                <a:spcPct val="100000"/>
              </a:lnSpc>
              <a:buNone/>
              <a:defRPr sz="1600"/>
            </a:lvl1pPr>
          </a:lstStyle>
          <a:p>
            <a:pPr lvl="0"/>
            <a:endParaRPr lang="es-PE"/>
          </a:p>
        </p:txBody>
      </p:sp>
      <p:sp>
        <p:nvSpPr>
          <p:cNvPr id="8" name="Freeform 5">
            <a:extLst>
              <a:ext uri="{FF2B5EF4-FFF2-40B4-BE49-F238E27FC236}">
                <a16:creationId xmlns:a16="http://schemas.microsoft.com/office/drawing/2014/main" id="{C63AF757-B8E0-4CFF-9631-BCC66D7A9CF0}"/>
              </a:ext>
            </a:extLst>
          </p:cNvPr>
          <p:cNvSpPr/>
          <p:nvPr/>
        </p:nvSpPr>
        <p:spPr>
          <a:xfrm>
            <a:off x="0" y="4916774"/>
            <a:ext cx="4377132" cy="226725"/>
          </a:xfrm>
          <a:custGeom>
            <a:avLst/>
            <a:gdLst>
              <a:gd name="f0" fmla="val 10800000"/>
              <a:gd name="f1" fmla="val 5400000"/>
              <a:gd name="f2" fmla="val 180"/>
              <a:gd name="f3" fmla="val w"/>
              <a:gd name="f4" fmla="val h"/>
              <a:gd name="f5" fmla="val 0"/>
              <a:gd name="f6" fmla="val 1871"/>
              <a:gd name="f7" fmla="val 125"/>
              <a:gd name="f8" fmla="val 1642"/>
              <a:gd name="f9" fmla="+- 0 0 -90"/>
              <a:gd name="f10" fmla="*/ f3 1 1871"/>
              <a:gd name="f11" fmla="*/ f4 1 125"/>
              <a:gd name="f12" fmla="val f5"/>
              <a:gd name="f13" fmla="val f6"/>
              <a:gd name="f14" fmla="val f7"/>
              <a:gd name="f15" fmla="*/ f9 f0 1"/>
              <a:gd name="f16" fmla="+- f14 0 f12"/>
              <a:gd name="f17" fmla="+- f13 0 f12"/>
              <a:gd name="f18" fmla="*/ f15 1 f2"/>
              <a:gd name="f19" fmla="*/ f17 1 1871"/>
              <a:gd name="f20" fmla="*/ f16 1 125"/>
              <a:gd name="f21" fmla="*/ 1642 f17 1"/>
              <a:gd name="f22" fmla="*/ 125 f16 1"/>
              <a:gd name="f23" fmla="*/ 0 f17 1"/>
              <a:gd name="f24" fmla="*/ 0 f16 1"/>
              <a:gd name="f25" fmla="*/ 1871 f17 1"/>
              <a:gd name="f26" fmla="+- f18 0 f1"/>
              <a:gd name="f27" fmla="*/ f21 1 1871"/>
              <a:gd name="f28" fmla="*/ f22 1 125"/>
              <a:gd name="f29" fmla="*/ f23 1 1871"/>
              <a:gd name="f30" fmla="*/ f24 1 125"/>
              <a:gd name="f31" fmla="*/ f25 1 1871"/>
              <a:gd name="f32" fmla="*/ 0 1 f19"/>
              <a:gd name="f33" fmla="*/ f13 1 f19"/>
              <a:gd name="f34" fmla="*/ 0 1 f20"/>
              <a:gd name="f35" fmla="*/ f14 1 f20"/>
              <a:gd name="f36" fmla="*/ f27 1 f19"/>
              <a:gd name="f37" fmla="*/ f28 1 f20"/>
              <a:gd name="f38" fmla="*/ f29 1 f19"/>
              <a:gd name="f39" fmla="*/ f30 1 f20"/>
              <a:gd name="f40" fmla="*/ f31 1 f19"/>
              <a:gd name="f41" fmla="*/ f32 f10 1"/>
              <a:gd name="f42" fmla="*/ f33 f10 1"/>
              <a:gd name="f43" fmla="*/ f35 f11 1"/>
              <a:gd name="f44" fmla="*/ f34 f11 1"/>
              <a:gd name="f45" fmla="*/ f36 f10 1"/>
              <a:gd name="f46" fmla="*/ f37 f11 1"/>
              <a:gd name="f47" fmla="*/ f38 f10 1"/>
              <a:gd name="f48" fmla="*/ f39 f11 1"/>
              <a:gd name="f49" fmla="*/ f40 f10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5" y="f46"/>
              </a:cxn>
            </a:cxnLst>
            <a:rect l="f41" t="f44" r="f42" b="f43"/>
            <a:pathLst>
              <a:path w="1871" h="125">
                <a:moveTo>
                  <a:pt x="f8" y="f7"/>
                </a:moveTo>
                <a:lnTo>
                  <a:pt x="f5" y="f7"/>
                </a:lnTo>
                <a:lnTo>
                  <a:pt x="f5" y="f5"/>
                </a:lnTo>
                <a:lnTo>
                  <a:pt x="f6" y="f5"/>
                </a:lnTo>
                <a:lnTo>
                  <a:pt x="f8" y="f7"/>
                </a:lnTo>
                <a:close/>
              </a:path>
            </a:pathLst>
          </a:custGeom>
          <a:solidFill>
            <a:srgbClr val="873E8A"/>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sp>
        <p:nvSpPr>
          <p:cNvPr id="9" name="Freeform 5">
            <a:extLst>
              <a:ext uri="{FF2B5EF4-FFF2-40B4-BE49-F238E27FC236}">
                <a16:creationId xmlns:a16="http://schemas.microsoft.com/office/drawing/2014/main" id="{FAB6F920-14EF-4540-801D-FD94C41E62FC}"/>
              </a:ext>
            </a:extLst>
          </p:cNvPr>
          <p:cNvSpPr/>
          <p:nvPr/>
        </p:nvSpPr>
        <p:spPr>
          <a:xfrm rot="10799991">
            <a:off x="4766867" y="4916774"/>
            <a:ext cx="4377132" cy="226725"/>
          </a:xfrm>
          <a:custGeom>
            <a:avLst/>
            <a:gdLst>
              <a:gd name="f0" fmla="val 10800000"/>
              <a:gd name="f1" fmla="val 5400000"/>
              <a:gd name="f2" fmla="val 180"/>
              <a:gd name="f3" fmla="val w"/>
              <a:gd name="f4" fmla="val h"/>
              <a:gd name="f5" fmla="val 0"/>
              <a:gd name="f6" fmla="val 1871"/>
              <a:gd name="f7" fmla="val 125"/>
              <a:gd name="f8" fmla="val 1642"/>
              <a:gd name="f9" fmla="+- 0 0 -90"/>
              <a:gd name="f10" fmla="*/ f3 1 1871"/>
              <a:gd name="f11" fmla="*/ f4 1 125"/>
              <a:gd name="f12" fmla="val f5"/>
              <a:gd name="f13" fmla="val f6"/>
              <a:gd name="f14" fmla="val f7"/>
              <a:gd name="f15" fmla="*/ f9 f0 1"/>
              <a:gd name="f16" fmla="+- f14 0 f12"/>
              <a:gd name="f17" fmla="+- f13 0 f12"/>
              <a:gd name="f18" fmla="*/ f15 1 f2"/>
              <a:gd name="f19" fmla="*/ f17 1 1871"/>
              <a:gd name="f20" fmla="*/ f16 1 125"/>
              <a:gd name="f21" fmla="*/ 1642 f17 1"/>
              <a:gd name="f22" fmla="*/ 125 f16 1"/>
              <a:gd name="f23" fmla="*/ 0 f17 1"/>
              <a:gd name="f24" fmla="*/ 0 f16 1"/>
              <a:gd name="f25" fmla="*/ 1871 f17 1"/>
              <a:gd name="f26" fmla="+- f18 0 f1"/>
              <a:gd name="f27" fmla="*/ f21 1 1871"/>
              <a:gd name="f28" fmla="*/ f22 1 125"/>
              <a:gd name="f29" fmla="*/ f23 1 1871"/>
              <a:gd name="f30" fmla="*/ f24 1 125"/>
              <a:gd name="f31" fmla="*/ f25 1 1871"/>
              <a:gd name="f32" fmla="*/ 0 1 f19"/>
              <a:gd name="f33" fmla="*/ f13 1 f19"/>
              <a:gd name="f34" fmla="*/ 0 1 f20"/>
              <a:gd name="f35" fmla="*/ f14 1 f20"/>
              <a:gd name="f36" fmla="*/ f27 1 f19"/>
              <a:gd name="f37" fmla="*/ f28 1 f20"/>
              <a:gd name="f38" fmla="*/ f29 1 f19"/>
              <a:gd name="f39" fmla="*/ f30 1 f20"/>
              <a:gd name="f40" fmla="*/ f31 1 f19"/>
              <a:gd name="f41" fmla="*/ f32 f10 1"/>
              <a:gd name="f42" fmla="*/ f33 f10 1"/>
              <a:gd name="f43" fmla="*/ f35 f11 1"/>
              <a:gd name="f44" fmla="*/ f34 f11 1"/>
              <a:gd name="f45" fmla="*/ f36 f10 1"/>
              <a:gd name="f46" fmla="*/ f37 f11 1"/>
              <a:gd name="f47" fmla="*/ f38 f10 1"/>
              <a:gd name="f48" fmla="*/ f39 f11 1"/>
              <a:gd name="f49" fmla="*/ f40 f10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5" y="f46"/>
              </a:cxn>
            </a:cxnLst>
            <a:rect l="f41" t="f44" r="f42" b="f43"/>
            <a:pathLst>
              <a:path w="1871" h="125">
                <a:moveTo>
                  <a:pt x="f8" y="f7"/>
                </a:moveTo>
                <a:lnTo>
                  <a:pt x="f5" y="f7"/>
                </a:lnTo>
                <a:lnTo>
                  <a:pt x="f5" y="f5"/>
                </a:lnTo>
                <a:lnTo>
                  <a:pt x="f6" y="f5"/>
                </a:lnTo>
                <a:lnTo>
                  <a:pt x="f8" y="f7"/>
                </a:lnTo>
                <a:close/>
              </a:path>
            </a:pathLst>
          </a:custGeom>
          <a:solidFill>
            <a:srgbClr val="873E8A"/>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grpSp>
        <p:nvGrpSpPr>
          <p:cNvPr id="10" name="Grupo 1">
            <a:extLst>
              <a:ext uri="{FF2B5EF4-FFF2-40B4-BE49-F238E27FC236}">
                <a16:creationId xmlns:a16="http://schemas.microsoft.com/office/drawing/2014/main" id="{5FE18481-7BBB-4208-B6BC-894C3E2517D5}"/>
              </a:ext>
            </a:extLst>
          </p:cNvPr>
          <p:cNvGrpSpPr/>
          <p:nvPr/>
        </p:nvGrpSpPr>
        <p:grpSpPr>
          <a:xfrm>
            <a:off x="0" y="-10"/>
            <a:ext cx="584612" cy="4916784"/>
            <a:chOff x="0" y="-10"/>
            <a:chExt cx="584612" cy="4916784"/>
          </a:xfrm>
        </p:grpSpPr>
        <p:sp>
          <p:nvSpPr>
            <p:cNvPr id="11" name="Freeform 5">
              <a:extLst>
                <a:ext uri="{FF2B5EF4-FFF2-40B4-BE49-F238E27FC236}">
                  <a16:creationId xmlns:a16="http://schemas.microsoft.com/office/drawing/2014/main" id="{6768B2A9-A0E8-4AAB-984F-3D111C12F067}"/>
                </a:ext>
              </a:extLst>
            </p:cNvPr>
            <p:cNvSpPr/>
            <p:nvPr/>
          </p:nvSpPr>
          <p:spPr>
            <a:xfrm rot="10799991">
              <a:off x="304760" y="-10"/>
              <a:ext cx="279852" cy="4916774"/>
            </a:xfrm>
            <a:custGeom>
              <a:avLst/>
              <a:gdLst>
                <a:gd name="f0" fmla="val 10800000"/>
                <a:gd name="f1" fmla="val 5400000"/>
                <a:gd name="f2" fmla="val 180"/>
                <a:gd name="f3" fmla="val w"/>
                <a:gd name="f4" fmla="val h"/>
                <a:gd name="f5" fmla="val 0"/>
                <a:gd name="f6" fmla="val 1871"/>
                <a:gd name="f7" fmla="val 125"/>
                <a:gd name="f8" fmla="val 1642"/>
                <a:gd name="f9" fmla="+- 0 0 -90"/>
                <a:gd name="f10" fmla="*/ f3 1 1871"/>
                <a:gd name="f11" fmla="*/ f4 1 125"/>
                <a:gd name="f12" fmla="val f5"/>
                <a:gd name="f13" fmla="val f6"/>
                <a:gd name="f14" fmla="val f7"/>
                <a:gd name="f15" fmla="*/ f9 f0 1"/>
                <a:gd name="f16" fmla="+- f14 0 f12"/>
                <a:gd name="f17" fmla="+- f13 0 f12"/>
                <a:gd name="f18" fmla="*/ f15 1 f2"/>
                <a:gd name="f19" fmla="*/ f17 1 1871"/>
                <a:gd name="f20" fmla="*/ f16 1 125"/>
                <a:gd name="f21" fmla="*/ 1642 f17 1"/>
                <a:gd name="f22" fmla="*/ 125 f16 1"/>
                <a:gd name="f23" fmla="*/ 0 f17 1"/>
                <a:gd name="f24" fmla="*/ 0 f16 1"/>
                <a:gd name="f25" fmla="*/ 1871 f17 1"/>
                <a:gd name="f26" fmla="+- f18 0 f1"/>
                <a:gd name="f27" fmla="*/ f21 1 1871"/>
                <a:gd name="f28" fmla="*/ f22 1 125"/>
                <a:gd name="f29" fmla="*/ f23 1 1871"/>
                <a:gd name="f30" fmla="*/ f24 1 125"/>
                <a:gd name="f31" fmla="*/ f25 1 1871"/>
                <a:gd name="f32" fmla="*/ 0 1 f19"/>
                <a:gd name="f33" fmla="*/ f13 1 f19"/>
                <a:gd name="f34" fmla="*/ 0 1 f20"/>
                <a:gd name="f35" fmla="*/ f14 1 f20"/>
                <a:gd name="f36" fmla="*/ f27 1 f19"/>
                <a:gd name="f37" fmla="*/ f28 1 f20"/>
                <a:gd name="f38" fmla="*/ f29 1 f19"/>
                <a:gd name="f39" fmla="*/ f30 1 f20"/>
                <a:gd name="f40" fmla="*/ f31 1 f19"/>
                <a:gd name="f41" fmla="*/ f32 f10 1"/>
                <a:gd name="f42" fmla="*/ f33 f10 1"/>
                <a:gd name="f43" fmla="*/ f35 f11 1"/>
                <a:gd name="f44" fmla="*/ f34 f11 1"/>
                <a:gd name="f45" fmla="*/ f36 f10 1"/>
                <a:gd name="f46" fmla="*/ f37 f11 1"/>
                <a:gd name="f47" fmla="*/ f38 f10 1"/>
                <a:gd name="f48" fmla="*/ f39 f11 1"/>
                <a:gd name="f49" fmla="*/ f40 f10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5" y="f46"/>
                </a:cxn>
              </a:cxnLst>
              <a:rect l="f41" t="f44" r="f42" b="f43"/>
              <a:pathLst>
                <a:path w="1871" h="125">
                  <a:moveTo>
                    <a:pt x="f8" y="f7"/>
                  </a:moveTo>
                  <a:lnTo>
                    <a:pt x="f5" y="f7"/>
                  </a:lnTo>
                  <a:lnTo>
                    <a:pt x="f5" y="f5"/>
                  </a:lnTo>
                  <a:lnTo>
                    <a:pt x="f6" y="f5"/>
                  </a:lnTo>
                  <a:lnTo>
                    <a:pt x="f8" y="f7"/>
                  </a:lnTo>
                  <a:close/>
                </a:path>
              </a:pathLst>
            </a:custGeom>
            <a:solidFill>
              <a:srgbClr val="873E8A"/>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sp>
          <p:nvSpPr>
            <p:cNvPr id="12" name="Freeform 5">
              <a:extLst>
                <a:ext uri="{FF2B5EF4-FFF2-40B4-BE49-F238E27FC236}">
                  <a16:creationId xmlns:a16="http://schemas.microsoft.com/office/drawing/2014/main" id="{46C888A4-41A7-4610-BBC1-EF7C99DA4DD2}"/>
                </a:ext>
              </a:extLst>
            </p:cNvPr>
            <p:cNvSpPr/>
            <p:nvPr/>
          </p:nvSpPr>
          <p:spPr>
            <a:xfrm>
              <a:off x="0" y="0"/>
              <a:ext cx="279852" cy="4916774"/>
            </a:xfrm>
            <a:custGeom>
              <a:avLst/>
              <a:gdLst>
                <a:gd name="f0" fmla="val 10800000"/>
                <a:gd name="f1" fmla="val 5400000"/>
                <a:gd name="f2" fmla="val 180"/>
                <a:gd name="f3" fmla="val w"/>
                <a:gd name="f4" fmla="val h"/>
                <a:gd name="f5" fmla="val 0"/>
                <a:gd name="f6" fmla="val 1871"/>
                <a:gd name="f7" fmla="val 125"/>
                <a:gd name="f8" fmla="val 1642"/>
                <a:gd name="f9" fmla="+- 0 0 -90"/>
                <a:gd name="f10" fmla="*/ f3 1 1871"/>
                <a:gd name="f11" fmla="*/ f4 1 125"/>
                <a:gd name="f12" fmla="val f5"/>
                <a:gd name="f13" fmla="val f6"/>
                <a:gd name="f14" fmla="val f7"/>
                <a:gd name="f15" fmla="*/ f9 f0 1"/>
                <a:gd name="f16" fmla="+- f14 0 f12"/>
                <a:gd name="f17" fmla="+- f13 0 f12"/>
                <a:gd name="f18" fmla="*/ f15 1 f2"/>
                <a:gd name="f19" fmla="*/ f17 1 1871"/>
                <a:gd name="f20" fmla="*/ f16 1 125"/>
                <a:gd name="f21" fmla="*/ 1642 f17 1"/>
                <a:gd name="f22" fmla="*/ 125 f16 1"/>
                <a:gd name="f23" fmla="*/ 0 f17 1"/>
                <a:gd name="f24" fmla="*/ 0 f16 1"/>
                <a:gd name="f25" fmla="*/ 1871 f17 1"/>
                <a:gd name="f26" fmla="+- f18 0 f1"/>
                <a:gd name="f27" fmla="*/ f21 1 1871"/>
                <a:gd name="f28" fmla="*/ f22 1 125"/>
                <a:gd name="f29" fmla="*/ f23 1 1871"/>
                <a:gd name="f30" fmla="*/ f24 1 125"/>
                <a:gd name="f31" fmla="*/ f25 1 1871"/>
                <a:gd name="f32" fmla="*/ 0 1 f19"/>
                <a:gd name="f33" fmla="*/ f13 1 f19"/>
                <a:gd name="f34" fmla="*/ 0 1 f20"/>
                <a:gd name="f35" fmla="*/ f14 1 f20"/>
                <a:gd name="f36" fmla="*/ f27 1 f19"/>
                <a:gd name="f37" fmla="*/ f28 1 f20"/>
                <a:gd name="f38" fmla="*/ f29 1 f19"/>
                <a:gd name="f39" fmla="*/ f30 1 f20"/>
                <a:gd name="f40" fmla="*/ f31 1 f19"/>
                <a:gd name="f41" fmla="*/ f32 f10 1"/>
                <a:gd name="f42" fmla="*/ f33 f10 1"/>
                <a:gd name="f43" fmla="*/ f35 f11 1"/>
                <a:gd name="f44" fmla="*/ f34 f11 1"/>
                <a:gd name="f45" fmla="*/ f36 f10 1"/>
                <a:gd name="f46" fmla="*/ f37 f11 1"/>
                <a:gd name="f47" fmla="*/ f38 f10 1"/>
                <a:gd name="f48" fmla="*/ f39 f11 1"/>
                <a:gd name="f49" fmla="*/ f40 f10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5" y="f46"/>
                </a:cxn>
              </a:cxnLst>
              <a:rect l="f41" t="f44" r="f42" b="f43"/>
              <a:pathLst>
                <a:path w="1871" h="125">
                  <a:moveTo>
                    <a:pt x="f8" y="f7"/>
                  </a:moveTo>
                  <a:lnTo>
                    <a:pt x="f5" y="f7"/>
                  </a:lnTo>
                  <a:lnTo>
                    <a:pt x="f5" y="f5"/>
                  </a:lnTo>
                  <a:lnTo>
                    <a:pt x="f6" y="f5"/>
                  </a:lnTo>
                  <a:lnTo>
                    <a:pt x="f8" y="f7"/>
                  </a:lnTo>
                  <a:close/>
                </a:path>
              </a:pathLst>
            </a:custGeom>
            <a:solidFill>
              <a:srgbClr val="873E8A"/>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grpSp>
    </p:spTree>
    <p:extLst>
      <p:ext uri="{BB962C8B-B14F-4D97-AF65-F5344CB8AC3E}">
        <p14:creationId xmlns:p14="http://schemas.microsoft.com/office/powerpoint/2010/main" val="158268583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_11">
    <p:spTree>
      <p:nvGrpSpPr>
        <p:cNvPr id="1" name=""/>
        <p:cNvGrpSpPr/>
        <p:nvPr/>
      </p:nvGrpSpPr>
      <p:grpSpPr>
        <a:xfrm>
          <a:off x="0" y="0"/>
          <a:ext cx="0" cy="0"/>
          <a:chOff x="0" y="0"/>
          <a:chExt cx="0" cy="0"/>
        </a:xfrm>
      </p:grpSpPr>
      <p:sp>
        <p:nvSpPr>
          <p:cNvPr id="2" name="Google Shape;1429;p27">
            <a:extLst>
              <a:ext uri="{FF2B5EF4-FFF2-40B4-BE49-F238E27FC236}">
                <a16:creationId xmlns:a16="http://schemas.microsoft.com/office/drawing/2014/main" id="{28175D49-52AC-4CA0-8A5F-8F5DA17226CE}"/>
              </a:ext>
            </a:extLst>
          </p:cNvPr>
          <p:cNvSpPr txBox="1">
            <a:spLocks noGrp="1"/>
          </p:cNvSpPr>
          <p:nvPr>
            <p:ph type="title"/>
          </p:nvPr>
        </p:nvSpPr>
        <p:spPr>
          <a:xfrm>
            <a:off x="719998" y="445029"/>
            <a:ext cx="7704002" cy="572697"/>
          </a:xfrm>
        </p:spPr>
        <p:txBody>
          <a:bodyPr/>
          <a:lstStyle>
            <a:lvl1pPr>
              <a:defRPr/>
            </a:lvl1pPr>
          </a:lstStyle>
          <a:p>
            <a:pPr lvl="0"/>
            <a:endParaRPr lang="es-PE"/>
          </a:p>
        </p:txBody>
      </p:sp>
    </p:spTree>
    <p:extLst>
      <p:ext uri="{BB962C8B-B14F-4D97-AF65-F5344CB8AC3E}">
        <p14:creationId xmlns:p14="http://schemas.microsoft.com/office/powerpoint/2010/main" val="251654341"/>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_3">
    <p:spTree>
      <p:nvGrpSpPr>
        <p:cNvPr id="1" name=""/>
        <p:cNvGrpSpPr/>
        <p:nvPr/>
      </p:nvGrpSpPr>
      <p:grpSpPr>
        <a:xfrm>
          <a:off x="0" y="0"/>
          <a:ext cx="0" cy="0"/>
          <a:chOff x="0" y="0"/>
          <a:chExt cx="0" cy="0"/>
        </a:xfrm>
      </p:grpSpPr>
      <p:sp>
        <p:nvSpPr>
          <p:cNvPr id="2" name="Google Shape;1446;p29">
            <a:extLst>
              <a:ext uri="{FF2B5EF4-FFF2-40B4-BE49-F238E27FC236}">
                <a16:creationId xmlns:a16="http://schemas.microsoft.com/office/drawing/2014/main" id="{5CCE01AF-E21E-4238-BAAC-D1652B7DD4D3}"/>
              </a:ext>
            </a:extLst>
          </p:cNvPr>
          <p:cNvSpPr txBox="1">
            <a:spLocks noGrp="1"/>
          </p:cNvSpPr>
          <p:nvPr>
            <p:ph type="title"/>
          </p:nvPr>
        </p:nvSpPr>
        <p:spPr>
          <a:xfrm>
            <a:off x="719998" y="539404"/>
            <a:ext cx="3434696" cy="872995"/>
          </a:xfrm>
        </p:spPr>
        <p:txBody>
          <a:bodyPr anchorCtr="0"/>
          <a:lstStyle>
            <a:lvl1pPr algn="l">
              <a:defRPr sz="6000"/>
            </a:lvl1pPr>
          </a:lstStyle>
          <a:p>
            <a:pPr lvl="0"/>
            <a:endParaRPr lang="es-PE"/>
          </a:p>
        </p:txBody>
      </p:sp>
      <p:sp>
        <p:nvSpPr>
          <p:cNvPr id="3" name="Google Shape;1447;p29">
            <a:extLst>
              <a:ext uri="{FF2B5EF4-FFF2-40B4-BE49-F238E27FC236}">
                <a16:creationId xmlns:a16="http://schemas.microsoft.com/office/drawing/2014/main" id="{200F9A86-8B86-43BB-A766-9CB79521800E}"/>
              </a:ext>
            </a:extLst>
          </p:cNvPr>
          <p:cNvSpPr txBox="1">
            <a:spLocks noGrp="1"/>
          </p:cNvSpPr>
          <p:nvPr>
            <p:ph type="subTitle" idx="4294967295"/>
          </p:nvPr>
        </p:nvSpPr>
        <p:spPr>
          <a:xfrm>
            <a:off x="719998" y="2201975"/>
            <a:ext cx="3434696" cy="1197598"/>
          </a:xfrm>
        </p:spPr>
        <p:txBody>
          <a:bodyPr/>
          <a:lstStyle>
            <a:lvl1pPr>
              <a:lnSpc>
                <a:spcPct val="100000"/>
              </a:lnSpc>
              <a:buNone/>
              <a:defRPr sz="1600"/>
            </a:lvl1pPr>
          </a:lstStyle>
          <a:p>
            <a:pPr lvl="0"/>
            <a:endParaRPr lang="es-PE"/>
          </a:p>
        </p:txBody>
      </p:sp>
    </p:spTree>
    <p:extLst>
      <p:ext uri="{BB962C8B-B14F-4D97-AF65-F5344CB8AC3E}">
        <p14:creationId xmlns:p14="http://schemas.microsoft.com/office/powerpoint/2010/main" val="209467425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USTOM_9">
    <p:spTree>
      <p:nvGrpSpPr>
        <p:cNvPr id="1" name=""/>
        <p:cNvGrpSpPr/>
        <p:nvPr/>
      </p:nvGrpSpPr>
      <p:grpSpPr>
        <a:xfrm>
          <a:off x="0" y="0"/>
          <a:ext cx="0" cy="0"/>
          <a:chOff x="0" y="0"/>
          <a:chExt cx="0" cy="0"/>
        </a:xfrm>
      </p:grpSpPr>
      <p:sp>
        <p:nvSpPr>
          <p:cNvPr id="2" name="Google Shape;1493;p30">
            <a:extLst>
              <a:ext uri="{FF2B5EF4-FFF2-40B4-BE49-F238E27FC236}">
                <a16:creationId xmlns:a16="http://schemas.microsoft.com/office/drawing/2014/main" id="{FC12238F-9963-4201-9A2A-4B55AAF5DD3F}"/>
              </a:ext>
            </a:extLst>
          </p:cNvPr>
          <p:cNvSpPr/>
          <p:nvPr/>
        </p:nvSpPr>
        <p:spPr>
          <a:xfrm>
            <a:off x="1150498" y="1018797"/>
            <a:ext cx="6843003" cy="3105896"/>
          </a:xfrm>
          <a:custGeom>
            <a:avLst>
              <a:gd name="f0" fmla="val 1908"/>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BDA3BC">
              <a:alpha val="28570"/>
            </a:srgbClr>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PE" sz="1400" b="0" i="0" u="none" strike="noStrike" kern="0" cap="none" spc="0" baseline="0">
              <a:solidFill>
                <a:srgbClr val="000000"/>
              </a:solidFill>
              <a:uFillTx/>
              <a:latin typeface="Arial"/>
              <a:ea typeface="Arial"/>
              <a:cs typeface="Arial"/>
            </a:endParaRPr>
          </a:p>
        </p:txBody>
      </p:sp>
    </p:spTree>
    <p:extLst>
      <p:ext uri="{BB962C8B-B14F-4D97-AF65-F5344CB8AC3E}">
        <p14:creationId xmlns:p14="http://schemas.microsoft.com/office/powerpoint/2010/main" val="36044454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USTOM_9_1">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85019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layout">
    <p:spTree>
      <p:nvGrpSpPr>
        <p:cNvPr id="1" name=""/>
        <p:cNvGrpSpPr/>
        <p:nvPr/>
      </p:nvGrpSpPr>
      <p:grpSpPr>
        <a:xfrm>
          <a:off x="0" y="0"/>
          <a:ext cx="0" cy="0"/>
          <a:chOff x="0" y="0"/>
          <a:chExt cx="0" cy="0"/>
        </a:xfrm>
      </p:grpSpPr>
      <p:sp>
        <p:nvSpPr>
          <p:cNvPr id="2" name="Freeform 5">
            <a:extLst>
              <a:ext uri="{FF2B5EF4-FFF2-40B4-BE49-F238E27FC236}">
                <a16:creationId xmlns:a16="http://schemas.microsoft.com/office/drawing/2014/main" id="{7693A42C-F1A8-4453-A5F7-C0D36F926DF1}"/>
              </a:ext>
            </a:extLst>
          </p:cNvPr>
          <p:cNvSpPr/>
          <p:nvPr/>
        </p:nvSpPr>
        <p:spPr>
          <a:xfrm>
            <a:off x="74953" y="70646"/>
            <a:ext cx="2970208" cy="198433"/>
          </a:xfrm>
          <a:custGeom>
            <a:avLst/>
            <a:gdLst>
              <a:gd name="f0" fmla="val 10800000"/>
              <a:gd name="f1" fmla="val 5400000"/>
              <a:gd name="f2" fmla="val 180"/>
              <a:gd name="f3" fmla="val w"/>
              <a:gd name="f4" fmla="val h"/>
              <a:gd name="f5" fmla="val 0"/>
              <a:gd name="f6" fmla="val 1871"/>
              <a:gd name="f7" fmla="val 125"/>
              <a:gd name="f8" fmla="val 1642"/>
              <a:gd name="f9" fmla="+- 0 0 -90"/>
              <a:gd name="f10" fmla="*/ f3 1 1871"/>
              <a:gd name="f11" fmla="*/ f4 1 125"/>
              <a:gd name="f12" fmla="val f5"/>
              <a:gd name="f13" fmla="val f6"/>
              <a:gd name="f14" fmla="val f7"/>
              <a:gd name="f15" fmla="*/ f9 f0 1"/>
              <a:gd name="f16" fmla="+- f14 0 f12"/>
              <a:gd name="f17" fmla="+- f13 0 f12"/>
              <a:gd name="f18" fmla="*/ f15 1 f2"/>
              <a:gd name="f19" fmla="*/ f17 1 1871"/>
              <a:gd name="f20" fmla="*/ f16 1 125"/>
              <a:gd name="f21" fmla="*/ 1642 f17 1"/>
              <a:gd name="f22" fmla="*/ 125 f16 1"/>
              <a:gd name="f23" fmla="*/ 0 f17 1"/>
              <a:gd name="f24" fmla="*/ 0 f16 1"/>
              <a:gd name="f25" fmla="*/ 1871 f17 1"/>
              <a:gd name="f26" fmla="+- f18 0 f1"/>
              <a:gd name="f27" fmla="*/ f21 1 1871"/>
              <a:gd name="f28" fmla="*/ f22 1 125"/>
              <a:gd name="f29" fmla="*/ f23 1 1871"/>
              <a:gd name="f30" fmla="*/ f24 1 125"/>
              <a:gd name="f31" fmla="*/ f25 1 1871"/>
              <a:gd name="f32" fmla="*/ 0 1 f19"/>
              <a:gd name="f33" fmla="*/ f13 1 f19"/>
              <a:gd name="f34" fmla="*/ 0 1 f20"/>
              <a:gd name="f35" fmla="*/ f14 1 f20"/>
              <a:gd name="f36" fmla="*/ f27 1 f19"/>
              <a:gd name="f37" fmla="*/ f28 1 f20"/>
              <a:gd name="f38" fmla="*/ f29 1 f19"/>
              <a:gd name="f39" fmla="*/ f30 1 f20"/>
              <a:gd name="f40" fmla="*/ f31 1 f19"/>
              <a:gd name="f41" fmla="*/ f32 f10 1"/>
              <a:gd name="f42" fmla="*/ f33 f10 1"/>
              <a:gd name="f43" fmla="*/ f35 f11 1"/>
              <a:gd name="f44" fmla="*/ f34 f11 1"/>
              <a:gd name="f45" fmla="*/ f36 f10 1"/>
              <a:gd name="f46" fmla="*/ f37 f11 1"/>
              <a:gd name="f47" fmla="*/ f38 f10 1"/>
              <a:gd name="f48" fmla="*/ f39 f11 1"/>
              <a:gd name="f49" fmla="*/ f40 f10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5" y="f46"/>
              </a:cxn>
            </a:cxnLst>
            <a:rect l="f41" t="f44" r="f42" b="f43"/>
            <a:pathLst>
              <a:path w="1871" h="125">
                <a:moveTo>
                  <a:pt x="f8" y="f7"/>
                </a:moveTo>
                <a:lnTo>
                  <a:pt x="f5" y="f7"/>
                </a:lnTo>
                <a:lnTo>
                  <a:pt x="f5" y="f5"/>
                </a:lnTo>
                <a:lnTo>
                  <a:pt x="f6" y="f5"/>
                </a:lnTo>
                <a:lnTo>
                  <a:pt x="f8" y="f7"/>
                </a:lnTo>
                <a:close/>
              </a:path>
            </a:pathLst>
          </a:custGeom>
          <a:solidFill>
            <a:srgbClr val="873E8A"/>
          </a:solidFill>
          <a:ln w="17465" cap="flat">
            <a:solidFill>
              <a:srgbClr val="FFFFFF"/>
            </a:solidFill>
            <a:prstDash val="solid"/>
            <a:miter/>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sp>
        <p:nvSpPr>
          <p:cNvPr id="3" name="Freeform 5">
            <a:extLst>
              <a:ext uri="{FF2B5EF4-FFF2-40B4-BE49-F238E27FC236}">
                <a16:creationId xmlns:a16="http://schemas.microsoft.com/office/drawing/2014/main" id="{A840D994-E95C-40BE-B191-71D22871562F}"/>
              </a:ext>
            </a:extLst>
          </p:cNvPr>
          <p:cNvSpPr/>
          <p:nvPr/>
        </p:nvSpPr>
        <p:spPr>
          <a:xfrm rot="10799991">
            <a:off x="6098838" y="52523"/>
            <a:ext cx="2970208" cy="198433"/>
          </a:xfrm>
          <a:custGeom>
            <a:avLst/>
            <a:gdLst>
              <a:gd name="f0" fmla="val 10800000"/>
              <a:gd name="f1" fmla="val 5400000"/>
              <a:gd name="f2" fmla="val 180"/>
              <a:gd name="f3" fmla="val w"/>
              <a:gd name="f4" fmla="val h"/>
              <a:gd name="f5" fmla="val 0"/>
              <a:gd name="f6" fmla="val 1871"/>
              <a:gd name="f7" fmla="val 125"/>
              <a:gd name="f8" fmla="val 1642"/>
              <a:gd name="f9" fmla="+- 0 0 -90"/>
              <a:gd name="f10" fmla="*/ f3 1 1871"/>
              <a:gd name="f11" fmla="*/ f4 1 125"/>
              <a:gd name="f12" fmla="val f5"/>
              <a:gd name="f13" fmla="val f6"/>
              <a:gd name="f14" fmla="val f7"/>
              <a:gd name="f15" fmla="*/ f9 f0 1"/>
              <a:gd name="f16" fmla="+- f14 0 f12"/>
              <a:gd name="f17" fmla="+- f13 0 f12"/>
              <a:gd name="f18" fmla="*/ f15 1 f2"/>
              <a:gd name="f19" fmla="*/ f17 1 1871"/>
              <a:gd name="f20" fmla="*/ f16 1 125"/>
              <a:gd name="f21" fmla="*/ 1642 f17 1"/>
              <a:gd name="f22" fmla="*/ 125 f16 1"/>
              <a:gd name="f23" fmla="*/ 0 f17 1"/>
              <a:gd name="f24" fmla="*/ 0 f16 1"/>
              <a:gd name="f25" fmla="*/ 1871 f17 1"/>
              <a:gd name="f26" fmla="+- f18 0 f1"/>
              <a:gd name="f27" fmla="*/ f21 1 1871"/>
              <a:gd name="f28" fmla="*/ f22 1 125"/>
              <a:gd name="f29" fmla="*/ f23 1 1871"/>
              <a:gd name="f30" fmla="*/ f24 1 125"/>
              <a:gd name="f31" fmla="*/ f25 1 1871"/>
              <a:gd name="f32" fmla="*/ 0 1 f19"/>
              <a:gd name="f33" fmla="*/ f13 1 f19"/>
              <a:gd name="f34" fmla="*/ 0 1 f20"/>
              <a:gd name="f35" fmla="*/ f14 1 f20"/>
              <a:gd name="f36" fmla="*/ f27 1 f19"/>
              <a:gd name="f37" fmla="*/ f28 1 f20"/>
              <a:gd name="f38" fmla="*/ f29 1 f19"/>
              <a:gd name="f39" fmla="*/ f30 1 f20"/>
              <a:gd name="f40" fmla="*/ f31 1 f19"/>
              <a:gd name="f41" fmla="*/ f32 f10 1"/>
              <a:gd name="f42" fmla="*/ f33 f10 1"/>
              <a:gd name="f43" fmla="*/ f35 f11 1"/>
              <a:gd name="f44" fmla="*/ f34 f11 1"/>
              <a:gd name="f45" fmla="*/ f36 f10 1"/>
              <a:gd name="f46" fmla="*/ f37 f11 1"/>
              <a:gd name="f47" fmla="*/ f38 f10 1"/>
              <a:gd name="f48" fmla="*/ f39 f11 1"/>
              <a:gd name="f49" fmla="*/ f40 f10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5" y="f46"/>
              </a:cxn>
            </a:cxnLst>
            <a:rect l="f41" t="f44" r="f42" b="f43"/>
            <a:pathLst>
              <a:path w="1871" h="125">
                <a:moveTo>
                  <a:pt x="f8" y="f7"/>
                </a:moveTo>
                <a:lnTo>
                  <a:pt x="f5" y="f7"/>
                </a:lnTo>
                <a:lnTo>
                  <a:pt x="f5" y="f5"/>
                </a:lnTo>
                <a:lnTo>
                  <a:pt x="f6" y="f5"/>
                </a:lnTo>
                <a:lnTo>
                  <a:pt x="f8" y="f7"/>
                </a:lnTo>
                <a:close/>
              </a:path>
            </a:pathLst>
          </a:custGeom>
          <a:solidFill>
            <a:srgbClr val="873E8A"/>
          </a:solidFill>
          <a:ln w="17465" cap="flat">
            <a:solidFill>
              <a:srgbClr val="FFFFFF"/>
            </a:solidFill>
            <a:prstDash val="solid"/>
            <a:miter/>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spTree>
    <p:extLst>
      <p:ext uri="{BB962C8B-B14F-4D97-AF65-F5344CB8AC3E}">
        <p14:creationId xmlns:p14="http://schemas.microsoft.com/office/powerpoint/2010/main" val="3085750964"/>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Break Slide layout">
    <p:spTree>
      <p:nvGrpSpPr>
        <p:cNvPr id="1" name=""/>
        <p:cNvGrpSpPr/>
        <p:nvPr/>
      </p:nvGrpSpPr>
      <p:grpSpPr>
        <a:xfrm>
          <a:off x="0" y="0"/>
          <a:ext cx="0" cy="0"/>
          <a:chOff x="0" y="0"/>
          <a:chExt cx="0" cy="0"/>
        </a:xfrm>
      </p:grpSpPr>
      <p:sp>
        <p:nvSpPr>
          <p:cNvPr id="2" name="Freeform: Shape 4">
            <a:extLst>
              <a:ext uri="{FF2B5EF4-FFF2-40B4-BE49-F238E27FC236}">
                <a16:creationId xmlns:a16="http://schemas.microsoft.com/office/drawing/2014/main" id="{0A03763E-D12B-4E3F-AE80-B2F0381ACD13}"/>
              </a:ext>
            </a:extLst>
          </p:cNvPr>
          <p:cNvSpPr/>
          <p:nvPr/>
        </p:nvSpPr>
        <p:spPr>
          <a:xfrm>
            <a:off x="0" y="0"/>
            <a:ext cx="6481340" cy="5143499"/>
          </a:xfrm>
          <a:custGeom>
            <a:avLst/>
            <a:gdLst>
              <a:gd name="f0" fmla="val 10800000"/>
              <a:gd name="f1" fmla="val 5400000"/>
              <a:gd name="f2" fmla="val 180"/>
              <a:gd name="f3" fmla="val w"/>
              <a:gd name="f4" fmla="val h"/>
              <a:gd name="f5" fmla="val 0"/>
              <a:gd name="f6" fmla="val 8641787"/>
              <a:gd name="f7" fmla="val 6858000"/>
              <a:gd name="f8" fmla="val 6012887"/>
              <a:gd name="f9" fmla="+- 0 0 -90"/>
              <a:gd name="f10" fmla="*/ f3 1 8641787"/>
              <a:gd name="f11" fmla="*/ f4 1 6858000"/>
              <a:gd name="f12" fmla="val f5"/>
              <a:gd name="f13" fmla="val f6"/>
              <a:gd name="f14" fmla="val f7"/>
              <a:gd name="f15" fmla="*/ f9 f0 1"/>
              <a:gd name="f16" fmla="+- f14 0 f12"/>
              <a:gd name="f17" fmla="+- f13 0 f12"/>
              <a:gd name="f18" fmla="*/ f15 1 f2"/>
              <a:gd name="f19" fmla="*/ f17 1 8641787"/>
              <a:gd name="f20" fmla="*/ f16 1 6858000"/>
              <a:gd name="f21" fmla="*/ 0 f17 1"/>
              <a:gd name="f22" fmla="*/ 0 f16 1"/>
              <a:gd name="f23" fmla="*/ 6012887 f17 1"/>
              <a:gd name="f24" fmla="*/ 8641787 f17 1"/>
              <a:gd name="f25" fmla="*/ 6858000 f16 1"/>
              <a:gd name="f26" fmla="+- f18 0 f1"/>
              <a:gd name="f27" fmla="*/ f21 1 8641787"/>
              <a:gd name="f28" fmla="*/ f22 1 6858000"/>
              <a:gd name="f29" fmla="*/ f23 1 8641787"/>
              <a:gd name="f30" fmla="*/ f24 1 8641787"/>
              <a:gd name="f31" fmla="*/ f25 1 6858000"/>
              <a:gd name="f32" fmla="*/ f12 1 f19"/>
              <a:gd name="f33" fmla="*/ f13 1 f19"/>
              <a:gd name="f34" fmla="*/ f12 1 f20"/>
              <a:gd name="f35" fmla="*/ f14 1 f20"/>
              <a:gd name="f36" fmla="*/ f27 1 f19"/>
              <a:gd name="f37" fmla="*/ f28 1 f20"/>
              <a:gd name="f38" fmla="*/ f29 1 f19"/>
              <a:gd name="f39" fmla="*/ f30 1 f19"/>
              <a:gd name="f40" fmla="*/ f31 1 f20"/>
              <a:gd name="f41" fmla="*/ f32 f10 1"/>
              <a:gd name="f42" fmla="*/ f33 f10 1"/>
              <a:gd name="f43" fmla="*/ f35 f11 1"/>
              <a:gd name="f44" fmla="*/ f34 f11 1"/>
              <a:gd name="f45" fmla="*/ f36 f10 1"/>
              <a:gd name="f46" fmla="*/ f37 f11 1"/>
              <a:gd name="f47" fmla="*/ f38 f10 1"/>
              <a:gd name="f48" fmla="*/ f39 f10 1"/>
              <a:gd name="f49" fmla="*/ f40 f11 1"/>
            </a:gdLst>
            <a:ahLst/>
            <a:cxnLst>
              <a:cxn ang="3cd4">
                <a:pos x="hc" y="t"/>
              </a:cxn>
              <a:cxn ang="0">
                <a:pos x="r" y="vc"/>
              </a:cxn>
              <a:cxn ang="cd4">
                <a:pos x="hc" y="b"/>
              </a:cxn>
              <a:cxn ang="cd2">
                <a:pos x="l" y="vc"/>
              </a:cxn>
              <a:cxn ang="f26">
                <a:pos x="f45" y="f46"/>
              </a:cxn>
              <a:cxn ang="f26">
                <a:pos x="f47" y="f46"/>
              </a:cxn>
              <a:cxn ang="f26">
                <a:pos x="f48" y="f49"/>
              </a:cxn>
              <a:cxn ang="f26">
                <a:pos x="f45" y="f49"/>
              </a:cxn>
            </a:cxnLst>
            <a:rect l="f41" t="f44" r="f42" b="f43"/>
            <a:pathLst>
              <a:path w="8641787" h="6858000">
                <a:moveTo>
                  <a:pt x="f5" y="f5"/>
                </a:moveTo>
                <a:lnTo>
                  <a:pt x="f8" y="f5"/>
                </a:lnTo>
                <a:lnTo>
                  <a:pt x="f6" y="f7"/>
                </a:lnTo>
                <a:lnTo>
                  <a:pt x="f5" y="f7"/>
                </a:lnTo>
                <a:close/>
              </a:path>
            </a:pathLst>
          </a:custGeom>
          <a:solidFill>
            <a:srgbClr val="511454">
              <a:alpha val="42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F5F5F5"/>
              </a:solidFill>
              <a:uFillTx/>
              <a:latin typeface="Arial"/>
              <a:ea typeface="맑은 고딕" pitchFamily="34"/>
            </a:endParaRPr>
          </a:p>
        </p:txBody>
      </p:sp>
      <p:sp>
        <p:nvSpPr>
          <p:cNvPr id="3" name="Freeform: Shape 9">
            <a:extLst>
              <a:ext uri="{FF2B5EF4-FFF2-40B4-BE49-F238E27FC236}">
                <a16:creationId xmlns:a16="http://schemas.microsoft.com/office/drawing/2014/main" id="{F4ECD626-BC52-48C2-B0EA-A51FC7806AF9}"/>
              </a:ext>
            </a:extLst>
          </p:cNvPr>
          <p:cNvSpPr/>
          <p:nvPr/>
        </p:nvSpPr>
        <p:spPr>
          <a:xfrm rot="20330697">
            <a:off x="5562314" y="-219914"/>
            <a:ext cx="176113" cy="5583326"/>
          </a:xfrm>
          <a:custGeom>
            <a:avLst/>
            <a:gdLst>
              <a:gd name="f0" fmla="val 10800000"/>
              <a:gd name="f1" fmla="val 5400000"/>
              <a:gd name="f2" fmla="val 180"/>
              <a:gd name="f3" fmla="val w"/>
              <a:gd name="f4" fmla="val h"/>
              <a:gd name="f5" fmla="val 0"/>
              <a:gd name="f6" fmla="val 234813"/>
              <a:gd name="f7" fmla="val 7444430"/>
              <a:gd name="f8" fmla="val 90866"/>
              <a:gd name="f9" fmla="val 7353565"/>
              <a:gd name="f10" fmla="+- 0 0 -90"/>
              <a:gd name="f11" fmla="*/ f3 1 234813"/>
              <a:gd name="f12" fmla="*/ f4 1 7444430"/>
              <a:gd name="f13" fmla="val f5"/>
              <a:gd name="f14" fmla="val f6"/>
              <a:gd name="f15" fmla="val f7"/>
              <a:gd name="f16" fmla="*/ f10 f0 1"/>
              <a:gd name="f17" fmla="+- f15 0 f13"/>
              <a:gd name="f18" fmla="+- f14 0 f13"/>
              <a:gd name="f19" fmla="*/ f16 1 f2"/>
              <a:gd name="f20" fmla="*/ f18 1 234813"/>
              <a:gd name="f21" fmla="*/ f17 1 7444430"/>
              <a:gd name="f22" fmla="*/ 0 f18 1"/>
              <a:gd name="f23" fmla="*/ 0 f17 1"/>
              <a:gd name="f24" fmla="*/ 234813 f18 1"/>
              <a:gd name="f25" fmla="*/ 90866 f17 1"/>
              <a:gd name="f26" fmla="*/ 7444430 f17 1"/>
              <a:gd name="f27" fmla="*/ 7353565 f17 1"/>
              <a:gd name="f28" fmla="+- f19 0 f1"/>
              <a:gd name="f29" fmla="*/ f22 1 234813"/>
              <a:gd name="f30" fmla="*/ f23 1 7444430"/>
              <a:gd name="f31" fmla="*/ f24 1 234813"/>
              <a:gd name="f32" fmla="*/ f25 1 7444430"/>
              <a:gd name="f33" fmla="*/ f26 1 7444430"/>
              <a:gd name="f34" fmla="*/ f27 1 7444430"/>
              <a:gd name="f35" fmla="*/ f13 1 f20"/>
              <a:gd name="f36" fmla="*/ f14 1 f20"/>
              <a:gd name="f37" fmla="*/ f13 1 f21"/>
              <a:gd name="f38" fmla="*/ f15 1 f21"/>
              <a:gd name="f39" fmla="*/ f29 1 f20"/>
              <a:gd name="f40" fmla="*/ f30 1 f21"/>
              <a:gd name="f41" fmla="*/ f31 1 f20"/>
              <a:gd name="f42" fmla="*/ f32 1 f21"/>
              <a:gd name="f43" fmla="*/ f33 1 f21"/>
              <a:gd name="f44" fmla="*/ f34 1 f21"/>
              <a:gd name="f45" fmla="*/ f35 f11 1"/>
              <a:gd name="f46" fmla="*/ f36 f11 1"/>
              <a:gd name="f47" fmla="*/ f38 f12 1"/>
              <a:gd name="f48" fmla="*/ f37 f12 1"/>
              <a:gd name="f49" fmla="*/ f39 f11 1"/>
              <a:gd name="f50" fmla="*/ f40 f12 1"/>
              <a:gd name="f51" fmla="*/ f41 f11 1"/>
              <a:gd name="f52" fmla="*/ f42 f12 1"/>
              <a:gd name="f53" fmla="*/ f43 f12 1"/>
              <a:gd name="f54" fmla="*/ f44 f12 1"/>
            </a:gdLst>
            <a:ahLst/>
            <a:cxnLst>
              <a:cxn ang="3cd4">
                <a:pos x="hc" y="t"/>
              </a:cxn>
              <a:cxn ang="0">
                <a:pos x="r" y="vc"/>
              </a:cxn>
              <a:cxn ang="cd4">
                <a:pos x="hc" y="b"/>
              </a:cxn>
              <a:cxn ang="cd2">
                <a:pos x="l" y="vc"/>
              </a:cxn>
              <a:cxn ang="f28">
                <a:pos x="f49" y="f50"/>
              </a:cxn>
              <a:cxn ang="f28">
                <a:pos x="f51" y="f52"/>
              </a:cxn>
              <a:cxn ang="f28">
                <a:pos x="f51" y="f53"/>
              </a:cxn>
              <a:cxn ang="f28">
                <a:pos x="f49" y="f54"/>
              </a:cxn>
            </a:cxnLst>
            <a:rect l="f45" t="f48" r="f46" b="f47"/>
            <a:pathLst>
              <a:path w="234813" h="7444430">
                <a:moveTo>
                  <a:pt x="f5" y="f5"/>
                </a:moveTo>
                <a:lnTo>
                  <a:pt x="f6" y="f8"/>
                </a:lnTo>
                <a:lnTo>
                  <a:pt x="f6" y="f7"/>
                </a:lnTo>
                <a:lnTo>
                  <a:pt x="f5" y="f9"/>
                </a:lnTo>
                <a:close/>
              </a:path>
            </a:pathLst>
          </a:custGeom>
          <a:solidFill>
            <a:srgbClr val="F5F5F5">
              <a:alpha val="2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F5F5F5"/>
              </a:solidFill>
              <a:uFillTx/>
              <a:latin typeface="Arial"/>
              <a:ea typeface="맑은 고딕" pitchFamily="34"/>
            </a:endParaRPr>
          </a:p>
        </p:txBody>
      </p:sp>
      <p:sp>
        <p:nvSpPr>
          <p:cNvPr id="4" name="Freeform: Shape 12">
            <a:extLst>
              <a:ext uri="{FF2B5EF4-FFF2-40B4-BE49-F238E27FC236}">
                <a16:creationId xmlns:a16="http://schemas.microsoft.com/office/drawing/2014/main" id="{6ECDE672-15B7-478F-8B01-E66F0DBB1002}"/>
              </a:ext>
            </a:extLst>
          </p:cNvPr>
          <p:cNvSpPr/>
          <p:nvPr/>
        </p:nvSpPr>
        <p:spPr>
          <a:xfrm rot="20330697">
            <a:off x="6015198" y="-101013"/>
            <a:ext cx="176113" cy="2054711"/>
          </a:xfrm>
          <a:custGeom>
            <a:avLst/>
            <a:gdLst>
              <a:gd name="f0" fmla="val 10800000"/>
              <a:gd name="f1" fmla="val 5400000"/>
              <a:gd name="f2" fmla="val 180"/>
              <a:gd name="f3" fmla="val w"/>
              <a:gd name="f4" fmla="val h"/>
              <a:gd name="f5" fmla="val 0"/>
              <a:gd name="f6" fmla="val 234813"/>
              <a:gd name="f7" fmla="val 2739613"/>
              <a:gd name="f8" fmla="val 90866"/>
              <a:gd name="f9" fmla="val 2648748"/>
              <a:gd name="f10" fmla="+- 0 0 -90"/>
              <a:gd name="f11" fmla="*/ f3 1 234813"/>
              <a:gd name="f12" fmla="*/ f4 1 2739613"/>
              <a:gd name="f13" fmla="val f5"/>
              <a:gd name="f14" fmla="val f6"/>
              <a:gd name="f15" fmla="val f7"/>
              <a:gd name="f16" fmla="*/ f10 f0 1"/>
              <a:gd name="f17" fmla="+- f15 0 f13"/>
              <a:gd name="f18" fmla="+- f14 0 f13"/>
              <a:gd name="f19" fmla="*/ f16 1 f2"/>
              <a:gd name="f20" fmla="*/ f18 1 234813"/>
              <a:gd name="f21" fmla="*/ f17 1 2739613"/>
              <a:gd name="f22" fmla="*/ 0 f18 1"/>
              <a:gd name="f23" fmla="*/ 0 f17 1"/>
              <a:gd name="f24" fmla="*/ 234813 f18 1"/>
              <a:gd name="f25" fmla="*/ 90866 f17 1"/>
              <a:gd name="f26" fmla="*/ 2739613 f17 1"/>
              <a:gd name="f27" fmla="*/ 2648748 f17 1"/>
              <a:gd name="f28" fmla="+- f19 0 f1"/>
              <a:gd name="f29" fmla="*/ f22 1 234813"/>
              <a:gd name="f30" fmla="*/ f23 1 2739613"/>
              <a:gd name="f31" fmla="*/ f24 1 234813"/>
              <a:gd name="f32" fmla="*/ f25 1 2739613"/>
              <a:gd name="f33" fmla="*/ f26 1 2739613"/>
              <a:gd name="f34" fmla="*/ f27 1 2739613"/>
              <a:gd name="f35" fmla="*/ f13 1 f20"/>
              <a:gd name="f36" fmla="*/ f14 1 f20"/>
              <a:gd name="f37" fmla="*/ f13 1 f21"/>
              <a:gd name="f38" fmla="*/ f15 1 f21"/>
              <a:gd name="f39" fmla="*/ f29 1 f20"/>
              <a:gd name="f40" fmla="*/ f30 1 f21"/>
              <a:gd name="f41" fmla="*/ f31 1 f20"/>
              <a:gd name="f42" fmla="*/ f32 1 f21"/>
              <a:gd name="f43" fmla="*/ f33 1 f21"/>
              <a:gd name="f44" fmla="*/ f34 1 f21"/>
              <a:gd name="f45" fmla="*/ f35 f11 1"/>
              <a:gd name="f46" fmla="*/ f36 f11 1"/>
              <a:gd name="f47" fmla="*/ f38 f12 1"/>
              <a:gd name="f48" fmla="*/ f37 f12 1"/>
              <a:gd name="f49" fmla="*/ f39 f11 1"/>
              <a:gd name="f50" fmla="*/ f40 f12 1"/>
              <a:gd name="f51" fmla="*/ f41 f11 1"/>
              <a:gd name="f52" fmla="*/ f42 f12 1"/>
              <a:gd name="f53" fmla="*/ f43 f12 1"/>
              <a:gd name="f54" fmla="*/ f44 f12 1"/>
            </a:gdLst>
            <a:ahLst/>
            <a:cxnLst>
              <a:cxn ang="3cd4">
                <a:pos x="hc" y="t"/>
              </a:cxn>
              <a:cxn ang="0">
                <a:pos x="r" y="vc"/>
              </a:cxn>
              <a:cxn ang="cd4">
                <a:pos x="hc" y="b"/>
              </a:cxn>
              <a:cxn ang="cd2">
                <a:pos x="l" y="vc"/>
              </a:cxn>
              <a:cxn ang="f28">
                <a:pos x="f49" y="f50"/>
              </a:cxn>
              <a:cxn ang="f28">
                <a:pos x="f51" y="f52"/>
              </a:cxn>
              <a:cxn ang="f28">
                <a:pos x="f51" y="f53"/>
              </a:cxn>
              <a:cxn ang="f28">
                <a:pos x="f49" y="f54"/>
              </a:cxn>
            </a:cxnLst>
            <a:rect l="f45" t="f48" r="f46" b="f47"/>
            <a:pathLst>
              <a:path w="234813" h="2739613">
                <a:moveTo>
                  <a:pt x="f5" y="f5"/>
                </a:moveTo>
                <a:lnTo>
                  <a:pt x="f6" y="f8"/>
                </a:lnTo>
                <a:lnTo>
                  <a:pt x="f6" y="f7"/>
                </a:lnTo>
                <a:lnTo>
                  <a:pt x="f5" y="f9"/>
                </a:lnTo>
                <a:close/>
              </a:path>
            </a:pathLst>
          </a:custGeom>
          <a:solidFill>
            <a:srgbClr val="F5F5F5">
              <a:alpha val="2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F5F5F5"/>
              </a:solidFill>
              <a:uFillTx/>
              <a:latin typeface="Arial"/>
              <a:ea typeface="맑은 고딕" pitchFamily="34"/>
            </a:endParaRPr>
          </a:p>
        </p:txBody>
      </p:sp>
      <p:sp>
        <p:nvSpPr>
          <p:cNvPr id="5" name="Freeform: Shape 13">
            <a:extLst>
              <a:ext uri="{FF2B5EF4-FFF2-40B4-BE49-F238E27FC236}">
                <a16:creationId xmlns:a16="http://schemas.microsoft.com/office/drawing/2014/main" id="{15B83B9A-0F9B-46CD-B666-EDD5E244CD06}"/>
              </a:ext>
            </a:extLst>
          </p:cNvPr>
          <p:cNvSpPr/>
          <p:nvPr/>
        </p:nvSpPr>
        <p:spPr>
          <a:xfrm rot="20330697" flipH="1" flipV="1">
            <a:off x="7777466" y="3189802"/>
            <a:ext cx="176113" cy="2054711"/>
          </a:xfrm>
          <a:custGeom>
            <a:avLst/>
            <a:gdLst>
              <a:gd name="f0" fmla="val 10800000"/>
              <a:gd name="f1" fmla="val 5400000"/>
              <a:gd name="f2" fmla="val 180"/>
              <a:gd name="f3" fmla="val w"/>
              <a:gd name="f4" fmla="val h"/>
              <a:gd name="f5" fmla="val 0"/>
              <a:gd name="f6" fmla="val 234813"/>
              <a:gd name="f7" fmla="val 2739613"/>
              <a:gd name="f8" fmla="val 90866"/>
              <a:gd name="f9" fmla="val 2648748"/>
              <a:gd name="f10" fmla="+- 0 0 -90"/>
              <a:gd name="f11" fmla="*/ f3 1 234813"/>
              <a:gd name="f12" fmla="*/ f4 1 2739613"/>
              <a:gd name="f13" fmla="val f5"/>
              <a:gd name="f14" fmla="val f6"/>
              <a:gd name="f15" fmla="val f7"/>
              <a:gd name="f16" fmla="*/ f10 f0 1"/>
              <a:gd name="f17" fmla="+- f15 0 f13"/>
              <a:gd name="f18" fmla="+- f14 0 f13"/>
              <a:gd name="f19" fmla="*/ f16 1 f2"/>
              <a:gd name="f20" fmla="*/ f18 1 234813"/>
              <a:gd name="f21" fmla="*/ f17 1 2739613"/>
              <a:gd name="f22" fmla="*/ 0 f18 1"/>
              <a:gd name="f23" fmla="*/ 0 f17 1"/>
              <a:gd name="f24" fmla="*/ 234813 f18 1"/>
              <a:gd name="f25" fmla="*/ 90866 f17 1"/>
              <a:gd name="f26" fmla="*/ 2739613 f17 1"/>
              <a:gd name="f27" fmla="*/ 2648748 f17 1"/>
              <a:gd name="f28" fmla="+- f19 0 f1"/>
              <a:gd name="f29" fmla="*/ f22 1 234813"/>
              <a:gd name="f30" fmla="*/ f23 1 2739613"/>
              <a:gd name="f31" fmla="*/ f24 1 234813"/>
              <a:gd name="f32" fmla="*/ f25 1 2739613"/>
              <a:gd name="f33" fmla="*/ f26 1 2739613"/>
              <a:gd name="f34" fmla="*/ f27 1 2739613"/>
              <a:gd name="f35" fmla="*/ f13 1 f20"/>
              <a:gd name="f36" fmla="*/ f14 1 f20"/>
              <a:gd name="f37" fmla="*/ f13 1 f21"/>
              <a:gd name="f38" fmla="*/ f15 1 f21"/>
              <a:gd name="f39" fmla="*/ f29 1 f20"/>
              <a:gd name="f40" fmla="*/ f30 1 f21"/>
              <a:gd name="f41" fmla="*/ f31 1 f20"/>
              <a:gd name="f42" fmla="*/ f32 1 f21"/>
              <a:gd name="f43" fmla="*/ f33 1 f21"/>
              <a:gd name="f44" fmla="*/ f34 1 f21"/>
              <a:gd name="f45" fmla="*/ f35 f11 1"/>
              <a:gd name="f46" fmla="*/ f36 f11 1"/>
              <a:gd name="f47" fmla="*/ f38 f12 1"/>
              <a:gd name="f48" fmla="*/ f37 f12 1"/>
              <a:gd name="f49" fmla="*/ f39 f11 1"/>
              <a:gd name="f50" fmla="*/ f40 f12 1"/>
              <a:gd name="f51" fmla="*/ f41 f11 1"/>
              <a:gd name="f52" fmla="*/ f42 f12 1"/>
              <a:gd name="f53" fmla="*/ f43 f12 1"/>
              <a:gd name="f54" fmla="*/ f44 f12 1"/>
            </a:gdLst>
            <a:ahLst/>
            <a:cxnLst>
              <a:cxn ang="3cd4">
                <a:pos x="hc" y="t"/>
              </a:cxn>
              <a:cxn ang="0">
                <a:pos x="r" y="vc"/>
              </a:cxn>
              <a:cxn ang="cd4">
                <a:pos x="hc" y="b"/>
              </a:cxn>
              <a:cxn ang="cd2">
                <a:pos x="l" y="vc"/>
              </a:cxn>
              <a:cxn ang="f28">
                <a:pos x="f49" y="f50"/>
              </a:cxn>
              <a:cxn ang="f28">
                <a:pos x="f51" y="f52"/>
              </a:cxn>
              <a:cxn ang="f28">
                <a:pos x="f51" y="f53"/>
              </a:cxn>
              <a:cxn ang="f28">
                <a:pos x="f49" y="f54"/>
              </a:cxn>
            </a:cxnLst>
            <a:rect l="f45" t="f48" r="f46" b="f47"/>
            <a:pathLst>
              <a:path w="234813" h="2739613">
                <a:moveTo>
                  <a:pt x="f5" y="f5"/>
                </a:moveTo>
                <a:lnTo>
                  <a:pt x="f6" y="f8"/>
                </a:lnTo>
                <a:lnTo>
                  <a:pt x="f6" y="f7"/>
                </a:lnTo>
                <a:lnTo>
                  <a:pt x="f5" y="f9"/>
                </a:lnTo>
                <a:close/>
              </a:path>
            </a:pathLst>
          </a:custGeom>
          <a:solidFill>
            <a:srgbClr val="F5F5F5">
              <a:alpha val="20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F5F5F5"/>
              </a:solidFill>
              <a:uFillTx/>
              <a:latin typeface="Arial"/>
              <a:ea typeface="맑은 고딕" pitchFamily="34"/>
            </a:endParaRPr>
          </a:p>
        </p:txBody>
      </p:sp>
      <p:sp>
        <p:nvSpPr>
          <p:cNvPr id="6" name="Rectángulo 5">
            <a:extLst>
              <a:ext uri="{FF2B5EF4-FFF2-40B4-BE49-F238E27FC236}">
                <a16:creationId xmlns:a16="http://schemas.microsoft.com/office/drawing/2014/main" id="{FD60515A-5E6C-4652-8D7A-F10C151C02C6}"/>
              </a:ext>
            </a:extLst>
          </p:cNvPr>
          <p:cNvSpPr/>
          <p:nvPr/>
        </p:nvSpPr>
        <p:spPr>
          <a:xfrm>
            <a:off x="0" y="0"/>
            <a:ext cx="9144000" cy="5143499"/>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AR" sz="1050" b="0" i="0" u="none" strike="noStrike" kern="0" cap="none" spc="0" baseline="0">
              <a:solidFill>
                <a:srgbClr val="F5F5F5"/>
              </a:solidFill>
              <a:uFillTx/>
              <a:latin typeface="Arial"/>
            </a:endParaRPr>
          </a:p>
        </p:txBody>
      </p:sp>
    </p:spTree>
    <p:extLst>
      <p:ext uri="{BB962C8B-B14F-4D97-AF65-F5344CB8AC3E}">
        <p14:creationId xmlns:p14="http://schemas.microsoft.com/office/powerpoint/2010/main" val="3296432888"/>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7A3642FF-FE03-4765-83A3-17C8D83A019B}"/>
              </a:ext>
            </a:extLst>
          </p:cNvPr>
          <p:cNvSpPr txBox="1">
            <a:spLocks noGrp="1"/>
          </p:cNvSpPr>
          <p:nvPr>
            <p:ph type="body" idx="4294967295"/>
          </p:nvPr>
        </p:nvSpPr>
        <p:spPr>
          <a:xfrm>
            <a:off x="242645" y="254632"/>
            <a:ext cx="8679896" cy="543181"/>
          </a:xfrm>
        </p:spPr>
        <p:txBody>
          <a:bodyPr anchorCtr="1"/>
          <a:lstStyle>
            <a:lvl1pPr marL="0" indent="0" algn="ctr">
              <a:buNone/>
              <a:defRPr lang="en-US" sz="4050">
                <a:solidFill>
                  <a:srgbClr val="873E8A"/>
                </a:solidFill>
                <a:latin typeface="Arial"/>
                <a:cs typeface="Arial" pitchFamily="34"/>
              </a:defRPr>
            </a:lvl1pPr>
          </a:lstStyle>
          <a:p>
            <a:pPr lvl="0"/>
            <a:r>
              <a:rPr lang="en-US"/>
              <a:t>BASIC LAYOUT</a:t>
            </a:r>
          </a:p>
        </p:txBody>
      </p:sp>
    </p:spTree>
    <p:extLst>
      <p:ext uri="{BB962C8B-B14F-4D97-AF65-F5344CB8AC3E}">
        <p14:creationId xmlns:p14="http://schemas.microsoft.com/office/powerpoint/2010/main" val="34985043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2" name="Google Shape;125;p4">
            <a:extLst>
              <a:ext uri="{FF2B5EF4-FFF2-40B4-BE49-F238E27FC236}">
                <a16:creationId xmlns:a16="http://schemas.microsoft.com/office/drawing/2014/main" id="{90B8DD2C-29AE-44DC-A611-54C24C0C8F03}"/>
              </a:ext>
            </a:extLst>
          </p:cNvPr>
          <p:cNvSpPr txBox="1">
            <a:spLocks noGrp="1"/>
          </p:cNvSpPr>
          <p:nvPr>
            <p:ph type="title"/>
          </p:nvPr>
        </p:nvSpPr>
        <p:spPr>
          <a:xfrm>
            <a:off x="719998" y="445029"/>
            <a:ext cx="7704002" cy="572697"/>
          </a:xfrm>
        </p:spPr>
        <p:txBody>
          <a:bodyPr/>
          <a:lstStyle>
            <a:lvl1pPr>
              <a:defRPr/>
            </a:lvl1pPr>
          </a:lstStyle>
          <a:p>
            <a:pPr lvl="0"/>
            <a:endParaRPr lang="es-PE"/>
          </a:p>
        </p:txBody>
      </p:sp>
      <p:sp>
        <p:nvSpPr>
          <p:cNvPr id="3" name="Google Shape;126;p4">
            <a:extLst>
              <a:ext uri="{FF2B5EF4-FFF2-40B4-BE49-F238E27FC236}">
                <a16:creationId xmlns:a16="http://schemas.microsoft.com/office/drawing/2014/main" id="{62131D77-C1AC-434C-8DD6-0B5EB1CA8FB5}"/>
              </a:ext>
            </a:extLst>
          </p:cNvPr>
          <p:cNvSpPr txBox="1">
            <a:spLocks noGrp="1"/>
          </p:cNvSpPr>
          <p:nvPr>
            <p:ph type="body" idx="1"/>
          </p:nvPr>
        </p:nvSpPr>
        <p:spPr>
          <a:xfrm>
            <a:off x="719998" y="1215749"/>
            <a:ext cx="7704002" cy="3388199"/>
          </a:xfrm>
        </p:spPr>
        <p:txBody>
          <a:bodyPr/>
          <a:lstStyle>
            <a:lvl1pPr indent="-304796">
              <a:lnSpc>
                <a:spcPct val="100000"/>
              </a:lnSpc>
              <a:buSzPts val="1200"/>
              <a:buAutoNum type="arabicPeriod"/>
              <a:defRPr sz="1250"/>
            </a:lvl1pPr>
          </a:lstStyle>
          <a:p>
            <a:pPr lvl="0"/>
            <a:endParaRPr lang="es-PE"/>
          </a:p>
        </p:txBody>
      </p:sp>
    </p:spTree>
    <p:extLst>
      <p:ext uri="{BB962C8B-B14F-4D97-AF65-F5344CB8AC3E}">
        <p14:creationId xmlns:p14="http://schemas.microsoft.com/office/powerpoint/2010/main" val="954941375"/>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5601607"/>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4B26ECE3-BEAA-4D58-B77A-062CF58827C9}"/>
              </a:ext>
            </a:extLst>
          </p:cNvPr>
          <p:cNvSpPr txBox="1">
            <a:spLocks noGrp="1"/>
          </p:cNvSpPr>
          <p:nvPr>
            <p:ph type="body" idx="4294967295"/>
          </p:nvPr>
        </p:nvSpPr>
        <p:spPr>
          <a:xfrm>
            <a:off x="242645" y="254632"/>
            <a:ext cx="8679896" cy="543181"/>
          </a:xfrm>
        </p:spPr>
        <p:txBody>
          <a:bodyPr anchorCtr="1"/>
          <a:lstStyle>
            <a:lvl1pPr marL="0" indent="0" algn="ctr">
              <a:buNone/>
              <a:defRPr lang="en-US" sz="4050">
                <a:solidFill>
                  <a:srgbClr val="F5F5F5"/>
                </a:solidFill>
                <a:latin typeface="Arial"/>
                <a:cs typeface="Arial" pitchFamily="34"/>
              </a:defRPr>
            </a:lvl1pPr>
          </a:lstStyle>
          <a:p>
            <a:pPr lvl="0"/>
            <a:r>
              <a:rPr lang="en-US"/>
              <a:t>BASIC LAYOUT</a:t>
            </a:r>
          </a:p>
        </p:txBody>
      </p:sp>
    </p:spTree>
    <p:extLst>
      <p:ext uri="{BB962C8B-B14F-4D97-AF65-F5344CB8AC3E}">
        <p14:creationId xmlns:p14="http://schemas.microsoft.com/office/powerpoint/2010/main" val="1694177763"/>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End slide layout">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5AD93E0-CD49-4B89-9561-ACD27D561357}"/>
              </a:ext>
            </a:extLst>
          </p:cNvPr>
          <p:cNvPicPr>
            <a:picLocks noChangeAspect="1"/>
          </p:cNvPicPr>
          <p:nvPr/>
        </p:nvPicPr>
        <p:blipFill>
          <a:blip r:embed="rId2"/>
          <a:stretch>
            <a:fillRect/>
          </a:stretch>
        </p:blipFill>
        <p:spPr>
          <a:xfrm>
            <a:off x="101480" y="79488"/>
            <a:ext cx="568775" cy="663570"/>
          </a:xfrm>
          <a:prstGeom prst="rect">
            <a:avLst/>
          </a:prstGeom>
          <a:noFill/>
          <a:ln cap="flat">
            <a:noFill/>
          </a:ln>
        </p:spPr>
      </p:pic>
      <p:pic>
        <p:nvPicPr>
          <p:cNvPr id="3" name="Imagen 2">
            <a:extLst>
              <a:ext uri="{FF2B5EF4-FFF2-40B4-BE49-F238E27FC236}">
                <a16:creationId xmlns:a16="http://schemas.microsoft.com/office/drawing/2014/main" id="{EB2D6D72-CB43-44C5-9C11-A959D66A7F9C}"/>
              </a:ext>
            </a:extLst>
          </p:cNvPr>
          <p:cNvPicPr>
            <a:picLocks noChangeAspect="1"/>
          </p:cNvPicPr>
          <p:nvPr/>
        </p:nvPicPr>
        <p:blipFill>
          <a:blip r:embed="rId2"/>
          <a:stretch>
            <a:fillRect/>
          </a:stretch>
        </p:blipFill>
        <p:spPr>
          <a:xfrm>
            <a:off x="8494940" y="83685"/>
            <a:ext cx="568775" cy="663570"/>
          </a:xfrm>
          <a:prstGeom prst="rect">
            <a:avLst/>
          </a:prstGeom>
          <a:noFill/>
          <a:ln cap="flat">
            <a:noFill/>
          </a:ln>
        </p:spPr>
      </p:pic>
      <p:cxnSp>
        <p:nvCxnSpPr>
          <p:cNvPr id="4" name="Conector recto 3">
            <a:extLst>
              <a:ext uri="{FF2B5EF4-FFF2-40B4-BE49-F238E27FC236}">
                <a16:creationId xmlns:a16="http://schemas.microsoft.com/office/drawing/2014/main" id="{4DF96B6E-1D9E-40A1-B01F-DF4DC6A973C3}"/>
              </a:ext>
            </a:extLst>
          </p:cNvPr>
          <p:cNvCxnSpPr/>
          <p:nvPr/>
        </p:nvCxnSpPr>
        <p:spPr>
          <a:xfrm>
            <a:off x="640866" y="686842"/>
            <a:ext cx="7883454" cy="0"/>
          </a:xfrm>
          <a:prstGeom prst="straightConnector1">
            <a:avLst/>
          </a:prstGeom>
          <a:noFill/>
          <a:ln w="28575" cap="flat">
            <a:solidFill>
              <a:srgbClr val="28608C"/>
            </a:solidFill>
            <a:prstDash val="solid"/>
          </a:ln>
        </p:spPr>
      </p:cxnSp>
    </p:spTree>
    <p:extLst>
      <p:ext uri="{BB962C8B-B14F-4D97-AF65-F5344CB8AC3E}">
        <p14:creationId xmlns:p14="http://schemas.microsoft.com/office/powerpoint/2010/main" val="5694242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_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9460974"/>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 1 column">
    <p:spTree>
      <p:nvGrpSpPr>
        <p:cNvPr id="1" name=""/>
        <p:cNvGrpSpPr/>
        <p:nvPr/>
      </p:nvGrpSpPr>
      <p:grpSpPr>
        <a:xfrm>
          <a:off x="0" y="0"/>
          <a:ext cx="0" cy="0"/>
          <a:chOff x="0" y="0"/>
          <a:chExt cx="0" cy="0"/>
        </a:xfrm>
      </p:grpSpPr>
      <p:sp>
        <p:nvSpPr>
          <p:cNvPr id="2" name="Google Shape;12;p2">
            <a:extLst>
              <a:ext uri="{FF2B5EF4-FFF2-40B4-BE49-F238E27FC236}">
                <a16:creationId xmlns:a16="http://schemas.microsoft.com/office/drawing/2014/main" id="{7A036B40-F1AE-4BA1-99CD-5C3FA85B88E8}"/>
              </a:ext>
            </a:extLst>
          </p:cNvPr>
          <p:cNvSpPr txBox="1">
            <a:spLocks noGrp="1"/>
          </p:cNvSpPr>
          <p:nvPr>
            <p:ph type="title"/>
          </p:nvPr>
        </p:nvSpPr>
        <p:spPr>
          <a:xfrm>
            <a:off x="988064" y="98855"/>
            <a:ext cx="7169307" cy="649288"/>
          </a:xfrm>
        </p:spPr>
        <p:txBody>
          <a:bodyPr lIns="0" tIns="0" rIns="0" bIns="0"/>
          <a:lstStyle>
            <a:lvl1pPr>
              <a:lnSpc>
                <a:spcPct val="80000"/>
              </a:lnSpc>
              <a:defRPr sz="3600">
                <a:solidFill>
                  <a:srgbClr val="27348B"/>
                </a:solidFill>
              </a:defRPr>
            </a:lvl1pPr>
          </a:lstStyle>
          <a:p>
            <a:pPr lvl="0"/>
            <a:endParaRPr lang="es-PE"/>
          </a:p>
        </p:txBody>
      </p:sp>
    </p:spTree>
    <p:extLst>
      <p:ext uri="{BB962C8B-B14F-4D97-AF65-F5344CB8AC3E}">
        <p14:creationId xmlns:p14="http://schemas.microsoft.com/office/powerpoint/2010/main" val="1560348862"/>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Icon sets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02560F15-A7BE-4D39-90B3-09B05DE4EEE7}"/>
              </a:ext>
            </a:extLst>
          </p:cNvPr>
          <p:cNvSpPr txBox="1">
            <a:spLocks noGrp="1"/>
          </p:cNvSpPr>
          <p:nvPr>
            <p:ph type="body" idx="4294967295"/>
          </p:nvPr>
        </p:nvSpPr>
        <p:spPr>
          <a:xfrm>
            <a:off x="242645" y="92610"/>
            <a:ext cx="8679896" cy="543181"/>
          </a:xfrm>
        </p:spPr>
        <p:txBody>
          <a:bodyPr anchorCtr="1"/>
          <a:lstStyle>
            <a:lvl1pPr marL="0" indent="0" algn="ctr">
              <a:buNone/>
              <a:defRPr lang="en-US" sz="4050">
                <a:solidFill>
                  <a:srgbClr val="A64CAA"/>
                </a:solidFill>
                <a:latin typeface="Arial"/>
                <a:cs typeface="Arial" pitchFamily="34"/>
              </a:defRPr>
            </a:lvl1pPr>
          </a:lstStyle>
          <a:p>
            <a:pPr lvl="0"/>
            <a:r>
              <a:rPr lang="en-US"/>
              <a:t>BASIC LAYOUT</a:t>
            </a:r>
          </a:p>
        </p:txBody>
      </p:sp>
      <p:sp>
        <p:nvSpPr>
          <p:cNvPr id="3" name="Rounded Rectangle 2">
            <a:extLst>
              <a:ext uri="{FF2B5EF4-FFF2-40B4-BE49-F238E27FC236}">
                <a16:creationId xmlns:a16="http://schemas.microsoft.com/office/drawing/2014/main" id="{7C6479A7-A754-4CDA-9CDE-22920A66A86E}"/>
              </a:ext>
            </a:extLst>
          </p:cNvPr>
          <p:cNvSpPr/>
          <p:nvPr/>
        </p:nvSpPr>
        <p:spPr>
          <a:xfrm>
            <a:off x="265514" y="848700"/>
            <a:ext cx="2670578" cy="4051916"/>
          </a:xfrm>
          <a:custGeom>
            <a:avLst>
              <a:gd name="f0" fmla="val 857"/>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873E8A"/>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13" b="0" i="0" u="none" strike="noStrike" kern="0" cap="none" spc="0" baseline="0">
              <a:solidFill>
                <a:srgbClr val="5E4028"/>
              </a:solidFill>
              <a:uFillTx/>
              <a:latin typeface="Arial"/>
              <a:ea typeface="맑은 고딕" pitchFamily="34"/>
            </a:endParaRPr>
          </a:p>
        </p:txBody>
      </p:sp>
      <p:sp>
        <p:nvSpPr>
          <p:cNvPr id="4" name="Rounded Rectangle 3">
            <a:extLst>
              <a:ext uri="{FF2B5EF4-FFF2-40B4-BE49-F238E27FC236}">
                <a16:creationId xmlns:a16="http://schemas.microsoft.com/office/drawing/2014/main" id="{692DCD37-78CA-4D72-B546-4A8C702E7B27}"/>
              </a:ext>
            </a:extLst>
          </p:cNvPr>
          <p:cNvSpPr/>
          <p:nvPr/>
        </p:nvSpPr>
        <p:spPr>
          <a:xfrm>
            <a:off x="342360" y="972510"/>
            <a:ext cx="98151" cy="3199321"/>
          </a:xfrm>
          <a:custGeom>
            <a:avLst>
              <a:gd name="f0" fmla="val 108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77647"/>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13" b="0" i="0" u="none" strike="noStrike" kern="0" cap="none" spc="0" baseline="0">
              <a:solidFill>
                <a:srgbClr val="F5F5F5"/>
              </a:solidFill>
              <a:uFillTx/>
              <a:latin typeface="Arial"/>
              <a:ea typeface="맑은 고딕" pitchFamily="34"/>
            </a:endParaRPr>
          </a:p>
        </p:txBody>
      </p:sp>
      <p:grpSp>
        <p:nvGrpSpPr>
          <p:cNvPr id="5" name="Grupo 11">
            <a:extLst>
              <a:ext uri="{FF2B5EF4-FFF2-40B4-BE49-F238E27FC236}">
                <a16:creationId xmlns:a16="http://schemas.microsoft.com/office/drawing/2014/main" id="{DE298EC2-5FC1-4CC5-9430-4CF8DD231045}"/>
              </a:ext>
            </a:extLst>
          </p:cNvPr>
          <p:cNvGrpSpPr/>
          <p:nvPr/>
        </p:nvGrpSpPr>
        <p:grpSpPr>
          <a:xfrm>
            <a:off x="1047033" y="1366634"/>
            <a:ext cx="1674184" cy="1419103"/>
            <a:chOff x="1047033" y="1366634"/>
            <a:chExt cx="1674184" cy="1419103"/>
          </a:xfrm>
        </p:grpSpPr>
        <p:sp>
          <p:nvSpPr>
            <p:cNvPr id="6" name="TextBox 57">
              <a:extLst>
                <a:ext uri="{FF2B5EF4-FFF2-40B4-BE49-F238E27FC236}">
                  <a16:creationId xmlns:a16="http://schemas.microsoft.com/office/drawing/2014/main" id="{688300EB-B556-4A17-9E8B-E3A034380F03}"/>
                </a:ext>
              </a:extLst>
            </p:cNvPr>
            <p:cNvSpPr txBox="1"/>
            <p:nvPr/>
          </p:nvSpPr>
          <p:spPr>
            <a:xfrm>
              <a:off x="1047033" y="1366634"/>
              <a:ext cx="1674184" cy="784829"/>
            </a:xfrm>
            <a:prstGeom prst="rect">
              <a:avLst/>
            </a:prstGeom>
            <a:noFill/>
            <a:ln cap="flat">
              <a:noFill/>
            </a:ln>
          </p:spPr>
          <p:txBody>
            <a:bodyPr vert="horz" wrap="square" lIns="91440" tIns="45720" rIns="91440" bIns="45720" anchor="ctr"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500" b="1" i="0" u="none" strike="noStrike" kern="0" cap="none" spc="0" baseline="0">
                  <a:solidFill>
                    <a:srgbClr val="FFFFFF"/>
                  </a:solidFill>
                  <a:uFillTx/>
                  <a:latin typeface="Arial" pitchFamily="34"/>
                  <a:ea typeface="Arial"/>
                  <a:cs typeface="Arial" pitchFamily="34"/>
                </a:rPr>
                <a:t>You can Resize without losing quality</a:t>
              </a:r>
            </a:p>
          </p:txBody>
        </p:sp>
        <p:sp>
          <p:nvSpPr>
            <p:cNvPr id="7" name="TextBox 58">
              <a:extLst>
                <a:ext uri="{FF2B5EF4-FFF2-40B4-BE49-F238E27FC236}">
                  <a16:creationId xmlns:a16="http://schemas.microsoft.com/office/drawing/2014/main" id="{DB65C3F9-5351-4355-AD3D-940E315EF9CF}"/>
                </a:ext>
              </a:extLst>
            </p:cNvPr>
            <p:cNvSpPr txBox="1"/>
            <p:nvPr/>
          </p:nvSpPr>
          <p:spPr>
            <a:xfrm>
              <a:off x="1047033" y="2000908"/>
              <a:ext cx="1674184" cy="784829"/>
            </a:xfrm>
            <a:prstGeom prst="rect">
              <a:avLst/>
            </a:prstGeom>
            <a:noFill/>
            <a:ln cap="flat">
              <a:noFill/>
            </a:ln>
          </p:spPr>
          <p:txBody>
            <a:bodyPr vert="horz" wrap="square" lIns="91440" tIns="45720" rIns="91440" bIns="45720" anchor="ctr"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500" b="1" i="0" u="none" strike="noStrike" kern="0" cap="none" spc="0" baseline="0">
                  <a:solidFill>
                    <a:srgbClr val="FFFFFF"/>
                  </a:solidFill>
                  <a:uFillTx/>
                  <a:latin typeface="Arial" pitchFamily="34"/>
                  <a:ea typeface="Arial"/>
                  <a:cs typeface="Arial" pitchFamily="34"/>
                </a:rPr>
                <a:t>You can Change Fill Color &amp;</a:t>
              </a:r>
            </a:p>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500" b="1" i="0" u="none" strike="noStrike" kern="0" cap="none" spc="0" baseline="0">
                  <a:solidFill>
                    <a:srgbClr val="FFFFFF"/>
                  </a:solidFill>
                  <a:uFillTx/>
                  <a:latin typeface="Arial" pitchFamily="34"/>
                  <a:ea typeface="Arial"/>
                  <a:cs typeface="Arial" pitchFamily="34"/>
                </a:rPr>
                <a:t>Line Color</a:t>
              </a:r>
            </a:p>
          </p:txBody>
        </p:sp>
      </p:grpSp>
      <p:sp>
        <p:nvSpPr>
          <p:cNvPr id="8" name="TextBox 59">
            <a:extLst>
              <a:ext uri="{FF2B5EF4-FFF2-40B4-BE49-F238E27FC236}">
                <a16:creationId xmlns:a16="http://schemas.microsoft.com/office/drawing/2014/main" id="{0D4C5091-DE2C-43AE-8139-229861DB7E9B}"/>
              </a:ext>
            </a:extLst>
          </p:cNvPr>
          <p:cNvSpPr txBox="1"/>
          <p:nvPr/>
        </p:nvSpPr>
        <p:spPr>
          <a:xfrm>
            <a:off x="1209897" y="4375422"/>
            <a:ext cx="1674001" cy="300078"/>
          </a:xfrm>
          <a:prstGeom prst="rect">
            <a:avLst/>
          </a:prstGeom>
          <a:noFill/>
          <a:ln cap="flat">
            <a:noFill/>
          </a:ln>
        </p:spPr>
        <p:txBody>
          <a:bodyPr vert="horz" wrap="square" lIns="91440" tIns="45720" rIns="91440" bIns="45720" anchor="ctr"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350" b="0" i="0" u="none" strike="noStrike" kern="0" cap="none" spc="0" baseline="0">
                <a:solidFill>
                  <a:srgbClr val="FFFFFF"/>
                </a:solidFill>
                <a:uFillTx/>
                <a:latin typeface="Arial" pitchFamily="34"/>
                <a:ea typeface="Arial"/>
                <a:cs typeface="Arial" pitchFamily="34"/>
              </a:rPr>
              <a:t>www.slidesppt.net</a:t>
            </a:r>
          </a:p>
        </p:txBody>
      </p:sp>
      <p:sp>
        <p:nvSpPr>
          <p:cNvPr id="9" name="TextBox 60">
            <a:extLst>
              <a:ext uri="{FF2B5EF4-FFF2-40B4-BE49-F238E27FC236}">
                <a16:creationId xmlns:a16="http://schemas.microsoft.com/office/drawing/2014/main" id="{FA5E6F76-9755-407D-BD57-8518BF18027C}"/>
              </a:ext>
            </a:extLst>
          </p:cNvPr>
          <p:cNvSpPr txBox="1"/>
          <p:nvPr/>
        </p:nvSpPr>
        <p:spPr>
          <a:xfrm>
            <a:off x="683248" y="3016441"/>
            <a:ext cx="2037969" cy="1477332"/>
          </a:xfrm>
          <a:prstGeom prst="rect">
            <a:avLst/>
          </a:prstGeom>
          <a:noFill/>
          <a:ln cap="flat">
            <a:noFill/>
          </a:ln>
        </p:spPr>
        <p:txBody>
          <a:bodyPr vert="horz" wrap="square" lIns="91440" tIns="45720" rIns="91440" bIns="45720" anchor="ctr" anchorCtr="0" compatLnSpc="1">
            <a:sp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0" cap="none" spc="0" baseline="0">
                <a:solidFill>
                  <a:srgbClr val="FFFFFF"/>
                </a:solidFill>
                <a:uFillTx/>
                <a:latin typeface="Arial"/>
                <a:ea typeface="맑은 고딕" pitchFamily="34"/>
                <a:cs typeface="Arial" pitchFamily="34"/>
              </a:rPr>
              <a:t>GOOGLE SLIDES AND FREE </a:t>
            </a:r>
          </a:p>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0" cap="none" spc="0" baseline="0">
                <a:solidFill>
                  <a:srgbClr val="FFFFFF"/>
                </a:solidFill>
                <a:uFillTx/>
                <a:latin typeface="Arial"/>
                <a:ea typeface="맑은 고딕" pitchFamily="34"/>
                <a:cs typeface="Arial" pitchFamily="34"/>
              </a:rPr>
              <a:t>PPT </a:t>
            </a:r>
          </a:p>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0" cap="none" spc="0" baseline="0">
                <a:solidFill>
                  <a:srgbClr val="FFFFFF"/>
                </a:solidFill>
                <a:uFillTx/>
                <a:latin typeface="Arial"/>
                <a:ea typeface="맑은 고딕" pitchFamily="34"/>
                <a:cs typeface="Arial" pitchFamily="34"/>
              </a:rPr>
              <a:t>TEMPLATES  </a:t>
            </a:r>
          </a:p>
        </p:txBody>
      </p:sp>
      <p:grpSp>
        <p:nvGrpSpPr>
          <p:cNvPr id="10" name="Grupo 16">
            <a:extLst>
              <a:ext uri="{FF2B5EF4-FFF2-40B4-BE49-F238E27FC236}">
                <a16:creationId xmlns:a16="http://schemas.microsoft.com/office/drawing/2014/main" id="{A19ACB79-8C6B-4305-BD56-D41C358B1FD3}"/>
              </a:ext>
            </a:extLst>
          </p:cNvPr>
          <p:cNvGrpSpPr/>
          <p:nvPr/>
        </p:nvGrpSpPr>
        <p:grpSpPr>
          <a:xfrm>
            <a:off x="425370" y="4052575"/>
            <a:ext cx="732342" cy="732342"/>
            <a:chOff x="425370" y="4052575"/>
            <a:chExt cx="732342" cy="732342"/>
          </a:xfrm>
        </p:grpSpPr>
        <p:sp>
          <p:nvSpPr>
            <p:cNvPr id="11" name="Lágrima 17">
              <a:extLst>
                <a:ext uri="{FF2B5EF4-FFF2-40B4-BE49-F238E27FC236}">
                  <a16:creationId xmlns:a16="http://schemas.microsoft.com/office/drawing/2014/main" id="{46B17CE9-E78F-4773-AA21-2DACDC06C343}"/>
                </a:ext>
              </a:extLst>
            </p:cNvPr>
            <p:cNvSpPr/>
            <p:nvPr/>
          </p:nvSpPr>
          <p:spPr>
            <a:xfrm rot="10799991">
              <a:off x="425370" y="4052575"/>
              <a:ext cx="732342" cy="732342"/>
            </a:xfrm>
            <a:custGeom>
              <a:avLst>
                <a:gd name="f10" fmla="val 100000"/>
              </a:avLst>
              <a:gdLst>
                <a:gd name="f1" fmla="val 10800000"/>
                <a:gd name="f2" fmla="val 5400000"/>
                <a:gd name="f3" fmla="val 180"/>
                <a:gd name="f4" fmla="val w"/>
                <a:gd name="f5" fmla="val h"/>
                <a:gd name="f6" fmla="val ss"/>
                <a:gd name="f7" fmla="val 0"/>
                <a:gd name="f8" fmla="*/ 5419351 1 1725033"/>
                <a:gd name="f9" fmla="sqrt 2"/>
                <a:gd name="f10" fmla="val 100000"/>
                <a:gd name="f11" fmla="+- 0 0 -180"/>
                <a:gd name="f12" fmla="+- 0 0 -360"/>
                <a:gd name="f13" fmla="abs f4"/>
                <a:gd name="f14" fmla="abs f5"/>
                <a:gd name="f15" fmla="abs f6"/>
                <a:gd name="f16" fmla="val f7"/>
                <a:gd name="f17" fmla="val f10"/>
                <a:gd name="f18" fmla="+- 2700000 f2 0"/>
                <a:gd name="f19" fmla="*/ f11 f1 1"/>
                <a:gd name="f20" fmla="*/ f12 f1 1"/>
                <a:gd name="f21" fmla="?: f13 f4 1"/>
                <a:gd name="f22" fmla="?: f14 f5 1"/>
                <a:gd name="f23" fmla="?: f15 f6 1"/>
                <a:gd name="f24" fmla="*/ f18 f8 1"/>
                <a:gd name="f25" fmla="*/ f19 1 f3"/>
                <a:gd name="f26" fmla="*/ f20 1 f3"/>
                <a:gd name="f27" fmla="*/ f21 1 21600"/>
                <a:gd name="f28" fmla="*/ f22 1 21600"/>
                <a:gd name="f29" fmla="*/ 21600 f21 1"/>
                <a:gd name="f30" fmla="*/ 21600 f22 1"/>
                <a:gd name="f31" fmla="*/ f24 1 f1"/>
                <a:gd name="f32" fmla="+- f25 0 f2"/>
                <a:gd name="f33" fmla="+- f26 0 f2"/>
                <a:gd name="f34" fmla="min f28 f27"/>
                <a:gd name="f35" fmla="*/ f29 1 f23"/>
                <a:gd name="f36" fmla="*/ f30 1 f23"/>
                <a:gd name="f37" fmla="+- 0 0 f31"/>
                <a:gd name="f38" fmla="val f35"/>
                <a:gd name="f39" fmla="val f36"/>
                <a:gd name="f40" fmla="+- 0 0 f37"/>
                <a:gd name="f41" fmla="*/ f16 f34 1"/>
                <a:gd name="f42" fmla="+- f39 0 f16"/>
                <a:gd name="f43" fmla="+- f38 0 f16"/>
                <a:gd name="f44" fmla="*/ f40 f1 1"/>
                <a:gd name="f45" fmla="*/ f38 f34 1"/>
                <a:gd name="f46" fmla="*/ f42 1 2"/>
                <a:gd name="f47" fmla="*/ f43 1 2"/>
                <a:gd name="f48" fmla="*/ f44 1 f8"/>
                <a:gd name="f49" fmla="+- f16 f46 0"/>
                <a:gd name="f50" fmla="+- f16 f47 0"/>
                <a:gd name="f51" fmla="*/ f47 f9 1"/>
                <a:gd name="f52" fmla="*/ f46 f9 1"/>
                <a:gd name="f53" fmla="+- f48 0 f2"/>
                <a:gd name="f54" fmla="*/ f47 f34 1"/>
                <a:gd name="f55" fmla="*/ f46 f34 1"/>
                <a:gd name="f56" fmla="*/ f51 f17 1"/>
                <a:gd name="f57" fmla="*/ f52 f17 1"/>
                <a:gd name="f58" fmla="cos 1 f53"/>
                <a:gd name="f59" fmla="sin 1 f53"/>
                <a:gd name="f60" fmla="*/ f49 f34 1"/>
                <a:gd name="f61" fmla="*/ f56 1 100000"/>
                <a:gd name="f62" fmla="*/ f57 1 100000"/>
                <a:gd name="f63" fmla="+- 0 0 f58"/>
                <a:gd name="f64" fmla="+- 0 0 f59"/>
                <a:gd name="f65" fmla="+- 0 0 f63"/>
                <a:gd name="f66" fmla="+- 0 0 f64"/>
                <a:gd name="f67" fmla="*/ f65 f61 1"/>
                <a:gd name="f68" fmla="*/ f66 f62 1"/>
                <a:gd name="f69" fmla="*/ f65 f47 1"/>
                <a:gd name="f70" fmla="*/ f66 f46 1"/>
                <a:gd name="f71" fmla="+- f50 f67 0"/>
                <a:gd name="f72" fmla="+- f49 0 f68"/>
                <a:gd name="f73" fmla="+- f50 0 f69"/>
                <a:gd name="f74" fmla="+- f50 f69 0"/>
                <a:gd name="f75" fmla="+- f49 0 f70"/>
                <a:gd name="f76" fmla="+- f49 f70 0"/>
                <a:gd name="f77" fmla="+- f50 f71 0"/>
                <a:gd name="f78" fmla="+- f49 f72 0"/>
                <a:gd name="f79" fmla="*/ f73 f34 1"/>
                <a:gd name="f80" fmla="*/ f75 f34 1"/>
                <a:gd name="f81" fmla="*/ f74 f34 1"/>
                <a:gd name="f82" fmla="*/ f76 f34 1"/>
                <a:gd name="f83" fmla="*/ f71 f34 1"/>
                <a:gd name="f84" fmla="*/ f72 f34 1"/>
                <a:gd name="f85" fmla="*/ f77 1 2"/>
                <a:gd name="f86" fmla="*/ f78 1 2"/>
                <a:gd name="f87" fmla="*/ f85 f34 1"/>
                <a:gd name="f88" fmla="*/ f86 f34 1"/>
              </a:gdLst>
              <a:ahLst/>
              <a:cxnLst>
                <a:cxn ang="3cd4">
                  <a:pos x="hc" y="t"/>
                </a:cxn>
                <a:cxn ang="0">
                  <a:pos x="r" y="vc"/>
                </a:cxn>
                <a:cxn ang="cd4">
                  <a:pos x="hc" y="b"/>
                </a:cxn>
                <a:cxn ang="cd2">
                  <a:pos x="l" y="vc"/>
                </a:cxn>
                <a:cxn ang="f32">
                  <a:pos x="f81" y="f82"/>
                </a:cxn>
                <a:cxn ang="f32">
                  <a:pos x="f79" y="f82"/>
                </a:cxn>
                <a:cxn ang="f33">
                  <a:pos x="f79" y="f80"/>
                </a:cxn>
                <a:cxn ang="f33">
                  <a:pos x="f83" y="f84"/>
                </a:cxn>
              </a:cxnLst>
              <a:rect l="f79" t="f80" r="f81" b="f82"/>
              <a:pathLst>
                <a:path>
                  <a:moveTo>
                    <a:pt x="f41" y="f60"/>
                  </a:moveTo>
                  <a:arcTo wR="f54" hR="f55" stAng="f1" swAng="f2"/>
                  <a:quadBezTo>
                    <a:pt x="f87" y="f41"/>
                    <a:pt x="f83" y="f84"/>
                  </a:quadBezTo>
                  <a:quadBezTo>
                    <a:pt x="f45" y="f88"/>
                    <a:pt x="f45" y="f60"/>
                  </a:quadBezTo>
                  <a:arcTo wR="f54" hR="f55" stAng="f7" swAng="f1"/>
                  <a:close/>
                </a:path>
              </a:pathLst>
            </a:cu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F5F5F5"/>
                </a:solidFill>
                <a:uFillTx/>
                <a:latin typeface="Arial"/>
              </a:endParaRPr>
            </a:p>
          </p:txBody>
        </p:sp>
        <p:grpSp>
          <p:nvGrpSpPr>
            <p:cNvPr id="12" name="Grupo 18">
              <a:extLst>
                <a:ext uri="{FF2B5EF4-FFF2-40B4-BE49-F238E27FC236}">
                  <a16:creationId xmlns:a16="http://schemas.microsoft.com/office/drawing/2014/main" id="{661D353C-C9E3-48B1-84CA-124C493D5282}"/>
                </a:ext>
              </a:extLst>
            </p:cNvPr>
            <p:cNvGrpSpPr/>
            <p:nvPr/>
          </p:nvGrpSpPr>
          <p:grpSpPr>
            <a:xfrm>
              <a:off x="552251" y="4171831"/>
              <a:ext cx="497086" cy="481175"/>
              <a:chOff x="552251" y="4171831"/>
              <a:chExt cx="497086" cy="481175"/>
            </a:xfrm>
          </p:grpSpPr>
          <p:sp>
            <p:nvSpPr>
              <p:cNvPr id="13" name="Freeform 14">
                <a:extLst>
                  <a:ext uri="{FF2B5EF4-FFF2-40B4-BE49-F238E27FC236}">
                    <a16:creationId xmlns:a16="http://schemas.microsoft.com/office/drawing/2014/main" id="{49B555BA-F419-4C8D-9646-68F27124D83F}"/>
                  </a:ext>
                </a:extLst>
              </p:cNvPr>
              <p:cNvSpPr/>
              <p:nvPr/>
            </p:nvSpPr>
            <p:spPr>
              <a:xfrm>
                <a:off x="552251" y="4171831"/>
                <a:ext cx="287752" cy="481175"/>
              </a:xfrm>
              <a:custGeom>
                <a:avLst/>
                <a:gdLst>
                  <a:gd name="f0" fmla="val 10800000"/>
                  <a:gd name="f1" fmla="val 5400000"/>
                  <a:gd name="f2" fmla="val 180"/>
                  <a:gd name="f3" fmla="val w"/>
                  <a:gd name="f4" fmla="val h"/>
                  <a:gd name="f5" fmla="val 0"/>
                  <a:gd name="f6" fmla="val 669"/>
                  <a:gd name="f7" fmla="val 1118"/>
                  <a:gd name="f8" fmla="val 112"/>
                  <a:gd name="f9" fmla="val 410"/>
                  <a:gd name="f10" fmla="val 707"/>
                  <a:gd name="f11" fmla="val 1005"/>
                  <a:gd name="f12" fmla="val 223"/>
                  <a:gd name="f13" fmla="val 1043"/>
                  <a:gd name="f14" fmla="val 446"/>
                  <a:gd name="f15" fmla="val 1080"/>
                  <a:gd name="f16" fmla="val 745"/>
                  <a:gd name="f17" fmla="val 372"/>
                  <a:gd name="f18" fmla="val 37"/>
                  <a:gd name="f19" fmla="val 74"/>
                  <a:gd name="f20" fmla="+- 0 0 -90"/>
                  <a:gd name="f21" fmla="*/ f3 1 669"/>
                  <a:gd name="f22" fmla="*/ f4 1 1118"/>
                  <a:gd name="f23" fmla="val f5"/>
                  <a:gd name="f24" fmla="val f6"/>
                  <a:gd name="f25" fmla="val f7"/>
                  <a:gd name="f26" fmla="*/ f20 f0 1"/>
                  <a:gd name="f27" fmla="+- f25 0 f23"/>
                  <a:gd name="f28" fmla="+- f24 0 f23"/>
                  <a:gd name="f29" fmla="*/ f26 1 f2"/>
                  <a:gd name="f30" fmla="*/ f28 1 669"/>
                  <a:gd name="f31" fmla="*/ f27 1 1118"/>
                  <a:gd name="f32" fmla="*/ 0 f28 1"/>
                  <a:gd name="f33" fmla="*/ 112 f27 1"/>
                  <a:gd name="f34" fmla="*/ 1005 f27 1"/>
                  <a:gd name="f35" fmla="*/ 669 f28 1"/>
                  <a:gd name="f36" fmla="*/ 1118 f27 1"/>
                  <a:gd name="f37" fmla="*/ 0 f27 1"/>
                  <a:gd name="f38" fmla="+- f29 0 f1"/>
                  <a:gd name="f39" fmla="*/ f32 1 669"/>
                  <a:gd name="f40" fmla="*/ f33 1 1118"/>
                  <a:gd name="f41" fmla="*/ f34 1 1118"/>
                  <a:gd name="f42" fmla="*/ f35 1 669"/>
                  <a:gd name="f43" fmla="*/ f36 1 1118"/>
                  <a:gd name="f44" fmla="*/ f37 1 1118"/>
                  <a:gd name="f45" fmla="*/ 0 1 f30"/>
                  <a:gd name="f46" fmla="*/ f24 1 f30"/>
                  <a:gd name="f47" fmla="*/ 0 1 f31"/>
                  <a:gd name="f48" fmla="*/ f25 1 f31"/>
                  <a:gd name="f49" fmla="*/ f39 1 f30"/>
                  <a:gd name="f50" fmla="*/ f40 1 f31"/>
                  <a:gd name="f51" fmla="*/ f41 1 f31"/>
                  <a:gd name="f52" fmla="*/ f42 1 f30"/>
                  <a:gd name="f53" fmla="*/ f43 1 f31"/>
                  <a:gd name="f54" fmla="*/ f44 1 f31"/>
                  <a:gd name="f55" fmla="*/ f45 f21 1"/>
                  <a:gd name="f56" fmla="*/ f46 f21 1"/>
                  <a:gd name="f57" fmla="*/ f48 f22 1"/>
                  <a:gd name="f58" fmla="*/ f47 f22 1"/>
                  <a:gd name="f59" fmla="*/ f49 f21 1"/>
                  <a:gd name="f60" fmla="*/ f50 f22 1"/>
                  <a:gd name="f61" fmla="*/ f51 f22 1"/>
                  <a:gd name="f62" fmla="*/ f52 f21 1"/>
                  <a:gd name="f63" fmla="*/ f53 f22 1"/>
                  <a:gd name="f64" fmla="*/ f54 f22 1"/>
                </a:gdLst>
                <a:ahLst/>
                <a:cxnLst>
                  <a:cxn ang="3cd4">
                    <a:pos x="hc" y="t"/>
                  </a:cxn>
                  <a:cxn ang="0">
                    <a:pos x="r" y="vc"/>
                  </a:cxn>
                  <a:cxn ang="cd4">
                    <a:pos x="hc" y="b"/>
                  </a:cxn>
                  <a:cxn ang="cd2">
                    <a:pos x="l" y="vc"/>
                  </a:cxn>
                  <a:cxn ang="f38">
                    <a:pos x="f59" y="f60"/>
                  </a:cxn>
                  <a:cxn ang="f38">
                    <a:pos x="f59" y="f61"/>
                  </a:cxn>
                  <a:cxn ang="f38">
                    <a:pos x="f62" y="f63"/>
                  </a:cxn>
                  <a:cxn ang="f38">
                    <a:pos x="f62" y="f64"/>
                  </a:cxn>
                  <a:cxn ang="f38">
                    <a:pos x="f59" y="f60"/>
                  </a:cxn>
                </a:cxnLst>
                <a:rect l="f55" t="f58" r="f56" b="f57"/>
                <a:pathLst>
                  <a:path w="669" h="1118">
                    <a:moveTo>
                      <a:pt x="f5" y="f8"/>
                    </a:moveTo>
                    <a:cubicBezTo>
                      <a:pt x="f5" y="f9"/>
                      <a:pt x="f5" y="f10"/>
                      <a:pt x="f5" y="f11"/>
                    </a:cubicBezTo>
                    <a:cubicBezTo>
                      <a:pt x="f12" y="f13"/>
                      <a:pt x="f14" y="f15"/>
                      <a:pt x="f6" y="f7"/>
                    </a:cubicBezTo>
                    <a:cubicBezTo>
                      <a:pt x="f6" y="f16"/>
                      <a:pt x="f6" y="f17"/>
                      <a:pt x="f6" y="f5"/>
                    </a:cubicBezTo>
                    <a:cubicBezTo>
                      <a:pt x="f14" y="f18"/>
                      <a:pt x="f12" y="f19"/>
                      <a:pt x="f5" y="f8"/>
                    </a:cubicBezTo>
                    <a:close/>
                  </a:path>
                </a:pathLst>
              </a:custGeom>
              <a:solidFill>
                <a:srgbClr val="F5F5F5"/>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14" name="Freeform 15">
                <a:extLst>
                  <a:ext uri="{FF2B5EF4-FFF2-40B4-BE49-F238E27FC236}">
                    <a16:creationId xmlns:a16="http://schemas.microsoft.com/office/drawing/2014/main" id="{6DBBAE87-B5A8-447F-992E-B87CC2CB970F}"/>
                  </a:ext>
                </a:extLst>
              </p:cNvPr>
              <p:cNvSpPr/>
              <p:nvPr/>
            </p:nvSpPr>
            <p:spPr>
              <a:xfrm>
                <a:off x="851370" y="4263655"/>
                <a:ext cx="197967" cy="239335"/>
              </a:xfrm>
              <a:custGeom>
                <a:avLst/>
                <a:gdLst>
                  <a:gd name="f0" fmla="val 10800000"/>
                  <a:gd name="f1" fmla="val 5400000"/>
                  <a:gd name="f2" fmla="val 180"/>
                  <a:gd name="f3" fmla="val w"/>
                  <a:gd name="f4" fmla="val h"/>
                  <a:gd name="f5" fmla="val 0"/>
                  <a:gd name="f6" fmla="val 460"/>
                  <a:gd name="f7" fmla="val 556"/>
                  <a:gd name="f8" fmla="val 17"/>
                  <a:gd name="f9" fmla="val 35"/>
                  <a:gd name="f10" fmla="val 53"/>
                  <a:gd name="f11" fmla="val 135"/>
                  <a:gd name="f12" fmla="val 270"/>
                  <a:gd name="f13" fmla="val 406"/>
                  <a:gd name="f14" fmla="val 221"/>
                  <a:gd name="f15" fmla="val 388"/>
                  <a:gd name="f16" fmla="val 424"/>
                  <a:gd name="f17" fmla="val 442"/>
                  <a:gd name="f18" fmla="val 370"/>
                  <a:gd name="f19" fmla="val 185"/>
                  <a:gd name="f20" fmla="val 307"/>
                  <a:gd name="f21" fmla="val 153"/>
                  <a:gd name="f22" fmla="+- 0 0 -90"/>
                  <a:gd name="f23" fmla="*/ f3 1 460"/>
                  <a:gd name="f24" fmla="*/ f4 1 556"/>
                  <a:gd name="f25" fmla="val f5"/>
                  <a:gd name="f26" fmla="val f6"/>
                  <a:gd name="f27" fmla="val f7"/>
                  <a:gd name="f28" fmla="*/ f22 f0 1"/>
                  <a:gd name="f29" fmla="+- f27 0 f25"/>
                  <a:gd name="f30" fmla="+- f26 0 f25"/>
                  <a:gd name="f31" fmla="*/ f28 1 f2"/>
                  <a:gd name="f32" fmla="*/ f30 1 460"/>
                  <a:gd name="f33" fmla="*/ f29 1 556"/>
                  <a:gd name="f34" fmla="*/ 0 f30 1"/>
                  <a:gd name="f35" fmla="*/ 0 f29 1"/>
                  <a:gd name="f36" fmla="*/ 53 f29 1"/>
                  <a:gd name="f37" fmla="*/ 406 f30 1"/>
                  <a:gd name="f38" fmla="*/ 556 f29 1"/>
                  <a:gd name="f39" fmla="*/ 460 f30 1"/>
                  <a:gd name="f40" fmla="+- f31 0 f1"/>
                  <a:gd name="f41" fmla="*/ f34 1 460"/>
                  <a:gd name="f42" fmla="*/ f35 1 556"/>
                  <a:gd name="f43" fmla="*/ f36 1 556"/>
                  <a:gd name="f44" fmla="*/ f37 1 460"/>
                  <a:gd name="f45" fmla="*/ f38 1 556"/>
                  <a:gd name="f46" fmla="*/ f39 1 460"/>
                  <a:gd name="f47" fmla="*/ 0 1 f32"/>
                  <a:gd name="f48" fmla="*/ f26 1 f32"/>
                  <a:gd name="f49" fmla="*/ 0 1 f33"/>
                  <a:gd name="f50" fmla="*/ f27 1 f33"/>
                  <a:gd name="f51" fmla="*/ f41 1 f32"/>
                  <a:gd name="f52" fmla="*/ f42 1 f33"/>
                  <a:gd name="f53" fmla="*/ f43 1 f33"/>
                  <a:gd name="f54" fmla="*/ f44 1 f32"/>
                  <a:gd name="f55" fmla="*/ f45 1 f33"/>
                  <a:gd name="f56" fmla="*/ f46 1 f32"/>
                  <a:gd name="f57" fmla="*/ f47 f23 1"/>
                  <a:gd name="f58" fmla="*/ f48 f23 1"/>
                  <a:gd name="f59" fmla="*/ f50 f24 1"/>
                  <a:gd name="f60" fmla="*/ f49 f24 1"/>
                  <a:gd name="f61" fmla="*/ f51 f23 1"/>
                  <a:gd name="f62" fmla="*/ f52 f24 1"/>
                  <a:gd name="f63" fmla="*/ f53 f24 1"/>
                  <a:gd name="f64" fmla="*/ f54 f23 1"/>
                  <a:gd name="f65" fmla="*/ f55 f24 1"/>
                  <a:gd name="f66" fmla="*/ f56 f23 1"/>
                </a:gdLst>
                <a:ahLst/>
                <a:cxnLst>
                  <a:cxn ang="3cd4">
                    <a:pos x="hc" y="t"/>
                  </a:cxn>
                  <a:cxn ang="0">
                    <a:pos x="r" y="vc"/>
                  </a:cxn>
                  <a:cxn ang="cd4">
                    <a:pos x="hc" y="b"/>
                  </a:cxn>
                  <a:cxn ang="cd2">
                    <a:pos x="l" y="vc"/>
                  </a:cxn>
                  <a:cxn ang="f40">
                    <a:pos x="f61" y="f62"/>
                  </a:cxn>
                  <a:cxn ang="f40">
                    <a:pos x="f61" y="f63"/>
                  </a:cxn>
                  <a:cxn ang="f40">
                    <a:pos x="f64" y="f63"/>
                  </a:cxn>
                  <a:cxn ang="f40">
                    <a:pos x="f64" y="f65"/>
                  </a:cxn>
                  <a:cxn ang="f40">
                    <a:pos x="f66" y="f65"/>
                  </a:cxn>
                  <a:cxn ang="f40">
                    <a:pos x="f66" y="f62"/>
                  </a:cxn>
                  <a:cxn ang="f40">
                    <a:pos x="f61" y="f62"/>
                  </a:cxn>
                </a:cxnLst>
                <a:rect l="f57" t="f60" r="f58" b="f59"/>
                <a:pathLst>
                  <a:path w="460" h="556">
                    <a:moveTo>
                      <a:pt x="f5" y="f5"/>
                    </a:moveTo>
                    <a:cubicBezTo>
                      <a:pt x="f5" y="f8"/>
                      <a:pt x="f5" y="f9"/>
                      <a:pt x="f5" y="f10"/>
                    </a:cubicBezTo>
                    <a:cubicBezTo>
                      <a:pt x="f11" y="f10"/>
                      <a:pt x="f12" y="f10"/>
                      <a:pt x="f13" y="f10"/>
                    </a:cubicBezTo>
                    <a:cubicBezTo>
                      <a:pt x="f13" y="f14"/>
                      <a:pt x="f13" y="f15"/>
                      <a:pt x="f13" y="f7"/>
                    </a:cubicBezTo>
                    <a:cubicBezTo>
                      <a:pt x="f16" y="f7"/>
                      <a:pt x="f17" y="f7"/>
                      <a:pt x="f6" y="f7"/>
                    </a:cubicBezTo>
                    <a:cubicBezTo>
                      <a:pt x="f6" y="f18"/>
                      <a:pt x="f6" y="f19"/>
                      <a:pt x="f6" y="f5"/>
                    </a:cubicBezTo>
                    <a:cubicBezTo>
                      <a:pt x="f20" y="f5"/>
                      <a:pt x="f21" y="f5"/>
                      <a:pt x="f5" y="f5"/>
                    </a:cubicBezTo>
                    <a:close/>
                  </a:path>
                </a:pathLst>
              </a:custGeom>
              <a:solidFill>
                <a:srgbClr val="F5F5F5"/>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sp>
            <p:nvSpPr>
              <p:cNvPr id="15" name="Freeform 16">
                <a:extLst>
                  <a:ext uri="{FF2B5EF4-FFF2-40B4-BE49-F238E27FC236}">
                    <a16:creationId xmlns:a16="http://schemas.microsoft.com/office/drawing/2014/main" id="{ECB6F8CA-C7FA-46A1-B10D-BF8ACE3748ED}"/>
                  </a:ext>
                </a:extLst>
              </p:cNvPr>
              <p:cNvSpPr/>
              <p:nvPr/>
            </p:nvSpPr>
            <p:spPr>
              <a:xfrm>
                <a:off x="851370" y="4297981"/>
                <a:ext cx="162516" cy="260933"/>
              </a:xfrm>
              <a:custGeom>
                <a:avLst/>
                <a:gdLst>
                  <a:gd name="f0" fmla="val 10800000"/>
                  <a:gd name="f1" fmla="val 5400000"/>
                  <a:gd name="f2" fmla="val 360"/>
                  <a:gd name="f3" fmla="val 180"/>
                  <a:gd name="f4" fmla="val w"/>
                  <a:gd name="f5" fmla="val h"/>
                  <a:gd name="f6" fmla="val 0"/>
                  <a:gd name="f7" fmla="val 378"/>
                  <a:gd name="f8" fmla="val 606"/>
                  <a:gd name="f9" fmla="val 23"/>
                  <a:gd name="f10" fmla="val 47"/>
                  <a:gd name="f11" fmla="val 70"/>
                  <a:gd name="f12" fmla="val 4"/>
                  <a:gd name="f13" fmla="val 69"/>
                  <a:gd name="f14" fmla="val 16"/>
                  <a:gd name="f15" fmla="val 68"/>
                  <a:gd name="f16" fmla="val 26"/>
                  <a:gd name="f17" fmla="val 67"/>
                  <a:gd name="f18" fmla="val 37"/>
                  <a:gd name="f19" fmla="val 66"/>
                  <a:gd name="f20" fmla="val 65"/>
                  <a:gd name="f21" fmla="val 51"/>
                  <a:gd name="f22" fmla="val 113"/>
                  <a:gd name="f23" fmla="val 160"/>
                  <a:gd name="f24" fmla="val 208"/>
                  <a:gd name="f25" fmla="val 100"/>
                  <a:gd name="f26" fmla="val 149"/>
                  <a:gd name="f27" fmla="val 198"/>
                  <a:gd name="f28" fmla="val 221"/>
                  <a:gd name="f29" fmla="val 197"/>
                  <a:gd name="f30" fmla="val 255"/>
                  <a:gd name="f31" fmla="val 173"/>
                  <a:gd name="f32" fmla="val 289"/>
                  <a:gd name="f33" fmla="val 170"/>
                  <a:gd name="f34" fmla="val 293"/>
                  <a:gd name="f35" fmla="val 146"/>
                  <a:gd name="f36" fmla="val 326"/>
                  <a:gd name="f37" fmla="val 101"/>
                  <a:gd name="f38" fmla="val 340"/>
                  <a:gd name="f39" fmla="val 78"/>
                  <a:gd name="f40" fmla="val 347"/>
                  <a:gd name="f41" fmla="val 57"/>
                  <a:gd name="f42" fmla="val 41"/>
                  <a:gd name="f43" fmla="val 24"/>
                  <a:gd name="f44" fmla="val 346"/>
                  <a:gd name="f45" fmla="val 10"/>
                  <a:gd name="f46" fmla="val 344"/>
                  <a:gd name="f47" fmla="val 342"/>
                  <a:gd name="f48" fmla="val 377"/>
                  <a:gd name="f49" fmla="val 395"/>
                  <a:gd name="f50" fmla="val 87"/>
                  <a:gd name="f51" fmla="val 175"/>
                  <a:gd name="f52" fmla="val 262"/>
                  <a:gd name="f53" fmla="val 412"/>
                  <a:gd name="f54" fmla="val 428"/>
                  <a:gd name="f55" fmla="val 445"/>
                  <a:gd name="f56" fmla="val 461"/>
                  <a:gd name="f57" fmla="val 476"/>
                  <a:gd name="f58" fmla="val 492"/>
                  <a:gd name="f59" fmla="val 174"/>
                  <a:gd name="f60" fmla="val 261"/>
                  <a:gd name="f61" fmla="val 509"/>
                  <a:gd name="f62" fmla="val 527"/>
                  <a:gd name="f63" fmla="val 545"/>
                  <a:gd name="f64" fmla="val 565"/>
                  <a:gd name="f65" fmla="val 586"/>
                  <a:gd name="f66" fmla="val 126"/>
                  <a:gd name="f67" fmla="val 252"/>
                  <a:gd name="f68" fmla="val 404"/>
                  <a:gd name="f69" fmla="val 202"/>
                  <a:gd name="f70" fmla="+- 0 0 -90"/>
                  <a:gd name="f71" fmla="*/ f4 1 378"/>
                  <a:gd name="f72" fmla="*/ f5 1 606"/>
                  <a:gd name="f73" fmla="val f6"/>
                  <a:gd name="f74" fmla="val f7"/>
                  <a:gd name="f75" fmla="val f8"/>
                  <a:gd name="f76" fmla="*/ f70 f0 1"/>
                  <a:gd name="f77" fmla="+- f75 0 f73"/>
                  <a:gd name="f78" fmla="+- f74 0 f73"/>
                  <a:gd name="f79" fmla="*/ f76 1 f3"/>
                  <a:gd name="f80" fmla="*/ f78 1 378"/>
                  <a:gd name="f81" fmla="*/ f77 1 606"/>
                  <a:gd name="f82" fmla="*/ 0 f78 1"/>
                  <a:gd name="f83" fmla="*/ 0 f77 1"/>
                  <a:gd name="f84" fmla="*/ 70 f77 1"/>
                  <a:gd name="f85" fmla="*/ 26 f78 1"/>
                  <a:gd name="f86" fmla="*/ 67 f77 1"/>
                  <a:gd name="f87" fmla="*/ 51 f78 1"/>
                  <a:gd name="f88" fmla="*/ 65 f77 1"/>
                  <a:gd name="f89" fmla="*/ 208 f77 1"/>
                  <a:gd name="f90" fmla="*/ 198 f78 1"/>
                  <a:gd name="f91" fmla="*/ 173 f78 1"/>
                  <a:gd name="f92" fmla="*/ 289 f77 1"/>
                  <a:gd name="f93" fmla="*/ 101 f78 1"/>
                  <a:gd name="f94" fmla="*/ 340 f77 1"/>
                  <a:gd name="f95" fmla="*/ 41 f78 1"/>
                  <a:gd name="f96" fmla="*/ 347 f77 1"/>
                  <a:gd name="f97" fmla="*/ 342 f77 1"/>
                  <a:gd name="f98" fmla="*/ 395 f77 1"/>
                  <a:gd name="f99" fmla="*/ 262 f78 1"/>
                  <a:gd name="f100" fmla="*/ 445 f77 1"/>
                  <a:gd name="f101" fmla="*/ 492 f77 1"/>
                  <a:gd name="f102" fmla="*/ 261 f78 1"/>
                  <a:gd name="f103" fmla="*/ 545 f77 1"/>
                  <a:gd name="f104" fmla="*/ 606 f77 1"/>
                  <a:gd name="f105" fmla="*/ 378 f78 1"/>
                  <a:gd name="f106" fmla="+- f79 0 f1"/>
                  <a:gd name="f107" fmla="*/ f82 1 378"/>
                  <a:gd name="f108" fmla="*/ f83 1 606"/>
                  <a:gd name="f109" fmla="*/ f84 1 606"/>
                  <a:gd name="f110" fmla="*/ f85 1 378"/>
                  <a:gd name="f111" fmla="*/ f86 1 606"/>
                  <a:gd name="f112" fmla="*/ f87 1 378"/>
                  <a:gd name="f113" fmla="*/ f88 1 606"/>
                  <a:gd name="f114" fmla="*/ f89 1 606"/>
                  <a:gd name="f115" fmla="*/ f90 1 378"/>
                  <a:gd name="f116" fmla="*/ f91 1 378"/>
                  <a:gd name="f117" fmla="*/ f92 1 606"/>
                  <a:gd name="f118" fmla="*/ f93 1 378"/>
                  <a:gd name="f119" fmla="*/ f94 1 606"/>
                  <a:gd name="f120" fmla="*/ f95 1 378"/>
                  <a:gd name="f121" fmla="*/ f96 1 606"/>
                  <a:gd name="f122" fmla="*/ f97 1 606"/>
                  <a:gd name="f123" fmla="*/ f98 1 606"/>
                  <a:gd name="f124" fmla="*/ f99 1 378"/>
                  <a:gd name="f125" fmla="*/ f100 1 606"/>
                  <a:gd name="f126" fmla="*/ f101 1 606"/>
                  <a:gd name="f127" fmla="*/ f102 1 378"/>
                  <a:gd name="f128" fmla="*/ f103 1 606"/>
                  <a:gd name="f129" fmla="*/ f104 1 606"/>
                  <a:gd name="f130" fmla="*/ f105 1 378"/>
                  <a:gd name="f131" fmla="*/ 0 1 f80"/>
                  <a:gd name="f132" fmla="*/ f74 1 f80"/>
                  <a:gd name="f133" fmla="*/ 0 1 f81"/>
                  <a:gd name="f134" fmla="*/ f75 1 f81"/>
                  <a:gd name="f135" fmla="*/ f107 1 f80"/>
                  <a:gd name="f136" fmla="*/ f108 1 f81"/>
                  <a:gd name="f137" fmla="*/ f109 1 f81"/>
                  <a:gd name="f138" fmla="*/ f110 1 f80"/>
                  <a:gd name="f139" fmla="*/ f111 1 f81"/>
                  <a:gd name="f140" fmla="*/ f112 1 f80"/>
                  <a:gd name="f141" fmla="*/ f113 1 f81"/>
                  <a:gd name="f142" fmla="*/ f114 1 f81"/>
                  <a:gd name="f143" fmla="*/ f115 1 f80"/>
                  <a:gd name="f144" fmla="*/ f116 1 f80"/>
                  <a:gd name="f145" fmla="*/ f117 1 f81"/>
                  <a:gd name="f146" fmla="*/ f118 1 f80"/>
                  <a:gd name="f147" fmla="*/ f119 1 f81"/>
                  <a:gd name="f148" fmla="*/ f120 1 f80"/>
                  <a:gd name="f149" fmla="*/ f121 1 f81"/>
                  <a:gd name="f150" fmla="*/ f122 1 f81"/>
                  <a:gd name="f151" fmla="*/ f123 1 f81"/>
                  <a:gd name="f152" fmla="*/ f124 1 f80"/>
                  <a:gd name="f153" fmla="*/ f125 1 f81"/>
                  <a:gd name="f154" fmla="*/ f126 1 f81"/>
                  <a:gd name="f155" fmla="*/ f127 1 f80"/>
                  <a:gd name="f156" fmla="*/ f128 1 f81"/>
                  <a:gd name="f157" fmla="*/ f129 1 f81"/>
                  <a:gd name="f158" fmla="*/ f130 1 f80"/>
                  <a:gd name="f159" fmla="*/ f131 f71 1"/>
                  <a:gd name="f160" fmla="*/ f132 f71 1"/>
                  <a:gd name="f161" fmla="*/ f134 f72 1"/>
                  <a:gd name="f162" fmla="*/ f133 f72 1"/>
                  <a:gd name="f163" fmla="*/ f135 f71 1"/>
                  <a:gd name="f164" fmla="*/ f136 f72 1"/>
                  <a:gd name="f165" fmla="*/ f137 f72 1"/>
                  <a:gd name="f166" fmla="*/ f138 f71 1"/>
                  <a:gd name="f167" fmla="*/ f139 f72 1"/>
                  <a:gd name="f168" fmla="*/ f140 f71 1"/>
                  <a:gd name="f169" fmla="*/ f141 f72 1"/>
                  <a:gd name="f170" fmla="*/ f142 f72 1"/>
                  <a:gd name="f171" fmla="*/ f143 f71 1"/>
                  <a:gd name="f172" fmla="*/ f144 f71 1"/>
                  <a:gd name="f173" fmla="*/ f145 f72 1"/>
                  <a:gd name="f174" fmla="*/ f146 f71 1"/>
                  <a:gd name="f175" fmla="*/ f147 f72 1"/>
                  <a:gd name="f176" fmla="*/ f148 f71 1"/>
                  <a:gd name="f177" fmla="*/ f149 f72 1"/>
                  <a:gd name="f178" fmla="*/ f150 f72 1"/>
                  <a:gd name="f179" fmla="*/ f151 f72 1"/>
                  <a:gd name="f180" fmla="*/ f152 f71 1"/>
                  <a:gd name="f181" fmla="*/ f153 f72 1"/>
                  <a:gd name="f182" fmla="*/ f154 f72 1"/>
                  <a:gd name="f183" fmla="*/ f155 f71 1"/>
                  <a:gd name="f184" fmla="*/ f156 f72 1"/>
                  <a:gd name="f185" fmla="*/ f157 f72 1"/>
                  <a:gd name="f186" fmla="*/ f158 f71 1"/>
                </a:gdLst>
                <a:ahLst/>
                <a:cxnLst>
                  <a:cxn ang="3cd4">
                    <a:pos x="hc" y="t"/>
                  </a:cxn>
                  <a:cxn ang="0">
                    <a:pos x="r" y="vc"/>
                  </a:cxn>
                  <a:cxn ang="cd4">
                    <a:pos x="hc" y="b"/>
                  </a:cxn>
                  <a:cxn ang="cd2">
                    <a:pos x="l" y="vc"/>
                  </a:cxn>
                  <a:cxn ang="f106">
                    <a:pos x="f163" y="f164"/>
                  </a:cxn>
                  <a:cxn ang="f106">
                    <a:pos x="f163" y="f165"/>
                  </a:cxn>
                  <a:cxn ang="f106">
                    <a:pos x="f166" y="f167"/>
                  </a:cxn>
                  <a:cxn ang="f106">
                    <a:pos x="f168" y="f169"/>
                  </a:cxn>
                  <a:cxn ang="f106">
                    <a:pos x="f168" y="f170"/>
                  </a:cxn>
                  <a:cxn ang="f106">
                    <a:pos x="f171" y="f170"/>
                  </a:cxn>
                  <a:cxn ang="f106">
                    <a:pos x="f172" y="f173"/>
                  </a:cxn>
                  <a:cxn ang="f106">
                    <a:pos x="f174" y="f175"/>
                  </a:cxn>
                  <a:cxn ang="f106">
                    <a:pos x="f176" y="f177"/>
                  </a:cxn>
                  <a:cxn ang="f106">
                    <a:pos x="f163" y="f178"/>
                  </a:cxn>
                  <a:cxn ang="f106">
                    <a:pos x="f163" y="f179"/>
                  </a:cxn>
                  <a:cxn ang="f106">
                    <a:pos x="f180" y="f179"/>
                  </a:cxn>
                  <a:cxn ang="f106">
                    <a:pos x="f180" y="f181"/>
                  </a:cxn>
                  <a:cxn ang="f106">
                    <a:pos x="f163" y="f181"/>
                  </a:cxn>
                  <a:cxn ang="f106">
                    <a:pos x="f163" y="f182"/>
                  </a:cxn>
                  <a:cxn ang="f106">
                    <a:pos x="f183" y="f182"/>
                  </a:cxn>
                  <a:cxn ang="f106">
                    <a:pos x="f183" y="f184"/>
                  </a:cxn>
                  <a:cxn ang="f106">
                    <a:pos x="f163" y="f184"/>
                  </a:cxn>
                  <a:cxn ang="f106">
                    <a:pos x="f163" y="f185"/>
                  </a:cxn>
                  <a:cxn ang="f106">
                    <a:pos x="f186" y="f185"/>
                  </a:cxn>
                  <a:cxn ang="f106">
                    <a:pos x="f186" y="f164"/>
                  </a:cxn>
                  <a:cxn ang="f106">
                    <a:pos x="f163" y="f164"/>
                  </a:cxn>
                </a:cxnLst>
                <a:rect l="f159" t="f162" r="f160" b="f161"/>
                <a:pathLst>
                  <a:path w="378" h="606">
                    <a:moveTo>
                      <a:pt x="f6" y="f6"/>
                    </a:moveTo>
                    <a:cubicBezTo>
                      <a:pt x="f6" y="f9"/>
                      <a:pt x="f6" y="f10"/>
                      <a:pt x="f6" y="f11"/>
                    </a:cubicBezTo>
                    <a:cubicBezTo>
                      <a:pt x="f12" y="f13"/>
                      <a:pt x="f14" y="f15"/>
                      <a:pt x="f16" y="f17"/>
                    </a:cubicBezTo>
                    <a:cubicBezTo>
                      <a:pt x="f18" y="f19"/>
                      <a:pt x="f10" y="f20"/>
                      <a:pt x="f21" y="f20"/>
                    </a:cubicBezTo>
                    <a:cubicBezTo>
                      <a:pt x="f21" y="f22"/>
                      <a:pt x="f21" y="f23"/>
                      <a:pt x="f21" y="f24"/>
                    </a:cubicBezTo>
                    <a:cubicBezTo>
                      <a:pt x="f25" y="f24"/>
                      <a:pt x="f26" y="f24"/>
                      <a:pt x="f27" y="f24"/>
                    </a:cubicBezTo>
                    <a:cubicBezTo>
                      <a:pt x="f27" y="f28"/>
                      <a:pt x="f29" y="f30"/>
                      <a:pt x="f31" y="f32"/>
                    </a:cubicBezTo>
                    <a:cubicBezTo>
                      <a:pt x="f33" y="f34"/>
                      <a:pt x="f35" y="f36"/>
                      <a:pt x="f37" y="f38"/>
                    </a:cubicBezTo>
                    <a:cubicBezTo>
                      <a:pt x="f39" y="f40"/>
                      <a:pt x="f41" y="f40"/>
                      <a:pt x="f42" y="f40"/>
                    </a:cubicBezTo>
                    <a:cubicBezTo>
                      <a:pt x="f43" y="f44"/>
                      <a:pt x="f45" y="f46"/>
                      <a:pt x="f6" y="f47"/>
                    </a:cubicBezTo>
                    <a:cubicBezTo>
                      <a:pt x="f6" y="f2"/>
                      <a:pt x="f6" y="f48"/>
                      <a:pt x="f6" y="f49"/>
                    </a:cubicBezTo>
                    <a:cubicBezTo>
                      <a:pt x="f50" y="f49"/>
                      <a:pt x="f51" y="f49"/>
                      <a:pt x="f52" y="f49"/>
                    </a:cubicBezTo>
                    <a:cubicBezTo>
                      <a:pt x="f52" y="f53"/>
                      <a:pt x="f52" y="f54"/>
                      <a:pt x="f52" y="f55"/>
                    </a:cubicBezTo>
                    <a:cubicBezTo>
                      <a:pt x="f51" y="f55"/>
                      <a:pt x="f50" y="f55"/>
                      <a:pt x="f6" y="f55"/>
                    </a:cubicBezTo>
                    <a:cubicBezTo>
                      <a:pt x="f6" y="f56"/>
                      <a:pt x="f6" y="f57"/>
                      <a:pt x="f6" y="f58"/>
                    </a:cubicBezTo>
                    <a:cubicBezTo>
                      <a:pt x="f50" y="f58"/>
                      <a:pt x="f59" y="f58"/>
                      <a:pt x="f60" y="f58"/>
                    </a:cubicBezTo>
                    <a:cubicBezTo>
                      <a:pt x="f60" y="f61"/>
                      <a:pt x="f60" y="f62"/>
                      <a:pt x="f60" y="f63"/>
                    </a:cubicBezTo>
                    <a:cubicBezTo>
                      <a:pt x="f59" y="f63"/>
                      <a:pt x="f50" y="f63"/>
                      <a:pt x="f6" y="f63"/>
                    </a:cubicBezTo>
                    <a:cubicBezTo>
                      <a:pt x="f6" y="f64"/>
                      <a:pt x="f6" y="f65"/>
                      <a:pt x="f6" y="f8"/>
                    </a:cubicBezTo>
                    <a:cubicBezTo>
                      <a:pt x="f66" y="f8"/>
                      <a:pt x="f67" y="f8"/>
                      <a:pt x="f7" y="f8"/>
                    </a:cubicBezTo>
                    <a:cubicBezTo>
                      <a:pt x="f7" y="f68"/>
                      <a:pt x="f7" y="f69"/>
                      <a:pt x="f7" y="f6"/>
                    </a:cubicBezTo>
                    <a:cubicBezTo>
                      <a:pt x="f67" y="f6"/>
                      <a:pt x="f66" y="f6"/>
                      <a:pt x="f6" y="f6"/>
                    </a:cubicBezTo>
                    <a:close/>
                  </a:path>
                </a:pathLst>
              </a:custGeom>
              <a:solidFill>
                <a:srgbClr val="F5F5F5"/>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grpSp>
      </p:grpSp>
      <p:sp>
        <p:nvSpPr>
          <p:cNvPr id="16" name="Rounded Rectangle 3">
            <a:extLst>
              <a:ext uri="{FF2B5EF4-FFF2-40B4-BE49-F238E27FC236}">
                <a16:creationId xmlns:a16="http://schemas.microsoft.com/office/drawing/2014/main" id="{1404F9BB-7BB1-4713-B5A0-9C70BAD76408}"/>
              </a:ext>
            </a:extLst>
          </p:cNvPr>
          <p:cNvSpPr/>
          <p:nvPr/>
        </p:nvSpPr>
        <p:spPr>
          <a:xfrm rot="5400013">
            <a:off x="1948929" y="3912557"/>
            <a:ext cx="76233" cy="1668469"/>
          </a:xfrm>
          <a:custGeom>
            <a:avLst>
              <a:gd name="f0" fmla="val 108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78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13" b="0" i="0" u="none" strike="noStrike" kern="0" cap="none" spc="0" baseline="0">
              <a:solidFill>
                <a:srgbClr val="F5F5F5"/>
              </a:solidFill>
              <a:uFillTx/>
              <a:latin typeface="Arial"/>
              <a:ea typeface="맑은 고딕" pitchFamily="34"/>
            </a:endParaRPr>
          </a:p>
        </p:txBody>
      </p:sp>
      <p:grpSp>
        <p:nvGrpSpPr>
          <p:cNvPr id="17" name="Grupo 23">
            <a:extLst>
              <a:ext uri="{FF2B5EF4-FFF2-40B4-BE49-F238E27FC236}">
                <a16:creationId xmlns:a16="http://schemas.microsoft.com/office/drawing/2014/main" id="{B396268C-7C22-4586-A982-14031D29CA2D}"/>
              </a:ext>
            </a:extLst>
          </p:cNvPr>
          <p:cNvGrpSpPr/>
          <p:nvPr/>
        </p:nvGrpSpPr>
        <p:grpSpPr>
          <a:xfrm>
            <a:off x="2141945" y="972510"/>
            <a:ext cx="679335" cy="682773"/>
            <a:chOff x="2141945" y="972510"/>
            <a:chExt cx="679335" cy="682773"/>
          </a:xfrm>
        </p:grpSpPr>
        <p:sp>
          <p:nvSpPr>
            <p:cNvPr id="18" name="Rounded Rectangle 3">
              <a:extLst>
                <a:ext uri="{FF2B5EF4-FFF2-40B4-BE49-F238E27FC236}">
                  <a16:creationId xmlns:a16="http://schemas.microsoft.com/office/drawing/2014/main" id="{400070F3-4FB4-417D-B091-270F17542522}"/>
                </a:ext>
              </a:extLst>
            </p:cNvPr>
            <p:cNvSpPr/>
            <p:nvPr/>
          </p:nvSpPr>
          <p:spPr>
            <a:xfrm rot="10799991">
              <a:off x="2724280" y="975948"/>
              <a:ext cx="96999" cy="679335"/>
            </a:xfrm>
            <a:custGeom>
              <a:avLst>
                <a:gd name="f0" fmla="val 108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78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13" b="0" i="0" u="none" strike="noStrike" kern="0" cap="none" spc="0" baseline="0">
                <a:solidFill>
                  <a:srgbClr val="F5F5F5"/>
                </a:solidFill>
                <a:uFillTx/>
                <a:latin typeface="Arial"/>
                <a:ea typeface="맑은 고딕" pitchFamily="34"/>
              </a:endParaRPr>
            </a:p>
          </p:txBody>
        </p:sp>
        <p:sp>
          <p:nvSpPr>
            <p:cNvPr id="19" name="Rounded Rectangle 3">
              <a:extLst>
                <a:ext uri="{FF2B5EF4-FFF2-40B4-BE49-F238E27FC236}">
                  <a16:creationId xmlns:a16="http://schemas.microsoft.com/office/drawing/2014/main" id="{7FD8FBA8-B272-43B9-8F85-C59B64BCDD51}"/>
                </a:ext>
              </a:extLst>
            </p:cNvPr>
            <p:cNvSpPr/>
            <p:nvPr/>
          </p:nvSpPr>
          <p:spPr>
            <a:xfrm rot="5400013">
              <a:off x="2433113" y="681342"/>
              <a:ext cx="96999" cy="679335"/>
            </a:xfrm>
            <a:custGeom>
              <a:avLst>
                <a:gd name="f0" fmla="val 108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alpha val="78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13" b="0" i="0" u="none" strike="noStrike" kern="0" cap="none" spc="0" baseline="0">
                <a:solidFill>
                  <a:srgbClr val="F5F5F5"/>
                </a:solidFill>
                <a:uFillTx/>
                <a:latin typeface="Arial"/>
                <a:ea typeface="맑은 고딕" pitchFamily="34"/>
              </a:endParaRPr>
            </a:p>
          </p:txBody>
        </p:sp>
      </p:grpSp>
      <p:grpSp>
        <p:nvGrpSpPr>
          <p:cNvPr id="20" name="Gráfico 10">
            <a:extLst>
              <a:ext uri="{FF2B5EF4-FFF2-40B4-BE49-F238E27FC236}">
                <a16:creationId xmlns:a16="http://schemas.microsoft.com/office/drawing/2014/main" id="{1292FCF3-D5A6-40EE-A84A-55F3659E5150}"/>
              </a:ext>
            </a:extLst>
          </p:cNvPr>
          <p:cNvGrpSpPr/>
          <p:nvPr/>
        </p:nvGrpSpPr>
        <p:grpSpPr>
          <a:xfrm>
            <a:off x="470431" y="4093531"/>
            <a:ext cx="637025" cy="637025"/>
            <a:chOff x="470431" y="4093531"/>
            <a:chExt cx="637025" cy="637025"/>
          </a:xfrm>
        </p:grpSpPr>
        <p:sp>
          <p:nvSpPr>
            <p:cNvPr id="21" name="Forma libre: forma 27">
              <a:extLst>
                <a:ext uri="{FF2B5EF4-FFF2-40B4-BE49-F238E27FC236}">
                  <a16:creationId xmlns:a16="http://schemas.microsoft.com/office/drawing/2014/main" id="{3D9196C2-5CC8-4421-B3F8-8189CA2DECFB}"/>
                </a:ext>
              </a:extLst>
            </p:cNvPr>
            <p:cNvSpPr/>
            <p:nvPr/>
          </p:nvSpPr>
          <p:spPr>
            <a:xfrm>
              <a:off x="470431" y="4093531"/>
              <a:ext cx="637025" cy="637025"/>
            </a:xfrm>
            <a:custGeom>
              <a:avLst/>
              <a:gdLst>
                <a:gd name="f0" fmla="val 10800000"/>
                <a:gd name="f1" fmla="val 5400000"/>
                <a:gd name="f2" fmla="val 180"/>
                <a:gd name="f3" fmla="val w"/>
                <a:gd name="f4" fmla="val h"/>
                <a:gd name="f5" fmla="val 0"/>
                <a:gd name="f6" fmla="val 849367"/>
                <a:gd name="f7" fmla="val 424684"/>
                <a:gd name="f8" fmla="val 659230"/>
                <a:gd name="f9" fmla="val 190137"/>
                <a:gd name="f10" fmla="+- 0 0 -90"/>
                <a:gd name="f11" fmla="*/ f3 1 849367"/>
                <a:gd name="f12" fmla="*/ f4 1 849367"/>
                <a:gd name="f13" fmla="val f5"/>
                <a:gd name="f14" fmla="val f6"/>
                <a:gd name="f15" fmla="*/ f10 f0 1"/>
                <a:gd name="f16" fmla="+- f14 0 f13"/>
                <a:gd name="f17" fmla="*/ f15 1 f2"/>
                <a:gd name="f18" fmla="*/ f16 1 849367"/>
                <a:gd name="f19" fmla="*/ 849367 f16 1"/>
                <a:gd name="f20" fmla="*/ 424684 f16 1"/>
                <a:gd name="f21" fmla="*/ 0 f16 1"/>
                <a:gd name="f22" fmla="+- f17 0 f1"/>
                <a:gd name="f23" fmla="*/ f19 1 849367"/>
                <a:gd name="f24" fmla="*/ f20 1 849367"/>
                <a:gd name="f25" fmla="*/ f21 1 849367"/>
                <a:gd name="f26" fmla="*/ f13 1 f18"/>
                <a:gd name="f27" fmla="*/ f14 1 f18"/>
                <a:gd name="f28" fmla="*/ f23 1 f18"/>
                <a:gd name="f29" fmla="*/ f24 1 f18"/>
                <a:gd name="f30" fmla="*/ f25 1 f18"/>
                <a:gd name="f31" fmla="*/ f26 f11 1"/>
                <a:gd name="f32" fmla="*/ f27 f11 1"/>
                <a:gd name="f33" fmla="*/ f27 f12 1"/>
                <a:gd name="f34" fmla="*/ f26 f12 1"/>
                <a:gd name="f35" fmla="*/ f28 f11 1"/>
                <a:gd name="f36" fmla="*/ f29 f12 1"/>
                <a:gd name="f37" fmla="*/ f29 f11 1"/>
                <a:gd name="f38" fmla="*/ f28 f12 1"/>
                <a:gd name="f39" fmla="*/ f30 f11 1"/>
                <a:gd name="f40" fmla="*/ f30 f12 1"/>
              </a:gdLst>
              <a:ahLst/>
              <a:cxnLst>
                <a:cxn ang="3cd4">
                  <a:pos x="hc" y="t"/>
                </a:cxn>
                <a:cxn ang="0">
                  <a:pos x="r" y="vc"/>
                </a:cxn>
                <a:cxn ang="cd4">
                  <a:pos x="hc" y="b"/>
                </a:cxn>
                <a:cxn ang="cd2">
                  <a:pos x="l" y="vc"/>
                </a:cxn>
                <a:cxn ang="f22">
                  <a:pos x="f35" y="f36"/>
                </a:cxn>
                <a:cxn ang="f22">
                  <a:pos x="f37" y="f38"/>
                </a:cxn>
                <a:cxn ang="f22">
                  <a:pos x="f39" y="f36"/>
                </a:cxn>
                <a:cxn ang="f22">
                  <a:pos x="f37" y="f40"/>
                </a:cxn>
                <a:cxn ang="f22">
                  <a:pos x="f35" y="f36"/>
                </a:cxn>
              </a:cxnLst>
              <a:rect l="f31" t="f34" r="f32" b="f33"/>
              <a:pathLst>
                <a:path w="849367" h="849367">
                  <a:moveTo>
                    <a:pt x="f6" y="f7"/>
                  </a:moveTo>
                  <a:cubicBezTo>
                    <a:pt x="f6" y="f8"/>
                    <a:pt x="f8" y="f6"/>
                    <a:pt x="f7" y="f6"/>
                  </a:cubicBezTo>
                  <a:cubicBezTo>
                    <a:pt x="f9" y="f6"/>
                    <a:pt x="f5" y="f8"/>
                    <a:pt x="f5" y="f7"/>
                  </a:cubicBezTo>
                  <a:cubicBezTo>
                    <a:pt x="f5" y="f9"/>
                    <a:pt x="f9" y="f5"/>
                    <a:pt x="f7" y="f5"/>
                  </a:cubicBezTo>
                  <a:cubicBezTo>
                    <a:pt x="f8" y="f5"/>
                    <a:pt x="f6" y="f9"/>
                    <a:pt x="f6" y="f7"/>
                  </a:cubicBezTo>
                  <a:close/>
                </a:path>
              </a:pathLst>
            </a:custGeom>
            <a:solidFill>
              <a:srgbClr val="873E8A"/>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PE" sz="1050" b="0" i="0" u="none" strike="noStrike" kern="0" cap="none" spc="0" baseline="0">
                <a:solidFill>
                  <a:srgbClr val="000000"/>
                </a:solidFill>
                <a:uFillTx/>
                <a:latin typeface="Arial"/>
                <a:ea typeface="Arial"/>
                <a:cs typeface="Arial"/>
              </a:endParaRPr>
            </a:p>
          </p:txBody>
        </p:sp>
        <p:sp>
          <p:nvSpPr>
            <p:cNvPr id="22" name="Forma libre: forma 28">
              <a:extLst>
                <a:ext uri="{FF2B5EF4-FFF2-40B4-BE49-F238E27FC236}">
                  <a16:creationId xmlns:a16="http://schemas.microsoft.com/office/drawing/2014/main" id="{D07A465A-CFC9-478D-8805-04BBC9B44773}"/>
                </a:ext>
              </a:extLst>
            </p:cNvPr>
            <p:cNvSpPr/>
            <p:nvPr/>
          </p:nvSpPr>
          <p:spPr>
            <a:xfrm>
              <a:off x="552379" y="4171785"/>
              <a:ext cx="496510" cy="480480"/>
            </a:xfrm>
            <a:custGeom>
              <a:avLst/>
              <a:gdLst>
                <a:gd name="f0" fmla="val 10800000"/>
                <a:gd name="f1" fmla="val 5400000"/>
                <a:gd name="f2" fmla="val 180"/>
                <a:gd name="f3" fmla="val w"/>
                <a:gd name="f4" fmla="val h"/>
                <a:gd name="f5" fmla="val 0"/>
                <a:gd name="f6" fmla="val 662009"/>
                <a:gd name="f7" fmla="val 640647"/>
                <a:gd name="f8" fmla="val 398577"/>
                <a:gd name="f9" fmla="val 121941"/>
                <a:gd name="f10" fmla="val 383196"/>
                <a:gd name="f11" fmla="val 81301"/>
                <a:gd name="f12" fmla="val 383219"/>
                <a:gd name="f13" fmla="val 40662"/>
                <a:gd name="f14" fmla="val 255480"/>
                <a:gd name="f15" fmla="val 21385"/>
                <a:gd name="f16" fmla="val 127740"/>
                <a:gd name="f17" fmla="val 42748"/>
                <a:gd name="f18" fmla="val 64133"/>
                <a:gd name="f19" fmla="val 234805"/>
                <a:gd name="f20" fmla="val 405476"/>
                <a:gd name="f21" fmla="val 576124"/>
                <a:gd name="f22" fmla="val 127717"/>
                <a:gd name="f23" fmla="val 597624"/>
                <a:gd name="f24" fmla="val 255411"/>
                <a:gd name="f25" fmla="val 619147"/>
                <a:gd name="f26" fmla="val 383128"/>
                <a:gd name="f27" fmla="val 383151"/>
                <a:gd name="f28" fmla="val 467982"/>
                <a:gd name="f29" fmla="val 295179"/>
                <a:gd name="f30" fmla="val 122514"/>
                <a:gd name="f31" fmla="val 398072"/>
                <a:gd name="f32" fmla="val 132530"/>
                <a:gd name="f33" fmla="val 398049"/>
                <a:gd name="f34" fmla="val 142639"/>
                <a:gd name="f35" fmla="val 152655"/>
                <a:gd name="f36" fmla="val 475569"/>
                <a:gd name="f37" fmla="val 553088"/>
                <a:gd name="f38" fmla="val 630608"/>
                <a:gd name="f39" fmla="val 248397"/>
                <a:gd name="f40" fmla="val 344322"/>
                <a:gd name="f41" fmla="val 440087"/>
                <a:gd name="f42" fmla="val 614907"/>
                <a:gd name="f43" fmla="val 349548"/>
                <a:gd name="f44" fmla="val 258803"/>
                <a:gd name="f45" fmla="val 168264"/>
                <a:gd name="f46" fmla="val 542590"/>
                <a:gd name="f47" fmla="val 470274"/>
                <a:gd name="f48" fmla="val 168242"/>
                <a:gd name="f49" fmla="val 397958"/>
                <a:gd name="f50" fmla="val 181490"/>
                <a:gd name="f51" fmla="val 194761"/>
                <a:gd name="f52" fmla="val 208010"/>
                <a:gd name="f53" fmla="val 400296"/>
                <a:gd name="f54" fmla="val 207781"/>
                <a:gd name="f55" fmla="val 407149"/>
                <a:gd name="f56" fmla="val 206910"/>
                <a:gd name="f57" fmla="val 413177"/>
                <a:gd name="f58" fmla="val 206337"/>
                <a:gd name="f59" fmla="val 419435"/>
                <a:gd name="f60" fmla="val 205741"/>
                <a:gd name="f61" fmla="val 424890"/>
                <a:gd name="f62" fmla="val 205488"/>
                <a:gd name="f63" fmla="val 427457"/>
                <a:gd name="f64" fmla="val 205236"/>
                <a:gd name="f65" fmla="val 232604"/>
                <a:gd name="f66" fmla="val 259972"/>
                <a:gd name="f67" fmla="val 287340"/>
                <a:gd name="f68" fmla="val 455467"/>
                <a:gd name="f69" fmla="val 483499"/>
                <a:gd name="f70" fmla="val 511509"/>
                <a:gd name="f71" fmla="val 511601"/>
                <a:gd name="f72" fmla="val 294491"/>
                <a:gd name="f73" fmla="val 510867"/>
                <a:gd name="f74" fmla="val 314272"/>
                <a:gd name="f75" fmla="val 497298"/>
                <a:gd name="f76" fmla="val 333435"/>
                <a:gd name="f77" fmla="val 495648"/>
                <a:gd name="f78" fmla="val 335772"/>
                <a:gd name="f79" fmla="val 481551"/>
                <a:gd name="f80" fmla="val 355118"/>
                <a:gd name="f81" fmla="val 455879"/>
                <a:gd name="f82" fmla="val 363003"/>
                <a:gd name="f83" fmla="val 442677"/>
                <a:gd name="f84" fmla="val 367060"/>
                <a:gd name="f85" fmla="val 430597"/>
                <a:gd name="f86" fmla="val 366808"/>
                <a:gd name="f87" fmla="val 421933"/>
                <a:gd name="f88" fmla="val 366624"/>
                <a:gd name="f89" fmla="val 412100"/>
                <a:gd name="f90" fmla="val 366418"/>
                <a:gd name="f91" fmla="val 403894"/>
                <a:gd name="f92" fmla="val 365180"/>
                <a:gd name="f93" fmla="val 363988"/>
                <a:gd name="f94" fmla="val 374143"/>
                <a:gd name="f95" fmla="val 384274"/>
                <a:gd name="f96" fmla="val 394428"/>
                <a:gd name="f97" fmla="val 448109"/>
                <a:gd name="f98" fmla="val 498261"/>
                <a:gd name="f99" fmla="val 548412"/>
                <a:gd name="f100" fmla="val 403986"/>
                <a:gd name="f101" fmla="val 413521"/>
                <a:gd name="f102" fmla="val 423079"/>
                <a:gd name="f103" fmla="val 448086"/>
                <a:gd name="f104" fmla="val 397935"/>
                <a:gd name="f105" fmla="val 431996"/>
                <a:gd name="f106" fmla="val 440935"/>
                <a:gd name="f107" fmla="val 449851"/>
                <a:gd name="f108" fmla="val 447788"/>
                <a:gd name="f109" fmla="val 497665"/>
                <a:gd name="f110" fmla="val 547518"/>
                <a:gd name="f111" fmla="val 460005"/>
                <a:gd name="f112" fmla="val 470159"/>
                <a:gd name="f113" fmla="val 480313"/>
                <a:gd name="f114" fmla="val 497642"/>
                <a:gd name="f115" fmla="val 447765"/>
                <a:gd name="f116" fmla="val 397912"/>
                <a:gd name="f117" fmla="val 492003"/>
                <a:gd name="f118" fmla="val 503693"/>
                <a:gd name="f119" fmla="val 515406"/>
                <a:gd name="f120" fmla="val 470251"/>
                <a:gd name="f121" fmla="val 542567"/>
                <a:gd name="f122" fmla="val 490468"/>
                <a:gd name="f123" fmla="val 465529"/>
                <a:gd name="f124" fmla="val 440591"/>
                <a:gd name="f125" fmla="val 641083"/>
                <a:gd name="f126" fmla="val 651535"/>
                <a:gd name="f127" fmla="val 662010"/>
                <a:gd name="f128" fmla="val 334420"/>
                <a:gd name="f129" fmla="val 228249"/>
                <a:gd name="f130" fmla="val 122101"/>
                <a:gd name="f131" fmla="val 574199"/>
                <a:gd name="f132" fmla="val 122032"/>
                <a:gd name="f133" fmla="val 486388"/>
                <a:gd name="f134" fmla="val 121987"/>
                <a:gd name="f135" fmla="val 267834"/>
                <a:gd name="f136" fmla="val 452946"/>
                <a:gd name="f137" fmla="val 246334"/>
                <a:gd name="f138" fmla="val 472451"/>
                <a:gd name="f139" fmla="val 215070"/>
                <a:gd name="f140" fmla="val 482743"/>
                <a:gd name="f141" fmla="val 177387"/>
                <a:gd name="f142" fmla="val 145572"/>
                <a:gd name="f143" fmla="val 109838"/>
                <a:gd name="f144" fmla="val 473735"/>
                <a:gd name="f145" fmla="val 90470"/>
                <a:gd name="f146" fmla="val 460808"/>
                <a:gd name="f147" fmla="val 86230"/>
                <a:gd name="f148" fmla="val 457988"/>
                <a:gd name="f149" fmla="val 100899"/>
                <a:gd name="f150" fmla="val 409281"/>
                <a:gd name="f151" fmla="val 108509"/>
                <a:gd name="f152" fmla="val 413957"/>
                <a:gd name="f153" fmla="val 129092"/>
                <a:gd name="f154" fmla="val 426632"/>
                <a:gd name="f155" fmla="val 155933"/>
                <a:gd name="f156" fmla="val 434196"/>
                <a:gd name="f157" fmla="val 180275"/>
                <a:gd name="f158" fmla="val 218049"/>
                <a:gd name="f159" fmla="val 241521"/>
                <a:gd name="f160" fmla="val 415538"/>
                <a:gd name="f161" fmla="val 385511"/>
                <a:gd name="f162" fmla="val 358625"/>
                <a:gd name="f163" fmla="val 226622"/>
                <a:gd name="f164" fmla="val 343359"/>
                <a:gd name="f165" fmla="val 184561"/>
                <a:gd name="f166" fmla="val 327177"/>
                <a:gd name="f167" fmla="val 122926"/>
                <a:gd name="f168" fmla="val 305333"/>
                <a:gd name="f169" fmla="val 94160"/>
                <a:gd name="f170" fmla="val 273954"/>
                <a:gd name="f171" fmla="val 228478"/>
                <a:gd name="f172" fmla="val 172367"/>
                <a:gd name="f173" fmla="val 140301"/>
                <a:gd name="f174" fmla="val 133195"/>
                <a:gd name="f175" fmla="val 206359"/>
                <a:gd name="f176" fmla="val 246082"/>
                <a:gd name="f177" fmla="val 270630"/>
                <a:gd name="f178" fmla="val 143739"/>
                <a:gd name="f179" fmla="val 281747"/>
                <a:gd name="f180" fmla="val 150042"/>
                <a:gd name="f181" fmla="val 286698"/>
                <a:gd name="f182" fmla="val 152838"/>
                <a:gd name="f183" fmla="val 270653"/>
                <a:gd name="f184" fmla="val 200285"/>
                <a:gd name="f185" fmla="val 263479"/>
                <a:gd name="f186" fmla="val 196366"/>
                <a:gd name="f187" fmla="val 251262"/>
                <a:gd name="f188" fmla="val 189696"/>
                <a:gd name="f189" fmla="val 231160"/>
                <a:gd name="f190" fmla="val 181742"/>
                <a:gd name="f191" fmla="val 204938"/>
                <a:gd name="f192" fmla="val 167302"/>
                <a:gd name="f193" fmla="val 150455"/>
                <a:gd name="f194" fmla="val 202807"/>
                <a:gd name="f195" fmla="val 223665"/>
                <a:gd name="f196" fmla="val 248672"/>
                <a:gd name="f197" fmla="val 165124"/>
                <a:gd name="f198" fmla="val 262379"/>
                <a:gd name="f199" fmla="val 210806"/>
                <a:gd name="f200" fmla="val 280051"/>
                <a:gd name="f201" fmla="val 272143"/>
                <a:gd name="f202" fmla="val 303729"/>
                <a:gd name="f203" fmla="val 298296"/>
                <a:gd name="f204" fmla="val 334260"/>
                <a:gd name="f205" fmla="val 382119"/>
                <a:gd name="f206" fmla="val 409968"/>
                <a:gd name="f207" fmla="val 287478"/>
                <a:gd name="f208" fmla="val 435113"/>
                <a:gd name="f209" fmla="+- 0 0 -90"/>
                <a:gd name="f210" fmla="*/ f3 1 662009"/>
                <a:gd name="f211" fmla="*/ f4 1 640647"/>
                <a:gd name="f212" fmla="val f5"/>
                <a:gd name="f213" fmla="val f6"/>
                <a:gd name="f214" fmla="val f7"/>
                <a:gd name="f215" fmla="*/ f209 f0 1"/>
                <a:gd name="f216" fmla="+- f214 0 f212"/>
                <a:gd name="f217" fmla="+- f213 0 f212"/>
                <a:gd name="f218" fmla="*/ f215 1 f2"/>
                <a:gd name="f219" fmla="*/ f217 1 662009"/>
                <a:gd name="f220" fmla="*/ f216 1 640647"/>
                <a:gd name="f221" fmla="*/ 398577 f217 1"/>
                <a:gd name="f222" fmla="*/ 121941 f216 1"/>
                <a:gd name="f223" fmla="*/ 383196 f217 1"/>
                <a:gd name="f224" fmla="*/ 383219 f217 1"/>
                <a:gd name="f225" fmla="*/ 0 f216 1"/>
                <a:gd name="f226" fmla="*/ 0 f217 1"/>
                <a:gd name="f227" fmla="*/ 64133 f216 1"/>
                <a:gd name="f228" fmla="*/ 576124 f216 1"/>
                <a:gd name="f229" fmla="*/ 383128 f217 1"/>
                <a:gd name="f230" fmla="*/ 640647 f216 1"/>
                <a:gd name="f231" fmla="*/ 122514 f216 1"/>
                <a:gd name="f232" fmla="*/ 398072 f217 1"/>
                <a:gd name="f233" fmla="*/ 398049 f217 1"/>
                <a:gd name="f234" fmla="*/ 152655 f216 1"/>
                <a:gd name="f235" fmla="*/ 630608 f217 1"/>
                <a:gd name="f236" fmla="*/ 440087 f216 1"/>
                <a:gd name="f237" fmla="*/ 614907 f217 1"/>
                <a:gd name="f238" fmla="*/ 168264 f216 1"/>
                <a:gd name="f239" fmla="*/ 397958 f217 1"/>
                <a:gd name="f240" fmla="*/ 168242 f216 1"/>
                <a:gd name="f241" fmla="*/ 208010 f216 1"/>
                <a:gd name="f242" fmla="*/ 413177 f217 1"/>
                <a:gd name="f243" fmla="*/ 206337 f216 1"/>
                <a:gd name="f244" fmla="*/ 427457 f217 1"/>
                <a:gd name="f245" fmla="*/ 205236 f216 1"/>
                <a:gd name="f246" fmla="*/ 287340 f216 1"/>
                <a:gd name="f247" fmla="*/ 511509 f217 1"/>
                <a:gd name="f248" fmla="*/ 497298 f217 1"/>
                <a:gd name="f249" fmla="*/ 333435 f216 1"/>
                <a:gd name="f250" fmla="*/ 455879 f217 1"/>
                <a:gd name="f251" fmla="*/ 363003 f216 1"/>
                <a:gd name="f252" fmla="*/ 421933 f217 1"/>
                <a:gd name="f253" fmla="*/ 366624 f216 1"/>
                <a:gd name="f254" fmla="*/ 363988 f216 1"/>
                <a:gd name="f255" fmla="*/ 394428 f216 1"/>
                <a:gd name="f256" fmla="*/ 548412 f217 1"/>
                <a:gd name="f257" fmla="*/ 423079 f216 1"/>
                <a:gd name="f258" fmla="*/ 397935 f217 1"/>
                <a:gd name="f259" fmla="*/ 449851 f216 1"/>
                <a:gd name="f260" fmla="*/ 547518 f217 1"/>
                <a:gd name="f261" fmla="*/ 480313 f216 1"/>
                <a:gd name="f262" fmla="*/ 397912 f217 1"/>
                <a:gd name="f263" fmla="*/ 515406 f216 1"/>
                <a:gd name="f264" fmla="*/ 440591 f216 1"/>
                <a:gd name="f265" fmla="*/ 662010 f217 1"/>
                <a:gd name="f266" fmla="*/ 122101 f216 1"/>
                <a:gd name="f267" fmla="*/ 267834 f217 1"/>
                <a:gd name="f268" fmla="*/ 452946 f216 1"/>
                <a:gd name="f269" fmla="*/ 177387 f217 1"/>
                <a:gd name="f270" fmla="*/ 482743 f216 1"/>
                <a:gd name="f271" fmla="*/ 90470 f217 1"/>
                <a:gd name="f272" fmla="*/ 460808 f216 1"/>
                <a:gd name="f273" fmla="*/ 86230 f217 1"/>
                <a:gd name="f274" fmla="*/ 457988 f216 1"/>
                <a:gd name="f275" fmla="*/ 100899 f217 1"/>
                <a:gd name="f276" fmla="*/ 409281 f216 1"/>
                <a:gd name="f277" fmla="*/ 108509 f217 1"/>
                <a:gd name="f278" fmla="*/ 413957 f216 1"/>
                <a:gd name="f279" fmla="*/ 180275 f217 1"/>
                <a:gd name="f280" fmla="*/ 434196 f216 1"/>
                <a:gd name="f281" fmla="*/ 241521 f217 1"/>
                <a:gd name="f282" fmla="*/ 385511 f216 1"/>
                <a:gd name="f283" fmla="*/ 184561 f217 1"/>
                <a:gd name="f284" fmla="*/ 327177 f216 1"/>
                <a:gd name="f285" fmla="*/ 94160 f217 1"/>
                <a:gd name="f286" fmla="*/ 228478 f216 1"/>
                <a:gd name="f287" fmla="*/ 206359 f217 1"/>
                <a:gd name="f288" fmla="*/ 133195 f216 1"/>
                <a:gd name="f289" fmla="*/ 281747 f217 1"/>
                <a:gd name="f290" fmla="*/ 150042 f216 1"/>
                <a:gd name="f291" fmla="*/ 286698 f217 1"/>
                <a:gd name="f292" fmla="*/ 152838 f216 1"/>
                <a:gd name="f293" fmla="*/ 270653 f217 1"/>
                <a:gd name="f294" fmla="*/ 200285 f216 1"/>
                <a:gd name="f295" fmla="*/ 263479 f217 1"/>
                <a:gd name="f296" fmla="*/ 196366 f216 1"/>
                <a:gd name="f297" fmla="*/ 204938 f217 1"/>
                <a:gd name="f298" fmla="*/ 181742 f216 1"/>
                <a:gd name="f299" fmla="*/ 150455 f217 1"/>
                <a:gd name="f300" fmla="*/ 223665 f216 1"/>
                <a:gd name="f301" fmla="*/ 210806 f217 1"/>
                <a:gd name="f302" fmla="*/ 280051 f216 1"/>
                <a:gd name="f303" fmla="*/ 298296 f217 1"/>
                <a:gd name="f304" fmla="*/ 382119 f216 1"/>
                <a:gd name="f305" fmla="+- f218 0 f1"/>
                <a:gd name="f306" fmla="*/ f221 1 662009"/>
                <a:gd name="f307" fmla="*/ f222 1 640647"/>
                <a:gd name="f308" fmla="*/ f223 1 662009"/>
                <a:gd name="f309" fmla="*/ f224 1 662009"/>
                <a:gd name="f310" fmla="*/ f225 1 640647"/>
                <a:gd name="f311" fmla="*/ f226 1 662009"/>
                <a:gd name="f312" fmla="*/ f227 1 640647"/>
                <a:gd name="f313" fmla="*/ f228 1 640647"/>
                <a:gd name="f314" fmla="*/ f229 1 662009"/>
                <a:gd name="f315" fmla="*/ f230 1 640647"/>
                <a:gd name="f316" fmla="*/ f231 1 640647"/>
                <a:gd name="f317" fmla="*/ f232 1 662009"/>
                <a:gd name="f318" fmla="*/ f233 1 662009"/>
                <a:gd name="f319" fmla="*/ f234 1 640647"/>
                <a:gd name="f320" fmla="*/ f235 1 662009"/>
                <a:gd name="f321" fmla="*/ f236 1 640647"/>
                <a:gd name="f322" fmla="*/ f237 1 662009"/>
                <a:gd name="f323" fmla="*/ f238 1 640647"/>
                <a:gd name="f324" fmla="*/ f239 1 662009"/>
                <a:gd name="f325" fmla="*/ f240 1 640647"/>
                <a:gd name="f326" fmla="*/ f241 1 640647"/>
                <a:gd name="f327" fmla="*/ f242 1 662009"/>
                <a:gd name="f328" fmla="*/ f243 1 640647"/>
                <a:gd name="f329" fmla="*/ f244 1 662009"/>
                <a:gd name="f330" fmla="*/ f245 1 640647"/>
                <a:gd name="f331" fmla="*/ f246 1 640647"/>
                <a:gd name="f332" fmla="*/ f247 1 662009"/>
                <a:gd name="f333" fmla="*/ f248 1 662009"/>
                <a:gd name="f334" fmla="*/ f249 1 640647"/>
                <a:gd name="f335" fmla="*/ f250 1 662009"/>
                <a:gd name="f336" fmla="*/ f251 1 640647"/>
                <a:gd name="f337" fmla="*/ f252 1 662009"/>
                <a:gd name="f338" fmla="*/ f253 1 640647"/>
                <a:gd name="f339" fmla="*/ f254 1 640647"/>
                <a:gd name="f340" fmla="*/ f255 1 640647"/>
                <a:gd name="f341" fmla="*/ f256 1 662009"/>
                <a:gd name="f342" fmla="*/ f257 1 640647"/>
                <a:gd name="f343" fmla="*/ f258 1 662009"/>
                <a:gd name="f344" fmla="*/ f259 1 640647"/>
                <a:gd name="f345" fmla="*/ f260 1 662009"/>
                <a:gd name="f346" fmla="*/ f261 1 640647"/>
                <a:gd name="f347" fmla="*/ f262 1 662009"/>
                <a:gd name="f348" fmla="*/ f263 1 640647"/>
                <a:gd name="f349" fmla="*/ f264 1 640647"/>
                <a:gd name="f350" fmla="*/ f265 1 662009"/>
                <a:gd name="f351" fmla="*/ f266 1 640647"/>
                <a:gd name="f352" fmla="*/ f267 1 662009"/>
                <a:gd name="f353" fmla="*/ f268 1 640647"/>
                <a:gd name="f354" fmla="*/ f269 1 662009"/>
                <a:gd name="f355" fmla="*/ f270 1 640647"/>
                <a:gd name="f356" fmla="*/ f271 1 662009"/>
                <a:gd name="f357" fmla="*/ f272 1 640647"/>
                <a:gd name="f358" fmla="*/ f273 1 662009"/>
                <a:gd name="f359" fmla="*/ f274 1 640647"/>
                <a:gd name="f360" fmla="*/ f275 1 662009"/>
                <a:gd name="f361" fmla="*/ f276 1 640647"/>
                <a:gd name="f362" fmla="*/ f277 1 662009"/>
                <a:gd name="f363" fmla="*/ f278 1 640647"/>
                <a:gd name="f364" fmla="*/ f279 1 662009"/>
                <a:gd name="f365" fmla="*/ f280 1 640647"/>
                <a:gd name="f366" fmla="*/ f281 1 662009"/>
                <a:gd name="f367" fmla="*/ f282 1 640647"/>
                <a:gd name="f368" fmla="*/ f283 1 662009"/>
                <a:gd name="f369" fmla="*/ f284 1 640647"/>
                <a:gd name="f370" fmla="*/ f285 1 662009"/>
                <a:gd name="f371" fmla="*/ f286 1 640647"/>
                <a:gd name="f372" fmla="*/ f287 1 662009"/>
                <a:gd name="f373" fmla="*/ f288 1 640647"/>
                <a:gd name="f374" fmla="*/ f289 1 662009"/>
                <a:gd name="f375" fmla="*/ f290 1 640647"/>
                <a:gd name="f376" fmla="*/ f291 1 662009"/>
                <a:gd name="f377" fmla="*/ f292 1 640647"/>
                <a:gd name="f378" fmla="*/ f293 1 662009"/>
                <a:gd name="f379" fmla="*/ f294 1 640647"/>
                <a:gd name="f380" fmla="*/ f295 1 662009"/>
                <a:gd name="f381" fmla="*/ f296 1 640647"/>
                <a:gd name="f382" fmla="*/ f297 1 662009"/>
                <a:gd name="f383" fmla="*/ f298 1 640647"/>
                <a:gd name="f384" fmla="*/ f299 1 662009"/>
                <a:gd name="f385" fmla="*/ f300 1 640647"/>
                <a:gd name="f386" fmla="*/ f301 1 662009"/>
                <a:gd name="f387" fmla="*/ f302 1 640647"/>
                <a:gd name="f388" fmla="*/ f303 1 662009"/>
                <a:gd name="f389" fmla="*/ f304 1 640647"/>
                <a:gd name="f390" fmla="*/ f212 1 f219"/>
                <a:gd name="f391" fmla="*/ f213 1 f219"/>
                <a:gd name="f392" fmla="*/ f212 1 f220"/>
                <a:gd name="f393" fmla="*/ f214 1 f220"/>
                <a:gd name="f394" fmla="*/ f306 1 f219"/>
                <a:gd name="f395" fmla="*/ f307 1 f220"/>
                <a:gd name="f396" fmla="*/ f308 1 f219"/>
                <a:gd name="f397" fmla="*/ f309 1 f219"/>
                <a:gd name="f398" fmla="*/ f310 1 f220"/>
                <a:gd name="f399" fmla="*/ f311 1 f219"/>
                <a:gd name="f400" fmla="*/ f312 1 f220"/>
                <a:gd name="f401" fmla="*/ f313 1 f220"/>
                <a:gd name="f402" fmla="*/ f314 1 f219"/>
                <a:gd name="f403" fmla="*/ f315 1 f220"/>
                <a:gd name="f404" fmla="*/ f316 1 f220"/>
                <a:gd name="f405" fmla="*/ f317 1 f219"/>
                <a:gd name="f406" fmla="*/ f318 1 f219"/>
                <a:gd name="f407" fmla="*/ f319 1 f220"/>
                <a:gd name="f408" fmla="*/ f320 1 f219"/>
                <a:gd name="f409" fmla="*/ f321 1 f220"/>
                <a:gd name="f410" fmla="*/ f322 1 f219"/>
                <a:gd name="f411" fmla="*/ f323 1 f220"/>
                <a:gd name="f412" fmla="*/ f324 1 f219"/>
                <a:gd name="f413" fmla="*/ f325 1 f220"/>
                <a:gd name="f414" fmla="*/ f326 1 f220"/>
                <a:gd name="f415" fmla="*/ f327 1 f219"/>
                <a:gd name="f416" fmla="*/ f328 1 f220"/>
                <a:gd name="f417" fmla="*/ f329 1 f219"/>
                <a:gd name="f418" fmla="*/ f330 1 f220"/>
                <a:gd name="f419" fmla="*/ f331 1 f220"/>
                <a:gd name="f420" fmla="*/ f332 1 f219"/>
                <a:gd name="f421" fmla="*/ f333 1 f219"/>
                <a:gd name="f422" fmla="*/ f334 1 f220"/>
                <a:gd name="f423" fmla="*/ f335 1 f219"/>
                <a:gd name="f424" fmla="*/ f336 1 f220"/>
                <a:gd name="f425" fmla="*/ f337 1 f219"/>
                <a:gd name="f426" fmla="*/ f338 1 f220"/>
                <a:gd name="f427" fmla="*/ f339 1 f220"/>
                <a:gd name="f428" fmla="*/ f340 1 f220"/>
                <a:gd name="f429" fmla="*/ f341 1 f219"/>
                <a:gd name="f430" fmla="*/ f342 1 f220"/>
                <a:gd name="f431" fmla="*/ f343 1 f219"/>
                <a:gd name="f432" fmla="*/ f344 1 f220"/>
                <a:gd name="f433" fmla="*/ f345 1 f219"/>
                <a:gd name="f434" fmla="*/ f346 1 f220"/>
                <a:gd name="f435" fmla="*/ f347 1 f219"/>
                <a:gd name="f436" fmla="*/ f348 1 f220"/>
                <a:gd name="f437" fmla="*/ f349 1 f220"/>
                <a:gd name="f438" fmla="*/ f350 1 f219"/>
                <a:gd name="f439" fmla="*/ f351 1 f220"/>
                <a:gd name="f440" fmla="*/ f352 1 f219"/>
                <a:gd name="f441" fmla="*/ f353 1 f220"/>
                <a:gd name="f442" fmla="*/ f354 1 f219"/>
                <a:gd name="f443" fmla="*/ f355 1 f220"/>
                <a:gd name="f444" fmla="*/ f356 1 f219"/>
                <a:gd name="f445" fmla="*/ f357 1 f220"/>
                <a:gd name="f446" fmla="*/ f358 1 f219"/>
                <a:gd name="f447" fmla="*/ f359 1 f220"/>
                <a:gd name="f448" fmla="*/ f360 1 f219"/>
                <a:gd name="f449" fmla="*/ f361 1 f220"/>
                <a:gd name="f450" fmla="*/ f362 1 f219"/>
                <a:gd name="f451" fmla="*/ f363 1 f220"/>
                <a:gd name="f452" fmla="*/ f364 1 f219"/>
                <a:gd name="f453" fmla="*/ f365 1 f220"/>
                <a:gd name="f454" fmla="*/ f366 1 f219"/>
                <a:gd name="f455" fmla="*/ f367 1 f220"/>
                <a:gd name="f456" fmla="*/ f368 1 f219"/>
                <a:gd name="f457" fmla="*/ f369 1 f220"/>
                <a:gd name="f458" fmla="*/ f370 1 f219"/>
                <a:gd name="f459" fmla="*/ f371 1 f220"/>
                <a:gd name="f460" fmla="*/ f372 1 f219"/>
                <a:gd name="f461" fmla="*/ f373 1 f220"/>
                <a:gd name="f462" fmla="*/ f374 1 f219"/>
                <a:gd name="f463" fmla="*/ f375 1 f220"/>
                <a:gd name="f464" fmla="*/ f376 1 f219"/>
                <a:gd name="f465" fmla="*/ f377 1 f220"/>
                <a:gd name="f466" fmla="*/ f378 1 f219"/>
                <a:gd name="f467" fmla="*/ f379 1 f220"/>
                <a:gd name="f468" fmla="*/ f380 1 f219"/>
                <a:gd name="f469" fmla="*/ f381 1 f220"/>
                <a:gd name="f470" fmla="*/ f382 1 f219"/>
                <a:gd name="f471" fmla="*/ f383 1 f220"/>
                <a:gd name="f472" fmla="*/ f384 1 f219"/>
                <a:gd name="f473" fmla="*/ f385 1 f220"/>
                <a:gd name="f474" fmla="*/ f386 1 f219"/>
                <a:gd name="f475" fmla="*/ f387 1 f220"/>
                <a:gd name="f476" fmla="*/ f388 1 f219"/>
                <a:gd name="f477" fmla="*/ f389 1 f220"/>
                <a:gd name="f478" fmla="*/ f390 f210 1"/>
                <a:gd name="f479" fmla="*/ f391 f210 1"/>
                <a:gd name="f480" fmla="*/ f393 f211 1"/>
                <a:gd name="f481" fmla="*/ f392 f211 1"/>
                <a:gd name="f482" fmla="*/ f394 f210 1"/>
                <a:gd name="f483" fmla="*/ f395 f211 1"/>
                <a:gd name="f484" fmla="*/ f396 f210 1"/>
                <a:gd name="f485" fmla="*/ f397 f210 1"/>
                <a:gd name="f486" fmla="*/ f398 f211 1"/>
                <a:gd name="f487" fmla="*/ f399 f210 1"/>
                <a:gd name="f488" fmla="*/ f400 f211 1"/>
                <a:gd name="f489" fmla="*/ f401 f211 1"/>
                <a:gd name="f490" fmla="*/ f402 f210 1"/>
                <a:gd name="f491" fmla="*/ f403 f211 1"/>
                <a:gd name="f492" fmla="*/ f404 f211 1"/>
                <a:gd name="f493" fmla="*/ f405 f210 1"/>
                <a:gd name="f494" fmla="*/ f406 f210 1"/>
                <a:gd name="f495" fmla="*/ f407 f211 1"/>
                <a:gd name="f496" fmla="*/ f408 f210 1"/>
                <a:gd name="f497" fmla="*/ f409 f211 1"/>
                <a:gd name="f498" fmla="*/ f410 f210 1"/>
                <a:gd name="f499" fmla="*/ f411 f211 1"/>
                <a:gd name="f500" fmla="*/ f412 f210 1"/>
                <a:gd name="f501" fmla="*/ f413 f211 1"/>
                <a:gd name="f502" fmla="*/ f414 f211 1"/>
                <a:gd name="f503" fmla="*/ f415 f210 1"/>
                <a:gd name="f504" fmla="*/ f416 f211 1"/>
                <a:gd name="f505" fmla="*/ f417 f210 1"/>
                <a:gd name="f506" fmla="*/ f418 f211 1"/>
                <a:gd name="f507" fmla="*/ f419 f211 1"/>
                <a:gd name="f508" fmla="*/ f420 f210 1"/>
                <a:gd name="f509" fmla="*/ f421 f210 1"/>
                <a:gd name="f510" fmla="*/ f422 f211 1"/>
                <a:gd name="f511" fmla="*/ f423 f210 1"/>
                <a:gd name="f512" fmla="*/ f424 f211 1"/>
                <a:gd name="f513" fmla="*/ f425 f210 1"/>
                <a:gd name="f514" fmla="*/ f426 f211 1"/>
                <a:gd name="f515" fmla="*/ f427 f211 1"/>
                <a:gd name="f516" fmla="*/ f428 f211 1"/>
                <a:gd name="f517" fmla="*/ f429 f210 1"/>
                <a:gd name="f518" fmla="*/ f430 f211 1"/>
                <a:gd name="f519" fmla="*/ f431 f210 1"/>
                <a:gd name="f520" fmla="*/ f432 f211 1"/>
                <a:gd name="f521" fmla="*/ f433 f210 1"/>
                <a:gd name="f522" fmla="*/ f434 f211 1"/>
                <a:gd name="f523" fmla="*/ f435 f210 1"/>
                <a:gd name="f524" fmla="*/ f436 f211 1"/>
                <a:gd name="f525" fmla="*/ f437 f211 1"/>
                <a:gd name="f526" fmla="*/ f438 f210 1"/>
                <a:gd name="f527" fmla="*/ f439 f211 1"/>
                <a:gd name="f528" fmla="*/ f440 f210 1"/>
                <a:gd name="f529" fmla="*/ f441 f211 1"/>
                <a:gd name="f530" fmla="*/ f442 f210 1"/>
                <a:gd name="f531" fmla="*/ f443 f211 1"/>
                <a:gd name="f532" fmla="*/ f444 f210 1"/>
                <a:gd name="f533" fmla="*/ f445 f211 1"/>
                <a:gd name="f534" fmla="*/ f446 f210 1"/>
                <a:gd name="f535" fmla="*/ f447 f211 1"/>
                <a:gd name="f536" fmla="*/ f448 f210 1"/>
                <a:gd name="f537" fmla="*/ f449 f211 1"/>
                <a:gd name="f538" fmla="*/ f450 f210 1"/>
                <a:gd name="f539" fmla="*/ f451 f211 1"/>
                <a:gd name="f540" fmla="*/ f452 f210 1"/>
                <a:gd name="f541" fmla="*/ f453 f211 1"/>
                <a:gd name="f542" fmla="*/ f454 f210 1"/>
                <a:gd name="f543" fmla="*/ f455 f211 1"/>
                <a:gd name="f544" fmla="*/ f456 f210 1"/>
                <a:gd name="f545" fmla="*/ f457 f211 1"/>
                <a:gd name="f546" fmla="*/ f458 f210 1"/>
                <a:gd name="f547" fmla="*/ f459 f211 1"/>
                <a:gd name="f548" fmla="*/ f460 f210 1"/>
                <a:gd name="f549" fmla="*/ f461 f211 1"/>
                <a:gd name="f550" fmla="*/ f462 f210 1"/>
                <a:gd name="f551" fmla="*/ f463 f211 1"/>
                <a:gd name="f552" fmla="*/ f464 f210 1"/>
                <a:gd name="f553" fmla="*/ f465 f211 1"/>
                <a:gd name="f554" fmla="*/ f466 f210 1"/>
                <a:gd name="f555" fmla="*/ f467 f211 1"/>
                <a:gd name="f556" fmla="*/ f468 f210 1"/>
                <a:gd name="f557" fmla="*/ f469 f211 1"/>
                <a:gd name="f558" fmla="*/ f470 f210 1"/>
                <a:gd name="f559" fmla="*/ f471 f211 1"/>
                <a:gd name="f560" fmla="*/ f472 f210 1"/>
                <a:gd name="f561" fmla="*/ f473 f211 1"/>
                <a:gd name="f562" fmla="*/ f474 f210 1"/>
                <a:gd name="f563" fmla="*/ f475 f211 1"/>
                <a:gd name="f564" fmla="*/ f476 f210 1"/>
                <a:gd name="f565" fmla="*/ f477 f211 1"/>
              </a:gdLst>
              <a:ahLst/>
              <a:cxnLst>
                <a:cxn ang="3cd4">
                  <a:pos x="hc" y="t"/>
                </a:cxn>
                <a:cxn ang="0">
                  <a:pos x="r" y="vc"/>
                </a:cxn>
                <a:cxn ang="cd4">
                  <a:pos x="hc" y="b"/>
                </a:cxn>
                <a:cxn ang="cd2">
                  <a:pos x="l" y="vc"/>
                </a:cxn>
                <a:cxn ang="f305">
                  <a:pos x="f482" y="f483"/>
                </a:cxn>
                <a:cxn ang="f305">
                  <a:pos x="f482" y="f483"/>
                </a:cxn>
                <a:cxn ang="f305">
                  <a:pos x="f484" y="f483"/>
                </a:cxn>
                <a:cxn ang="f305">
                  <a:pos x="f485" y="f486"/>
                </a:cxn>
                <a:cxn ang="f305">
                  <a:pos x="f487" y="f488"/>
                </a:cxn>
                <a:cxn ang="f305">
                  <a:pos x="f487" y="f489"/>
                </a:cxn>
                <a:cxn ang="f305">
                  <a:pos x="f490" y="f491"/>
                </a:cxn>
                <a:cxn ang="f305">
                  <a:pos x="f485" y="f492"/>
                </a:cxn>
                <a:cxn ang="f305">
                  <a:pos x="f493" y="f492"/>
                </a:cxn>
                <a:cxn ang="f305">
                  <a:pos x="f494" y="f495"/>
                </a:cxn>
                <a:cxn ang="f305">
                  <a:pos x="f496" y="f495"/>
                </a:cxn>
                <a:cxn ang="f305">
                  <a:pos x="f496" y="f497"/>
                </a:cxn>
                <a:cxn ang="f305">
                  <a:pos x="f498" y="f497"/>
                </a:cxn>
                <a:cxn ang="f305">
                  <a:pos x="f498" y="f499"/>
                </a:cxn>
                <a:cxn ang="f305">
                  <a:pos x="f500" y="f501"/>
                </a:cxn>
                <a:cxn ang="f305">
                  <a:pos x="f500" y="f502"/>
                </a:cxn>
                <a:cxn ang="f305">
                  <a:pos x="f503" y="f504"/>
                </a:cxn>
                <a:cxn ang="f305">
                  <a:pos x="f505" y="f506"/>
                </a:cxn>
                <a:cxn ang="f305">
                  <a:pos x="f505" y="f507"/>
                </a:cxn>
                <a:cxn ang="f305">
                  <a:pos x="f508" y="f507"/>
                </a:cxn>
                <a:cxn ang="f305">
                  <a:pos x="f509" y="f510"/>
                </a:cxn>
                <a:cxn ang="f305">
                  <a:pos x="f511" y="f512"/>
                </a:cxn>
                <a:cxn ang="f305">
                  <a:pos x="f513" y="f514"/>
                </a:cxn>
                <a:cxn ang="f305">
                  <a:pos x="f500" y="f515"/>
                </a:cxn>
                <a:cxn ang="f305">
                  <a:pos x="f500" y="f516"/>
                </a:cxn>
                <a:cxn ang="f305">
                  <a:pos x="f517" y="f516"/>
                </a:cxn>
                <a:cxn ang="f305">
                  <a:pos x="f517" y="f518"/>
                </a:cxn>
                <a:cxn ang="f305">
                  <a:pos x="f519" y="f518"/>
                </a:cxn>
                <a:cxn ang="f305">
                  <a:pos x="f519" y="f520"/>
                </a:cxn>
                <a:cxn ang="f305">
                  <a:pos x="f521" y="f520"/>
                </a:cxn>
                <a:cxn ang="f305">
                  <a:pos x="f521" y="f522"/>
                </a:cxn>
                <a:cxn ang="f305">
                  <a:pos x="f523" y="f522"/>
                </a:cxn>
                <a:cxn ang="f305">
                  <a:pos x="f523" y="f524"/>
                </a:cxn>
                <a:cxn ang="f305">
                  <a:pos x="f498" y="f524"/>
                </a:cxn>
                <a:cxn ang="f305">
                  <a:pos x="f498" y="f525"/>
                </a:cxn>
                <a:cxn ang="f305">
                  <a:pos x="f496" y="f525"/>
                </a:cxn>
                <a:cxn ang="f305">
                  <a:pos x="f496" y="f525"/>
                </a:cxn>
                <a:cxn ang="f305">
                  <a:pos x="f526" y="f525"/>
                </a:cxn>
                <a:cxn ang="f305">
                  <a:pos x="f526" y="f527"/>
                </a:cxn>
                <a:cxn ang="f305">
                  <a:pos x="f482" y="f483"/>
                </a:cxn>
                <a:cxn ang="f305">
                  <a:pos x="f528" y="f529"/>
                </a:cxn>
                <a:cxn ang="f305">
                  <a:pos x="f530" y="f531"/>
                </a:cxn>
                <a:cxn ang="f305">
                  <a:pos x="f532" y="f533"/>
                </a:cxn>
                <a:cxn ang="f305">
                  <a:pos x="f534" y="f535"/>
                </a:cxn>
                <a:cxn ang="f305">
                  <a:pos x="f536" y="f537"/>
                </a:cxn>
                <a:cxn ang="f305">
                  <a:pos x="f538" y="f539"/>
                </a:cxn>
                <a:cxn ang="f305">
                  <a:pos x="f540" y="f541"/>
                </a:cxn>
                <a:cxn ang="f305">
                  <a:pos x="f542" y="f543"/>
                </a:cxn>
                <a:cxn ang="f305">
                  <a:pos x="f544" y="f545"/>
                </a:cxn>
                <a:cxn ang="f305">
                  <a:pos x="f546" y="f547"/>
                </a:cxn>
                <a:cxn ang="f305">
                  <a:pos x="f548" y="f549"/>
                </a:cxn>
                <a:cxn ang="f305">
                  <a:pos x="f550" y="f551"/>
                </a:cxn>
                <a:cxn ang="f305">
                  <a:pos x="f552" y="f553"/>
                </a:cxn>
                <a:cxn ang="f305">
                  <a:pos x="f554" y="f555"/>
                </a:cxn>
                <a:cxn ang="f305">
                  <a:pos x="f556" y="f557"/>
                </a:cxn>
                <a:cxn ang="f305">
                  <a:pos x="f558" y="f559"/>
                </a:cxn>
                <a:cxn ang="f305">
                  <a:pos x="f560" y="f561"/>
                </a:cxn>
                <a:cxn ang="f305">
                  <a:pos x="f562" y="f563"/>
                </a:cxn>
                <a:cxn ang="f305">
                  <a:pos x="f564" y="f565"/>
                </a:cxn>
                <a:cxn ang="f305">
                  <a:pos x="f528" y="f529"/>
                </a:cxn>
              </a:cxnLst>
              <a:rect l="f478" t="f481" r="f479" b="f480"/>
              <a:pathLst>
                <a:path w="662009" h="640647">
                  <a:moveTo>
                    <a:pt x="f8" y="f9"/>
                  </a:moveTo>
                  <a:lnTo>
                    <a:pt x="f8" y="f9"/>
                  </a:lnTo>
                  <a:lnTo>
                    <a:pt x="f10" y="f9"/>
                  </a:lnTo>
                  <a:cubicBezTo>
                    <a:pt x="f10" y="f11"/>
                    <a:pt x="f12" y="f13"/>
                    <a:pt x="f12" y="f5"/>
                  </a:cubicBezTo>
                  <a:cubicBezTo>
                    <a:pt x="f14" y="f15"/>
                    <a:pt x="f16" y="f17"/>
                    <a:pt x="f5" y="f18"/>
                  </a:cubicBezTo>
                  <a:cubicBezTo>
                    <a:pt x="f5" y="f19"/>
                    <a:pt x="f5" y="f20"/>
                    <a:pt x="f5" y="f21"/>
                  </a:cubicBezTo>
                  <a:cubicBezTo>
                    <a:pt x="f22" y="f23"/>
                    <a:pt x="f24" y="f25"/>
                    <a:pt x="f26" y="f7"/>
                  </a:cubicBezTo>
                  <a:cubicBezTo>
                    <a:pt x="f27" y="f28"/>
                    <a:pt x="f10" y="f29"/>
                    <a:pt x="f12" y="f30"/>
                  </a:cubicBezTo>
                  <a:lnTo>
                    <a:pt x="f31" y="f30"/>
                  </a:lnTo>
                  <a:cubicBezTo>
                    <a:pt x="f31" y="f32"/>
                    <a:pt x="f33" y="f34"/>
                    <a:pt x="f33" y="f35"/>
                  </a:cubicBezTo>
                  <a:cubicBezTo>
                    <a:pt x="f36" y="f35"/>
                    <a:pt x="f37" y="f35"/>
                    <a:pt x="f38" y="f35"/>
                  </a:cubicBezTo>
                  <a:cubicBezTo>
                    <a:pt x="f38" y="f39"/>
                    <a:pt x="f38" y="f40"/>
                    <a:pt x="f38" y="f41"/>
                  </a:cubicBezTo>
                  <a:lnTo>
                    <a:pt x="f42" y="f41"/>
                  </a:lnTo>
                  <a:cubicBezTo>
                    <a:pt x="f42" y="f43"/>
                    <a:pt x="f42" y="f44"/>
                    <a:pt x="f42" y="f45"/>
                  </a:cubicBezTo>
                  <a:cubicBezTo>
                    <a:pt x="f46" y="f45"/>
                    <a:pt x="f47" y="f48"/>
                    <a:pt x="f49" y="f48"/>
                  </a:cubicBezTo>
                  <a:cubicBezTo>
                    <a:pt x="f49" y="f50"/>
                    <a:pt x="f49" y="f51"/>
                    <a:pt x="f49" y="f52"/>
                  </a:cubicBezTo>
                  <a:cubicBezTo>
                    <a:pt x="f53" y="f54"/>
                    <a:pt x="f55" y="f56"/>
                    <a:pt x="f57" y="f58"/>
                  </a:cubicBezTo>
                  <a:cubicBezTo>
                    <a:pt x="f59" y="f60"/>
                    <a:pt x="f61" y="f62"/>
                    <a:pt x="f63" y="f64"/>
                  </a:cubicBezTo>
                  <a:cubicBezTo>
                    <a:pt x="f63" y="f65"/>
                    <a:pt x="f63" y="f66"/>
                    <a:pt x="f63" y="f67"/>
                  </a:cubicBezTo>
                  <a:cubicBezTo>
                    <a:pt x="f68" y="f67"/>
                    <a:pt x="f69" y="f67"/>
                    <a:pt x="f70" y="f67"/>
                  </a:cubicBezTo>
                  <a:cubicBezTo>
                    <a:pt x="f71" y="f72"/>
                    <a:pt x="f73" y="f74"/>
                    <a:pt x="f75" y="f76"/>
                  </a:cubicBezTo>
                  <a:cubicBezTo>
                    <a:pt x="f77" y="f78"/>
                    <a:pt x="f79" y="f80"/>
                    <a:pt x="f81" y="f82"/>
                  </a:cubicBezTo>
                  <a:cubicBezTo>
                    <a:pt x="f83" y="f84"/>
                    <a:pt x="f85" y="f86"/>
                    <a:pt x="f87" y="f88"/>
                  </a:cubicBezTo>
                  <a:cubicBezTo>
                    <a:pt x="f89" y="f90"/>
                    <a:pt x="f91" y="f92"/>
                    <a:pt x="f49" y="f93"/>
                  </a:cubicBezTo>
                  <a:cubicBezTo>
                    <a:pt x="f49" y="f94"/>
                    <a:pt x="f49" y="f95"/>
                    <a:pt x="f49" y="f96"/>
                  </a:cubicBezTo>
                  <a:cubicBezTo>
                    <a:pt x="f97" y="f96"/>
                    <a:pt x="f98" y="f96"/>
                    <a:pt x="f99" y="f96"/>
                  </a:cubicBezTo>
                  <a:cubicBezTo>
                    <a:pt x="f99" y="f100"/>
                    <a:pt x="f99" y="f101"/>
                    <a:pt x="f99" y="f102"/>
                  </a:cubicBezTo>
                  <a:cubicBezTo>
                    <a:pt x="f98" y="f102"/>
                    <a:pt x="f103" y="f102"/>
                    <a:pt x="f104" y="f102"/>
                  </a:cubicBezTo>
                  <a:cubicBezTo>
                    <a:pt x="f104" y="f105"/>
                    <a:pt x="f104" y="f106"/>
                    <a:pt x="f104" y="f107"/>
                  </a:cubicBezTo>
                  <a:cubicBezTo>
                    <a:pt x="f108" y="f107"/>
                    <a:pt x="f109" y="f107"/>
                    <a:pt x="f110" y="f107"/>
                  </a:cubicBezTo>
                  <a:cubicBezTo>
                    <a:pt x="f110" y="f111"/>
                    <a:pt x="f110" y="f112"/>
                    <a:pt x="f110" y="f113"/>
                  </a:cubicBezTo>
                  <a:cubicBezTo>
                    <a:pt x="f114" y="f113"/>
                    <a:pt x="f115" y="f113"/>
                    <a:pt x="f116" y="f113"/>
                  </a:cubicBezTo>
                  <a:cubicBezTo>
                    <a:pt x="f116" y="f117"/>
                    <a:pt x="f116" y="f118"/>
                    <a:pt x="f116" y="f119"/>
                  </a:cubicBezTo>
                  <a:cubicBezTo>
                    <a:pt x="f120" y="f119"/>
                    <a:pt x="f121" y="f119"/>
                    <a:pt x="f42" y="f119"/>
                  </a:cubicBezTo>
                  <a:cubicBezTo>
                    <a:pt x="f42" y="f122"/>
                    <a:pt x="f42" y="f123"/>
                    <a:pt x="f42" y="f124"/>
                  </a:cubicBezTo>
                  <a:lnTo>
                    <a:pt x="f38" y="f124"/>
                  </a:lnTo>
                  <a:cubicBezTo>
                    <a:pt x="f38" y="f124"/>
                    <a:pt x="f38" y="f124"/>
                    <a:pt x="f38" y="f124"/>
                  </a:cubicBezTo>
                  <a:cubicBezTo>
                    <a:pt x="f125" y="f124"/>
                    <a:pt x="f126" y="f124"/>
                    <a:pt x="f127" y="f124"/>
                  </a:cubicBezTo>
                  <a:cubicBezTo>
                    <a:pt x="f127" y="f128"/>
                    <a:pt x="f127" y="f129"/>
                    <a:pt x="f127" y="f130"/>
                  </a:cubicBezTo>
                  <a:cubicBezTo>
                    <a:pt x="f131" y="f132"/>
                    <a:pt x="f133" y="f134"/>
                    <a:pt x="f8" y="f9"/>
                  </a:cubicBezTo>
                  <a:close/>
                  <a:moveTo>
                    <a:pt x="f135" y="f136"/>
                  </a:moveTo>
                  <a:cubicBezTo>
                    <a:pt x="f137" y="f138"/>
                    <a:pt x="f139" y="f140"/>
                    <a:pt x="f141" y="f140"/>
                  </a:cubicBezTo>
                  <a:cubicBezTo>
                    <a:pt x="f142" y="f140"/>
                    <a:pt x="f143" y="f144"/>
                    <a:pt x="f145" y="f146"/>
                  </a:cubicBezTo>
                  <a:lnTo>
                    <a:pt x="f147" y="f148"/>
                  </a:lnTo>
                  <a:lnTo>
                    <a:pt x="f149" y="f150"/>
                  </a:lnTo>
                  <a:lnTo>
                    <a:pt x="f151" y="f152"/>
                  </a:lnTo>
                  <a:cubicBezTo>
                    <a:pt x="f153" y="f154"/>
                    <a:pt x="f155" y="f156"/>
                    <a:pt x="f157" y="f156"/>
                  </a:cubicBezTo>
                  <a:cubicBezTo>
                    <a:pt x="f158" y="f156"/>
                    <a:pt x="f159" y="f160"/>
                    <a:pt x="f159" y="f161"/>
                  </a:cubicBezTo>
                  <a:cubicBezTo>
                    <a:pt x="f159" y="f162"/>
                    <a:pt x="f163" y="f164"/>
                    <a:pt x="f165" y="f166"/>
                  </a:cubicBezTo>
                  <a:cubicBezTo>
                    <a:pt x="f167" y="f168"/>
                    <a:pt x="f169" y="f170"/>
                    <a:pt x="f169" y="f171"/>
                  </a:cubicBezTo>
                  <a:cubicBezTo>
                    <a:pt x="f169" y="f172"/>
                    <a:pt x="f173" y="f174"/>
                    <a:pt x="f175" y="f174"/>
                  </a:cubicBezTo>
                  <a:cubicBezTo>
                    <a:pt x="f176" y="f174"/>
                    <a:pt x="f177" y="f178"/>
                    <a:pt x="f179" y="f180"/>
                  </a:cubicBezTo>
                  <a:lnTo>
                    <a:pt x="f181" y="f182"/>
                  </a:lnTo>
                  <a:lnTo>
                    <a:pt x="f183" y="f184"/>
                  </a:lnTo>
                  <a:lnTo>
                    <a:pt x="f185" y="f186"/>
                  </a:lnTo>
                  <a:cubicBezTo>
                    <a:pt x="f187" y="f188"/>
                    <a:pt x="f189" y="f190"/>
                    <a:pt x="f191" y="f190"/>
                  </a:cubicBezTo>
                  <a:cubicBezTo>
                    <a:pt x="f192" y="f190"/>
                    <a:pt x="f193" y="f194"/>
                    <a:pt x="f193" y="f195"/>
                  </a:cubicBezTo>
                  <a:cubicBezTo>
                    <a:pt x="f193" y="f196"/>
                    <a:pt x="f197" y="f198"/>
                    <a:pt x="f199" y="f200"/>
                  </a:cubicBezTo>
                  <a:cubicBezTo>
                    <a:pt x="f201" y="f202"/>
                    <a:pt x="f203" y="f204"/>
                    <a:pt x="f203" y="f205"/>
                  </a:cubicBezTo>
                  <a:cubicBezTo>
                    <a:pt x="f203" y="f206"/>
                    <a:pt x="f207" y="f208"/>
                    <a:pt x="f135" y="f136"/>
                  </a:cubicBezTo>
                  <a:close/>
                </a:path>
              </a:pathLst>
            </a:custGeom>
            <a:solidFill>
              <a:srgbClr val="FFFFFF"/>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PE" sz="1050" b="0" i="0" u="none" strike="noStrike" kern="0" cap="none" spc="0" baseline="0">
                <a:solidFill>
                  <a:srgbClr val="000000"/>
                </a:solidFill>
                <a:uFillTx/>
                <a:latin typeface="Arial"/>
                <a:ea typeface="Arial"/>
                <a:cs typeface="Arial"/>
              </a:endParaRPr>
            </a:p>
          </p:txBody>
        </p:sp>
      </p:grpSp>
    </p:spTree>
    <p:extLst>
      <p:ext uri="{BB962C8B-B14F-4D97-AF65-F5344CB8AC3E}">
        <p14:creationId xmlns:p14="http://schemas.microsoft.com/office/powerpoint/2010/main" val="1312728529"/>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888E33-42F6-4DDB-9492-EDD0C3450724}"/>
              </a:ext>
            </a:extLst>
          </p:cNvPr>
          <p:cNvSpPr txBox="1">
            <a:spLocks noGrp="1"/>
          </p:cNvSpPr>
          <p:nvPr>
            <p:ph type="title"/>
          </p:nvPr>
        </p:nvSpPr>
        <p:spPr/>
        <p:txBody>
          <a:bodyPr/>
          <a:lstStyle>
            <a:lvl1pPr>
              <a:defRPr lang="es-ES"/>
            </a:lvl1pPr>
          </a:lstStyle>
          <a:p>
            <a:pPr lvl="0"/>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14540200-CE14-4C28-8C1D-621EC26E603A}"/>
              </a:ext>
            </a:extLst>
          </p:cNvPr>
          <p:cNvSpPr txBox="1">
            <a:spLocks noGrp="1"/>
          </p:cNvSpPr>
          <p:nvPr>
            <p:ph idx="1"/>
          </p:nvPr>
        </p:nvSpPr>
        <p:spPr/>
        <p:txBody>
          <a:bodyPr/>
          <a:lstStyle>
            <a:lvl1pPr>
              <a:defRPr lang="es-ES"/>
            </a:lvl1pPr>
            <a:lvl2pPr marL="914400" marR="0" lvl="1" indent="-317497" fontAlgn="auto">
              <a:lnSpc>
                <a:spcPct val="115000"/>
              </a:lnSpc>
              <a:spcBef>
                <a:spcPts val="1600"/>
              </a:spcBef>
              <a:spcAft>
                <a:spcPts val="0"/>
              </a:spcAft>
              <a:buClr>
                <a:srgbClr val="3E1F55"/>
              </a:buClr>
              <a:buSzPts val="1400"/>
              <a:buFont typeface="Cairo"/>
              <a:buChar char="○"/>
              <a:tabLst/>
              <a:defRPr lang="es-ES" sz="1400" b="0" i="0" u="none" strike="noStrike" kern="0" cap="none" spc="0" baseline="0">
                <a:solidFill>
                  <a:srgbClr val="3E1F55"/>
                </a:solidFill>
                <a:uFillTx/>
                <a:latin typeface="Cairo"/>
                <a:ea typeface="Cairo"/>
                <a:cs typeface="Cairo"/>
              </a:defRPr>
            </a:lvl2pPr>
            <a:lvl3pPr marL="1371600" marR="0" lvl="2" indent="-317497" fontAlgn="auto">
              <a:lnSpc>
                <a:spcPct val="115000"/>
              </a:lnSpc>
              <a:spcBef>
                <a:spcPts val="1600"/>
              </a:spcBef>
              <a:spcAft>
                <a:spcPts val="0"/>
              </a:spcAft>
              <a:buClr>
                <a:srgbClr val="3E1F55"/>
              </a:buClr>
              <a:buSzPts val="1400"/>
              <a:buFont typeface="Cairo"/>
              <a:buChar char="■"/>
              <a:tabLst/>
              <a:defRPr lang="es-ES" sz="1400" b="0" i="0" u="none" strike="noStrike" kern="0" cap="none" spc="0" baseline="0">
                <a:solidFill>
                  <a:srgbClr val="3E1F55"/>
                </a:solidFill>
                <a:uFillTx/>
                <a:latin typeface="Cairo"/>
                <a:ea typeface="Cairo"/>
                <a:cs typeface="Cairo"/>
              </a:defRPr>
            </a:lvl3pPr>
            <a:lvl4pPr marL="1828800" marR="0" lvl="3" indent="-317497" fontAlgn="auto">
              <a:lnSpc>
                <a:spcPct val="115000"/>
              </a:lnSpc>
              <a:spcBef>
                <a:spcPts val="1600"/>
              </a:spcBef>
              <a:spcAft>
                <a:spcPts val="0"/>
              </a:spcAft>
              <a:buClr>
                <a:srgbClr val="3E1F55"/>
              </a:buClr>
              <a:buSzPts val="1400"/>
              <a:buFont typeface="Cairo"/>
              <a:buChar char="●"/>
              <a:tabLst/>
              <a:defRPr lang="es-ES" sz="1400" b="0" i="0" u="none" strike="noStrike" kern="0" cap="none" spc="0" baseline="0">
                <a:solidFill>
                  <a:srgbClr val="3E1F55"/>
                </a:solidFill>
                <a:uFillTx/>
                <a:latin typeface="Cairo"/>
                <a:ea typeface="Cairo"/>
                <a:cs typeface="Cairo"/>
              </a:defRPr>
            </a:lvl4pPr>
            <a:lvl5pPr marL="2286000" marR="0" lvl="4" indent="-317497" fontAlgn="auto">
              <a:lnSpc>
                <a:spcPct val="115000"/>
              </a:lnSpc>
              <a:spcBef>
                <a:spcPts val="1600"/>
              </a:spcBef>
              <a:spcAft>
                <a:spcPts val="0"/>
              </a:spcAft>
              <a:buClr>
                <a:srgbClr val="3E1F55"/>
              </a:buClr>
              <a:buSzPts val="1400"/>
              <a:buFont typeface="Cairo"/>
              <a:buChar char="○"/>
              <a:tabLst/>
              <a:defRPr lang="es-ES" sz="1400" b="0" i="0" u="none" strike="noStrike" kern="0" cap="none" spc="0" baseline="0">
                <a:solidFill>
                  <a:srgbClr val="3E1F55"/>
                </a:solidFill>
                <a:uFillTx/>
                <a:latin typeface="Cairo"/>
                <a:ea typeface="Cairo"/>
                <a:cs typeface="Cairo"/>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F06202B-0CA0-4B97-958F-5B4950EE4519}"/>
              </a:ext>
            </a:extLst>
          </p:cNvPr>
          <p:cNvSpPr txBox="1">
            <a:spLocks noGrp="1"/>
          </p:cNvSpPr>
          <p:nvPr>
            <p:ph type="dt" sz="quarter" idx="7"/>
          </p:nvPr>
        </p:nvSpPr>
        <p:spPr>
          <a:xfrm>
            <a:off x="0" y="0"/>
            <a:ext cx="0" cy="0"/>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s-CO" sz="1400" b="0" i="0" u="none" strike="noStrike" kern="0" cap="none" spc="0" baseline="0">
                <a:solidFill>
                  <a:srgbClr val="000000"/>
                </a:solidFill>
                <a:uFillTx/>
                <a:latin typeface="Arial"/>
                <a:ea typeface="Arial"/>
                <a:cs typeface="Arial"/>
              </a:defRPr>
            </a:lvl1pPr>
          </a:lstStyle>
          <a:p>
            <a:pPr lvl="0"/>
            <a:fld id="{DDBAAFB2-0830-490A-8A68-B0F7C7B64BA2}" type="datetime1">
              <a:rPr lang="es-CO"/>
              <a:pPr lvl="0"/>
              <a:t>31/05/2025</a:t>
            </a:fld>
            <a:endParaRPr lang="es-CO"/>
          </a:p>
        </p:txBody>
      </p:sp>
      <p:sp>
        <p:nvSpPr>
          <p:cNvPr id="5" name="Marcador de pie de página 4">
            <a:extLst>
              <a:ext uri="{FF2B5EF4-FFF2-40B4-BE49-F238E27FC236}">
                <a16:creationId xmlns:a16="http://schemas.microsoft.com/office/drawing/2014/main" id="{0D1B47E0-EB2F-47A0-8110-2EF1DAB5CC63}"/>
              </a:ext>
            </a:extLst>
          </p:cNvPr>
          <p:cNvSpPr txBox="1">
            <a:spLocks noGrp="1"/>
          </p:cNvSpPr>
          <p:nvPr>
            <p:ph type="ftr" sz="quarter" idx="9"/>
          </p:nvPr>
        </p:nvSpPr>
        <p:spPr>
          <a:xfrm>
            <a:off x="0" y="0"/>
            <a:ext cx="0" cy="0"/>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s-CO" sz="1400" b="0" i="0" u="none" strike="noStrike" kern="0" cap="none" spc="0" baseline="0">
                <a:solidFill>
                  <a:srgbClr val="000000"/>
                </a:solidFill>
                <a:uFillTx/>
                <a:latin typeface="Arial"/>
                <a:ea typeface="Arial"/>
                <a:cs typeface="Arial"/>
              </a:defRPr>
            </a:lvl1pPr>
          </a:lstStyle>
          <a:p>
            <a:pPr lvl="0"/>
            <a:endParaRPr lang="es-CO"/>
          </a:p>
        </p:txBody>
      </p:sp>
      <p:sp>
        <p:nvSpPr>
          <p:cNvPr id="6" name="Marcador de número de diapositiva 5">
            <a:extLst>
              <a:ext uri="{FF2B5EF4-FFF2-40B4-BE49-F238E27FC236}">
                <a16:creationId xmlns:a16="http://schemas.microsoft.com/office/drawing/2014/main" id="{B6EA5CB5-F482-48F2-B39E-0B558962E8B7}"/>
              </a:ext>
            </a:extLst>
          </p:cNvPr>
          <p:cNvSpPr txBox="1">
            <a:spLocks noGrp="1"/>
          </p:cNvSpPr>
          <p:nvPr>
            <p:ph type="sldNum" sz="quarter" idx="8"/>
          </p:nvPr>
        </p:nvSpPr>
        <p:spPr>
          <a:xfrm>
            <a:off x="0" y="0"/>
            <a:ext cx="0" cy="0"/>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s-CO" sz="1400" b="0" i="0" u="none" strike="noStrike" kern="0" cap="none" spc="0" baseline="0">
                <a:solidFill>
                  <a:srgbClr val="000000"/>
                </a:solidFill>
                <a:uFillTx/>
                <a:latin typeface="Arial"/>
                <a:ea typeface="Arial"/>
                <a:cs typeface="Arial"/>
              </a:defRPr>
            </a:lvl1pPr>
          </a:lstStyle>
          <a:p>
            <a:pPr lvl="0"/>
            <a:fld id="{E81EA530-A75F-498C-947A-73A67132DF60}" type="slidenum">
              <a:t>‹N°›</a:t>
            </a:fld>
            <a:endParaRPr lang="es-CO"/>
          </a:p>
        </p:txBody>
      </p:sp>
    </p:spTree>
    <p:extLst>
      <p:ext uri="{BB962C8B-B14F-4D97-AF65-F5344CB8AC3E}">
        <p14:creationId xmlns:p14="http://schemas.microsoft.com/office/powerpoint/2010/main" val="3428131874"/>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36"/>
        <p:cNvGrpSpPr/>
        <p:nvPr/>
      </p:nvGrpSpPr>
      <p:grpSpPr>
        <a:xfrm>
          <a:off x="0" y="0"/>
          <a:ext cx="0" cy="0"/>
          <a:chOff x="0" y="0"/>
          <a:chExt cx="0" cy="0"/>
        </a:xfrm>
      </p:grpSpPr>
      <p:sp>
        <p:nvSpPr>
          <p:cNvPr id="37" name="Google Shape;37;p7"/>
          <p:cNvSpPr/>
          <p:nvPr/>
        </p:nvSpPr>
        <p:spPr>
          <a:xfrm>
            <a:off x="357150" y="876231"/>
            <a:ext cx="3715500" cy="34884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ctrTitle"/>
          </p:nvPr>
        </p:nvSpPr>
        <p:spPr>
          <a:xfrm>
            <a:off x="1456650" y="1715300"/>
            <a:ext cx="1745100" cy="11043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3F3F3"/>
              </a:buClr>
              <a:buSzPts val="3000"/>
              <a:buNone/>
              <a:defRPr sz="3600" b="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endParaRPr/>
          </a:p>
        </p:txBody>
      </p:sp>
      <p:sp>
        <p:nvSpPr>
          <p:cNvPr id="39" name="Google Shape;39;p7"/>
          <p:cNvSpPr txBox="1">
            <a:spLocks noGrp="1"/>
          </p:cNvSpPr>
          <p:nvPr>
            <p:ph type="subTitle" idx="1"/>
          </p:nvPr>
        </p:nvSpPr>
        <p:spPr>
          <a:xfrm>
            <a:off x="889350" y="2819625"/>
            <a:ext cx="2312400" cy="110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3F3F3"/>
              </a:buClr>
              <a:buSzPts val="1400"/>
              <a:buNone/>
              <a:defRPr/>
            </a:lvl1pPr>
            <a:lvl2pPr lvl="1"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endParaRPr/>
          </a:p>
        </p:txBody>
      </p:sp>
      <p:sp>
        <p:nvSpPr>
          <p:cNvPr id="40" name="Google Shape;40;p7"/>
          <p:cNvSpPr/>
          <p:nvPr/>
        </p:nvSpPr>
        <p:spPr>
          <a:xfrm>
            <a:off x="411569" y="778875"/>
            <a:ext cx="3715500" cy="34884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1453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reserve="1">
  <p:cSld name="TITLE_AND_TWO_COLUMNS">
    <p:spTree>
      <p:nvGrpSpPr>
        <p:cNvPr id="1" name=""/>
        <p:cNvGrpSpPr/>
        <p:nvPr/>
      </p:nvGrpSpPr>
      <p:grpSpPr>
        <a:xfrm>
          <a:off x="0" y="0"/>
          <a:ext cx="0" cy="0"/>
          <a:chOff x="0" y="0"/>
          <a:chExt cx="0" cy="0"/>
        </a:xfrm>
      </p:grpSpPr>
      <p:sp>
        <p:nvSpPr>
          <p:cNvPr id="2" name="Google Shape;174;p5">
            <a:extLst>
              <a:ext uri="{FF2B5EF4-FFF2-40B4-BE49-F238E27FC236}">
                <a16:creationId xmlns:a16="http://schemas.microsoft.com/office/drawing/2014/main" id="{AB46CEBE-2B0C-41B1-96D3-0859D8D701B0}"/>
              </a:ext>
            </a:extLst>
          </p:cNvPr>
          <p:cNvSpPr txBox="1">
            <a:spLocks noGrp="1"/>
          </p:cNvSpPr>
          <p:nvPr>
            <p:ph type="title"/>
          </p:nvPr>
        </p:nvSpPr>
        <p:spPr>
          <a:xfrm>
            <a:off x="719998" y="445029"/>
            <a:ext cx="7704002" cy="572697"/>
          </a:xfrm>
        </p:spPr>
        <p:txBody>
          <a:bodyPr/>
          <a:lstStyle>
            <a:lvl1pPr>
              <a:defRPr/>
            </a:lvl1pPr>
          </a:lstStyle>
          <a:p>
            <a:pPr lvl="0"/>
            <a:endParaRPr lang="es-PE"/>
          </a:p>
        </p:txBody>
      </p:sp>
      <p:sp>
        <p:nvSpPr>
          <p:cNvPr id="3" name="Google Shape;175;p5">
            <a:extLst>
              <a:ext uri="{FF2B5EF4-FFF2-40B4-BE49-F238E27FC236}">
                <a16:creationId xmlns:a16="http://schemas.microsoft.com/office/drawing/2014/main" id="{D0563E93-A152-499D-AD2A-1550BD62B2D7}"/>
              </a:ext>
            </a:extLst>
          </p:cNvPr>
          <p:cNvSpPr txBox="1">
            <a:spLocks noGrp="1"/>
          </p:cNvSpPr>
          <p:nvPr>
            <p:ph type="title" idx="4294967295"/>
          </p:nvPr>
        </p:nvSpPr>
        <p:spPr>
          <a:xfrm>
            <a:off x="1682870" y="1623370"/>
            <a:ext cx="2611197" cy="448504"/>
          </a:xfrm>
        </p:spPr>
        <p:txBody>
          <a:bodyPr/>
          <a:lstStyle>
            <a:lvl1pPr>
              <a:defRPr sz="2200">
                <a:solidFill>
                  <a:srgbClr val="5B4B68"/>
                </a:solidFill>
              </a:defRPr>
            </a:lvl1pPr>
          </a:lstStyle>
          <a:p>
            <a:pPr lvl="0"/>
            <a:endParaRPr lang="es-PE"/>
          </a:p>
        </p:txBody>
      </p:sp>
      <p:sp>
        <p:nvSpPr>
          <p:cNvPr id="4" name="Google Shape;176;p5">
            <a:extLst>
              <a:ext uri="{FF2B5EF4-FFF2-40B4-BE49-F238E27FC236}">
                <a16:creationId xmlns:a16="http://schemas.microsoft.com/office/drawing/2014/main" id="{C4DDAE68-9B2A-49A1-9218-992AD012BFD8}"/>
              </a:ext>
            </a:extLst>
          </p:cNvPr>
          <p:cNvSpPr txBox="1">
            <a:spLocks noGrp="1"/>
          </p:cNvSpPr>
          <p:nvPr>
            <p:ph type="title" idx="4294967295"/>
          </p:nvPr>
        </p:nvSpPr>
        <p:spPr>
          <a:xfrm>
            <a:off x="4849922" y="3032196"/>
            <a:ext cx="2611197" cy="448504"/>
          </a:xfrm>
        </p:spPr>
        <p:txBody>
          <a:bodyPr/>
          <a:lstStyle>
            <a:lvl1pPr>
              <a:defRPr sz="2200">
                <a:solidFill>
                  <a:srgbClr val="5B4B68"/>
                </a:solidFill>
              </a:defRPr>
            </a:lvl1pPr>
          </a:lstStyle>
          <a:p>
            <a:pPr lvl="0"/>
            <a:endParaRPr lang="es-PE"/>
          </a:p>
        </p:txBody>
      </p:sp>
      <p:sp>
        <p:nvSpPr>
          <p:cNvPr id="5" name="Google Shape;177;p5">
            <a:extLst>
              <a:ext uri="{FF2B5EF4-FFF2-40B4-BE49-F238E27FC236}">
                <a16:creationId xmlns:a16="http://schemas.microsoft.com/office/drawing/2014/main" id="{DB651917-1174-4826-A2D2-B3C31FB8DAE1}"/>
              </a:ext>
            </a:extLst>
          </p:cNvPr>
          <p:cNvSpPr txBox="1">
            <a:spLocks noGrp="1"/>
          </p:cNvSpPr>
          <p:nvPr>
            <p:ph type="subTitle" idx="4294967295"/>
          </p:nvPr>
        </p:nvSpPr>
        <p:spPr>
          <a:xfrm>
            <a:off x="4849922" y="3480553"/>
            <a:ext cx="2611197" cy="960595"/>
          </a:xfrm>
        </p:spPr>
        <p:txBody>
          <a:bodyPr anchorCtr="1"/>
          <a:lstStyle>
            <a:lvl1pPr algn="ctr">
              <a:lnSpc>
                <a:spcPct val="100000"/>
              </a:lnSpc>
              <a:buNone/>
              <a:defRPr/>
            </a:lvl1pPr>
          </a:lstStyle>
          <a:p>
            <a:pPr lvl="0"/>
            <a:endParaRPr lang="es-PE"/>
          </a:p>
        </p:txBody>
      </p:sp>
      <p:sp>
        <p:nvSpPr>
          <p:cNvPr id="6" name="Google Shape;178;p5">
            <a:extLst>
              <a:ext uri="{FF2B5EF4-FFF2-40B4-BE49-F238E27FC236}">
                <a16:creationId xmlns:a16="http://schemas.microsoft.com/office/drawing/2014/main" id="{61D80872-C77A-451A-B275-5252056996F1}"/>
              </a:ext>
            </a:extLst>
          </p:cNvPr>
          <p:cNvSpPr txBox="1">
            <a:spLocks noGrp="1"/>
          </p:cNvSpPr>
          <p:nvPr>
            <p:ph type="subTitle" idx="4294967295"/>
          </p:nvPr>
        </p:nvSpPr>
        <p:spPr>
          <a:xfrm>
            <a:off x="1682870" y="2071600"/>
            <a:ext cx="2611197" cy="960595"/>
          </a:xfrm>
        </p:spPr>
        <p:txBody>
          <a:bodyPr anchorCtr="1"/>
          <a:lstStyle>
            <a:lvl1pPr algn="ctr">
              <a:lnSpc>
                <a:spcPct val="100000"/>
              </a:lnSpc>
              <a:buNone/>
              <a:defRPr/>
            </a:lvl1pPr>
          </a:lstStyle>
          <a:p>
            <a:pPr lvl="0"/>
            <a:endParaRPr lang="es-PE"/>
          </a:p>
        </p:txBody>
      </p:sp>
    </p:spTree>
    <p:extLst>
      <p:ext uri="{BB962C8B-B14F-4D97-AF65-F5344CB8AC3E}">
        <p14:creationId xmlns:p14="http://schemas.microsoft.com/office/powerpoint/2010/main" val="265182072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 name="Google Shape;193;p6">
            <a:extLst>
              <a:ext uri="{FF2B5EF4-FFF2-40B4-BE49-F238E27FC236}">
                <a16:creationId xmlns:a16="http://schemas.microsoft.com/office/drawing/2014/main" id="{671F60B9-1AFA-4C77-A697-3D1885845DAB}"/>
              </a:ext>
            </a:extLst>
          </p:cNvPr>
          <p:cNvSpPr txBox="1">
            <a:spLocks noGrp="1"/>
          </p:cNvSpPr>
          <p:nvPr>
            <p:ph type="title"/>
          </p:nvPr>
        </p:nvSpPr>
        <p:spPr>
          <a:xfrm>
            <a:off x="719998" y="445029"/>
            <a:ext cx="7704002" cy="572697"/>
          </a:xfrm>
        </p:spPr>
        <p:txBody>
          <a:bodyPr/>
          <a:lstStyle>
            <a:lvl1pPr>
              <a:defRPr/>
            </a:lvl1pPr>
          </a:lstStyle>
          <a:p>
            <a:pPr lvl="0"/>
            <a:endParaRPr lang="es-PE"/>
          </a:p>
        </p:txBody>
      </p:sp>
    </p:spTree>
    <p:extLst>
      <p:ext uri="{BB962C8B-B14F-4D97-AF65-F5344CB8AC3E}">
        <p14:creationId xmlns:p14="http://schemas.microsoft.com/office/powerpoint/2010/main" val="13704755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ONE_COLUMN_TEXT">
    <p:spTree>
      <p:nvGrpSpPr>
        <p:cNvPr id="1" name=""/>
        <p:cNvGrpSpPr/>
        <p:nvPr/>
      </p:nvGrpSpPr>
      <p:grpSpPr>
        <a:xfrm>
          <a:off x="0" y="0"/>
          <a:ext cx="0" cy="0"/>
          <a:chOff x="0" y="0"/>
          <a:chExt cx="0" cy="0"/>
        </a:xfrm>
      </p:grpSpPr>
      <p:sp>
        <p:nvSpPr>
          <p:cNvPr id="2" name="Google Shape;195;p7">
            <a:extLst>
              <a:ext uri="{FF2B5EF4-FFF2-40B4-BE49-F238E27FC236}">
                <a16:creationId xmlns:a16="http://schemas.microsoft.com/office/drawing/2014/main" id="{5599F2F1-06DD-48DA-94A8-F354501F0D55}"/>
              </a:ext>
            </a:extLst>
          </p:cNvPr>
          <p:cNvSpPr txBox="1">
            <a:spLocks noGrp="1"/>
          </p:cNvSpPr>
          <p:nvPr>
            <p:ph type="body" idx="4294967295"/>
          </p:nvPr>
        </p:nvSpPr>
        <p:spPr>
          <a:xfrm>
            <a:off x="719998" y="1989222"/>
            <a:ext cx="3518099" cy="2488201"/>
          </a:xfrm>
        </p:spPr>
        <p:txBody>
          <a:bodyPr/>
          <a:lstStyle>
            <a:lvl1pPr>
              <a:lnSpc>
                <a:spcPct val="100000"/>
              </a:lnSpc>
              <a:buClr>
                <a:srgbClr val="5B4B68"/>
              </a:buClr>
              <a:defRPr/>
            </a:lvl1pPr>
          </a:lstStyle>
          <a:p>
            <a:pPr lvl="0"/>
            <a:endParaRPr lang="es-PE"/>
          </a:p>
        </p:txBody>
      </p:sp>
      <p:sp>
        <p:nvSpPr>
          <p:cNvPr id="3" name="Google Shape;196;p7">
            <a:extLst>
              <a:ext uri="{FF2B5EF4-FFF2-40B4-BE49-F238E27FC236}">
                <a16:creationId xmlns:a16="http://schemas.microsoft.com/office/drawing/2014/main" id="{A7F66084-68CF-40F1-8216-E5B20174FAE0}"/>
              </a:ext>
            </a:extLst>
          </p:cNvPr>
          <p:cNvSpPr txBox="1">
            <a:spLocks noGrp="1"/>
          </p:cNvSpPr>
          <p:nvPr>
            <p:ph type="title"/>
          </p:nvPr>
        </p:nvSpPr>
        <p:spPr>
          <a:xfrm>
            <a:off x="719998" y="762426"/>
            <a:ext cx="3518099" cy="1226704"/>
          </a:xfrm>
        </p:spPr>
        <p:txBody>
          <a:bodyPr anchorCtr="0"/>
          <a:lstStyle>
            <a:lvl1pPr algn="l">
              <a:defRPr/>
            </a:lvl1pPr>
          </a:lstStyle>
          <a:p>
            <a:pPr lvl="0"/>
            <a:endParaRPr lang="es-PE"/>
          </a:p>
        </p:txBody>
      </p:sp>
      <p:sp>
        <p:nvSpPr>
          <p:cNvPr id="4" name="Freeform 5">
            <a:extLst>
              <a:ext uri="{FF2B5EF4-FFF2-40B4-BE49-F238E27FC236}">
                <a16:creationId xmlns:a16="http://schemas.microsoft.com/office/drawing/2014/main" id="{0153B92A-5A29-4A2F-9327-3D8E62A07F63}"/>
              </a:ext>
            </a:extLst>
          </p:cNvPr>
          <p:cNvSpPr/>
          <p:nvPr/>
        </p:nvSpPr>
        <p:spPr>
          <a:xfrm>
            <a:off x="-14987" y="-36868"/>
            <a:ext cx="1379098" cy="572697"/>
          </a:xfrm>
          <a:custGeom>
            <a:avLst/>
            <a:gdLst>
              <a:gd name="f0" fmla="val 10800000"/>
              <a:gd name="f1" fmla="val 5400000"/>
              <a:gd name="f2" fmla="val 180"/>
              <a:gd name="f3" fmla="val w"/>
              <a:gd name="f4" fmla="val h"/>
              <a:gd name="f5" fmla="val 0"/>
              <a:gd name="f6" fmla="val 1871"/>
              <a:gd name="f7" fmla="val 125"/>
              <a:gd name="f8" fmla="val 1642"/>
              <a:gd name="f9" fmla="+- 0 0 -90"/>
              <a:gd name="f10" fmla="*/ f3 1 1871"/>
              <a:gd name="f11" fmla="*/ f4 1 125"/>
              <a:gd name="f12" fmla="val f5"/>
              <a:gd name="f13" fmla="val f6"/>
              <a:gd name="f14" fmla="val f7"/>
              <a:gd name="f15" fmla="*/ f9 f0 1"/>
              <a:gd name="f16" fmla="+- f14 0 f12"/>
              <a:gd name="f17" fmla="+- f13 0 f12"/>
              <a:gd name="f18" fmla="*/ f15 1 f2"/>
              <a:gd name="f19" fmla="*/ f17 1 1871"/>
              <a:gd name="f20" fmla="*/ f16 1 125"/>
              <a:gd name="f21" fmla="*/ 1642 f17 1"/>
              <a:gd name="f22" fmla="*/ 125 f16 1"/>
              <a:gd name="f23" fmla="*/ 0 f17 1"/>
              <a:gd name="f24" fmla="*/ 0 f16 1"/>
              <a:gd name="f25" fmla="*/ 1871 f17 1"/>
              <a:gd name="f26" fmla="+- f18 0 f1"/>
              <a:gd name="f27" fmla="*/ f21 1 1871"/>
              <a:gd name="f28" fmla="*/ f22 1 125"/>
              <a:gd name="f29" fmla="*/ f23 1 1871"/>
              <a:gd name="f30" fmla="*/ f24 1 125"/>
              <a:gd name="f31" fmla="*/ f25 1 1871"/>
              <a:gd name="f32" fmla="*/ 0 1 f19"/>
              <a:gd name="f33" fmla="*/ f13 1 f19"/>
              <a:gd name="f34" fmla="*/ 0 1 f20"/>
              <a:gd name="f35" fmla="*/ f14 1 f20"/>
              <a:gd name="f36" fmla="*/ f27 1 f19"/>
              <a:gd name="f37" fmla="*/ f28 1 f20"/>
              <a:gd name="f38" fmla="*/ f29 1 f19"/>
              <a:gd name="f39" fmla="*/ f30 1 f20"/>
              <a:gd name="f40" fmla="*/ f31 1 f19"/>
              <a:gd name="f41" fmla="*/ f32 f10 1"/>
              <a:gd name="f42" fmla="*/ f33 f10 1"/>
              <a:gd name="f43" fmla="*/ f35 f11 1"/>
              <a:gd name="f44" fmla="*/ f34 f11 1"/>
              <a:gd name="f45" fmla="*/ f36 f10 1"/>
              <a:gd name="f46" fmla="*/ f37 f11 1"/>
              <a:gd name="f47" fmla="*/ f38 f10 1"/>
              <a:gd name="f48" fmla="*/ f39 f11 1"/>
              <a:gd name="f49" fmla="*/ f40 f10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5" y="f46"/>
              </a:cxn>
            </a:cxnLst>
            <a:rect l="f41" t="f44" r="f42" b="f43"/>
            <a:pathLst>
              <a:path w="1871" h="125">
                <a:moveTo>
                  <a:pt x="f8" y="f7"/>
                </a:moveTo>
                <a:lnTo>
                  <a:pt x="f5" y="f7"/>
                </a:lnTo>
                <a:lnTo>
                  <a:pt x="f5" y="f5"/>
                </a:lnTo>
                <a:lnTo>
                  <a:pt x="f6" y="f5"/>
                </a:lnTo>
                <a:lnTo>
                  <a:pt x="f8" y="f7"/>
                </a:lnTo>
                <a:close/>
              </a:path>
            </a:pathLst>
          </a:custGeom>
          <a:solidFill>
            <a:srgbClr val="873E8A"/>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sp>
        <p:nvSpPr>
          <p:cNvPr id="5" name="Freeform 5">
            <a:extLst>
              <a:ext uri="{FF2B5EF4-FFF2-40B4-BE49-F238E27FC236}">
                <a16:creationId xmlns:a16="http://schemas.microsoft.com/office/drawing/2014/main" id="{7A84094A-8919-4E41-B4FF-6BC55EEDB1A2}"/>
              </a:ext>
            </a:extLst>
          </p:cNvPr>
          <p:cNvSpPr/>
          <p:nvPr/>
        </p:nvSpPr>
        <p:spPr>
          <a:xfrm rot="10799991">
            <a:off x="7764901" y="4570802"/>
            <a:ext cx="1379098" cy="572697"/>
          </a:xfrm>
          <a:custGeom>
            <a:avLst/>
            <a:gdLst>
              <a:gd name="f0" fmla="val 10800000"/>
              <a:gd name="f1" fmla="val 5400000"/>
              <a:gd name="f2" fmla="val 180"/>
              <a:gd name="f3" fmla="val w"/>
              <a:gd name="f4" fmla="val h"/>
              <a:gd name="f5" fmla="val 0"/>
              <a:gd name="f6" fmla="val 1871"/>
              <a:gd name="f7" fmla="val 125"/>
              <a:gd name="f8" fmla="val 1642"/>
              <a:gd name="f9" fmla="+- 0 0 -90"/>
              <a:gd name="f10" fmla="*/ f3 1 1871"/>
              <a:gd name="f11" fmla="*/ f4 1 125"/>
              <a:gd name="f12" fmla="val f5"/>
              <a:gd name="f13" fmla="val f6"/>
              <a:gd name="f14" fmla="val f7"/>
              <a:gd name="f15" fmla="*/ f9 f0 1"/>
              <a:gd name="f16" fmla="+- f14 0 f12"/>
              <a:gd name="f17" fmla="+- f13 0 f12"/>
              <a:gd name="f18" fmla="*/ f15 1 f2"/>
              <a:gd name="f19" fmla="*/ f17 1 1871"/>
              <a:gd name="f20" fmla="*/ f16 1 125"/>
              <a:gd name="f21" fmla="*/ 1642 f17 1"/>
              <a:gd name="f22" fmla="*/ 125 f16 1"/>
              <a:gd name="f23" fmla="*/ 0 f17 1"/>
              <a:gd name="f24" fmla="*/ 0 f16 1"/>
              <a:gd name="f25" fmla="*/ 1871 f17 1"/>
              <a:gd name="f26" fmla="+- f18 0 f1"/>
              <a:gd name="f27" fmla="*/ f21 1 1871"/>
              <a:gd name="f28" fmla="*/ f22 1 125"/>
              <a:gd name="f29" fmla="*/ f23 1 1871"/>
              <a:gd name="f30" fmla="*/ f24 1 125"/>
              <a:gd name="f31" fmla="*/ f25 1 1871"/>
              <a:gd name="f32" fmla="*/ 0 1 f19"/>
              <a:gd name="f33" fmla="*/ f13 1 f19"/>
              <a:gd name="f34" fmla="*/ 0 1 f20"/>
              <a:gd name="f35" fmla="*/ f14 1 f20"/>
              <a:gd name="f36" fmla="*/ f27 1 f19"/>
              <a:gd name="f37" fmla="*/ f28 1 f20"/>
              <a:gd name="f38" fmla="*/ f29 1 f19"/>
              <a:gd name="f39" fmla="*/ f30 1 f20"/>
              <a:gd name="f40" fmla="*/ f31 1 f19"/>
              <a:gd name="f41" fmla="*/ f32 f10 1"/>
              <a:gd name="f42" fmla="*/ f33 f10 1"/>
              <a:gd name="f43" fmla="*/ f35 f11 1"/>
              <a:gd name="f44" fmla="*/ f34 f11 1"/>
              <a:gd name="f45" fmla="*/ f36 f10 1"/>
              <a:gd name="f46" fmla="*/ f37 f11 1"/>
              <a:gd name="f47" fmla="*/ f38 f10 1"/>
              <a:gd name="f48" fmla="*/ f39 f11 1"/>
              <a:gd name="f49" fmla="*/ f40 f10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5" y="f46"/>
              </a:cxn>
            </a:cxnLst>
            <a:rect l="f41" t="f44" r="f42" b="f43"/>
            <a:pathLst>
              <a:path w="1871" h="125">
                <a:moveTo>
                  <a:pt x="f8" y="f7"/>
                </a:moveTo>
                <a:lnTo>
                  <a:pt x="f5" y="f7"/>
                </a:lnTo>
                <a:lnTo>
                  <a:pt x="f5" y="f5"/>
                </a:lnTo>
                <a:lnTo>
                  <a:pt x="f6" y="f5"/>
                </a:lnTo>
                <a:lnTo>
                  <a:pt x="f8" y="f7"/>
                </a:lnTo>
                <a:close/>
              </a:path>
            </a:pathLst>
          </a:custGeom>
          <a:solidFill>
            <a:srgbClr val="873E8A"/>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spTree>
    <p:extLst>
      <p:ext uri="{BB962C8B-B14F-4D97-AF65-F5344CB8AC3E}">
        <p14:creationId xmlns:p14="http://schemas.microsoft.com/office/powerpoint/2010/main" val="384929650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AIN_POINT">
    <p:spTree>
      <p:nvGrpSpPr>
        <p:cNvPr id="1" name=""/>
        <p:cNvGrpSpPr/>
        <p:nvPr/>
      </p:nvGrpSpPr>
      <p:grpSpPr>
        <a:xfrm>
          <a:off x="0" y="0"/>
          <a:ext cx="0" cy="0"/>
          <a:chOff x="0" y="0"/>
          <a:chExt cx="0" cy="0"/>
        </a:xfrm>
      </p:grpSpPr>
      <p:sp>
        <p:nvSpPr>
          <p:cNvPr id="2" name="Google Shape;241;p8">
            <a:extLst>
              <a:ext uri="{FF2B5EF4-FFF2-40B4-BE49-F238E27FC236}">
                <a16:creationId xmlns:a16="http://schemas.microsoft.com/office/drawing/2014/main" id="{C5572550-D58B-46A0-9785-4CCF3A28C34C}"/>
              </a:ext>
            </a:extLst>
          </p:cNvPr>
          <p:cNvSpPr/>
          <p:nvPr/>
        </p:nvSpPr>
        <p:spPr>
          <a:xfrm>
            <a:off x="1405332" y="1307098"/>
            <a:ext cx="6843003" cy="3105896"/>
          </a:xfrm>
          <a:custGeom>
            <a:avLst>
              <a:gd name="f0" fmla="val 1908"/>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873E8A">
              <a:alpha val="27000"/>
            </a:srgbClr>
          </a:solidFill>
          <a:ln cap="flat">
            <a:noFill/>
            <a:prstDash val="solid"/>
          </a:ln>
        </p:spPr>
        <p:txBody>
          <a:bodyPr vert="horz" wrap="square" lIns="91421" tIns="91421" rIns="91421" bIns="91421"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PE" sz="1400" b="0" i="0" u="none" strike="noStrike" kern="0" cap="none" spc="0" baseline="0">
              <a:solidFill>
                <a:srgbClr val="000000"/>
              </a:solidFill>
              <a:uFillTx/>
              <a:latin typeface="Arial"/>
              <a:ea typeface="Arial"/>
              <a:cs typeface="Arial"/>
            </a:endParaRPr>
          </a:p>
        </p:txBody>
      </p:sp>
      <p:sp>
        <p:nvSpPr>
          <p:cNvPr id="3" name="Google Shape;326;p8">
            <a:extLst>
              <a:ext uri="{FF2B5EF4-FFF2-40B4-BE49-F238E27FC236}">
                <a16:creationId xmlns:a16="http://schemas.microsoft.com/office/drawing/2014/main" id="{BD225263-6CBD-4081-8D82-AE60DC94C913}"/>
              </a:ext>
            </a:extLst>
          </p:cNvPr>
          <p:cNvSpPr txBox="1">
            <a:spLocks noGrp="1"/>
          </p:cNvSpPr>
          <p:nvPr>
            <p:ph type="title"/>
          </p:nvPr>
        </p:nvSpPr>
        <p:spPr>
          <a:xfrm>
            <a:off x="1693349" y="1307098"/>
            <a:ext cx="5757300" cy="2529303"/>
          </a:xfrm>
        </p:spPr>
        <p:txBody>
          <a:bodyPr/>
          <a:lstStyle>
            <a:lvl1pPr>
              <a:lnSpc>
                <a:spcPct val="80000"/>
              </a:lnSpc>
              <a:defRPr sz="9500"/>
            </a:lvl1pPr>
          </a:lstStyle>
          <a:p>
            <a:pPr lvl="0"/>
            <a:endParaRPr lang="es-PE"/>
          </a:p>
        </p:txBody>
      </p:sp>
    </p:spTree>
    <p:extLst>
      <p:ext uri="{BB962C8B-B14F-4D97-AF65-F5344CB8AC3E}">
        <p14:creationId xmlns:p14="http://schemas.microsoft.com/office/powerpoint/2010/main" val="18649114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_TITLE_AND_DESCRIPTION">
    <p:spTree>
      <p:nvGrpSpPr>
        <p:cNvPr id="1" name=""/>
        <p:cNvGrpSpPr/>
        <p:nvPr/>
      </p:nvGrpSpPr>
      <p:grpSpPr>
        <a:xfrm>
          <a:off x="0" y="0"/>
          <a:ext cx="0" cy="0"/>
          <a:chOff x="0" y="0"/>
          <a:chExt cx="0" cy="0"/>
        </a:xfrm>
      </p:grpSpPr>
      <p:sp>
        <p:nvSpPr>
          <p:cNvPr id="2" name="Google Shape;328;p9">
            <a:extLst>
              <a:ext uri="{FF2B5EF4-FFF2-40B4-BE49-F238E27FC236}">
                <a16:creationId xmlns:a16="http://schemas.microsoft.com/office/drawing/2014/main" id="{20363678-C37B-404F-9F25-7E499A205694}"/>
              </a:ext>
            </a:extLst>
          </p:cNvPr>
          <p:cNvSpPr txBox="1">
            <a:spLocks noGrp="1"/>
          </p:cNvSpPr>
          <p:nvPr>
            <p:ph type="title"/>
          </p:nvPr>
        </p:nvSpPr>
        <p:spPr>
          <a:xfrm>
            <a:off x="713103" y="1601178"/>
            <a:ext cx="3858896" cy="686997"/>
          </a:xfrm>
        </p:spPr>
        <p:txBody>
          <a:bodyPr anchorCtr="0"/>
          <a:lstStyle>
            <a:lvl1pPr algn="l">
              <a:defRPr sz="4400"/>
            </a:lvl1pPr>
          </a:lstStyle>
          <a:p>
            <a:pPr lvl="0"/>
            <a:endParaRPr lang="es-PE"/>
          </a:p>
        </p:txBody>
      </p:sp>
      <p:sp>
        <p:nvSpPr>
          <p:cNvPr id="3" name="Google Shape;329;p9">
            <a:extLst>
              <a:ext uri="{FF2B5EF4-FFF2-40B4-BE49-F238E27FC236}">
                <a16:creationId xmlns:a16="http://schemas.microsoft.com/office/drawing/2014/main" id="{B19338AE-EDEA-412D-ABBF-8798BBCB25B1}"/>
              </a:ext>
            </a:extLst>
          </p:cNvPr>
          <p:cNvSpPr txBox="1">
            <a:spLocks noGrp="1"/>
          </p:cNvSpPr>
          <p:nvPr>
            <p:ph type="subTitle" idx="4294967295"/>
          </p:nvPr>
        </p:nvSpPr>
        <p:spPr>
          <a:xfrm>
            <a:off x="713103" y="2288020"/>
            <a:ext cx="3858896" cy="1254300"/>
          </a:xfrm>
        </p:spPr>
        <p:txBody>
          <a:bodyPr/>
          <a:lstStyle>
            <a:lvl1pPr>
              <a:lnSpc>
                <a:spcPct val="100000"/>
              </a:lnSpc>
              <a:buNone/>
              <a:defRPr sz="1600"/>
            </a:lvl1pPr>
          </a:lstStyle>
          <a:p>
            <a:pPr lvl="0"/>
            <a:endParaRPr lang="es-PE"/>
          </a:p>
        </p:txBody>
      </p:sp>
      <p:pic>
        <p:nvPicPr>
          <p:cNvPr id="4" name="Imagen 51">
            <a:extLst>
              <a:ext uri="{FF2B5EF4-FFF2-40B4-BE49-F238E27FC236}">
                <a16:creationId xmlns:a16="http://schemas.microsoft.com/office/drawing/2014/main" id="{17728619-BFE2-4C40-A7F2-8EB59E2F5018}"/>
              </a:ext>
            </a:extLst>
          </p:cNvPr>
          <p:cNvPicPr>
            <a:picLocks noChangeAspect="1"/>
          </p:cNvPicPr>
          <p:nvPr/>
        </p:nvPicPr>
        <p:blipFill>
          <a:blip r:embed="rId2"/>
          <a:stretch>
            <a:fillRect/>
          </a:stretch>
        </p:blipFill>
        <p:spPr>
          <a:xfrm rot="10799991">
            <a:off x="9" y="4322249"/>
            <a:ext cx="9172995" cy="821250"/>
          </a:xfrm>
          <a:prstGeom prst="rect">
            <a:avLst/>
          </a:prstGeom>
          <a:noFill/>
          <a:ln cap="flat">
            <a:noFill/>
          </a:ln>
        </p:spPr>
      </p:pic>
    </p:spTree>
    <p:extLst>
      <p:ext uri="{BB962C8B-B14F-4D97-AF65-F5344CB8AC3E}">
        <p14:creationId xmlns:p14="http://schemas.microsoft.com/office/powerpoint/2010/main" val="30741368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PTION_ONLY">
    <p:spTree>
      <p:nvGrpSpPr>
        <p:cNvPr id="1" name=""/>
        <p:cNvGrpSpPr/>
        <p:nvPr/>
      </p:nvGrpSpPr>
      <p:grpSpPr>
        <a:xfrm>
          <a:off x="0" y="0"/>
          <a:ext cx="0" cy="0"/>
          <a:chOff x="0" y="0"/>
          <a:chExt cx="0" cy="0"/>
        </a:xfrm>
      </p:grpSpPr>
      <p:sp>
        <p:nvSpPr>
          <p:cNvPr id="2" name="Google Shape;379;p10">
            <a:extLst>
              <a:ext uri="{FF2B5EF4-FFF2-40B4-BE49-F238E27FC236}">
                <a16:creationId xmlns:a16="http://schemas.microsoft.com/office/drawing/2014/main" id="{D102C5B7-8762-4E5A-A065-F3CB3E83E965}"/>
              </a:ext>
            </a:extLst>
          </p:cNvPr>
          <p:cNvSpPr txBox="1">
            <a:spLocks noGrp="1"/>
          </p:cNvSpPr>
          <p:nvPr>
            <p:ph type="title"/>
          </p:nvPr>
        </p:nvSpPr>
        <p:spPr>
          <a:xfrm>
            <a:off x="4613751" y="917847"/>
            <a:ext cx="3669898" cy="3307796"/>
          </a:xfrm>
        </p:spPr>
        <p:txBody>
          <a:bodyPr/>
          <a:lstStyle>
            <a:lvl1pPr>
              <a:defRPr sz="5100"/>
            </a:lvl1pPr>
          </a:lstStyle>
          <a:p>
            <a:pPr lvl="0"/>
            <a:endParaRPr lang="es-PE"/>
          </a:p>
        </p:txBody>
      </p:sp>
    </p:spTree>
    <p:extLst>
      <p:ext uri="{BB962C8B-B14F-4D97-AF65-F5344CB8AC3E}">
        <p14:creationId xmlns:p14="http://schemas.microsoft.com/office/powerpoint/2010/main" val="121263691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6;p1">
            <a:extLst>
              <a:ext uri="{FF2B5EF4-FFF2-40B4-BE49-F238E27FC236}">
                <a16:creationId xmlns:a16="http://schemas.microsoft.com/office/drawing/2014/main" id="{37BEC660-1515-458B-A56F-98F2B63A64F2}"/>
              </a:ext>
            </a:extLst>
          </p:cNvPr>
          <p:cNvSpPr txBox="1">
            <a:spLocks noGrp="1"/>
          </p:cNvSpPr>
          <p:nvPr>
            <p:ph type="title"/>
          </p:nvPr>
        </p:nvSpPr>
        <p:spPr>
          <a:xfrm>
            <a:off x="713103" y="445029"/>
            <a:ext cx="7717801" cy="572697"/>
          </a:xfrm>
          <a:prstGeom prst="rect">
            <a:avLst/>
          </a:prstGeom>
          <a:noFill/>
          <a:ln>
            <a:noFill/>
          </a:ln>
        </p:spPr>
        <p:txBody>
          <a:bodyPr vert="horz" wrap="square" lIns="91421" tIns="91421" rIns="91421" bIns="91421" anchor="ctr" anchorCtr="1" compatLnSpc="1">
            <a:noAutofit/>
          </a:bodyPr>
          <a:lstStyle/>
          <a:p>
            <a:pPr lvl="0"/>
            <a:endParaRPr lang="es-PE"/>
          </a:p>
        </p:txBody>
      </p:sp>
      <p:sp>
        <p:nvSpPr>
          <p:cNvPr id="3" name="Google Shape;7;p1">
            <a:extLst>
              <a:ext uri="{FF2B5EF4-FFF2-40B4-BE49-F238E27FC236}">
                <a16:creationId xmlns:a16="http://schemas.microsoft.com/office/drawing/2014/main" id="{409E9C65-3874-4B07-87F8-4962933ECBDC}"/>
              </a:ext>
            </a:extLst>
          </p:cNvPr>
          <p:cNvSpPr txBox="1">
            <a:spLocks noGrp="1"/>
          </p:cNvSpPr>
          <p:nvPr>
            <p:ph type="body" idx="1"/>
          </p:nvPr>
        </p:nvSpPr>
        <p:spPr>
          <a:xfrm>
            <a:off x="713103" y="1152473"/>
            <a:ext cx="7717801" cy="3416399"/>
          </a:xfrm>
          <a:prstGeom prst="rect">
            <a:avLst/>
          </a:prstGeom>
          <a:noFill/>
          <a:ln>
            <a:noFill/>
          </a:ln>
        </p:spPr>
        <p:txBody>
          <a:bodyPr vert="horz" wrap="square" lIns="91421" tIns="91421" rIns="91421" bIns="91421" anchor="ctr" anchorCtr="0" compatLnSpc="1">
            <a:no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p:txStyles>
    <p:titleStyle>
      <a:lvl1pPr marL="0" marR="0" lvl="0" indent="0" algn="ctr" defTabSz="914400" rtl="0" fontAlgn="auto" hangingPunct="1">
        <a:lnSpc>
          <a:spcPct val="100000"/>
        </a:lnSpc>
        <a:spcBef>
          <a:spcPts val="0"/>
        </a:spcBef>
        <a:spcAft>
          <a:spcPts val="0"/>
        </a:spcAft>
        <a:buNone/>
        <a:tabLst/>
        <a:defRPr lang="es-PE" sz="3500" b="0" i="0" u="none" strike="noStrike" kern="0" cap="none" spc="0" baseline="0">
          <a:solidFill>
            <a:srgbClr val="873E8A"/>
          </a:solidFill>
          <a:uFillTx/>
          <a:latin typeface="Changa One"/>
          <a:ea typeface="Changa One"/>
          <a:cs typeface="Changa One"/>
        </a:defRPr>
      </a:lvl1pPr>
    </p:titleStyle>
    <p:bodyStyle>
      <a:lvl1pPr marL="457200" marR="0" lvl="0" indent="-317497" algn="l" defTabSz="914400" rtl="0" fontAlgn="auto" hangingPunct="1">
        <a:lnSpc>
          <a:spcPct val="115000"/>
        </a:lnSpc>
        <a:spcBef>
          <a:spcPts val="0"/>
        </a:spcBef>
        <a:spcAft>
          <a:spcPts val="0"/>
        </a:spcAft>
        <a:buClr>
          <a:srgbClr val="3E1F55"/>
        </a:buClr>
        <a:buSzPts val="1400"/>
        <a:buFont typeface="Cairo"/>
        <a:buChar char="●"/>
        <a:tabLst/>
        <a:defRPr lang="es-PE" sz="1400" b="0" i="0" u="none" strike="noStrike" kern="0" cap="none" spc="0" baseline="0">
          <a:solidFill>
            <a:srgbClr val="3E1F55"/>
          </a:solidFill>
          <a:uFillTx/>
          <a:latin typeface="Cairo"/>
          <a:ea typeface="Cairo"/>
          <a:cs typeface="Cairo"/>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5" name="AutoShape 3">
            <a:extLst>
              <a:ext uri="{FF2B5EF4-FFF2-40B4-BE49-F238E27FC236}">
                <a16:creationId xmlns:a16="http://schemas.microsoft.com/office/drawing/2014/main" id="{193A8B7D-1474-4ADA-858A-1B3C989596D3}"/>
              </a:ext>
            </a:extLst>
          </p:cNvPr>
          <p:cNvSpPr/>
          <p:nvPr/>
        </p:nvSpPr>
        <p:spPr>
          <a:xfrm>
            <a:off x="3173416" y="3078163"/>
            <a:ext cx="2797177" cy="1879604"/>
          </a:xfrm>
          <a:prstGeom prst="rect">
            <a:avLst/>
          </a:prstGeom>
          <a:no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AR" sz="1400" b="0" i="0" u="none" strike="noStrike" kern="0" cap="none" spc="0" baseline="0">
              <a:solidFill>
                <a:srgbClr val="000000"/>
              </a:solidFill>
              <a:uFillTx/>
              <a:latin typeface="Arial"/>
              <a:ea typeface="Arial"/>
              <a:cs typeface="Arial"/>
            </a:endParaRPr>
          </a:p>
        </p:txBody>
      </p:sp>
      <p:sp>
        <p:nvSpPr>
          <p:cNvPr id="11" name="Freeform 5">
            <a:extLst>
              <a:ext uri="{FF2B5EF4-FFF2-40B4-BE49-F238E27FC236}">
                <a16:creationId xmlns:a16="http://schemas.microsoft.com/office/drawing/2014/main" id="{3C66C09D-C62F-4EDB-9BFB-C2C669AC5F4E}"/>
              </a:ext>
            </a:extLst>
          </p:cNvPr>
          <p:cNvSpPr/>
          <p:nvPr/>
        </p:nvSpPr>
        <p:spPr>
          <a:xfrm>
            <a:off x="0" y="0"/>
            <a:ext cx="6241730" cy="230191"/>
          </a:xfrm>
          <a:custGeom>
            <a:avLst/>
            <a:gdLst>
              <a:gd name="f0" fmla="val 10800000"/>
              <a:gd name="f1" fmla="val 5400000"/>
              <a:gd name="f2" fmla="val 180"/>
              <a:gd name="f3" fmla="val w"/>
              <a:gd name="f4" fmla="val h"/>
              <a:gd name="f5" fmla="val 0"/>
              <a:gd name="f6" fmla="val 1871"/>
              <a:gd name="f7" fmla="val 125"/>
              <a:gd name="f8" fmla="val 1642"/>
              <a:gd name="f9" fmla="+- 0 0 -90"/>
              <a:gd name="f10" fmla="*/ f3 1 1871"/>
              <a:gd name="f11" fmla="*/ f4 1 125"/>
              <a:gd name="f12" fmla="val f5"/>
              <a:gd name="f13" fmla="val f6"/>
              <a:gd name="f14" fmla="val f7"/>
              <a:gd name="f15" fmla="*/ f9 f0 1"/>
              <a:gd name="f16" fmla="+- f14 0 f12"/>
              <a:gd name="f17" fmla="+- f13 0 f12"/>
              <a:gd name="f18" fmla="*/ f15 1 f2"/>
              <a:gd name="f19" fmla="*/ f17 1 1871"/>
              <a:gd name="f20" fmla="*/ f16 1 125"/>
              <a:gd name="f21" fmla="*/ 1642 f17 1"/>
              <a:gd name="f22" fmla="*/ 125 f16 1"/>
              <a:gd name="f23" fmla="*/ 0 f17 1"/>
              <a:gd name="f24" fmla="*/ 0 f16 1"/>
              <a:gd name="f25" fmla="*/ 1871 f17 1"/>
              <a:gd name="f26" fmla="+- f18 0 f1"/>
              <a:gd name="f27" fmla="*/ f21 1 1871"/>
              <a:gd name="f28" fmla="*/ f22 1 125"/>
              <a:gd name="f29" fmla="*/ f23 1 1871"/>
              <a:gd name="f30" fmla="*/ f24 1 125"/>
              <a:gd name="f31" fmla="*/ f25 1 1871"/>
              <a:gd name="f32" fmla="*/ 0 1 f19"/>
              <a:gd name="f33" fmla="*/ f13 1 f19"/>
              <a:gd name="f34" fmla="*/ 0 1 f20"/>
              <a:gd name="f35" fmla="*/ f14 1 f20"/>
              <a:gd name="f36" fmla="*/ f27 1 f19"/>
              <a:gd name="f37" fmla="*/ f28 1 f20"/>
              <a:gd name="f38" fmla="*/ f29 1 f19"/>
              <a:gd name="f39" fmla="*/ f30 1 f20"/>
              <a:gd name="f40" fmla="*/ f31 1 f19"/>
              <a:gd name="f41" fmla="*/ f32 f10 1"/>
              <a:gd name="f42" fmla="*/ f33 f10 1"/>
              <a:gd name="f43" fmla="*/ f35 f11 1"/>
              <a:gd name="f44" fmla="*/ f34 f11 1"/>
              <a:gd name="f45" fmla="*/ f36 f10 1"/>
              <a:gd name="f46" fmla="*/ f37 f11 1"/>
              <a:gd name="f47" fmla="*/ f38 f10 1"/>
              <a:gd name="f48" fmla="*/ f39 f11 1"/>
              <a:gd name="f49" fmla="*/ f40 f10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5" y="f46"/>
              </a:cxn>
            </a:cxnLst>
            <a:rect l="f41" t="f44" r="f42" b="f43"/>
            <a:pathLst>
              <a:path w="1871" h="125">
                <a:moveTo>
                  <a:pt x="f8" y="f7"/>
                </a:moveTo>
                <a:lnTo>
                  <a:pt x="f5" y="f7"/>
                </a:lnTo>
                <a:lnTo>
                  <a:pt x="f5" y="f5"/>
                </a:lnTo>
                <a:lnTo>
                  <a:pt x="f6" y="f5"/>
                </a:lnTo>
                <a:lnTo>
                  <a:pt x="f8" y="f7"/>
                </a:lnTo>
                <a:close/>
              </a:path>
            </a:pathLst>
          </a:custGeom>
          <a:solidFill>
            <a:schemeClr val="accent2"/>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sp>
        <p:nvSpPr>
          <p:cNvPr id="12" name="Freeform 5">
            <a:extLst>
              <a:ext uri="{FF2B5EF4-FFF2-40B4-BE49-F238E27FC236}">
                <a16:creationId xmlns:a16="http://schemas.microsoft.com/office/drawing/2014/main" id="{2961EF78-0D58-444A-9113-90C8700882DD}"/>
              </a:ext>
            </a:extLst>
          </p:cNvPr>
          <p:cNvSpPr/>
          <p:nvPr/>
        </p:nvSpPr>
        <p:spPr>
          <a:xfrm rot="10799991">
            <a:off x="2917256" y="4935537"/>
            <a:ext cx="6241730" cy="230191"/>
          </a:xfrm>
          <a:custGeom>
            <a:avLst/>
            <a:gdLst>
              <a:gd name="f0" fmla="val 10800000"/>
              <a:gd name="f1" fmla="val 5400000"/>
              <a:gd name="f2" fmla="val 180"/>
              <a:gd name="f3" fmla="val w"/>
              <a:gd name="f4" fmla="val h"/>
              <a:gd name="f5" fmla="val 0"/>
              <a:gd name="f6" fmla="val 1871"/>
              <a:gd name="f7" fmla="val 125"/>
              <a:gd name="f8" fmla="val 1642"/>
              <a:gd name="f9" fmla="+- 0 0 -90"/>
              <a:gd name="f10" fmla="*/ f3 1 1871"/>
              <a:gd name="f11" fmla="*/ f4 1 125"/>
              <a:gd name="f12" fmla="val f5"/>
              <a:gd name="f13" fmla="val f6"/>
              <a:gd name="f14" fmla="val f7"/>
              <a:gd name="f15" fmla="*/ f9 f0 1"/>
              <a:gd name="f16" fmla="+- f14 0 f12"/>
              <a:gd name="f17" fmla="+- f13 0 f12"/>
              <a:gd name="f18" fmla="*/ f15 1 f2"/>
              <a:gd name="f19" fmla="*/ f17 1 1871"/>
              <a:gd name="f20" fmla="*/ f16 1 125"/>
              <a:gd name="f21" fmla="*/ 1642 f17 1"/>
              <a:gd name="f22" fmla="*/ 125 f16 1"/>
              <a:gd name="f23" fmla="*/ 0 f17 1"/>
              <a:gd name="f24" fmla="*/ 0 f16 1"/>
              <a:gd name="f25" fmla="*/ 1871 f17 1"/>
              <a:gd name="f26" fmla="+- f18 0 f1"/>
              <a:gd name="f27" fmla="*/ f21 1 1871"/>
              <a:gd name="f28" fmla="*/ f22 1 125"/>
              <a:gd name="f29" fmla="*/ f23 1 1871"/>
              <a:gd name="f30" fmla="*/ f24 1 125"/>
              <a:gd name="f31" fmla="*/ f25 1 1871"/>
              <a:gd name="f32" fmla="*/ 0 1 f19"/>
              <a:gd name="f33" fmla="*/ f13 1 f19"/>
              <a:gd name="f34" fmla="*/ 0 1 f20"/>
              <a:gd name="f35" fmla="*/ f14 1 f20"/>
              <a:gd name="f36" fmla="*/ f27 1 f19"/>
              <a:gd name="f37" fmla="*/ f28 1 f20"/>
              <a:gd name="f38" fmla="*/ f29 1 f19"/>
              <a:gd name="f39" fmla="*/ f30 1 f20"/>
              <a:gd name="f40" fmla="*/ f31 1 f19"/>
              <a:gd name="f41" fmla="*/ f32 f10 1"/>
              <a:gd name="f42" fmla="*/ f33 f10 1"/>
              <a:gd name="f43" fmla="*/ f35 f11 1"/>
              <a:gd name="f44" fmla="*/ f34 f11 1"/>
              <a:gd name="f45" fmla="*/ f36 f10 1"/>
              <a:gd name="f46" fmla="*/ f37 f11 1"/>
              <a:gd name="f47" fmla="*/ f38 f10 1"/>
              <a:gd name="f48" fmla="*/ f39 f11 1"/>
              <a:gd name="f49" fmla="*/ f40 f10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5" y="f46"/>
              </a:cxn>
            </a:cxnLst>
            <a:rect l="f41" t="f44" r="f42" b="f43"/>
            <a:pathLst>
              <a:path w="1871" h="125">
                <a:moveTo>
                  <a:pt x="f8" y="f7"/>
                </a:moveTo>
                <a:lnTo>
                  <a:pt x="f5" y="f7"/>
                </a:lnTo>
                <a:lnTo>
                  <a:pt x="f5" y="f5"/>
                </a:lnTo>
                <a:lnTo>
                  <a:pt x="f6" y="f5"/>
                </a:lnTo>
                <a:lnTo>
                  <a:pt x="f8" y="f7"/>
                </a:lnTo>
                <a:close/>
              </a:path>
            </a:pathLst>
          </a:custGeom>
          <a:solidFill>
            <a:schemeClr val="accent2"/>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0191"/>
            <a:ext cx="9172182" cy="4742688"/>
          </a:xfrm>
          <a:prstGeom prst="rect">
            <a:avLst/>
          </a:prstGeom>
        </p:spPr>
      </p:pic>
      <p:sp>
        <p:nvSpPr>
          <p:cNvPr id="26" name="Google Shape;1673;p35">
            <a:extLst>
              <a:ext uri="{FF2B5EF4-FFF2-40B4-BE49-F238E27FC236}">
                <a16:creationId xmlns:a16="http://schemas.microsoft.com/office/drawing/2014/main" id="{43895B15-13D6-4185-B517-D99982F695D5}"/>
              </a:ext>
            </a:extLst>
          </p:cNvPr>
          <p:cNvSpPr txBox="1">
            <a:spLocks/>
          </p:cNvSpPr>
          <p:nvPr/>
        </p:nvSpPr>
        <p:spPr>
          <a:xfrm>
            <a:off x="87940" y="1016284"/>
            <a:ext cx="4341827" cy="1405496"/>
          </a:xfrm>
          <a:prstGeom prst="rect">
            <a:avLst/>
          </a:prstGeom>
          <a:noFill/>
          <a:ln>
            <a:noFill/>
          </a:ln>
        </p:spPr>
        <p:txBody>
          <a:bodyPr vert="horz" wrap="square" lIns="91421" tIns="91421" rIns="91421" bIns="91421" anchor="ctr" anchorCtr="0" compatLnSpc="1">
            <a:noAutofit/>
          </a:bodyPr>
          <a:lstStyle>
            <a:lvl1pPr marL="0" marR="0" lvl="0" indent="0" algn="ctr" defTabSz="914400" rtl="0" fontAlgn="auto" hangingPunct="1">
              <a:lnSpc>
                <a:spcPct val="100000"/>
              </a:lnSpc>
              <a:spcBef>
                <a:spcPts val="0"/>
              </a:spcBef>
              <a:spcAft>
                <a:spcPts val="0"/>
              </a:spcAft>
              <a:buNone/>
              <a:tabLst/>
              <a:defRPr lang="es-PE" sz="5000" b="0" i="0" u="none" strike="noStrike" kern="0" cap="none" spc="0" baseline="0">
                <a:solidFill>
                  <a:srgbClr val="5B4B68"/>
                </a:solidFill>
                <a:uFillTx/>
                <a:latin typeface="Changa One"/>
                <a:ea typeface="Changa One"/>
                <a:cs typeface="Changa One"/>
              </a:defRPr>
            </a:lvl1pPr>
          </a:lstStyle>
          <a:p>
            <a:pPr algn="l"/>
            <a:r>
              <a:rPr lang="fr-FR" sz="2800" b="1" dirty="0">
                <a:solidFill>
                  <a:schemeClr val="accent2">
                    <a:lumMod val="75000"/>
                  </a:schemeClr>
                </a:solidFill>
                <a:latin typeface="Bell MT" panose="02020503060305020303" pitchFamily="18" charset="0"/>
              </a:rPr>
              <a:t>Les facteurs explicatifs des Violences basées sur le genre en Mauritanie</a:t>
            </a:r>
            <a:endParaRPr lang="fr-FR" sz="4400" b="1" dirty="0">
              <a:solidFill>
                <a:schemeClr val="accent2">
                  <a:lumMod val="75000"/>
                </a:schemeClr>
              </a:solidFill>
              <a:latin typeface="Bell MT" panose="02020503060305020303" pitchFamily="18" charset="0"/>
            </a:endParaRPr>
          </a:p>
        </p:txBody>
      </p:sp>
      <p:sp>
        <p:nvSpPr>
          <p:cNvPr id="28" name="Google Shape;898;p30"/>
          <p:cNvSpPr txBox="1">
            <a:spLocks noGrp="1"/>
          </p:cNvSpPr>
          <p:nvPr>
            <p:ph type="subTitle" idx="1"/>
          </p:nvPr>
        </p:nvSpPr>
        <p:spPr>
          <a:xfrm>
            <a:off x="176963" y="2633206"/>
            <a:ext cx="4163782" cy="473974"/>
          </a:xfrm>
          <a:prstGeom prst="rect">
            <a:avLst/>
          </a:prstGeom>
        </p:spPr>
        <p:txBody>
          <a:bodyPr spcFirstLastPara="1" wrap="square" lIns="91425" tIns="91425" rIns="91425" bIns="91425" anchor="t" anchorCtr="0">
            <a:noAutofit/>
          </a:bodyPr>
          <a:lstStyle/>
          <a:p>
            <a:pPr marL="0" lvl="0" indent="0" algn="l"/>
            <a:r>
              <a:rPr lang="fr-FR" sz="1400" b="1" dirty="0">
                <a:solidFill>
                  <a:schemeClr val="accent2">
                    <a:lumMod val="75000"/>
                  </a:schemeClr>
                </a:solidFill>
                <a:latin typeface="Bell MT" panose="02020503060305020303" pitchFamily="18" charset="0"/>
                <a:cs typeface="Times New Roman" panose="02020603050405020304" pitchFamily="18" charset="0"/>
              </a:rPr>
              <a:t>Présenté par : Fatimata Ba</a:t>
            </a:r>
          </a:p>
          <a:p>
            <a:pPr marL="0" lvl="0" indent="0" algn="l"/>
            <a:r>
              <a:rPr lang="fr-FR" sz="1400" b="1" dirty="0">
                <a:solidFill>
                  <a:schemeClr val="accent2">
                    <a:lumMod val="75000"/>
                  </a:schemeClr>
                </a:solidFill>
                <a:latin typeface="Bell MT" panose="02020503060305020303" pitchFamily="18" charset="0"/>
                <a:cs typeface="Times New Roman" panose="02020603050405020304" pitchFamily="18" charset="0"/>
              </a:rPr>
              <a:t>Encadré par  : Dr Abou Dieng </a:t>
            </a:r>
          </a:p>
          <a:p>
            <a:pPr marL="0" lvl="0" indent="0" algn="l"/>
            <a:r>
              <a:rPr lang="fr-FR" sz="1400" b="1" dirty="0">
                <a:solidFill>
                  <a:schemeClr val="accent2">
                    <a:lumMod val="75000"/>
                  </a:schemeClr>
                </a:solidFill>
                <a:latin typeface="Bell MT" panose="02020503060305020303" pitchFamily="18" charset="0"/>
                <a:cs typeface="Times New Roman" panose="02020603050405020304" pitchFamily="18" charset="0"/>
              </a:rPr>
              <a:t>                        Mme </a:t>
            </a:r>
            <a:r>
              <a:rPr lang="fr-FR" sz="1400" b="1" dirty="0" err="1">
                <a:solidFill>
                  <a:schemeClr val="accent2">
                    <a:lumMod val="75000"/>
                  </a:schemeClr>
                </a:solidFill>
                <a:latin typeface="Bell MT" panose="02020503060305020303" pitchFamily="18" charset="0"/>
                <a:cs typeface="Times New Roman" panose="02020603050405020304" pitchFamily="18" charset="0"/>
              </a:rPr>
              <a:t>Houda</a:t>
            </a:r>
            <a:r>
              <a:rPr lang="fr-FR" sz="1400" b="1" dirty="0">
                <a:solidFill>
                  <a:schemeClr val="accent2">
                    <a:lumMod val="75000"/>
                  </a:schemeClr>
                </a:solidFill>
                <a:latin typeface="Bell MT" panose="02020503060305020303" pitchFamily="18" charset="0"/>
                <a:cs typeface="Times New Roman" panose="02020603050405020304" pitchFamily="18" charset="0"/>
              </a:rPr>
              <a:t> Ely</a:t>
            </a:r>
          </a:p>
          <a:p>
            <a:pPr marL="0" lvl="0" indent="0" algn="l"/>
            <a:endParaRPr lang="fr-FR" dirty="0">
              <a:solidFill>
                <a:schemeClr val="accent2">
                  <a:lumMod val="75000"/>
                </a:schemeClr>
              </a:solidFill>
              <a:latin typeface="Bell MT" panose="02020503060305020303" pitchFamily="18" charset="0"/>
            </a:endParaRPr>
          </a:p>
        </p:txBody>
      </p:sp>
      <p:pic>
        <p:nvPicPr>
          <p:cNvPr id="8" name="Image 3">
            <a:extLst>
              <a:ext uri="{FF2B5EF4-FFF2-40B4-BE49-F238E27FC236}">
                <a16:creationId xmlns:a16="http://schemas.microsoft.com/office/drawing/2014/main" id="{702D205D-6209-44D7-85DF-A1113D0F5F3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10436" y="230191"/>
            <a:ext cx="1182310" cy="807962"/>
          </a:xfrm>
          <a:prstGeom prst="rect">
            <a:avLst/>
          </a:prstGeom>
          <a:noFill/>
          <a:ln>
            <a:noFill/>
          </a:ln>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87" y="244968"/>
            <a:ext cx="1383198" cy="698803"/>
          </a:xfrm>
          <a:prstGeom prst="rect">
            <a:avLst/>
          </a:prstGeom>
        </p:spPr>
      </p:pic>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42828" y="76016"/>
            <a:ext cx="4801172" cy="8599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fr-FR" sz="1400" b="1" dirty="0">
                <a:solidFill>
                  <a:schemeClr val="accent1">
                    <a:lumMod val="50000"/>
                  </a:schemeClr>
                </a:solidFill>
                <a:latin typeface="Bell MT" panose="02020503060305020303" pitchFamily="18" charset="0"/>
                <a:cs typeface="Times New Roman" panose="02020603050405020304" pitchFamily="18" charset="0"/>
              </a:rPr>
              <a:t>Figure 3: </a:t>
            </a:r>
            <a:r>
              <a:rPr lang="fr-FR" sz="1400" b="1" dirty="0">
                <a:solidFill>
                  <a:schemeClr val="accent1">
                    <a:lumMod val="50000"/>
                  </a:schemeClr>
                </a:solidFill>
                <a:latin typeface="Bell MT" panose="02020503060305020303" pitchFamily="18" charset="0"/>
              </a:rPr>
              <a:t>La répartition des femmes par état matrimonial selon les différentes types de violence conjugal</a:t>
            </a:r>
            <a:endParaRPr lang="fr-FR" sz="1400" dirty="0">
              <a:solidFill>
                <a:schemeClr val="accent1">
                  <a:lumMod val="50000"/>
                </a:schemeClr>
              </a:solidFill>
              <a:latin typeface="Bell MT" panose="02020503060305020303" pitchFamily="18" charset="0"/>
              <a:cs typeface="Times New Roman" panose="02020603050405020304" pitchFamily="18" charset="0"/>
            </a:endParaRPr>
          </a:p>
        </p:txBody>
      </p:sp>
      <p:sp>
        <p:nvSpPr>
          <p:cNvPr id="5" name="Rectangle 4"/>
          <p:cNvSpPr/>
          <p:nvPr/>
        </p:nvSpPr>
        <p:spPr>
          <a:xfrm>
            <a:off x="740228" y="4407491"/>
            <a:ext cx="6506027" cy="507831"/>
          </a:xfrm>
          <a:prstGeom prst="rect">
            <a:avLst/>
          </a:prstGeom>
        </p:spPr>
        <p:txBody>
          <a:bodyPr wrap="square">
            <a:spAutoFit/>
          </a:bodyPr>
          <a:lstStyle/>
          <a:p>
            <a:pPr marL="683895" algn="ctr">
              <a:lnSpc>
                <a:spcPct val="150000"/>
              </a:lnSpc>
            </a:pPr>
            <a:r>
              <a:rPr lang="fr-FR" i="1" dirty="0">
                <a:solidFill>
                  <a:srgbClr val="002060"/>
                </a:solidFill>
                <a:latin typeface="Bell MT" panose="02020503060305020303" pitchFamily="18" charset="0"/>
                <a:ea typeface="Calibri" panose="020F0502020204030204" pitchFamily="34" charset="0"/>
                <a:cs typeface="Times New Roman" panose="02020603050405020304" pitchFamily="18" charset="0"/>
              </a:rPr>
              <a:t>Source : Auteure sur la base de données de ESD 2019-2021</a:t>
            </a:r>
            <a:endParaRPr lang="fr-FR" dirty="0">
              <a:solidFill>
                <a:srgbClr val="002060"/>
              </a:solidFill>
              <a:latin typeface="Bell MT" panose="02020503060305020303" pitchFamily="18" charset="0"/>
              <a:ea typeface="Calibri" panose="020F0502020204030204" pitchFamily="34" charset="0"/>
              <a:cs typeface="Arial" panose="020B0604020202020204" pitchFamily="34" charset="0"/>
            </a:endParaRPr>
          </a:p>
        </p:txBody>
      </p:sp>
      <p:sp>
        <p:nvSpPr>
          <p:cNvPr id="9" name="Rectangle 8"/>
          <p:cNvSpPr/>
          <p:nvPr/>
        </p:nvSpPr>
        <p:spPr>
          <a:xfrm>
            <a:off x="-563766" y="197324"/>
            <a:ext cx="4679833" cy="738664"/>
          </a:xfrm>
          <a:prstGeom prst="rect">
            <a:avLst/>
          </a:prstGeom>
        </p:spPr>
        <p:txBody>
          <a:bodyPr wrap="square">
            <a:spAutoFit/>
          </a:bodyPr>
          <a:lstStyle/>
          <a:p>
            <a:pPr marL="588645" algn="ctr">
              <a:lnSpc>
                <a:spcPct val="150000"/>
              </a:lnSpc>
            </a:pPr>
            <a:r>
              <a:rPr lang="fr-FR" sz="1400" b="1" dirty="0">
                <a:solidFill>
                  <a:schemeClr val="accent1">
                    <a:lumMod val="50000"/>
                  </a:schemeClr>
                </a:solidFill>
                <a:latin typeface="Bell MT" panose="02020503060305020303" pitchFamily="18" charset="0"/>
                <a:ea typeface="Calibri" panose="020F0502020204030204" pitchFamily="34" charset="0"/>
                <a:cs typeface="Times New Roman" panose="02020603050405020304" pitchFamily="18" charset="0"/>
              </a:rPr>
              <a:t>Figure 2: </a:t>
            </a:r>
            <a:r>
              <a:rPr lang="fr-FR" sz="1400" b="1" dirty="0">
                <a:solidFill>
                  <a:schemeClr val="accent1">
                    <a:lumMod val="50000"/>
                  </a:schemeClr>
                </a:solidFill>
                <a:latin typeface="Bell MT" panose="02020503060305020303" pitchFamily="18" charset="0"/>
              </a:rPr>
              <a:t>La violence conjugale selon le milieu de</a:t>
            </a:r>
          </a:p>
          <a:p>
            <a:pPr marL="588645" algn="ctr">
              <a:lnSpc>
                <a:spcPct val="150000"/>
              </a:lnSpc>
            </a:pPr>
            <a:r>
              <a:rPr lang="fr-FR" sz="1400" b="1" dirty="0">
                <a:solidFill>
                  <a:schemeClr val="accent1">
                    <a:lumMod val="50000"/>
                  </a:schemeClr>
                </a:solidFill>
                <a:latin typeface="Bell MT" panose="02020503060305020303" pitchFamily="18" charset="0"/>
              </a:rPr>
              <a:t> résidence</a:t>
            </a:r>
            <a:endParaRPr lang="fr-FR" sz="1600" b="1" dirty="0">
              <a:solidFill>
                <a:schemeClr val="accent1">
                  <a:lumMod val="50000"/>
                </a:schemeClr>
              </a:solidFill>
              <a:effectLst/>
              <a:latin typeface="Bell MT" panose="02020503060305020303" pitchFamily="18" charset="0"/>
              <a:ea typeface="Calibri" panose="020F0502020204030204" pitchFamily="34" charset="0"/>
              <a:cs typeface="Times New Roman" panose="02020603050405020304" pitchFamily="18" charset="0"/>
            </a:endParaRPr>
          </a:p>
        </p:txBody>
      </p:sp>
      <p:graphicFrame>
        <p:nvGraphicFramePr>
          <p:cNvPr id="8" name="Chart 7"/>
          <p:cNvGraphicFramePr/>
          <p:nvPr>
            <p:extLst>
              <p:ext uri="{D42A27DB-BD31-4B8C-83A1-F6EECF244321}">
                <p14:modId xmlns:p14="http://schemas.microsoft.com/office/powerpoint/2010/main" val="2997613550"/>
              </p:ext>
            </p:extLst>
          </p:nvPr>
        </p:nvGraphicFramePr>
        <p:xfrm>
          <a:off x="309384" y="966755"/>
          <a:ext cx="4125113" cy="34194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p:cNvGraphicFramePr/>
          <p:nvPr>
            <p:extLst>
              <p:ext uri="{D42A27DB-BD31-4B8C-83A1-F6EECF244321}">
                <p14:modId xmlns:p14="http://schemas.microsoft.com/office/powerpoint/2010/main" val="1688567839"/>
              </p:ext>
            </p:extLst>
          </p:nvPr>
        </p:nvGraphicFramePr>
        <p:xfrm>
          <a:off x="4810462" y="966755"/>
          <a:ext cx="3921027" cy="34407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665095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Graphic spid="8" grpId="0">
        <p:bldAsOne/>
      </p:bldGraphic>
      <p:bldGraphic spid="11"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48867" y="226493"/>
            <a:ext cx="5046387" cy="8599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fr-FR" sz="1400" b="1" dirty="0">
                <a:solidFill>
                  <a:schemeClr val="accent1">
                    <a:lumMod val="50000"/>
                  </a:schemeClr>
                </a:solidFill>
                <a:latin typeface="Bell MT" panose="02020503060305020303" pitchFamily="18" charset="0"/>
                <a:cs typeface="Times New Roman" panose="02020603050405020304" pitchFamily="18" charset="0"/>
              </a:rPr>
              <a:t>Tableau 2: L</a:t>
            </a:r>
            <a:r>
              <a:rPr lang="fr-FR" sz="1400" b="1" dirty="0">
                <a:solidFill>
                  <a:schemeClr val="accent1">
                    <a:lumMod val="50000"/>
                  </a:schemeClr>
                </a:solidFill>
                <a:latin typeface="Bell MT" panose="02020503060305020303" pitchFamily="18" charset="0"/>
              </a:rPr>
              <a:t>a répartition des femmes par niveau d'instruction selon les différentes types de violence conjugale</a:t>
            </a:r>
            <a:endParaRPr lang="fr-FR" sz="1400" dirty="0">
              <a:solidFill>
                <a:schemeClr val="accent1">
                  <a:lumMod val="50000"/>
                </a:schemeClr>
              </a:solidFill>
              <a:latin typeface="Bell MT" panose="02020503060305020303" pitchFamily="18" charset="0"/>
              <a:cs typeface="Times New Roman" panose="02020603050405020304" pitchFamily="18" charset="0"/>
            </a:endParaRPr>
          </a:p>
        </p:txBody>
      </p:sp>
      <p:sp>
        <p:nvSpPr>
          <p:cNvPr id="6" name="Rectangle 5"/>
          <p:cNvSpPr/>
          <p:nvPr/>
        </p:nvSpPr>
        <p:spPr>
          <a:xfrm>
            <a:off x="740228" y="4407491"/>
            <a:ext cx="6506027" cy="507831"/>
          </a:xfrm>
          <a:prstGeom prst="rect">
            <a:avLst/>
          </a:prstGeom>
        </p:spPr>
        <p:txBody>
          <a:bodyPr wrap="square">
            <a:spAutoFit/>
          </a:bodyPr>
          <a:lstStyle/>
          <a:p>
            <a:pPr marL="683895" algn="ctr">
              <a:lnSpc>
                <a:spcPct val="150000"/>
              </a:lnSpc>
            </a:pPr>
            <a:r>
              <a:rPr lang="fr-FR" i="1" dirty="0">
                <a:solidFill>
                  <a:srgbClr val="002060"/>
                </a:solidFill>
                <a:latin typeface="Bell MT" panose="02020503060305020303" pitchFamily="18" charset="0"/>
                <a:ea typeface="Calibri" panose="020F0502020204030204" pitchFamily="34" charset="0"/>
                <a:cs typeface="Times New Roman" panose="02020603050405020304" pitchFamily="18" charset="0"/>
              </a:rPr>
              <a:t>Source : Auteure sur la base de données de ESD 2019-2021</a:t>
            </a:r>
            <a:endParaRPr lang="fr-FR" dirty="0">
              <a:solidFill>
                <a:srgbClr val="002060"/>
              </a:solidFill>
              <a:latin typeface="Bell MT" panose="02020503060305020303" pitchFamily="18" charset="0"/>
              <a:ea typeface="Calibri" panose="020F0502020204030204" pitchFamily="34" charset="0"/>
              <a:cs typeface="Arial" panose="020B0604020202020204" pitchFamily="34" charset="0"/>
            </a:endParaRPr>
          </a:p>
        </p:txBody>
      </p:sp>
      <p:sp>
        <p:nvSpPr>
          <p:cNvPr id="9" name="Rectangle 8"/>
          <p:cNvSpPr/>
          <p:nvPr/>
        </p:nvSpPr>
        <p:spPr>
          <a:xfrm>
            <a:off x="-754026" y="287147"/>
            <a:ext cx="5188523" cy="738664"/>
          </a:xfrm>
          <a:prstGeom prst="rect">
            <a:avLst/>
          </a:prstGeom>
        </p:spPr>
        <p:txBody>
          <a:bodyPr wrap="square">
            <a:spAutoFit/>
          </a:bodyPr>
          <a:lstStyle/>
          <a:p>
            <a:pPr marL="588645" algn="ctr">
              <a:lnSpc>
                <a:spcPct val="150000"/>
              </a:lnSpc>
            </a:pPr>
            <a:r>
              <a:rPr lang="fr-FR" sz="1400" b="1" dirty="0">
                <a:solidFill>
                  <a:schemeClr val="accent1">
                    <a:lumMod val="50000"/>
                  </a:schemeClr>
                </a:solidFill>
                <a:latin typeface="Bell MT" panose="02020503060305020303" pitchFamily="18" charset="0"/>
                <a:ea typeface="Calibri" panose="020F0502020204030204" pitchFamily="34" charset="0"/>
                <a:cs typeface="Times New Roman" panose="02020603050405020304" pitchFamily="18" charset="0"/>
              </a:rPr>
              <a:t>Figure 4: </a:t>
            </a:r>
            <a:r>
              <a:rPr lang="fr-FR" sz="1400" b="1" dirty="0">
                <a:solidFill>
                  <a:schemeClr val="accent1">
                    <a:lumMod val="50000"/>
                  </a:schemeClr>
                </a:solidFill>
                <a:latin typeface="Bell MT" panose="02020503060305020303" pitchFamily="18" charset="0"/>
              </a:rPr>
              <a:t>L</a:t>
            </a:r>
            <a:r>
              <a:rPr lang="fr-MR" sz="1400" b="1" dirty="0">
                <a:solidFill>
                  <a:schemeClr val="accent1">
                    <a:lumMod val="50000"/>
                  </a:schemeClr>
                </a:solidFill>
                <a:latin typeface="Bell MT" panose="02020503060305020303" pitchFamily="18" charset="0"/>
              </a:rPr>
              <a:t>a répartition des femmes par niveau de vie selon les différentes types de violence</a:t>
            </a:r>
            <a:r>
              <a:rPr lang="fr-FR" sz="1400" b="1" dirty="0">
                <a:solidFill>
                  <a:schemeClr val="accent1">
                    <a:lumMod val="50000"/>
                  </a:schemeClr>
                </a:solidFill>
                <a:latin typeface="Bell MT" panose="02020503060305020303" pitchFamily="18" charset="0"/>
              </a:rPr>
              <a:t> conjugale</a:t>
            </a:r>
            <a:endParaRPr lang="fr-FR" sz="1600" b="1" dirty="0">
              <a:solidFill>
                <a:schemeClr val="accent1">
                  <a:lumMod val="50000"/>
                </a:schemeClr>
              </a:solidFill>
              <a:effectLst/>
              <a:latin typeface="Bell MT" panose="02020503060305020303" pitchFamily="18" charset="0"/>
              <a:ea typeface="Calibri" panose="020F0502020204030204" pitchFamily="34"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31144559"/>
              </p:ext>
            </p:extLst>
          </p:nvPr>
        </p:nvGraphicFramePr>
        <p:xfrm>
          <a:off x="4805757" y="1299504"/>
          <a:ext cx="4180113" cy="3107987"/>
        </p:xfrm>
        <a:graphic>
          <a:graphicData uri="http://schemas.openxmlformats.org/drawingml/2006/table">
            <a:tbl>
              <a:tblPr firstRow="1" firstCol="1" bandRow="1">
                <a:tableStyleId>{0505E3EF-67EA-436B-97B2-0124C06EBD24}</a:tableStyleId>
              </a:tblPr>
              <a:tblGrid>
                <a:gridCol w="1266702">
                  <a:extLst>
                    <a:ext uri="{9D8B030D-6E8A-4147-A177-3AD203B41FA5}">
                      <a16:colId xmlns:a16="http://schemas.microsoft.com/office/drawing/2014/main" val="20000"/>
                    </a:ext>
                  </a:extLst>
                </a:gridCol>
                <a:gridCol w="1086695">
                  <a:extLst>
                    <a:ext uri="{9D8B030D-6E8A-4147-A177-3AD203B41FA5}">
                      <a16:colId xmlns:a16="http://schemas.microsoft.com/office/drawing/2014/main" val="20001"/>
                    </a:ext>
                  </a:extLst>
                </a:gridCol>
                <a:gridCol w="1000027">
                  <a:extLst>
                    <a:ext uri="{9D8B030D-6E8A-4147-A177-3AD203B41FA5}">
                      <a16:colId xmlns:a16="http://schemas.microsoft.com/office/drawing/2014/main" val="20002"/>
                    </a:ext>
                  </a:extLst>
                </a:gridCol>
                <a:gridCol w="826689">
                  <a:extLst>
                    <a:ext uri="{9D8B030D-6E8A-4147-A177-3AD203B41FA5}">
                      <a16:colId xmlns:a16="http://schemas.microsoft.com/office/drawing/2014/main" val="20003"/>
                    </a:ext>
                  </a:extLst>
                </a:gridCol>
              </a:tblGrid>
              <a:tr h="738866">
                <a:tc rowSpan="2">
                  <a:txBody>
                    <a:bodyPr/>
                    <a:lstStyle/>
                    <a:p>
                      <a:pPr algn="ctr">
                        <a:lnSpc>
                          <a:spcPct val="107000"/>
                        </a:lnSpc>
                        <a:spcAft>
                          <a:spcPts val="0"/>
                        </a:spcAft>
                      </a:pPr>
                      <a:r>
                        <a:rPr lang="fr-MR" sz="1200" dirty="0">
                          <a:effectLst/>
                          <a:latin typeface="Times New Roman" panose="02020603050405020304" pitchFamily="18" charset="0"/>
                          <a:cs typeface="Times New Roman" panose="02020603050405020304" pitchFamily="18" charset="0"/>
                        </a:rPr>
                        <a:t>Niveau d'étude</a:t>
                      </a:r>
                      <a:endParaRPr lang="fr-FR" sz="1100" dirty="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gridSpan="2">
                  <a:txBody>
                    <a:bodyPr/>
                    <a:lstStyle/>
                    <a:p>
                      <a:pPr algn="ctr">
                        <a:lnSpc>
                          <a:spcPct val="107000"/>
                        </a:lnSpc>
                        <a:spcAft>
                          <a:spcPts val="0"/>
                        </a:spcAft>
                      </a:pPr>
                      <a:r>
                        <a:rPr lang="fr-MR" sz="1200" dirty="0">
                          <a:effectLst/>
                          <a:latin typeface="Times New Roman" panose="02020603050405020304" pitchFamily="18" charset="0"/>
                          <a:cs typeface="Times New Roman" panose="02020603050405020304" pitchFamily="18" charset="0"/>
                        </a:rPr>
                        <a:t>Violence physique ou sexuelle ou émotionnelle</a:t>
                      </a:r>
                      <a:endParaRPr lang="fr-FR" sz="1100" dirty="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hMerge="1">
                  <a:txBody>
                    <a:bodyPr/>
                    <a:lstStyle/>
                    <a:p>
                      <a:endParaRPr lang=""/>
                    </a:p>
                  </a:txBody>
                  <a:tcPr/>
                </a:tc>
                <a:tc rowSpan="2">
                  <a:txBody>
                    <a:bodyPr/>
                    <a:lstStyle/>
                    <a:p>
                      <a:pPr algn="ctr">
                        <a:lnSpc>
                          <a:spcPct val="107000"/>
                        </a:lnSpc>
                        <a:spcAft>
                          <a:spcPts val="0"/>
                        </a:spcAft>
                      </a:pPr>
                      <a:r>
                        <a:rPr lang="fr-MR" sz="1200" dirty="0">
                          <a:effectLst/>
                          <a:latin typeface="Times New Roman" panose="02020603050405020304" pitchFamily="18" charset="0"/>
                          <a:cs typeface="Times New Roman" panose="02020603050405020304" pitchFamily="18" charset="0"/>
                        </a:rPr>
                        <a:t>Total</a:t>
                      </a:r>
                      <a:endParaRPr lang="fr-FR" sz="1100" dirty="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0"/>
                  </a:ext>
                </a:extLst>
              </a:tr>
              <a:tr h="465088">
                <a:tc vMerge="1">
                  <a:txBody>
                    <a:bodyPr/>
                    <a:lstStyle/>
                    <a:p>
                      <a:endParaRPr lang=""/>
                    </a:p>
                  </a:txBody>
                  <a:tcPr/>
                </a:tc>
                <a:tc>
                  <a:txBody>
                    <a:bodyPr/>
                    <a:lstStyle/>
                    <a:p>
                      <a:pPr algn="ctr">
                        <a:lnSpc>
                          <a:spcPct val="107000"/>
                        </a:lnSpc>
                        <a:spcAft>
                          <a:spcPts val="0"/>
                        </a:spcAft>
                      </a:pPr>
                      <a:r>
                        <a:rPr lang="fr-MR" sz="1200" dirty="0">
                          <a:effectLst/>
                          <a:latin typeface="Times New Roman" panose="02020603050405020304" pitchFamily="18" charset="0"/>
                          <a:cs typeface="Times New Roman" panose="02020603050405020304" pitchFamily="18" charset="0"/>
                        </a:rPr>
                        <a:t>Non</a:t>
                      </a:r>
                      <a:endParaRPr lang="fr-FR" sz="1100" dirty="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07000"/>
                        </a:lnSpc>
                        <a:spcAft>
                          <a:spcPts val="0"/>
                        </a:spcAft>
                      </a:pPr>
                      <a:r>
                        <a:rPr lang="fr-MR" sz="1200">
                          <a:effectLst/>
                          <a:latin typeface="Times New Roman" panose="02020603050405020304" pitchFamily="18" charset="0"/>
                          <a:cs typeface="Times New Roman" panose="02020603050405020304" pitchFamily="18" charset="0"/>
                        </a:rPr>
                        <a:t>Oui</a:t>
                      </a:r>
                      <a:endParaRPr lang="fr-FR" sz="110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vMerge="1">
                  <a:txBody>
                    <a:bodyPr/>
                    <a:lstStyle/>
                    <a:p>
                      <a:endParaRPr lang=""/>
                    </a:p>
                  </a:txBody>
                  <a:tcPr/>
                </a:tc>
                <a:extLst>
                  <a:ext uri="{0D108BD9-81ED-4DB2-BD59-A6C34878D82A}">
                    <a16:rowId xmlns:a16="http://schemas.microsoft.com/office/drawing/2014/main" val="10001"/>
                  </a:ext>
                </a:extLst>
              </a:tr>
              <a:tr h="508769">
                <a:tc>
                  <a:txBody>
                    <a:bodyPr/>
                    <a:lstStyle/>
                    <a:p>
                      <a:pPr>
                        <a:lnSpc>
                          <a:spcPct val="107000"/>
                        </a:lnSpc>
                        <a:spcAft>
                          <a:spcPts val="0"/>
                        </a:spcAft>
                      </a:pPr>
                      <a:r>
                        <a:rPr lang="fr-MR" sz="1200" dirty="0">
                          <a:effectLst/>
                          <a:latin typeface="Times New Roman" panose="02020603050405020304" pitchFamily="18" charset="0"/>
                          <a:cs typeface="Times New Roman" panose="02020603050405020304" pitchFamily="18" charset="0"/>
                        </a:rPr>
                        <a:t>Sans niveau</a:t>
                      </a:r>
                      <a:endParaRPr lang="fr-FR" sz="1100" dirty="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07000"/>
                        </a:lnSpc>
                        <a:spcAft>
                          <a:spcPts val="0"/>
                        </a:spcAft>
                      </a:pPr>
                      <a:r>
                        <a:rPr lang="fr-MR" sz="1200" dirty="0">
                          <a:effectLst/>
                          <a:latin typeface="Times New Roman" panose="02020603050405020304" pitchFamily="18" charset="0"/>
                          <a:cs typeface="Times New Roman" panose="02020603050405020304" pitchFamily="18" charset="0"/>
                        </a:rPr>
                        <a:t>78,80%</a:t>
                      </a:r>
                      <a:endParaRPr lang="fr-FR" sz="1100" b="1" dirty="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07000"/>
                        </a:lnSpc>
                        <a:spcAft>
                          <a:spcPts val="0"/>
                        </a:spcAft>
                      </a:pPr>
                      <a:r>
                        <a:rPr lang="fr-MR" sz="1200" dirty="0">
                          <a:effectLst/>
                          <a:latin typeface="Times New Roman" panose="02020603050405020304" pitchFamily="18" charset="0"/>
                          <a:cs typeface="Times New Roman" panose="02020603050405020304" pitchFamily="18" charset="0"/>
                        </a:rPr>
                        <a:t>21,20%</a:t>
                      </a:r>
                      <a:endParaRPr lang="fr-FR" sz="1100" b="1" dirty="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07000"/>
                        </a:lnSpc>
                        <a:spcAft>
                          <a:spcPts val="0"/>
                        </a:spcAft>
                      </a:pPr>
                      <a:r>
                        <a:rPr lang="fr-MR" sz="1200">
                          <a:effectLst/>
                          <a:latin typeface="Times New Roman" panose="02020603050405020304" pitchFamily="18" charset="0"/>
                          <a:cs typeface="Times New Roman" panose="02020603050405020304" pitchFamily="18" charset="0"/>
                        </a:rPr>
                        <a:t>100%</a:t>
                      </a:r>
                      <a:endParaRPr lang="fr-FR" sz="1100" b="1">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2"/>
                  </a:ext>
                </a:extLst>
              </a:tr>
              <a:tr h="465088">
                <a:tc>
                  <a:txBody>
                    <a:bodyPr/>
                    <a:lstStyle/>
                    <a:p>
                      <a:pPr>
                        <a:lnSpc>
                          <a:spcPct val="107000"/>
                        </a:lnSpc>
                        <a:spcAft>
                          <a:spcPts val="0"/>
                        </a:spcAft>
                      </a:pPr>
                      <a:r>
                        <a:rPr lang="fr-MR" sz="1200" dirty="0">
                          <a:effectLst/>
                          <a:latin typeface="Times New Roman" panose="02020603050405020304" pitchFamily="18" charset="0"/>
                          <a:cs typeface="Times New Roman" panose="02020603050405020304" pitchFamily="18" charset="0"/>
                        </a:rPr>
                        <a:t>Primaire</a:t>
                      </a:r>
                      <a:endParaRPr lang="fr-FR" sz="1100" dirty="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07000"/>
                        </a:lnSpc>
                        <a:spcAft>
                          <a:spcPts val="0"/>
                        </a:spcAft>
                      </a:pPr>
                      <a:r>
                        <a:rPr lang="fr-MR" sz="1200" dirty="0">
                          <a:effectLst/>
                          <a:latin typeface="Times New Roman" panose="02020603050405020304" pitchFamily="18" charset="0"/>
                          <a:cs typeface="Times New Roman" panose="02020603050405020304" pitchFamily="18" charset="0"/>
                        </a:rPr>
                        <a:t>81,56%</a:t>
                      </a:r>
                      <a:endParaRPr lang="fr-FR" sz="1100" b="1" dirty="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07000"/>
                        </a:lnSpc>
                        <a:spcAft>
                          <a:spcPts val="0"/>
                        </a:spcAft>
                      </a:pPr>
                      <a:r>
                        <a:rPr lang="fr-MR" sz="1200" dirty="0">
                          <a:effectLst/>
                          <a:latin typeface="Times New Roman" panose="02020603050405020304" pitchFamily="18" charset="0"/>
                          <a:cs typeface="Times New Roman" panose="02020603050405020304" pitchFamily="18" charset="0"/>
                        </a:rPr>
                        <a:t>18,44%</a:t>
                      </a:r>
                      <a:endParaRPr lang="fr-FR" sz="1100" b="1" dirty="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07000"/>
                        </a:lnSpc>
                        <a:spcAft>
                          <a:spcPts val="0"/>
                        </a:spcAft>
                      </a:pPr>
                      <a:r>
                        <a:rPr lang="fr-MR" sz="1200" dirty="0">
                          <a:effectLst/>
                          <a:latin typeface="Times New Roman" panose="02020603050405020304" pitchFamily="18" charset="0"/>
                          <a:cs typeface="Times New Roman" panose="02020603050405020304" pitchFamily="18" charset="0"/>
                        </a:rPr>
                        <a:t>100%</a:t>
                      </a:r>
                      <a:endParaRPr lang="fr-FR" sz="1100" b="1" dirty="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3"/>
                  </a:ext>
                </a:extLst>
              </a:tr>
              <a:tr h="465088">
                <a:tc>
                  <a:txBody>
                    <a:bodyPr/>
                    <a:lstStyle/>
                    <a:p>
                      <a:pPr>
                        <a:lnSpc>
                          <a:spcPct val="107000"/>
                        </a:lnSpc>
                        <a:spcAft>
                          <a:spcPts val="0"/>
                        </a:spcAft>
                      </a:pPr>
                      <a:r>
                        <a:rPr lang="fr-MR" sz="1200" dirty="0">
                          <a:effectLst/>
                          <a:latin typeface="Times New Roman" panose="02020603050405020304" pitchFamily="18" charset="0"/>
                          <a:cs typeface="Times New Roman" panose="02020603050405020304" pitchFamily="18" charset="0"/>
                        </a:rPr>
                        <a:t>Secondaire </a:t>
                      </a:r>
                      <a:endParaRPr lang="fr-FR" sz="1100" dirty="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07000"/>
                        </a:lnSpc>
                        <a:spcAft>
                          <a:spcPts val="0"/>
                        </a:spcAft>
                      </a:pPr>
                      <a:r>
                        <a:rPr lang="fr-MR" sz="1200" dirty="0">
                          <a:effectLst/>
                          <a:latin typeface="Times New Roman" panose="02020603050405020304" pitchFamily="18" charset="0"/>
                          <a:cs typeface="Times New Roman" panose="02020603050405020304" pitchFamily="18" charset="0"/>
                        </a:rPr>
                        <a:t>84,39%</a:t>
                      </a:r>
                      <a:endParaRPr lang="fr-FR" sz="1100" b="1" dirty="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07000"/>
                        </a:lnSpc>
                        <a:spcAft>
                          <a:spcPts val="0"/>
                        </a:spcAft>
                      </a:pPr>
                      <a:r>
                        <a:rPr lang="fr-MR" sz="1200" dirty="0">
                          <a:effectLst/>
                          <a:latin typeface="Times New Roman" panose="02020603050405020304" pitchFamily="18" charset="0"/>
                          <a:cs typeface="Times New Roman" panose="02020603050405020304" pitchFamily="18" charset="0"/>
                        </a:rPr>
                        <a:t>15,61%</a:t>
                      </a:r>
                      <a:endParaRPr lang="fr-FR" sz="1100" b="1" dirty="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07000"/>
                        </a:lnSpc>
                        <a:spcAft>
                          <a:spcPts val="0"/>
                        </a:spcAft>
                      </a:pPr>
                      <a:r>
                        <a:rPr lang="fr-MR" sz="1200" dirty="0">
                          <a:effectLst/>
                          <a:latin typeface="Times New Roman" panose="02020603050405020304" pitchFamily="18" charset="0"/>
                          <a:cs typeface="Times New Roman" panose="02020603050405020304" pitchFamily="18" charset="0"/>
                        </a:rPr>
                        <a:t>100%</a:t>
                      </a:r>
                      <a:endParaRPr lang="fr-FR" sz="1100" b="1" dirty="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4"/>
                  </a:ext>
                </a:extLst>
              </a:tr>
              <a:tr h="465088">
                <a:tc>
                  <a:txBody>
                    <a:bodyPr/>
                    <a:lstStyle/>
                    <a:p>
                      <a:pPr>
                        <a:lnSpc>
                          <a:spcPct val="107000"/>
                        </a:lnSpc>
                        <a:spcAft>
                          <a:spcPts val="0"/>
                        </a:spcAft>
                      </a:pPr>
                      <a:r>
                        <a:rPr lang="fr-MR" sz="1200" dirty="0">
                          <a:effectLst/>
                          <a:latin typeface="Times New Roman" panose="02020603050405020304" pitchFamily="18" charset="0"/>
                          <a:cs typeface="Times New Roman" panose="02020603050405020304" pitchFamily="18" charset="0"/>
                        </a:rPr>
                        <a:t>Supérieure</a:t>
                      </a:r>
                      <a:endParaRPr lang="fr-FR" sz="1100" dirty="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07000"/>
                        </a:lnSpc>
                        <a:spcAft>
                          <a:spcPts val="0"/>
                        </a:spcAft>
                      </a:pPr>
                      <a:r>
                        <a:rPr lang="fr-MR" sz="1200" dirty="0">
                          <a:effectLst/>
                          <a:latin typeface="Times New Roman" panose="02020603050405020304" pitchFamily="18" charset="0"/>
                          <a:cs typeface="Times New Roman" panose="02020603050405020304" pitchFamily="18" charset="0"/>
                        </a:rPr>
                        <a:t>91,60%</a:t>
                      </a:r>
                      <a:endParaRPr lang="fr-FR" sz="1100" b="1" dirty="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07000"/>
                        </a:lnSpc>
                        <a:spcAft>
                          <a:spcPts val="0"/>
                        </a:spcAft>
                      </a:pPr>
                      <a:r>
                        <a:rPr lang="fr-MR" sz="1200" dirty="0">
                          <a:effectLst/>
                          <a:latin typeface="Times New Roman" panose="02020603050405020304" pitchFamily="18" charset="0"/>
                          <a:cs typeface="Times New Roman" panose="02020603050405020304" pitchFamily="18" charset="0"/>
                        </a:rPr>
                        <a:t>8,40%</a:t>
                      </a:r>
                      <a:endParaRPr lang="fr-FR" sz="1100" b="1" dirty="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ctr">
                        <a:lnSpc>
                          <a:spcPct val="107000"/>
                        </a:lnSpc>
                        <a:spcAft>
                          <a:spcPts val="0"/>
                        </a:spcAft>
                      </a:pPr>
                      <a:r>
                        <a:rPr lang="fr-MR" sz="1200" dirty="0">
                          <a:effectLst/>
                          <a:latin typeface="Times New Roman" panose="02020603050405020304" pitchFamily="18" charset="0"/>
                          <a:cs typeface="Times New Roman" panose="02020603050405020304" pitchFamily="18" charset="0"/>
                        </a:rPr>
                        <a:t>100%</a:t>
                      </a:r>
                      <a:endParaRPr lang="fr-FR" sz="1100" b="1" dirty="0">
                        <a:solidFill>
                          <a:srgbClr val="2E74B5"/>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5"/>
                  </a:ext>
                </a:extLst>
              </a:tr>
            </a:tbl>
          </a:graphicData>
        </a:graphic>
      </p:graphicFrame>
      <p:graphicFrame>
        <p:nvGraphicFramePr>
          <p:cNvPr id="7" name="Chart 6"/>
          <p:cNvGraphicFramePr/>
          <p:nvPr>
            <p:extLst>
              <p:ext uri="{D42A27DB-BD31-4B8C-83A1-F6EECF244321}">
                <p14:modId xmlns:p14="http://schemas.microsoft.com/office/powerpoint/2010/main" val="983846905"/>
              </p:ext>
            </p:extLst>
          </p:nvPr>
        </p:nvGraphicFramePr>
        <p:xfrm>
          <a:off x="341033" y="1203157"/>
          <a:ext cx="3975246" cy="32043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110702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Graphic spid="7"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68873" y="330680"/>
            <a:ext cx="5046387" cy="8599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fr-FR" sz="1400" b="1" dirty="0">
                <a:solidFill>
                  <a:schemeClr val="accent1">
                    <a:lumMod val="50000"/>
                  </a:schemeClr>
                </a:solidFill>
                <a:latin typeface="Bell MT" panose="02020503060305020303" pitchFamily="18" charset="0"/>
                <a:cs typeface="Times New Roman" panose="02020603050405020304" pitchFamily="18" charset="0"/>
              </a:rPr>
              <a:t>Tableau 3:</a:t>
            </a:r>
            <a:r>
              <a:rPr lang="fr-FR" sz="1400" b="1" dirty="0">
                <a:solidFill>
                  <a:schemeClr val="accent1">
                    <a:lumMod val="50000"/>
                  </a:schemeClr>
                </a:solidFill>
                <a:latin typeface="Bell MT" panose="02020503060305020303" pitchFamily="18" charset="0"/>
              </a:rPr>
              <a:t>L’héritage de la violence conjugale </a:t>
            </a:r>
            <a:endParaRPr lang="fr-FR" sz="1400" dirty="0">
              <a:solidFill>
                <a:schemeClr val="accent1">
                  <a:lumMod val="50000"/>
                </a:schemeClr>
              </a:solidFill>
              <a:latin typeface="Bell MT" panose="02020503060305020303" pitchFamily="18" charset="0"/>
              <a:cs typeface="Times New Roman" panose="02020603050405020304" pitchFamily="18" charset="0"/>
            </a:endParaRPr>
          </a:p>
        </p:txBody>
      </p:sp>
      <p:sp>
        <p:nvSpPr>
          <p:cNvPr id="5" name="Rectangle 4"/>
          <p:cNvSpPr/>
          <p:nvPr/>
        </p:nvSpPr>
        <p:spPr>
          <a:xfrm>
            <a:off x="740228" y="4407491"/>
            <a:ext cx="6506027" cy="507831"/>
          </a:xfrm>
          <a:prstGeom prst="rect">
            <a:avLst/>
          </a:prstGeom>
        </p:spPr>
        <p:txBody>
          <a:bodyPr wrap="square">
            <a:spAutoFit/>
          </a:bodyPr>
          <a:lstStyle/>
          <a:p>
            <a:pPr marL="683895" algn="ctr">
              <a:lnSpc>
                <a:spcPct val="150000"/>
              </a:lnSpc>
            </a:pPr>
            <a:r>
              <a:rPr lang="fr-FR" i="1" dirty="0">
                <a:solidFill>
                  <a:srgbClr val="002060"/>
                </a:solidFill>
                <a:latin typeface="Bell MT" panose="02020503060305020303" pitchFamily="18" charset="0"/>
                <a:ea typeface="Calibri" panose="020F0502020204030204" pitchFamily="34" charset="0"/>
                <a:cs typeface="Times New Roman" panose="02020603050405020304" pitchFamily="18" charset="0"/>
              </a:rPr>
              <a:t>Source : Auteure sur la base de données de ESD 2019-2021</a:t>
            </a:r>
            <a:endParaRPr lang="fr-FR" dirty="0">
              <a:solidFill>
                <a:srgbClr val="002060"/>
              </a:solidFill>
              <a:latin typeface="Bell MT" panose="02020503060305020303" pitchFamily="18" charset="0"/>
              <a:ea typeface="Calibri" panose="020F0502020204030204" pitchFamily="34" charset="0"/>
              <a:cs typeface="Arial" panose="020B0604020202020204" pitchFamily="34" charset="0"/>
            </a:endParaRPr>
          </a:p>
        </p:txBody>
      </p:sp>
      <p:sp>
        <p:nvSpPr>
          <p:cNvPr id="8" name="Rectangle 7"/>
          <p:cNvSpPr/>
          <p:nvPr/>
        </p:nvSpPr>
        <p:spPr>
          <a:xfrm>
            <a:off x="-630272" y="287147"/>
            <a:ext cx="5477280" cy="738664"/>
          </a:xfrm>
          <a:prstGeom prst="rect">
            <a:avLst/>
          </a:prstGeom>
        </p:spPr>
        <p:txBody>
          <a:bodyPr wrap="square">
            <a:spAutoFit/>
          </a:bodyPr>
          <a:lstStyle/>
          <a:p>
            <a:pPr marL="588645" algn="ctr">
              <a:lnSpc>
                <a:spcPct val="150000"/>
              </a:lnSpc>
            </a:pPr>
            <a:r>
              <a:rPr lang="fr-FR" sz="1400" b="1" dirty="0">
                <a:solidFill>
                  <a:schemeClr val="accent1">
                    <a:lumMod val="50000"/>
                  </a:schemeClr>
                </a:solidFill>
                <a:latin typeface="Bell MT" panose="02020503060305020303" pitchFamily="18" charset="0"/>
                <a:ea typeface="Calibri" panose="020F0502020204030204" pitchFamily="34" charset="0"/>
                <a:cs typeface="Times New Roman" panose="02020603050405020304" pitchFamily="18" charset="0"/>
              </a:rPr>
              <a:t>Figure 5: </a:t>
            </a:r>
            <a:r>
              <a:rPr lang="fr-FR" sz="1400" b="1" dirty="0">
                <a:solidFill>
                  <a:schemeClr val="accent1">
                    <a:lumMod val="50000"/>
                  </a:schemeClr>
                </a:solidFill>
                <a:latin typeface="Bell MT" panose="02020503060305020303" pitchFamily="18" charset="0"/>
              </a:rPr>
              <a:t>La répartition  des femmes ayant subi des actes de violence conjugale selon le niveau d'instruction de leur mari</a:t>
            </a:r>
            <a:endParaRPr lang="fr-FR" sz="1600" b="1" dirty="0">
              <a:solidFill>
                <a:schemeClr val="accent1">
                  <a:lumMod val="50000"/>
                </a:schemeClr>
              </a:solidFill>
              <a:effectLst/>
              <a:latin typeface="Bell MT" panose="02020503060305020303" pitchFamily="18" charset="0"/>
              <a:ea typeface="Calibri" panose="020F0502020204030204" pitchFamily="34" charset="0"/>
              <a:cs typeface="Times New Roman" panose="02020603050405020304" pitchFamily="18" charset="0"/>
            </a:endParaRPr>
          </a:p>
        </p:txBody>
      </p:sp>
      <p:graphicFrame>
        <p:nvGraphicFramePr>
          <p:cNvPr id="10" name="Chart 9"/>
          <p:cNvGraphicFramePr/>
          <p:nvPr>
            <p:extLst>
              <p:ext uri="{D42A27DB-BD31-4B8C-83A1-F6EECF244321}">
                <p14:modId xmlns:p14="http://schemas.microsoft.com/office/powerpoint/2010/main" val="144446012"/>
              </p:ext>
            </p:extLst>
          </p:nvPr>
        </p:nvGraphicFramePr>
        <p:xfrm>
          <a:off x="0" y="1069344"/>
          <a:ext cx="4613250" cy="344077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720551869"/>
              </p:ext>
            </p:extLst>
          </p:nvPr>
        </p:nvGraphicFramePr>
        <p:xfrm>
          <a:off x="4915138" y="1234185"/>
          <a:ext cx="4153855" cy="2664047"/>
        </p:xfrm>
        <a:graphic>
          <a:graphicData uri="http://schemas.openxmlformats.org/drawingml/2006/table">
            <a:tbl>
              <a:tblPr firstRow="1" firstCol="1" bandRow="1"/>
              <a:tblGrid>
                <a:gridCol w="1403160">
                  <a:extLst>
                    <a:ext uri="{9D8B030D-6E8A-4147-A177-3AD203B41FA5}">
                      <a16:colId xmlns:a16="http://schemas.microsoft.com/office/drawing/2014/main" val="20000"/>
                    </a:ext>
                  </a:extLst>
                </a:gridCol>
                <a:gridCol w="1065654">
                  <a:extLst>
                    <a:ext uri="{9D8B030D-6E8A-4147-A177-3AD203B41FA5}">
                      <a16:colId xmlns:a16="http://schemas.microsoft.com/office/drawing/2014/main" val="20001"/>
                    </a:ext>
                  </a:extLst>
                </a:gridCol>
                <a:gridCol w="900650">
                  <a:extLst>
                    <a:ext uri="{9D8B030D-6E8A-4147-A177-3AD203B41FA5}">
                      <a16:colId xmlns:a16="http://schemas.microsoft.com/office/drawing/2014/main" val="20002"/>
                    </a:ext>
                  </a:extLst>
                </a:gridCol>
                <a:gridCol w="784391">
                  <a:extLst>
                    <a:ext uri="{9D8B030D-6E8A-4147-A177-3AD203B41FA5}">
                      <a16:colId xmlns:a16="http://schemas.microsoft.com/office/drawing/2014/main" val="20003"/>
                    </a:ext>
                  </a:extLst>
                </a:gridCol>
              </a:tblGrid>
              <a:tr h="731767">
                <a:tc rowSpan="2">
                  <a:txBody>
                    <a:bodyPr/>
                    <a:lstStyle/>
                    <a:p>
                      <a:pPr algn="ctr">
                        <a:lnSpc>
                          <a:spcPct val="107000"/>
                        </a:lnSpc>
                        <a:spcAft>
                          <a:spcPts val="0"/>
                        </a:spcAft>
                      </a:pPr>
                      <a:r>
                        <a:rPr lang="fr-MR" sz="1200" b="1" dirty="0">
                          <a:solidFill>
                            <a:schemeClr val="tx1"/>
                          </a:solidFill>
                          <a:effectLst/>
                          <a:latin typeface="Bell MT" panose="02020503060305020303" pitchFamily="18" charset="0"/>
                        </a:rPr>
                        <a:t>Le père de l'enqueté battait sa m</a:t>
                      </a:r>
                      <a:r>
                        <a:rPr lang="fr-FR" sz="1200" b="1" dirty="0">
                          <a:solidFill>
                            <a:schemeClr val="tx1"/>
                          </a:solidFill>
                          <a:effectLst/>
                          <a:latin typeface="Bell MT" panose="02020503060305020303" pitchFamily="18" charset="0"/>
                        </a:rPr>
                        <a:t>é</a:t>
                      </a:r>
                      <a:r>
                        <a:rPr lang="fr-MR" sz="1200" b="1" dirty="0">
                          <a:solidFill>
                            <a:schemeClr val="tx1"/>
                          </a:solidFill>
                          <a:effectLst/>
                          <a:latin typeface="Bell MT" panose="02020503060305020303" pitchFamily="18" charset="0"/>
                        </a:rPr>
                        <a:t>re</a:t>
                      </a:r>
                      <a:endParaRPr lang="fr-FR" sz="1100" b="1" dirty="0">
                        <a:solidFill>
                          <a:schemeClr val="tx1"/>
                        </a:solidFill>
                        <a:effectLst/>
                        <a:latin typeface="Bell MT" panose="020205030603050203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gridSpan="2">
                  <a:txBody>
                    <a:bodyPr/>
                    <a:lstStyle/>
                    <a:p>
                      <a:pPr algn="ctr">
                        <a:lnSpc>
                          <a:spcPct val="107000"/>
                        </a:lnSpc>
                        <a:spcAft>
                          <a:spcPts val="0"/>
                        </a:spcAft>
                      </a:pPr>
                      <a:r>
                        <a:rPr lang="fr-MR" sz="1200" b="1" dirty="0">
                          <a:solidFill>
                            <a:schemeClr val="tx1"/>
                          </a:solidFill>
                          <a:effectLst/>
                          <a:latin typeface="Bell MT" panose="02020503060305020303" pitchFamily="18" charset="0"/>
                        </a:rPr>
                        <a:t>Violence physique ou sexuelle ou émotionnelle</a:t>
                      </a:r>
                      <a:endParaRPr lang="fr-FR" sz="1100" b="1" dirty="0">
                        <a:solidFill>
                          <a:schemeClr val="tx1"/>
                        </a:solidFill>
                        <a:effectLst/>
                        <a:latin typeface="Bell MT" panose="020205030603050203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
                    </a:p>
                  </a:txBody>
                  <a:tcPr/>
                </a:tc>
                <a:tc rowSpan="2">
                  <a:txBody>
                    <a:bodyPr/>
                    <a:lstStyle/>
                    <a:p>
                      <a:pPr algn="ctr">
                        <a:lnSpc>
                          <a:spcPct val="107000"/>
                        </a:lnSpc>
                        <a:spcAft>
                          <a:spcPts val="0"/>
                        </a:spcAft>
                      </a:pPr>
                      <a:r>
                        <a:rPr lang="fr-MR" sz="1200" b="1" dirty="0">
                          <a:solidFill>
                            <a:schemeClr val="tx1"/>
                          </a:solidFill>
                          <a:effectLst/>
                          <a:latin typeface="Bell MT" panose="02020503060305020303" pitchFamily="18" charset="0"/>
                        </a:rPr>
                        <a:t>Total</a:t>
                      </a:r>
                      <a:endParaRPr lang="fr-FR" sz="1100" b="1" dirty="0">
                        <a:solidFill>
                          <a:schemeClr val="tx1"/>
                        </a:solidFill>
                        <a:effectLst/>
                        <a:latin typeface="Bell MT" panose="020205030603050203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0"/>
                  </a:ext>
                </a:extLst>
              </a:tr>
              <a:tr h="468745">
                <a:tc vMerge="1">
                  <a:txBody>
                    <a:bodyPr/>
                    <a:lstStyle/>
                    <a:p>
                      <a:endParaRPr lang=""/>
                    </a:p>
                  </a:txBody>
                  <a:tcPr/>
                </a:tc>
                <a:tc>
                  <a:txBody>
                    <a:bodyPr/>
                    <a:lstStyle/>
                    <a:p>
                      <a:pPr algn="ctr">
                        <a:lnSpc>
                          <a:spcPct val="107000"/>
                        </a:lnSpc>
                        <a:spcAft>
                          <a:spcPts val="0"/>
                        </a:spcAft>
                      </a:pPr>
                      <a:r>
                        <a:rPr lang="fr-FR" sz="1200" dirty="0">
                          <a:solidFill>
                            <a:schemeClr val="tx1"/>
                          </a:solidFill>
                          <a:effectLst/>
                          <a:latin typeface="Bell MT" panose="02020503060305020303" pitchFamily="18" charset="0"/>
                        </a:rPr>
                        <a:t>N</a:t>
                      </a:r>
                      <a:r>
                        <a:rPr lang="fr-MR" sz="1200" dirty="0">
                          <a:solidFill>
                            <a:schemeClr val="tx1"/>
                          </a:solidFill>
                          <a:effectLst/>
                          <a:latin typeface="Bell MT" panose="02020503060305020303" pitchFamily="18" charset="0"/>
                        </a:rPr>
                        <a:t>on</a:t>
                      </a:r>
                      <a:endParaRPr lang="fr-FR" sz="1100" dirty="0">
                        <a:solidFill>
                          <a:schemeClr val="tx1"/>
                        </a:solidFill>
                        <a:effectLst/>
                        <a:latin typeface="Bell MT" panose="020205030603050203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lnSpc>
                          <a:spcPct val="107000"/>
                        </a:lnSpc>
                        <a:spcAft>
                          <a:spcPts val="0"/>
                        </a:spcAft>
                      </a:pPr>
                      <a:r>
                        <a:rPr lang="fr-FR" sz="1200" dirty="0">
                          <a:solidFill>
                            <a:schemeClr val="tx1"/>
                          </a:solidFill>
                          <a:effectLst/>
                          <a:latin typeface="Bell MT" panose="02020503060305020303" pitchFamily="18" charset="0"/>
                        </a:rPr>
                        <a:t>O</a:t>
                      </a:r>
                      <a:r>
                        <a:rPr lang="fr-MR" sz="1200" dirty="0">
                          <a:solidFill>
                            <a:schemeClr val="tx1"/>
                          </a:solidFill>
                          <a:effectLst/>
                          <a:latin typeface="Bell MT" panose="02020503060305020303" pitchFamily="18" charset="0"/>
                        </a:rPr>
                        <a:t>ui</a:t>
                      </a:r>
                      <a:endParaRPr lang="fr-FR" sz="1100" dirty="0">
                        <a:solidFill>
                          <a:schemeClr val="tx1"/>
                        </a:solidFill>
                        <a:effectLst/>
                        <a:latin typeface="Bell MT" panose="020205030603050203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vMerge="1">
                  <a:txBody>
                    <a:bodyPr/>
                    <a:lstStyle/>
                    <a:p>
                      <a:endParaRPr lang=""/>
                    </a:p>
                  </a:txBody>
                  <a:tcPr/>
                </a:tc>
                <a:extLst>
                  <a:ext uri="{0D108BD9-81ED-4DB2-BD59-A6C34878D82A}">
                    <a16:rowId xmlns:a16="http://schemas.microsoft.com/office/drawing/2014/main" val="10001"/>
                  </a:ext>
                </a:extLst>
              </a:tr>
              <a:tr h="487845">
                <a:tc>
                  <a:txBody>
                    <a:bodyPr/>
                    <a:lstStyle/>
                    <a:p>
                      <a:pPr algn="just">
                        <a:lnSpc>
                          <a:spcPct val="107000"/>
                        </a:lnSpc>
                        <a:spcAft>
                          <a:spcPts val="0"/>
                        </a:spcAft>
                      </a:pPr>
                      <a:r>
                        <a:rPr lang="fr-MR" sz="1200" b="1" dirty="0">
                          <a:solidFill>
                            <a:schemeClr val="tx1"/>
                          </a:solidFill>
                          <a:effectLst/>
                          <a:latin typeface="Bell MT" panose="02020503060305020303" pitchFamily="18" charset="0"/>
                        </a:rPr>
                        <a:t>Non</a:t>
                      </a:r>
                      <a:endParaRPr lang="fr-FR" sz="1100" b="1" dirty="0">
                        <a:solidFill>
                          <a:schemeClr val="tx1"/>
                        </a:solidFill>
                        <a:effectLst/>
                        <a:latin typeface="Bell MT" panose="020205030603050203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lnSpc>
                          <a:spcPct val="107000"/>
                        </a:lnSpc>
                        <a:spcAft>
                          <a:spcPts val="0"/>
                        </a:spcAft>
                      </a:pPr>
                      <a:r>
                        <a:rPr lang="fr-MR" sz="1200" b="0" dirty="0">
                          <a:solidFill>
                            <a:schemeClr val="tx1"/>
                          </a:solidFill>
                          <a:effectLst/>
                          <a:latin typeface="Times New Roman" panose="02020603050405020304" pitchFamily="18" charset="0"/>
                          <a:cs typeface="Times New Roman" panose="02020603050405020304" pitchFamily="18" charset="0"/>
                        </a:rPr>
                        <a:t>82,24</a:t>
                      </a:r>
                      <a:r>
                        <a:rPr lang="fr-FR" sz="1200" b="0" dirty="0">
                          <a:solidFill>
                            <a:schemeClr val="tx1"/>
                          </a:solidFill>
                          <a:effectLst/>
                          <a:latin typeface="Times New Roman" panose="02020603050405020304" pitchFamily="18" charset="0"/>
                          <a:cs typeface="Times New Roman" panose="02020603050405020304" pitchFamily="18" charset="0"/>
                        </a:rPr>
                        <a:t>%</a:t>
                      </a:r>
                      <a:endParaRPr lang="fr-FR"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lnSpc>
                          <a:spcPct val="107000"/>
                        </a:lnSpc>
                        <a:spcAft>
                          <a:spcPts val="0"/>
                        </a:spcAft>
                      </a:pPr>
                      <a:r>
                        <a:rPr lang="fr-MR" sz="1200" b="0" dirty="0">
                          <a:solidFill>
                            <a:schemeClr val="tx1"/>
                          </a:solidFill>
                          <a:effectLst/>
                          <a:latin typeface="Times New Roman" panose="02020603050405020304" pitchFamily="18" charset="0"/>
                          <a:cs typeface="Times New Roman" panose="02020603050405020304" pitchFamily="18" charset="0"/>
                        </a:rPr>
                        <a:t>17,76</a:t>
                      </a:r>
                      <a:r>
                        <a:rPr lang="fr-FR" sz="1200" b="0" dirty="0">
                          <a:solidFill>
                            <a:schemeClr val="tx1"/>
                          </a:solidFill>
                          <a:effectLst/>
                          <a:latin typeface="Times New Roman" panose="02020603050405020304" pitchFamily="18" charset="0"/>
                          <a:cs typeface="Times New Roman" panose="02020603050405020304" pitchFamily="18" charset="0"/>
                        </a:rPr>
                        <a:t>%</a:t>
                      </a:r>
                      <a:endParaRPr lang="fr-FR"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lnSpc>
                          <a:spcPct val="107000"/>
                        </a:lnSpc>
                        <a:spcAft>
                          <a:spcPts val="0"/>
                        </a:spcAft>
                      </a:pPr>
                      <a:r>
                        <a:rPr lang="fr-MR" sz="1200" b="0" dirty="0">
                          <a:solidFill>
                            <a:schemeClr val="tx1"/>
                          </a:solidFill>
                          <a:effectLst/>
                          <a:latin typeface="Times New Roman" panose="02020603050405020304" pitchFamily="18" charset="0"/>
                          <a:cs typeface="Times New Roman" panose="02020603050405020304" pitchFamily="18" charset="0"/>
                        </a:rPr>
                        <a:t>100</a:t>
                      </a:r>
                      <a:r>
                        <a:rPr lang="fr-FR" sz="1200" b="0" dirty="0">
                          <a:solidFill>
                            <a:schemeClr val="tx1"/>
                          </a:solidFill>
                          <a:effectLst/>
                          <a:latin typeface="Times New Roman" panose="02020603050405020304" pitchFamily="18" charset="0"/>
                          <a:cs typeface="Times New Roman" panose="02020603050405020304" pitchFamily="18" charset="0"/>
                        </a:rPr>
                        <a:t>%</a:t>
                      </a:r>
                      <a:endParaRPr lang="fr-FR"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2"/>
                  </a:ext>
                </a:extLst>
              </a:tr>
              <a:tr h="487845">
                <a:tc>
                  <a:txBody>
                    <a:bodyPr/>
                    <a:lstStyle/>
                    <a:p>
                      <a:pPr algn="just">
                        <a:lnSpc>
                          <a:spcPct val="107000"/>
                        </a:lnSpc>
                        <a:spcAft>
                          <a:spcPts val="0"/>
                        </a:spcAft>
                      </a:pPr>
                      <a:r>
                        <a:rPr lang="fr-MR" sz="1200" b="1" dirty="0">
                          <a:solidFill>
                            <a:schemeClr val="tx1"/>
                          </a:solidFill>
                          <a:effectLst/>
                          <a:latin typeface="Bell MT" panose="02020503060305020303" pitchFamily="18" charset="0"/>
                        </a:rPr>
                        <a:t>Oui</a:t>
                      </a:r>
                      <a:endParaRPr lang="fr-FR" sz="1100" b="1" dirty="0">
                        <a:solidFill>
                          <a:schemeClr val="tx1"/>
                        </a:solidFill>
                        <a:effectLst/>
                        <a:latin typeface="Bell MT" panose="020205030603050203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lnSpc>
                          <a:spcPct val="107000"/>
                        </a:lnSpc>
                        <a:spcAft>
                          <a:spcPts val="0"/>
                        </a:spcAft>
                      </a:pPr>
                      <a:r>
                        <a:rPr lang="fr-MR" sz="1200" b="0" dirty="0">
                          <a:solidFill>
                            <a:schemeClr val="tx1"/>
                          </a:solidFill>
                          <a:effectLst/>
                          <a:latin typeface="Times New Roman" panose="02020603050405020304" pitchFamily="18" charset="0"/>
                          <a:cs typeface="Times New Roman" panose="02020603050405020304" pitchFamily="18" charset="0"/>
                        </a:rPr>
                        <a:t>53,90</a:t>
                      </a:r>
                      <a:r>
                        <a:rPr lang="fr-FR" sz="1200" b="0" dirty="0">
                          <a:solidFill>
                            <a:schemeClr val="tx1"/>
                          </a:solidFill>
                          <a:effectLst/>
                          <a:latin typeface="Times New Roman" panose="02020603050405020304" pitchFamily="18" charset="0"/>
                          <a:cs typeface="Times New Roman" panose="02020603050405020304" pitchFamily="18" charset="0"/>
                        </a:rPr>
                        <a:t>%</a:t>
                      </a:r>
                      <a:endParaRPr lang="fr-FR"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lnSpc>
                          <a:spcPct val="107000"/>
                        </a:lnSpc>
                        <a:spcAft>
                          <a:spcPts val="0"/>
                        </a:spcAft>
                      </a:pPr>
                      <a:r>
                        <a:rPr lang="fr-MR" sz="1200" b="0" dirty="0">
                          <a:solidFill>
                            <a:schemeClr val="tx1"/>
                          </a:solidFill>
                          <a:effectLst/>
                          <a:latin typeface="Times New Roman" panose="02020603050405020304" pitchFamily="18" charset="0"/>
                          <a:cs typeface="Times New Roman" panose="02020603050405020304" pitchFamily="18" charset="0"/>
                        </a:rPr>
                        <a:t>46,10</a:t>
                      </a:r>
                      <a:r>
                        <a:rPr lang="fr-FR" sz="1200" b="0" dirty="0">
                          <a:solidFill>
                            <a:schemeClr val="tx1"/>
                          </a:solidFill>
                          <a:effectLst/>
                          <a:latin typeface="Times New Roman" panose="02020603050405020304" pitchFamily="18" charset="0"/>
                          <a:cs typeface="Times New Roman" panose="02020603050405020304" pitchFamily="18" charset="0"/>
                        </a:rPr>
                        <a:t>%</a:t>
                      </a:r>
                      <a:endParaRPr lang="fr-FR"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lnSpc>
                          <a:spcPct val="107000"/>
                        </a:lnSpc>
                        <a:spcAft>
                          <a:spcPts val="0"/>
                        </a:spcAft>
                      </a:pPr>
                      <a:r>
                        <a:rPr lang="fr-MR" sz="1200" b="0" dirty="0">
                          <a:solidFill>
                            <a:schemeClr val="tx1"/>
                          </a:solidFill>
                          <a:effectLst/>
                          <a:latin typeface="Times New Roman" panose="02020603050405020304" pitchFamily="18" charset="0"/>
                          <a:cs typeface="Times New Roman" panose="02020603050405020304" pitchFamily="18" charset="0"/>
                        </a:rPr>
                        <a:t>100</a:t>
                      </a:r>
                      <a:r>
                        <a:rPr lang="fr-FR" sz="1200" b="0" dirty="0">
                          <a:solidFill>
                            <a:schemeClr val="tx1"/>
                          </a:solidFill>
                          <a:effectLst/>
                          <a:latin typeface="Times New Roman" panose="02020603050405020304" pitchFamily="18" charset="0"/>
                          <a:cs typeface="Times New Roman" panose="02020603050405020304" pitchFamily="18" charset="0"/>
                        </a:rPr>
                        <a:t>%</a:t>
                      </a:r>
                      <a:endParaRPr lang="fr-FR"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3"/>
                  </a:ext>
                </a:extLst>
              </a:tr>
              <a:tr h="487845">
                <a:tc>
                  <a:txBody>
                    <a:bodyPr/>
                    <a:lstStyle/>
                    <a:p>
                      <a:pPr algn="just">
                        <a:lnSpc>
                          <a:spcPct val="107000"/>
                        </a:lnSpc>
                        <a:spcAft>
                          <a:spcPts val="0"/>
                        </a:spcAft>
                      </a:pPr>
                      <a:r>
                        <a:rPr lang="fr-MR" sz="1200" b="1" dirty="0">
                          <a:solidFill>
                            <a:schemeClr val="tx1"/>
                          </a:solidFill>
                          <a:effectLst/>
                          <a:latin typeface="Bell MT" panose="02020503060305020303" pitchFamily="18" charset="0"/>
                        </a:rPr>
                        <a:t>Ne sais pas</a:t>
                      </a:r>
                      <a:endParaRPr lang="fr-FR" sz="1100" b="1" dirty="0">
                        <a:solidFill>
                          <a:schemeClr val="tx1"/>
                        </a:solidFill>
                        <a:effectLst/>
                        <a:latin typeface="Bell MT" panose="020205030603050203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lnSpc>
                          <a:spcPct val="107000"/>
                        </a:lnSpc>
                        <a:spcAft>
                          <a:spcPts val="0"/>
                        </a:spcAft>
                      </a:pPr>
                      <a:r>
                        <a:rPr lang="fr-MR" sz="1200" b="0" dirty="0">
                          <a:solidFill>
                            <a:schemeClr val="tx1"/>
                          </a:solidFill>
                          <a:effectLst/>
                          <a:latin typeface="Times New Roman" panose="02020603050405020304" pitchFamily="18" charset="0"/>
                          <a:cs typeface="Times New Roman" panose="02020603050405020304" pitchFamily="18" charset="0"/>
                        </a:rPr>
                        <a:t>75,70</a:t>
                      </a:r>
                      <a:r>
                        <a:rPr lang="fr-FR" sz="1200" b="0" dirty="0">
                          <a:solidFill>
                            <a:schemeClr val="tx1"/>
                          </a:solidFill>
                          <a:effectLst/>
                          <a:latin typeface="Times New Roman" panose="02020603050405020304" pitchFamily="18" charset="0"/>
                          <a:cs typeface="Times New Roman" panose="02020603050405020304" pitchFamily="18" charset="0"/>
                        </a:rPr>
                        <a:t>%</a:t>
                      </a:r>
                      <a:endParaRPr lang="fr-FR"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lnSpc>
                          <a:spcPct val="107000"/>
                        </a:lnSpc>
                        <a:spcAft>
                          <a:spcPts val="0"/>
                        </a:spcAft>
                      </a:pPr>
                      <a:r>
                        <a:rPr lang="fr-MR" sz="1200" b="0" dirty="0">
                          <a:solidFill>
                            <a:schemeClr val="tx1"/>
                          </a:solidFill>
                          <a:effectLst/>
                          <a:latin typeface="Times New Roman" panose="02020603050405020304" pitchFamily="18" charset="0"/>
                          <a:cs typeface="Times New Roman" panose="02020603050405020304" pitchFamily="18" charset="0"/>
                        </a:rPr>
                        <a:t>24,30</a:t>
                      </a:r>
                      <a:r>
                        <a:rPr lang="fr-FR" sz="1200" b="0" dirty="0">
                          <a:solidFill>
                            <a:schemeClr val="tx1"/>
                          </a:solidFill>
                          <a:effectLst/>
                          <a:latin typeface="Times New Roman" panose="02020603050405020304" pitchFamily="18" charset="0"/>
                          <a:cs typeface="Times New Roman" panose="02020603050405020304" pitchFamily="18" charset="0"/>
                        </a:rPr>
                        <a:t>%</a:t>
                      </a:r>
                      <a:endParaRPr lang="fr-FR"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lnSpc>
                          <a:spcPct val="107000"/>
                        </a:lnSpc>
                        <a:spcAft>
                          <a:spcPts val="0"/>
                        </a:spcAft>
                      </a:pPr>
                      <a:r>
                        <a:rPr lang="fr-MR" sz="1200" b="0" dirty="0">
                          <a:solidFill>
                            <a:schemeClr val="tx1"/>
                          </a:solidFill>
                          <a:effectLst/>
                          <a:latin typeface="Times New Roman" panose="02020603050405020304" pitchFamily="18" charset="0"/>
                          <a:cs typeface="Times New Roman" panose="02020603050405020304" pitchFamily="18" charset="0"/>
                        </a:rPr>
                        <a:t>100</a:t>
                      </a:r>
                      <a:r>
                        <a:rPr lang="fr-FR" sz="1200" b="0" dirty="0">
                          <a:solidFill>
                            <a:schemeClr val="tx1"/>
                          </a:solidFill>
                          <a:effectLst/>
                          <a:latin typeface="Times New Roman" panose="02020603050405020304" pitchFamily="18" charset="0"/>
                          <a:cs typeface="Times New Roman" panose="02020603050405020304" pitchFamily="18" charset="0"/>
                        </a:rPr>
                        <a:t>%</a:t>
                      </a:r>
                      <a:endParaRPr lang="fr-FR"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1246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inVertic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Graphic spid="10"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8770" y="4187485"/>
            <a:ext cx="6517485" cy="470642"/>
          </a:xfrm>
          <a:prstGeom prst="rect">
            <a:avLst/>
          </a:prstGeom>
        </p:spPr>
        <p:txBody>
          <a:bodyPr wrap="square">
            <a:spAutoFit/>
          </a:bodyPr>
          <a:lstStyle/>
          <a:p>
            <a:pPr marL="683895" algn="ctr">
              <a:lnSpc>
                <a:spcPct val="150000"/>
              </a:lnSpc>
            </a:pPr>
            <a:r>
              <a:rPr lang="fr-FR" i="1" dirty="0">
                <a:solidFill>
                  <a:srgbClr val="002060"/>
                </a:solidFill>
                <a:latin typeface="Bell MT" panose="02020503060305020303" pitchFamily="18" charset="0"/>
                <a:ea typeface="Calibri" panose="020F0502020204030204" pitchFamily="34" charset="0"/>
                <a:cs typeface="Times New Roman" panose="02020603050405020304" pitchFamily="18" charset="0"/>
              </a:rPr>
              <a:t>Source : Auteure sur la base de données de ESD 2019-2021</a:t>
            </a:r>
            <a:endParaRPr lang="fr-FR" dirty="0">
              <a:solidFill>
                <a:srgbClr val="002060"/>
              </a:solidFill>
              <a:latin typeface="Bell MT" panose="02020503060305020303" pitchFamily="18" charset="0"/>
              <a:ea typeface="Calibri" panose="020F0502020204030204" pitchFamily="34" charset="0"/>
              <a:cs typeface="Arial" panose="020B0604020202020204" pitchFamily="34" charset="0"/>
            </a:endParaRPr>
          </a:p>
        </p:txBody>
      </p:sp>
      <p:sp>
        <p:nvSpPr>
          <p:cNvPr id="8" name="Rectangle 7"/>
          <p:cNvSpPr/>
          <p:nvPr/>
        </p:nvSpPr>
        <p:spPr>
          <a:xfrm>
            <a:off x="888951" y="130801"/>
            <a:ext cx="6357304" cy="738664"/>
          </a:xfrm>
          <a:prstGeom prst="rect">
            <a:avLst/>
          </a:prstGeom>
        </p:spPr>
        <p:txBody>
          <a:bodyPr wrap="square">
            <a:spAutoFit/>
          </a:bodyPr>
          <a:lstStyle/>
          <a:p>
            <a:pPr marL="588645" algn="ctr">
              <a:lnSpc>
                <a:spcPct val="150000"/>
              </a:lnSpc>
            </a:pPr>
            <a:r>
              <a:rPr lang="fr-FR" sz="1400" b="1" dirty="0">
                <a:solidFill>
                  <a:schemeClr val="accent1">
                    <a:lumMod val="50000"/>
                  </a:schemeClr>
                </a:solidFill>
                <a:latin typeface="Bell MT" panose="02020503060305020303" pitchFamily="18" charset="0"/>
                <a:ea typeface="Calibri" panose="020F0502020204030204" pitchFamily="34" charset="0"/>
                <a:cs typeface="Times New Roman" panose="02020603050405020304" pitchFamily="18" charset="0"/>
              </a:rPr>
              <a:t>Tableau 4: </a:t>
            </a:r>
            <a:r>
              <a:rPr lang="fr-FR" sz="1400" b="1" dirty="0">
                <a:solidFill>
                  <a:schemeClr val="accent1">
                    <a:lumMod val="50000"/>
                  </a:schemeClr>
                </a:solidFill>
                <a:latin typeface="Bell MT" panose="02020503060305020303" pitchFamily="18" charset="0"/>
              </a:rPr>
              <a:t>:La répartition  des femmes ayant subi des actes de violence conjugale selon l'écart de niveau d'instruction entre leurs conjoints</a:t>
            </a:r>
            <a:endParaRPr lang="fr-FR" sz="1600" b="1" dirty="0">
              <a:solidFill>
                <a:schemeClr val="accent1">
                  <a:lumMod val="50000"/>
                </a:schemeClr>
              </a:solidFill>
              <a:effectLst/>
              <a:latin typeface="Bell MT" panose="02020503060305020303" pitchFamily="18" charset="0"/>
              <a:ea typeface="Calibri" panose="020F0502020204030204" pitchFamily="34"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787326600"/>
              </p:ext>
            </p:extLst>
          </p:nvPr>
        </p:nvGraphicFramePr>
        <p:xfrm>
          <a:off x="1347344" y="983151"/>
          <a:ext cx="6531622" cy="2921952"/>
        </p:xfrm>
        <a:graphic>
          <a:graphicData uri="http://schemas.openxmlformats.org/drawingml/2006/table">
            <a:tbl>
              <a:tblPr firstRow="1" firstCol="1" bandRow="1">
                <a:tableStyleId>{5C22544A-7EE6-4342-B048-85BDC9FD1C3A}</a:tableStyleId>
              </a:tblPr>
              <a:tblGrid>
                <a:gridCol w="2853079">
                  <a:extLst>
                    <a:ext uri="{9D8B030D-6E8A-4147-A177-3AD203B41FA5}">
                      <a16:colId xmlns:a16="http://schemas.microsoft.com/office/drawing/2014/main" val="20000"/>
                    </a:ext>
                  </a:extLst>
                </a:gridCol>
                <a:gridCol w="1269302">
                  <a:extLst>
                    <a:ext uri="{9D8B030D-6E8A-4147-A177-3AD203B41FA5}">
                      <a16:colId xmlns:a16="http://schemas.microsoft.com/office/drawing/2014/main" val="20001"/>
                    </a:ext>
                  </a:extLst>
                </a:gridCol>
                <a:gridCol w="1269302">
                  <a:extLst>
                    <a:ext uri="{9D8B030D-6E8A-4147-A177-3AD203B41FA5}">
                      <a16:colId xmlns:a16="http://schemas.microsoft.com/office/drawing/2014/main" val="20002"/>
                    </a:ext>
                  </a:extLst>
                </a:gridCol>
                <a:gridCol w="1139939">
                  <a:extLst>
                    <a:ext uri="{9D8B030D-6E8A-4147-A177-3AD203B41FA5}">
                      <a16:colId xmlns:a16="http://schemas.microsoft.com/office/drawing/2014/main" val="20003"/>
                    </a:ext>
                  </a:extLst>
                </a:gridCol>
              </a:tblGrid>
              <a:tr h="654098">
                <a:tc rowSpan="2">
                  <a:txBody>
                    <a:bodyPr/>
                    <a:lstStyle/>
                    <a:p>
                      <a:pPr algn="l">
                        <a:lnSpc>
                          <a:spcPct val="107000"/>
                        </a:lnSpc>
                        <a:spcAft>
                          <a:spcPts val="0"/>
                        </a:spcAft>
                      </a:pPr>
                      <a:r>
                        <a:rPr lang="fr-MR" sz="1200" dirty="0">
                          <a:solidFill>
                            <a:schemeClr val="tx1"/>
                          </a:solidFill>
                          <a:effectLst/>
                          <a:latin typeface="Bell MT" panose="02020503060305020303" pitchFamily="18" charset="0"/>
                        </a:rPr>
                        <a:t>Ecart de niveau d'instruction</a:t>
                      </a:r>
                      <a:endParaRPr lang="fr-FR" sz="1100" dirty="0">
                        <a:solidFill>
                          <a:schemeClr val="tx1"/>
                        </a:solidFill>
                        <a:effectLst/>
                        <a:latin typeface="Bell MT" panose="02020503060305020303" pitchFamily="18"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bg2">
                          <a:lumMod val="75000"/>
                        </a:schemeClr>
                      </a:solidFill>
                      <a:prstDash val="solid"/>
                      <a:round/>
                      <a:headEnd type="none" w="med" len="med"/>
                      <a:tailEnd type="none" w="med" len="med"/>
                    </a:lnR>
                    <a:lnB w="12700" cap="flat" cmpd="sng" algn="ctr">
                      <a:solidFill>
                        <a:schemeClr val="bg2">
                          <a:lumMod val="75000"/>
                        </a:schemeClr>
                      </a:solidFill>
                      <a:prstDash val="solid"/>
                      <a:round/>
                      <a:headEnd type="none" w="med" len="med"/>
                      <a:tailEnd type="none" w="med" len="med"/>
                    </a:lnB>
                    <a:solidFill>
                      <a:schemeClr val="accent1">
                        <a:lumMod val="20000"/>
                        <a:lumOff val="80000"/>
                      </a:schemeClr>
                    </a:solidFill>
                  </a:tcPr>
                </a:tc>
                <a:tc gridSpan="2">
                  <a:txBody>
                    <a:bodyPr/>
                    <a:lstStyle/>
                    <a:p>
                      <a:pPr algn="ctr">
                        <a:lnSpc>
                          <a:spcPct val="107000"/>
                        </a:lnSpc>
                        <a:spcAft>
                          <a:spcPts val="0"/>
                        </a:spcAft>
                      </a:pPr>
                      <a:r>
                        <a:rPr lang="fr-MR" sz="1200" dirty="0">
                          <a:solidFill>
                            <a:schemeClr val="tx1"/>
                          </a:solidFill>
                          <a:effectLst/>
                          <a:latin typeface="Bell MT" panose="02020503060305020303" pitchFamily="18" charset="0"/>
                        </a:rPr>
                        <a:t> violence pysique ou sexuelle ou emotionnelle</a:t>
                      </a:r>
                      <a:endParaRPr lang="fr-FR" sz="1100" dirty="0">
                        <a:solidFill>
                          <a:schemeClr val="tx1"/>
                        </a:solidFill>
                        <a:effectLst/>
                        <a:latin typeface="Bell MT" panose="020205030603050203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B w="12700" cap="flat" cmpd="sng" algn="ctr">
                      <a:solidFill>
                        <a:schemeClr val="bg2">
                          <a:lumMod val="75000"/>
                        </a:schemeClr>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rowSpan="2">
                  <a:txBody>
                    <a:bodyPr/>
                    <a:lstStyle/>
                    <a:p>
                      <a:pPr algn="ctr">
                        <a:lnSpc>
                          <a:spcPct val="107000"/>
                        </a:lnSpc>
                        <a:spcAft>
                          <a:spcPts val="0"/>
                        </a:spcAft>
                      </a:pPr>
                      <a:r>
                        <a:rPr lang="fr-MR" sz="1200" dirty="0">
                          <a:solidFill>
                            <a:schemeClr val="tx1"/>
                          </a:solidFill>
                          <a:effectLst/>
                          <a:latin typeface="Bell MT" panose="02020503060305020303" pitchFamily="18" charset="0"/>
                        </a:rPr>
                        <a:t>Total</a:t>
                      </a:r>
                      <a:endParaRPr lang="fr-FR" sz="1100" dirty="0">
                        <a:solidFill>
                          <a:schemeClr val="tx1"/>
                        </a:solidFill>
                        <a:effectLst/>
                        <a:latin typeface="Bell MT" panose="020205030603050203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75000"/>
                        </a:schemeClr>
                      </a:solidFill>
                      <a:prstDash val="solid"/>
                      <a:round/>
                      <a:headEnd type="none" w="med" len="med"/>
                      <a:tailEnd type="none" w="med" len="med"/>
                    </a:lnL>
                    <a:lnB w="12700" cap="flat" cmpd="sng" algn="ctr">
                      <a:solidFill>
                        <a:schemeClr val="bg2">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361339">
                <a:tc vMerge="1">
                  <a:txBody>
                    <a:bodyPr/>
                    <a:lstStyle/>
                    <a:p>
                      <a:endParaRPr lang=""/>
                    </a:p>
                  </a:txBody>
                  <a:tcPr/>
                </a:tc>
                <a:tc>
                  <a:txBody>
                    <a:bodyPr/>
                    <a:lstStyle/>
                    <a:p>
                      <a:pPr algn="ctr">
                        <a:lnSpc>
                          <a:spcPct val="107000"/>
                        </a:lnSpc>
                        <a:spcAft>
                          <a:spcPts val="0"/>
                        </a:spcAft>
                      </a:pPr>
                      <a:r>
                        <a:rPr lang="fr-MR" sz="1200" dirty="0">
                          <a:solidFill>
                            <a:schemeClr val="tx1"/>
                          </a:solidFill>
                          <a:effectLst/>
                          <a:latin typeface="Bell MT" panose="02020503060305020303" pitchFamily="18" charset="0"/>
                        </a:rPr>
                        <a:t>Non</a:t>
                      </a:r>
                      <a:endParaRPr lang="fr-FR" sz="1100" dirty="0">
                        <a:solidFill>
                          <a:schemeClr val="tx1"/>
                        </a:solidFill>
                        <a:effectLst/>
                        <a:latin typeface="Bell MT" panose="020205030603050203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MR" sz="1200" dirty="0">
                          <a:solidFill>
                            <a:schemeClr val="tx1"/>
                          </a:solidFill>
                          <a:effectLst/>
                          <a:latin typeface="Bell MT" panose="02020503060305020303" pitchFamily="18" charset="0"/>
                        </a:rPr>
                        <a:t>Oui</a:t>
                      </a:r>
                      <a:endParaRPr lang="fr-FR" sz="1100" dirty="0">
                        <a:solidFill>
                          <a:schemeClr val="tx1"/>
                        </a:solidFill>
                        <a:effectLst/>
                        <a:latin typeface="Bell MT" panose="02020503060305020303"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1">
                        <a:lumMod val="20000"/>
                        <a:lumOff val="80000"/>
                      </a:schemeClr>
                    </a:solidFill>
                  </a:tcPr>
                </a:tc>
                <a:tc vMerge="1">
                  <a:txBody>
                    <a:bodyPr/>
                    <a:lstStyle/>
                    <a:p>
                      <a:endParaRPr lang=""/>
                    </a:p>
                  </a:txBody>
                  <a:tcPr/>
                </a:tc>
                <a:extLst>
                  <a:ext uri="{0D108BD9-81ED-4DB2-BD59-A6C34878D82A}">
                    <a16:rowId xmlns:a16="http://schemas.microsoft.com/office/drawing/2014/main" val="10001"/>
                  </a:ext>
                </a:extLst>
              </a:tr>
              <a:tr h="361339">
                <a:tc>
                  <a:txBody>
                    <a:bodyPr/>
                    <a:lstStyle/>
                    <a:p>
                      <a:pPr algn="l">
                        <a:lnSpc>
                          <a:spcPct val="107000"/>
                        </a:lnSpc>
                        <a:spcAft>
                          <a:spcPts val="0"/>
                        </a:spcAft>
                      </a:pPr>
                      <a:r>
                        <a:rPr lang="fr-MR" sz="1200" dirty="0">
                          <a:solidFill>
                            <a:schemeClr val="tx1"/>
                          </a:solidFill>
                          <a:effectLst/>
                          <a:latin typeface="Bell MT" panose="02020503060305020303" pitchFamily="18" charset="0"/>
                        </a:rPr>
                        <a:t>Le mari est plus instruit</a:t>
                      </a:r>
                      <a:endParaRPr lang="fr-FR" sz="1100" dirty="0">
                        <a:solidFill>
                          <a:schemeClr val="tx1"/>
                        </a:solidFill>
                        <a:effectLst/>
                        <a:latin typeface="Bell MT" panose="02020503060305020303" pitchFamily="18"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MR" sz="1200" dirty="0">
                          <a:solidFill>
                            <a:schemeClr val="tx1"/>
                          </a:solidFill>
                          <a:effectLst/>
                          <a:latin typeface="Times New Roman" panose="02020603050405020304" pitchFamily="18" charset="0"/>
                          <a:cs typeface="Times New Roman" panose="02020603050405020304" pitchFamily="18" charset="0"/>
                        </a:rPr>
                        <a:t>82,62</a:t>
                      </a:r>
                      <a:r>
                        <a:rPr lang="fr-FR" sz="1200" dirty="0">
                          <a:solidFill>
                            <a:schemeClr val="tx1"/>
                          </a:solidFill>
                          <a:effectLst/>
                          <a:latin typeface="Times New Roman" panose="02020603050405020304" pitchFamily="18" charset="0"/>
                          <a:cs typeface="Times New Roman" panose="02020603050405020304" pitchFamily="18" charset="0"/>
                        </a:rPr>
                        <a:t>%</a:t>
                      </a:r>
                      <a:endParaRPr lang="fr-FR"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MR" sz="1200" dirty="0">
                          <a:solidFill>
                            <a:schemeClr val="tx1"/>
                          </a:solidFill>
                          <a:effectLst/>
                          <a:latin typeface="Times New Roman" panose="02020603050405020304" pitchFamily="18" charset="0"/>
                          <a:cs typeface="Times New Roman" panose="02020603050405020304" pitchFamily="18" charset="0"/>
                        </a:rPr>
                        <a:t>17,38</a:t>
                      </a:r>
                      <a:r>
                        <a:rPr lang="fr-FR" sz="1200" dirty="0">
                          <a:solidFill>
                            <a:schemeClr val="tx1"/>
                          </a:solidFill>
                          <a:effectLst/>
                          <a:latin typeface="Times New Roman" panose="02020603050405020304" pitchFamily="18" charset="0"/>
                          <a:cs typeface="Times New Roman" panose="02020603050405020304" pitchFamily="18" charset="0"/>
                        </a:rPr>
                        <a:t>%</a:t>
                      </a:r>
                      <a:endParaRPr lang="fr-FR"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MR" sz="1200">
                          <a:solidFill>
                            <a:schemeClr val="tx1"/>
                          </a:solidFill>
                          <a:effectLst/>
                          <a:latin typeface="Times New Roman" panose="02020603050405020304" pitchFamily="18" charset="0"/>
                          <a:cs typeface="Times New Roman" panose="02020603050405020304" pitchFamily="18" charset="0"/>
                        </a:rPr>
                        <a:t>100%</a:t>
                      </a:r>
                      <a:endParaRPr lang="fr-FR"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386294">
                <a:tc>
                  <a:txBody>
                    <a:bodyPr/>
                    <a:lstStyle/>
                    <a:p>
                      <a:pPr algn="l">
                        <a:lnSpc>
                          <a:spcPct val="107000"/>
                        </a:lnSpc>
                        <a:spcAft>
                          <a:spcPts val="0"/>
                        </a:spcAft>
                      </a:pPr>
                      <a:r>
                        <a:rPr lang="fr-MR" sz="1200" dirty="0">
                          <a:solidFill>
                            <a:schemeClr val="tx1"/>
                          </a:solidFill>
                          <a:effectLst/>
                          <a:latin typeface="Bell MT" panose="02020503060305020303" pitchFamily="18" charset="0"/>
                        </a:rPr>
                        <a:t>La femme est plus instruite</a:t>
                      </a:r>
                      <a:endParaRPr lang="fr-FR" sz="1100" dirty="0">
                        <a:solidFill>
                          <a:schemeClr val="tx1"/>
                        </a:solidFill>
                        <a:effectLst/>
                        <a:latin typeface="Bell MT" panose="02020503060305020303" pitchFamily="18"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MR" sz="1200" dirty="0">
                          <a:solidFill>
                            <a:schemeClr val="tx1"/>
                          </a:solidFill>
                          <a:effectLst/>
                          <a:latin typeface="Times New Roman" panose="02020603050405020304" pitchFamily="18" charset="0"/>
                          <a:cs typeface="Times New Roman" panose="02020603050405020304" pitchFamily="18" charset="0"/>
                        </a:rPr>
                        <a:t>82,77</a:t>
                      </a:r>
                      <a:r>
                        <a:rPr lang="fr-FR" sz="1200" dirty="0">
                          <a:solidFill>
                            <a:schemeClr val="tx1"/>
                          </a:solidFill>
                          <a:effectLst/>
                          <a:latin typeface="Times New Roman" panose="02020603050405020304" pitchFamily="18" charset="0"/>
                          <a:cs typeface="Times New Roman" panose="02020603050405020304" pitchFamily="18" charset="0"/>
                        </a:rPr>
                        <a:t>%</a:t>
                      </a:r>
                      <a:endParaRPr lang="fr-FR"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MR" sz="1200" dirty="0">
                          <a:solidFill>
                            <a:schemeClr val="tx1"/>
                          </a:solidFill>
                          <a:effectLst/>
                          <a:latin typeface="Times New Roman" panose="02020603050405020304" pitchFamily="18" charset="0"/>
                          <a:cs typeface="Times New Roman" panose="02020603050405020304" pitchFamily="18" charset="0"/>
                        </a:rPr>
                        <a:t>17,23</a:t>
                      </a:r>
                      <a:r>
                        <a:rPr lang="fr-FR" sz="1200" dirty="0">
                          <a:solidFill>
                            <a:schemeClr val="tx1"/>
                          </a:solidFill>
                          <a:effectLst/>
                          <a:latin typeface="Times New Roman" panose="02020603050405020304" pitchFamily="18" charset="0"/>
                          <a:cs typeface="Times New Roman" panose="02020603050405020304" pitchFamily="18" charset="0"/>
                        </a:rPr>
                        <a:t>%</a:t>
                      </a:r>
                      <a:endParaRPr lang="fr-FR"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MR" sz="1200">
                          <a:solidFill>
                            <a:schemeClr val="tx1"/>
                          </a:solidFill>
                          <a:effectLst/>
                          <a:latin typeface="Times New Roman" panose="02020603050405020304" pitchFamily="18" charset="0"/>
                          <a:cs typeface="Times New Roman" panose="02020603050405020304" pitchFamily="18" charset="0"/>
                        </a:rPr>
                        <a:t>100% </a:t>
                      </a:r>
                      <a:endParaRPr lang="fr-FR"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386294">
                <a:tc>
                  <a:txBody>
                    <a:bodyPr/>
                    <a:lstStyle/>
                    <a:p>
                      <a:pPr algn="l">
                        <a:lnSpc>
                          <a:spcPct val="107000"/>
                        </a:lnSpc>
                        <a:spcAft>
                          <a:spcPts val="0"/>
                        </a:spcAft>
                      </a:pPr>
                      <a:r>
                        <a:rPr lang="fr-MR" sz="1200" dirty="0">
                          <a:solidFill>
                            <a:schemeClr val="tx1"/>
                          </a:solidFill>
                          <a:effectLst/>
                          <a:latin typeface="Bell MT" panose="02020503060305020303" pitchFamily="18" charset="0"/>
                        </a:rPr>
                        <a:t>Même niveau d'instruction </a:t>
                      </a:r>
                      <a:endParaRPr lang="fr-FR" sz="1100" dirty="0">
                        <a:solidFill>
                          <a:schemeClr val="tx1"/>
                        </a:solidFill>
                        <a:effectLst/>
                        <a:latin typeface="Bell MT" panose="02020503060305020303" pitchFamily="18"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MR" sz="1200" dirty="0">
                          <a:solidFill>
                            <a:schemeClr val="tx1"/>
                          </a:solidFill>
                          <a:effectLst/>
                          <a:latin typeface="Times New Roman" panose="02020603050405020304" pitchFamily="18" charset="0"/>
                          <a:cs typeface="Times New Roman" panose="02020603050405020304" pitchFamily="18" charset="0"/>
                        </a:rPr>
                        <a:t>93,47</a:t>
                      </a:r>
                      <a:r>
                        <a:rPr lang="fr-FR" sz="1200" dirty="0">
                          <a:solidFill>
                            <a:schemeClr val="tx1"/>
                          </a:solidFill>
                          <a:effectLst/>
                          <a:latin typeface="Times New Roman" panose="02020603050405020304" pitchFamily="18" charset="0"/>
                          <a:cs typeface="Times New Roman" panose="02020603050405020304" pitchFamily="18" charset="0"/>
                        </a:rPr>
                        <a:t>%</a:t>
                      </a:r>
                      <a:endParaRPr lang="fr-FR"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MR" sz="1200" dirty="0">
                          <a:solidFill>
                            <a:schemeClr val="tx1"/>
                          </a:solidFill>
                          <a:effectLst/>
                          <a:latin typeface="Times New Roman" panose="02020603050405020304" pitchFamily="18" charset="0"/>
                          <a:cs typeface="Times New Roman" panose="02020603050405020304" pitchFamily="18" charset="0"/>
                        </a:rPr>
                        <a:t>6,3</a:t>
                      </a:r>
                      <a:r>
                        <a:rPr lang="fr-FR" sz="1200" dirty="0">
                          <a:solidFill>
                            <a:schemeClr val="tx1"/>
                          </a:solidFill>
                          <a:effectLst/>
                          <a:latin typeface="Times New Roman" panose="02020603050405020304" pitchFamily="18" charset="0"/>
                          <a:cs typeface="Times New Roman" panose="02020603050405020304" pitchFamily="18" charset="0"/>
                        </a:rPr>
                        <a:t>%</a:t>
                      </a:r>
                      <a:endParaRPr lang="fr-FR"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MR" sz="1200" dirty="0">
                          <a:solidFill>
                            <a:schemeClr val="tx1"/>
                          </a:solidFill>
                          <a:effectLst/>
                          <a:latin typeface="Times New Roman" panose="02020603050405020304" pitchFamily="18" charset="0"/>
                          <a:cs typeface="Times New Roman" panose="02020603050405020304" pitchFamily="18" charset="0"/>
                        </a:rPr>
                        <a:t>100% </a:t>
                      </a:r>
                      <a:endParaRPr lang="fr-FR"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386294">
                <a:tc>
                  <a:txBody>
                    <a:bodyPr/>
                    <a:lstStyle/>
                    <a:p>
                      <a:pPr algn="l">
                        <a:lnSpc>
                          <a:spcPct val="107000"/>
                        </a:lnSpc>
                        <a:spcAft>
                          <a:spcPts val="0"/>
                        </a:spcAft>
                      </a:pPr>
                      <a:r>
                        <a:rPr lang="fr-MR" sz="1200" dirty="0">
                          <a:solidFill>
                            <a:schemeClr val="tx1"/>
                          </a:solidFill>
                          <a:effectLst/>
                          <a:latin typeface="Bell MT" panose="02020503060305020303" pitchFamily="18" charset="0"/>
                        </a:rPr>
                        <a:t>Pas d'instruction</a:t>
                      </a:r>
                      <a:endParaRPr lang="fr-FR" sz="1100" dirty="0">
                        <a:solidFill>
                          <a:schemeClr val="tx1"/>
                        </a:solidFill>
                        <a:effectLst/>
                        <a:latin typeface="Bell MT" panose="02020503060305020303" pitchFamily="18"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MR" sz="1200" dirty="0">
                          <a:solidFill>
                            <a:schemeClr val="tx1"/>
                          </a:solidFill>
                          <a:effectLst/>
                          <a:latin typeface="Times New Roman" panose="02020603050405020304" pitchFamily="18" charset="0"/>
                          <a:cs typeface="Times New Roman" panose="02020603050405020304" pitchFamily="18" charset="0"/>
                        </a:rPr>
                        <a:t>76,84</a:t>
                      </a:r>
                      <a:r>
                        <a:rPr lang="fr-FR" sz="1200" dirty="0">
                          <a:solidFill>
                            <a:schemeClr val="tx1"/>
                          </a:solidFill>
                          <a:effectLst/>
                          <a:latin typeface="Times New Roman" panose="02020603050405020304" pitchFamily="18" charset="0"/>
                          <a:cs typeface="Times New Roman" panose="02020603050405020304" pitchFamily="18" charset="0"/>
                        </a:rPr>
                        <a:t>%</a:t>
                      </a:r>
                      <a:endParaRPr lang="fr-FR"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MR" sz="1200" dirty="0">
                          <a:solidFill>
                            <a:schemeClr val="tx1"/>
                          </a:solidFill>
                          <a:effectLst/>
                          <a:latin typeface="Times New Roman" panose="02020603050405020304" pitchFamily="18" charset="0"/>
                          <a:cs typeface="Times New Roman" panose="02020603050405020304" pitchFamily="18" charset="0"/>
                        </a:rPr>
                        <a:t>23,16</a:t>
                      </a:r>
                      <a:r>
                        <a:rPr lang="fr-FR" sz="1200" dirty="0">
                          <a:solidFill>
                            <a:schemeClr val="tx1"/>
                          </a:solidFill>
                          <a:effectLst/>
                          <a:latin typeface="Times New Roman" panose="02020603050405020304" pitchFamily="18" charset="0"/>
                          <a:cs typeface="Times New Roman" panose="02020603050405020304" pitchFamily="18" charset="0"/>
                        </a:rPr>
                        <a:t>%</a:t>
                      </a:r>
                      <a:endParaRPr lang="fr-FR"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MR" sz="1200" dirty="0">
                          <a:solidFill>
                            <a:schemeClr val="tx1"/>
                          </a:solidFill>
                          <a:effectLst/>
                          <a:latin typeface="Times New Roman" panose="02020603050405020304" pitchFamily="18" charset="0"/>
                          <a:cs typeface="Times New Roman" panose="02020603050405020304" pitchFamily="18" charset="0"/>
                        </a:rPr>
                        <a:t>100% </a:t>
                      </a:r>
                      <a:endParaRPr lang="fr-FR"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5"/>
                  </a:ext>
                </a:extLst>
              </a:tr>
              <a:tr h="386294">
                <a:tc>
                  <a:txBody>
                    <a:bodyPr/>
                    <a:lstStyle/>
                    <a:p>
                      <a:pPr algn="l">
                        <a:lnSpc>
                          <a:spcPct val="107000"/>
                        </a:lnSpc>
                        <a:spcAft>
                          <a:spcPts val="0"/>
                        </a:spcAft>
                      </a:pPr>
                      <a:r>
                        <a:rPr lang="fr-MR" sz="1200" dirty="0">
                          <a:solidFill>
                            <a:schemeClr val="tx1"/>
                          </a:solidFill>
                          <a:effectLst/>
                          <a:latin typeface="Bell MT" panose="02020503060305020303" pitchFamily="18" charset="0"/>
                        </a:rPr>
                        <a:t>Ne sais pas</a:t>
                      </a:r>
                      <a:endParaRPr lang="fr-FR" sz="1100" dirty="0">
                        <a:solidFill>
                          <a:schemeClr val="tx1"/>
                        </a:solidFill>
                        <a:effectLst/>
                        <a:latin typeface="Bell MT" panose="02020503060305020303" pitchFamily="18"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solidFill>
                      <a:schemeClr val="accent1">
                        <a:lumMod val="20000"/>
                        <a:lumOff val="80000"/>
                      </a:schemeClr>
                    </a:solidFill>
                  </a:tcPr>
                </a:tc>
                <a:tc>
                  <a:txBody>
                    <a:bodyPr/>
                    <a:lstStyle/>
                    <a:p>
                      <a:pPr algn="ctr">
                        <a:lnSpc>
                          <a:spcPct val="107000"/>
                        </a:lnSpc>
                        <a:spcAft>
                          <a:spcPts val="0"/>
                        </a:spcAft>
                      </a:pPr>
                      <a:r>
                        <a:rPr lang="fr-MR" sz="1200" dirty="0">
                          <a:solidFill>
                            <a:schemeClr val="tx1"/>
                          </a:solidFill>
                          <a:effectLst/>
                          <a:latin typeface="Times New Roman" panose="02020603050405020304" pitchFamily="18" charset="0"/>
                          <a:cs typeface="Times New Roman" panose="02020603050405020304" pitchFamily="18" charset="0"/>
                        </a:rPr>
                        <a:t>83,50</a:t>
                      </a:r>
                      <a:r>
                        <a:rPr lang="fr-FR" sz="1200" dirty="0">
                          <a:solidFill>
                            <a:schemeClr val="tx1"/>
                          </a:solidFill>
                          <a:effectLst/>
                          <a:latin typeface="Times New Roman" panose="02020603050405020304" pitchFamily="18" charset="0"/>
                          <a:cs typeface="Times New Roman" panose="02020603050405020304" pitchFamily="18" charset="0"/>
                        </a:rPr>
                        <a:t>%</a:t>
                      </a:r>
                      <a:endParaRPr lang="fr-FR"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solidFill>
                      <a:schemeClr val="accent1">
                        <a:lumMod val="20000"/>
                        <a:lumOff val="80000"/>
                      </a:schemeClr>
                    </a:solidFill>
                  </a:tcPr>
                </a:tc>
                <a:tc>
                  <a:txBody>
                    <a:bodyPr/>
                    <a:lstStyle/>
                    <a:p>
                      <a:pPr algn="ctr">
                        <a:lnSpc>
                          <a:spcPct val="107000"/>
                        </a:lnSpc>
                        <a:spcAft>
                          <a:spcPts val="0"/>
                        </a:spcAft>
                      </a:pPr>
                      <a:r>
                        <a:rPr lang="fr-MR" sz="1200">
                          <a:solidFill>
                            <a:schemeClr val="tx1"/>
                          </a:solidFill>
                          <a:effectLst/>
                          <a:latin typeface="Times New Roman" panose="02020603050405020304" pitchFamily="18" charset="0"/>
                          <a:cs typeface="Times New Roman" panose="02020603050405020304" pitchFamily="18" charset="0"/>
                        </a:rPr>
                        <a:t>16,50</a:t>
                      </a:r>
                      <a:r>
                        <a:rPr lang="fr-FR" sz="1200">
                          <a:solidFill>
                            <a:schemeClr val="tx1"/>
                          </a:solidFill>
                          <a:effectLst/>
                          <a:latin typeface="Times New Roman" panose="02020603050405020304" pitchFamily="18" charset="0"/>
                          <a:cs typeface="Times New Roman" panose="02020603050405020304" pitchFamily="18" charset="0"/>
                        </a:rPr>
                        <a:t>%</a:t>
                      </a:r>
                      <a:endParaRPr lang="fr-FR" sz="1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solidFill>
                      <a:schemeClr val="accent1">
                        <a:lumMod val="20000"/>
                        <a:lumOff val="80000"/>
                      </a:schemeClr>
                    </a:solidFill>
                  </a:tcPr>
                </a:tc>
                <a:tc>
                  <a:txBody>
                    <a:bodyPr/>
                    <a:lstStyle/>
                    <a:p>
                      <a:pPr algn="ctr">
                        <a:lnSpc>
                          <a:spcPct val="107000"/>
                        </a:lnSpc>
                        <a:spcAft>
                          <a:spcPts val="0"/>
                        </a:spcAft>
                      </a:pPr>
                      <a:r>
                        <a:rPr lang="fr-MR" sz="1200" dirty="0">
                          <a:solidFill>
                            <a:schemeClr val="tx1"/>
                          </a:solidFill>
                          <a:effectLst/>
                          <a:latin typeface="Times New Roman" panose="02020603050405020304" pitchFamily="18" charset="0"/>
                          <a:cs typeface="Times New Roman" panose="02020603050405020304" pitchFamily="18" charset="0"/>
                        </a:rPr>
                        <a:t>100% </a:t>
                      </a:r>
                      <a:endParaRPr lang="fr-FR" sz="1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2">
                          <a:lumMod val="75000"/>
                        </a:schemeClr>
                      </a:solidFill>
                      <a:prstDash val="solid"/>
                      <a:round/>
                      <a:headEnd type="none" w="med" len="med"/>
                      <a:tailEnd type="none" w="med" len="med"/>
                    </a:lnL>
                    <a:lnT w="12700" cap="flat" cmpd="sng" algn="ctr">
                      <a:solidFill>
                        <a:schemeClr val="bg2">
                          <a:lumMod val="75000"/>
                        </a:schemeClr>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7100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grpSp>
        <p:nvGrpSpPr>
          <p:cNvPr id="682" name="Google Shape;682;p31"/>
          <p:cNvGrpSpPr/>
          <p:nvPr/>
        </p:nvGrpSpPr>
        <p:grpSpPr>
          <a:xfrm>
            <a:off x="4519331" y="4429252"/>
            <a:ext cx="4600713" cy="150450"/>
            <a:chOff x="0" y="4397412"/>
            <a:chExt cx="4600713" cy="150450"/>
          </a:xfrm>
        </p:grpSpPr>
        <p:sp>
          <p:nvSpPr>
            <p:cNvPr id="683" name="Google Shape;683;p31"/>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 name="Google Shape;698;p31"/>
          <p:cNvSpPr txBox="1">
            <a:spLocks noGrp="1"/>
          </p:cNvSpPr>
          <p:nvPr>
            <p:ph type="ctrTitle"/>
          </p:nvPr>
        </p:nvSpPr>
        <p:spPr>
          <a:xfrm>
            <a:off x="284226" y="1292536"/>
            <a:ext cx="3727303" cy="208524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4000" dirty="0">
                <a:solidFill>
                  <a:schemeClr val="accent2">
                    <a:lumMod val="75000"/>
                  </a:schemeClr>
                </a:solidFill>
              </a:rPr>
              <a:t>Analyse exploratoire et explicative</a:t>
            </a:r>
          </a:p>
        </p:txBody>
      </p:sp>
      <p:sp>
        <p:nvSpPr>
          <p:cNvPr id="704" name="Google Shape;704;p31"/>
          <p:cNvSpPr/>
          <p:nvPr/>
        </p:nvSpPr>
        <p:spPr>
          <a:xfrm>
            <a:off x="4670099" y="3237152"/>
            <a:ext cx="2593" cy="5973"/>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8052890" y="3127164"/>
            <a:ext cx="2554" cy="4951"/>
          </a:xfrm>
          <a:custGeom>
            <a:avLst/>
            <a:gdLst/>
            <a:ahLst/>
            <a:cxnLst/>
            <a:rect l="l" t="t" r="r" b="b"/>
            <a:pathLst>
              <a:path w="65" h="126" extrusionOk="0">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4670099" y="2168078"/>
            <a:ext cx="2593" cy="4833"/>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8052890" y="2518830"/>
            <a:ext cx="2554" cy="5973"/>
          </a:xfrm>
          <a:custGeom>
            <a:avLst/>
            <a:gdLst/>
            <a:ahLst/>
            <a:cxnLst/>
            <a:rect l="l" t="t" r="r" b="b"/>
            <a:pathLst>
              <a:path w="65" h="152" extrusionOk="0">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3815;p80"/>
          <p:cNvSpPr/>
          <p:nvPr/>
        </p:nvSpPr>
        <p:spPr>
          <a:xfrm>
            <a:off x="4402525" y="578972"/>
            <a:ext cx="4816645" cy="3767229"/>
          </a:xfrm>
          <a:custGeom>
            <a:avLst/>
            <a:gdLst/>
            <a:ahLst/>
            <a:cxnLst/>
            <a:rect l="l" t="t" r="r" b="b"/>
            <a:pathLst>
              <a:path w="81244" h="52064" extrusionOk="0">
                <a:moveTo>
                  <a:pt x="66569" y="1"/>
                </a:moveTo>
                <a:cubicBezTo>
                  <a:pt x="62699" y="1"/>
                  <a:pt x="58851" y="1689"/>
                  <a:pt x="55348" y="3516"/>
                </a:cubicBezTo>
                <a:cubicBezTo>
                  <a:pt x="51084" y="5731"/>
                  <a:pt x="46706" y="8242"/>
                  <a:pt x="41898" y="8334"/>
                </a:cubicBezTo>
                <a:cubicBezTo>
                  <a:pt x="41818" y="8336"/>
                  <a:pt x="41739" y="8336"/>
                  <a:pt x="41659" y="8336"/>
                </a:cubicBezTo>
                <a:cubicBezTo>
                  <a:pt x="37472" y="8336"/>
                  <a:pt x="33502" y="6506"/>
                  <a:pt x="29709" y="4685"/>
                </a:cubicBezTo>
                <a:cubicBezTo>
                  <a:pt x="25886" y="2854"/>
                  <a:pt x="21880" y="974"/>
                  <a:pt x="17644" y="974"/>
                </a:cubicBezTo>
                <a:cubicBezTo>
                  <a:pt x="17609" y="974"/>
                  <a:pt x="17575" y="974"/>
                  <a:pt x="17541" y="974"/>
                </a:cubicBezTo>
                <a:cubicBezTo>
                  <a:pt x="13256" y="994"/>
                  <a:pt x="8663" y="3578"/>
                  <a:pt x="7822" y="7771"/>
                </a:cubicBezTo>
                <a:cubicBezTo>
                  <a:pt x="7013" y="11799"/>
                  <a:pt x="9709" y="16320"/>
                  <a:pt x="7689" y="19898"/>
                </a:cubicBezTo>
                <a:cubicBezTo>
                  <a:pt x="6561" y="21897"/>
                  <a:pt x="4265" y="22912"/>
                  <a:pt x="2697" y="24604"/>
                </a:cubicBezTo>
                <a:cubicBezTo>
                  <a:pt x="62" y="27453"/>
                  <a:pt x="1" y="32323"/>
                  <a:pt x="2584" y="35224"/>
                </a:cubicBezTo>
                <a:cubicBezTo>
                  <a:pt x="4532" y="37418"/>
                  <a:pt x="7689" y="38535"/>
                  <a:pt x="9001" y="41160"/>
                </a:cubicBezTo>
                <a:cubicBezTo>
                  <a:pt x="9914" y="42984"/>
                  <a:pt x="9729" y="45158"/>
                  <a:pt x="10365" y="47095"/>
                </a:cubicBezTo>
                <a:cubicBezTo>
                  <a:pt x="11154" y="49463"/>
                  <a:pt x="13092" y="51278"/>
                  <a:pt x="15511" y="51924"/>
                </a:cubicBezTo>
                <a:cubicBezTo>
                  <a:pt x="15887" y="52021"/>
                  <a:pt x="16258" y="52064"/>
                  <a:pt x="16625" y="52064"/>
                </a:cubicBezTo>
                <a:cubicBezTo>
                  <a:pt x="18575" y="52064"/>
                  <a:pt x="20407" y="50851"/>
                  <a:pt x="22349" y="50160"/>
                </a:cubicBezTo>
                <a:cubicBezTo>
                  <a:pt x="22597" y="50072"/>
                  <a:pt x="22823" y="50034"/>
                  <a:pt x="23034" y="50034"/>
                </a:cubicBezTo>
                <a:cubicBezTo>
                  <a:pt x="24418" y="50034"/>
                  <a:pt x="25214" y="51678"/>
                  <a:pt x="28131" y="51749"/>
                </a:cubicBezTo>
                <a:cubicBezTo>
                  <a:pt x="28290" y="51753"/>
                  <a:pt x="28449" y="51755"/>
                  <a:pt x="28608" y="51755"/>
                </a:cubicBezTo>
                <a:cubicBezTo>
                  <a:pt x="35775" y="51755"/>
                  <a:pt x="42565" y="48037"/>
                  <a:pt x="49587" y="48037"/>
                </a:cubicBezTo>
                <a:cubicBezTo>
                  <a:pt x="50526" y="48037"/>
                  <a:pt x="51468" y="48103"/>
                  <a:pt x="52416" y="48254"/>
                </a:cubicBezTo>
                <a:cubicBezTo>
                  <a:pt x="56066" y="48828"/>
                  <a:pt x="59623" y="49894"/>
                  <a:pt x="63273" y="50458"/>
                </a:cubicBezTo>
                <a:cubicBezTo>
                  <a:pt x="64702" y="50678"/>
                  <a:pt x="66162" y="50816"/>
                  <a:pt x="67615" y="50816"/>
                </a:cubicBezTo>
                <a:cubicBezTo>
                  <a:pt x="69872" y="50816"/>
                  <a:pt x="72110" y="50484"/>
                  <a:pt x="74180" y="49617"/>
                </a:cubicBezTo>
                <a:cubicBezTo>
                  <a:pt x="77584" y="48182"/>
                  <a:pt x="80444" y="45055"/>
                  <a:pt x="80731" y="41375"/>
                </a:cubicBezTo>
                <a:cubicBezTo>
                  <a:pt x="81244" y="34927"/>
                  <a:pt x="74191" y="29688"/>
                  <a:pt x="74734" y="23240"/>
                </a:cubicBezTo>
                <a:cubicBezTo>
                  <a:pt x="74990" y="20113"/>
                  <a:pt x="77030" y="17427"/>
                  <a:pt x="77830" y="14393"/>
                </a:cubicBezTo>
                <a:cubicBezTo>
                  <a:pt x="79501" y="8047"/>
                  <a:pt x="75513" y="1599"/>
                  <a:pt x="69096" y="256"/>
                </a:cubicBezTo>
                <a:cubicBezTo>
                  <a:pt x="68255" y="80"/>
                  <a:pt x="67412" y="1"/>
                  <a:pt x="66569" y="1"/>
                </a:cubicBezTo>
                <a:close/>
              </a:path>
            </a:pathLst>
          </a:custGeom>
          <a:solidFill>
            <a:schemeClr val="accent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5" name="Google Shape;4655;p69"/>
          <p:cNvGrpSpPr/>
          <p:nvPr/>
        </p:nvGrpSpPr>
        <p:grpSpPr>
          <a:xfrm>
            <a:off x="5255002" y="1473483"/>
            <a:ext cx="3431415" cy="2708531"/>
            <a:chOff x="827075" y="1530504"/>
            <a:chExt cx="3431415" cy="2708531"/>
          </a:xfrm>
        </p:grpSpPr>
        <p:sp>
          <p:nvSpPr>
            <p:cNvPr id="486" name="Google Shape;4656;p69"/>
            <p:cNvSpPr/>
            <p:nvPr/>
          </p:nvSpPr>
          <p:spPr>
            <a:xfrm>
              <a:off x="2232495" y="3561835"/>
              <a:ext cx="619182" cy="653769"/>
            </a:xfrm>
            <a:custGeom>
              <a:avLst/>
              <a:gdLst/>
              <a:ahLst/>
              <a:cxnLst/>
              <a:rect l="l" t="t" r="r" b="b"/>
              <a:pathLst>
                <a:path w="13869" h="15565" extrusionOk="0">
                  <a:moveTo>
                    <a:pt x="0" y="1"/>
                  </a:moveTo>
                  <a:lnTo>
                    <a:pt x="0" y="15565"/>
                  </a:lnTo>
                  <a:lnTo>
                    <a:pt x="13869" y="15565"/>
                  </a:lnTo>
                  <a:lnTo>
                    <a:pt x="138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657;p69"/>
            <p:cNvSpPr/>
            <p:nvPr/>
          </p:nvSpPr>
          <p:spPr>
            <a:xfrm>
              <a:off x="2232495" y="3561835"/>
              <a:ext cx="619182" cy="227528"/>
            </a:xfrm>
            <a:custGeom>
              <a:avLst/>
              <a:gdLst/>
              <a:ahLst/>
              <a:cxnLst/>
              <a:rect l="l" t="t" r="r" b="b"/>
              <a:pathLst>
                <a:path w="13869" h="5417" extrusionOk="0">
                  <a:moveTo>
                    <a:pt x="0" y="1"/>
                  </a:moveTo>
                  <a:lnTo>
                    <a:pt x="0" y="5417"/>
                  </a:lnTo>
                  <a:lnTo>
                    <a:pt x="13869" y="5417"/>
                  </a:lnTo>
                  <a:lnTo>
                    <a:pt x="138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658;p69"/>
            <p:cNvSpPr/>
            <p:nvPr/>
          </p:nvSpPr>
          <p:spPr>
            <a:xfrm>
              <a:off x="1962464" y="4057204"/>
              <a:ext cx="1159297" cy="181787"/>
            </a:xfrm>
            <a:custGeom>
              <a:avLst/>
              <a:gdLst/>
              <a:ahLst/>
              <a:cxnLst/>
              <a:rect l="l" t="t" r="r" b="b"/>
              <a:pathLst>
                <a:path w="25967" h="4328" extrusionOk="0">
                  <a:moveTo>
                    <a:pt x="2632" y="0"/>
                  </a:moveTo>
                  <a:cubicBezTo>
                    <a:pt x="1165" y="0"/>
                    <a:pt x="0" y="1164"/>
                    <a:pt x="0" y="2607"/>
                  </a:cubicBezTo>
                  <a:lnTo>
                    <a:pt x="0" y="4328"/>
                  </a:lnTo>
                  <a:lnTo>
                    <a:pt x="25966" y="4328"/>
                  </a:lnTo>
                  <a:lnTo>
                    <a:pt x="25966" y="2607"/>
                  </a:lnTo>
                  <a:cubicBezTo>
                    <a:pt x="25966" y="1164"/>
                    <a:pt x="24802" y="0"/>
                    <a:pt x="23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659;p69"/>
            <p:cNvSpPr/>
            <p:nvPr/>
          </p:nvSpPr>
          <p:spPr>
            <a:xfrm>
              <a:off x="827075" y="1530504"/>
              <a:ext cx="3430299" cy="2106887"/>
            </a:xfrm>
            <a:custGeom>
              <a:avLst/>
              <a:gdLst/>
              <a:ahLst/>
              <a:cxnLst/>
              <a:rect l="l" t="t" r="r" b="b"/>
              <a:pathLst>
                <a:path w="76835" h="50161" extrusionOk="0">
                  <a:moveTo>
                    <a:pt x="2531" y="1"/>
                  </a:moveTo>
                  <a:cubicBezTo>
                    <a:pt x="1139" y="1"/>
                    <a:pt x="0" y="1114"/>
                    <a:pt x="0" y="2532"/>
                  </a:cubicBezTo>
                  <a:lnTo>
                    <a:pt x="0" y="47630"/>
                  </a:lnTo>
                  <a:cubicBezTo>
                    <a:pt x="0" y="49022"/>
                    <a:pt x="1139" y="50161"/>
                    <a:pt x="2531" y="50161"/>
                  </a:cubicBezTo>
                  <a:lnTo>
                    <a:pt x="74304" y="50161"/>
                  </a:lnTo>
                  <a:cubicBezTo>
                    <a:pt x="75721" y="50161"/>
                    <a:pt x="76835" y="49022"/>
                    <a:pt x="76835" y="47630"/>
                  </a:cubicBezTo>
                  <a:lnTo>
                    <a:pt x="76835" y="2532"/>
                  </a:lnTo>
                  <a:cubicBezTo>
                    <a:pt x="76835" y="1114"/>
                    <a:pt x="75721" y="1"/>
                    <a:pt x="743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660;p69"/>
            <p:cNvSpPr/>
            <p:nvPr/>
          </p:nvSpPr>
          <p:spPr>
            <a:xfrm>
              <a:off x="1962464" y="4057204"/>
              <a:ext cx="1159297" cy="181787"/>
            </a:xfrm>
            <a:custGeom>
              <a:avLst/>
              <a:gdLst/>
              <a:ahLst/>
              <a:cxnLst/>
              <a:rect l="l" t="t" r="r" b="b"/>
              <a:pathLst>
                <a:path w="25967" h="4328" extrusionOk="0">
                  <a:moveTo>
                    <a:pt x="2632" y="0"/>
                  </a:moveTo>
                  <a:cubicBezTo>
                    <a:pt x="1165" y="0"/>
                    <a:pt x="0" y="1164"/>
                    <a:pt x="0" y="2607"/>
                  </a:cubicBezTo>
                  <a:lnTo>
                    <a:pt x="0" y="4328"/>
                  </a:lnTo>
                  <a:lnTo>
                    <a:pt x="25966" y="4328"/>
                  </a:lnTo>
                  <a:lnTo>
                    <a:pt x="25966" y="2607"/>
                  </a:lnTo>
                  <a:cubicBezTo>
                    <a:pt x="25966" y="1164"/>
                    <a:pt x="24802" y="0"/>
                    <a:pt x="23334" y="0"/>
                  </a:cubicBez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661;p69"/>
            <p:cNvSpPr/>
            <p:nvPr/>
          </p:nvSpPr>
          <p:spPr>
            <a:xfrm>
              <a:off x="2232495" y="3587479"/>
              <a:ext cx="619182" cy="227528"/>
            </a:xfrm>
            <a:custGeom>
              <a:avLst/>
              <a:gdLst/>
              <a:ahLst/>
              <a:cxnLst/>
              <a:rect l="l" t="t" r="r" b="b"/>
              <a:pathLst>
                <a:path w="13869" h="5417" extrusionOk="0">
                  <a:moveTo>
                    <a:pt x="0" y="1"/>
                  </a:moveTo>
                  <a:lnTo>
                    <a:pt x="0" y="5417"/>
                  </a:lnTo>
                  <a:lnTo>
                    <a:pt x="13869" y="5417"/>
                  </a:lnTo>
                  <a:lnTo>
                    <a:pt x="13869" y="1"/>
                  </a:lnTo>
                  <a:close/>
                </a:path>
              </a:pathLst>
            </a:custGeom>
            <a:solidFill>
              <a:srgbClr val="000000">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662;p69"/>
            <p:cNvSpPr/>
            <p:nvPr/>
          </p:nvSpPr>
          <p:spPr>
            <a:xfrm>
              <a:off x="827075" y="1530504"/>
              <a:ext cx="3431415" cy="2708531"/>
            </a:xfrm>
            <a:custGeom>
              <a:avLst/>
              <a:gdLst/>
              <a:ahLst/>
              <a:cxnLst/>
              <a:rect l="l" t="t" r="r" b="b"/>
              <a:pathLst>
                <a:path w="76860" h="64485" fill="none" extrusionOk="0">
                  <a:moveTo>
                    <a:pt x="74304" y="1"/>
                  </a:moveTo>
                  <a:lnTo>
                    <a:pt x="2531" y="1"/>
                  </a:lnTo>
                  <a:cubicBezTo>
                    <a:pt x="1139" y="1"/>
                    <a:pt x="0" y="1114"/>
                    <a:pt x="0" y="2532"/>
                  </a:cubicBezTo>
                  <a:lnTo>
                    <a:pt x="0" y="47630"/>
                  </a:lnTo>
                  <a:cubicBezTo>
                    <a:pt x="0" y="49022"/>
                    <a:pt x="1139" y="50161"/>
                    <a:pt x="2531" y="50161"/>
                  </a:cubicBezTo>
                  <a:lnTo>
                    <a:pt x="31508" y="50161"/>
                  </a:lnTo>
                  <a:lnTo>
                    <a:pt x="31508" y="53780"/>
                  </a:lnTo>
                  <a:lnTo>
                    <a:pt x="31508" y="60157"/>
                  </a:lnTo>
                  <a:lnTo>
                    <a:pt x="28066" y="60157"/>
                  </a:lnTo>
                  <a:cubicBezTo>
                    <a:pt x="26599" y="60157"/>
                    <a:pt x="25434" y="61321"/>
                    <a:pt x="25434" y="62764"/>
                  </a:cubicBezTo>
                  <a:lnTo>
                    <a:pt x="25434" y="64485"/>
                  </a:lnTo>
                  <a:lnTo>
                    <a:pt x="51400" y="64485"/>
                  </a:lnTo>
                  <a:lnTo>
                    <a:pt x="51400" y="62764"/>
                  </a:lnTo>
                  <a:cubicBezTo>
                    <a:pt x="51400" y="61321"/>
                    <a:pt x="50236" y="60157"/>
                    <a:pt x="48794" y="60157"/>
                  </a:cubicBezTo>
                  <a:lnTo>
                    <a:pt x="45352" y="60157"/>
                  </a:lnTo>
                  <a:lnTo>
                    <a:pt x="45352" y="53780"/>
                  </a:lnTo>
                  <a:lnTo>
                    <a:pt x="45352" y="50161"/>
                  </a:lnTo>
                  <a:lnTo>
                    <a:pt x="74329" y="50161"/>
                  </a:lnTo>
                  <a:cubicBezTo>
                    <a:pt x="75721" y="50161"/>
                    <a:pt x="76860" y="49022"/>
                    <a:pt x="76860" y="47630"/>
                  </a:cubicBezTo>
                  <a:lnTo>
                    <a:pt x="76860" y="2532"/>
                  </a:lnTo>
                  <a:cubicBezTo>
                    <a:pt x="76835" y="1114"/>
                    <a:pt x="75721" y="1"/>
                    <a:pt x="74304" y="1"/>
                  </a:cubicBezTo>
                  <a:close/>
                </a:path>
              </a:pathLst>
            </a:custGeom>
            <a:noFill/>
            <a:ln w="76200" cap="flat" cmpd="sng">
              <a:solidFill>
                <a:schemeClr val="lt1"/>
              </a:solidFill>
              <a:prstDash val="solid"/>
              <a:miter lim="253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93" name="Picture 492"/>
          <p:cNvPicPr>
            <a:picLocks noChangeAspect="1"/>
          </p:cNvPicPr>
          <p:nvPr/>
        </p:nvPicPr>
        <p:blipFill rotWithShape="1">
          <a:blip r:embed="rId3" cstate="print">
            <a:extLst>
              <a:ext uri="{28A0092B-C50C-407E-A947-70E740481C1C}">
                <a14:useLocalDpi xmlns:a14="http://schemas.microsoft.com/office/drawing/2010/main" val="0"/>
              </a:ext>
            </a:extLst>
          </a:blip>
          <a:srcRect l="12631" t="3475" r="13759" b="15656"/>
          <a:stretch/>
        </p:blipFill>
        <p:spPr>
          <a:xfrm>
            <a:off x="5310719" y="1536638"/>
            <a:ext cx="3323963" cy="1988250"/>
          </a:xfrm>
          <a:prstGeom prst="rect">
            <a:avLst/>
          </a:prstGeom>
        </p:spPr>
      </p:pic>
      <p:sp>
        <p:nvSpPr>
          <p:cNvPr id="498" name="Google Shape;704;p31"/>
          <p:cNvSpPr/>
          <p:nvPr/>
        </p:nvSpPr>
        <p:spPr>
          <a:xfrm>
            <a:off x="4670099" y="3237152"/>
            <a:ext cx="2593" cy="5973"/>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706;p31"/>
          <p:cNvSpPr/>
          <p:nvPr/>
        </p:nvSpPr>
        <p:spPr>
          <a:xfrm>
            <a:off x="4670099" y="2168078"/>
            <a:ext cx="2593" cy="4833"/>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4026;p80"/>
          <p:cNvSpPr/>
          <p:nvPr/>
        </p:nvSpPr>
        <p:spPr>
          <a:xfrm>
            <a:off x="4362572" y="3326176"/>
            <a:ext cx="795027" cy="881533"/>
          </a:xfrm>
          <a:custGeom>
            <a:avLst/>
            <a:gdLst/>
            <a:ahLst/>
            <a:cxnLst/>
            <a:rect l="l" t="t" r="r" b="b"/>
            <a:pathLst>
              <a:path w="13410" h="12183" extrusionOk="0">
                <a:moveTo>
                  <a:pt x="10692" y="1"/>
                </a:moveTo>
                <a:cubicBezTo>
                  <a:pt x="10633" y="1"/>
                  <a:pt x="10575" y="22"/>
                  <a:pt x="10528" y="63"/>
                </a:cubicBezTo>
                <a:lnTo>
                  <a:pt x="113" y="8859"/>
                </a:lnTo>
                <a:cubicBezTo>
                  <a:pt x="10" y="8951"/>
                  <a:pt x="0" y="9105"/>
                  <a:pt x="82" y="9218"/>
                </a:cubicBezTo>
                <a:lnTo>
                  <a:pt x="2522" y="12098"/>
                </a:lnTo>
                <a:cubicBezTo>
                  <a:pt x="2572" y="12154"/>
                  <a:pt x="2639" y="12182"/>
                  <a:pt x="2707" y="12182"/>
                </a:cubicBezTo>
                <a:cubicBezTo>
                  <a:pt x="2765" y="12182"/>
                  <a:pt x="2823" y="12161"/>
                  <a:pt x="2871" y="12119"/>
                </a:cubicBezTo>
                <a:lnTo>
                  <a:pt x="13286" y="3323"/>
                </a:lnTo>
                <a:cubicBezTo>
                  <a:pt x="13389" y="3231"/>
                  <a:pt x="13409" y="3077"/>
                  <a:pt x="13317" y="2975"/>
                </a:cubicBezTo>
                <a:lnTo>
                  <a:pt x="10887" y="94"/>
                </a:lnTo>
                <a:cubicBezTo>
                  <a:pt x="10836" y="32"/>
                  <a:pt x="10764" y="1"/>
                  <a:pt x="10692" y="1"/>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4024;p80"/>
          <p:cNvSpPr/>
          <p:nvPr/>
        </p:nvSpPr>
        <p:spPr>
          <a:xfrm>
            <a:off x="5023735" y="3099113"/>
            <a:ext cx="370183" cy="425897"/>
          </a:xfrm>
          <a:custGeom>
            <a:avLst/>
            <a:gdLst/>
            <a:ahLst/>
            <a:cxnLst/>
            <a:rect l="l" t="t" r="r" b="b"/>
            <a:pathLst>
              <a:path w="6244" h="5886" extrusionOk="0">
                <a:moveTo>
                  <a:pt x="4450" y="1"/>
                </a:moveTo>
                <a:lnTo>
                  <a:pt x="1" y="3763"/>
                </a:lnTo>
                <a:lnTo>
                  <a:pt x="1805" y="5885"/>
                </a:lnTo>
                <a:lnTo>
                  <a:pt x="6244" y="2133"/>
                </a:lnTo>
                <a:lnTo>
                  <a:pt x="44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4021;p80"/>
          <p:cNvSpPr/>
          <p:nvPr/>
        </p:nvSpPr>
        <p:spPr>
          <a:xfrm>
            <a:off x="5231058" y="2371940"/>
            <a:ext cx="970362" cy="1005837"/>
          </a:xfrm>
          <a:custGeom>
            <a:avLst/>
            <a:gdLst/>
            <a:ahLst/>
            <a:cxnLst/>
            <a:rect l="l" t="t" r="r" b="b"/>
            <a:pathLst>
              <a:path w="16885" h="15701" extrusionOk="0">
                <a:moveTo>
                  <a:pt x="8114" y="1789"/>
                </a:moveTo>
                <a:cubicBezTo>
                  <a:pt x="8275" y="1789"/>
                  <a:pt x="8438" y="1795"/>
                  <a:pt x="8601" y="1808"/>
                </a:cubicBezTo>
                <a:cubicBezTo>
                  <a:pt x="11041" y="2013"/>
                  <a:pt x="13112" y="3674"/>
                  <a:pt x="13860" y="6001"/>
                </a:cubicBezTo>
                <a:cubicBezTo>
                  <a:pt x="14598" y="8339"/>
                  <a:pt x="13870" y="10891"/>
                  <a:pt x="11994" y="12470"/>
                </a:cubicBezTo>
                <a:cubicBezTo>
                  <a:pt x="10858" y="13428"/>
                  <a:pt x="9472" y="13897"/>
                  <a:pt x="8093" y="13897"/>
                </a:cubicBezTo>
                <a:cubicBezTo>
                  <a:pt x="6374" y="13897"/>
                  <a:pt x="4665" y="13169"/>
                  <a:pt x="3465" y="11752"/>
                </a:cubicBezTo>
                <a:cubicBezTo>
                  <a:pt x="1886" y="9876"/>
                  <a:pt x="1589" y="7242"/>
                  <a:pt x="2717" y="5068"/>
                </a:cubicBezTo>
                <a:cubicBezTo>
                  <a:pt x="3759" y="3040"/>
                  <a:pt x="5855" y="1789"/>
                  <a:pt x="8114" y="1789"/>
                </a:cubicBezTo>
                <a:close/>
                <a:moveTo>
                  <a:pt x="8091" y="1"/>
                </a:moveTo>
                <a:cubicBezTo>
                  <a:pt x="7293" y="1"/>
                  <a:pt x="6487" y="122"/>
                  <a:pt x="5700" y="373"/>
                </a:cubicBezTo>
                <a:cubicBezTo>
                  <a:pt x="2676" y="1337"/>
                  <a:pt x="533" y="4033"/>
                  <a:pt x="267" y="7190"/>
                </a:cubicBezTo>
                <a:cubicBezTo>
                  <a:pt x="0" y="10358"/>
                  <a:pt x="1671" y="13372"/>
                  <a:pt x="4490" y="14828"/>
                </a:cubicBezTo>
                <a:cubicBezTo>
                  <a:pt x="5625" y="15414"/>
                  <a:pt x="6858" y="15701"/>
                  <a:pt x="8084" y="15701"/>
                </a:cubicBezTo>
                <a:cubicBezTo>
                  <a:pt x="9905" y="15701"/>
                  <a:pt x="11711" y="15068"/>
                  <a:pt x="13163" y="13844"/>
                </a:cubicBezTo>
                <a:cubicBezTo>
                  <a:pt x="16474" y="11045"/>
                  <a:pt x="16884" y="6093"/>
                  <a:pt x="14086" y="2782"/>
                </a:cubicBezTo>
                <a:cubicBezTo>
                  <a:pt x="12569" y="985"/>
                  <a:pt x="10362" y="1"/>
                  <a:pt x="80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4041;p80"/>
          <p:cNvSpPr/>
          <p:nvPr/>
        </p:nvSpPr>
        <p:spPr>
          <a:xfrm>
            <a:off x="4614198" y="1546388"/>
            <a:ext cx="577447" cy="655416"/>
          </a:xfrm>
          <a:custGeom>
            <a:avLst/>
            <a:gdLst/>
            <a:ahLst/>
            <a:cxnLst/>
            <a:rect l="l" t="t" r="r" b="b"/>
            <a:pathLst>
              <a:path w="9740" h="9058" extrusionOk="0">
                <a:moveTo>
                  <a:pt x="4866" y="0"/>
                </a:moveTo>
                <a:cubicBezTo>
                  <a:pt x="2683" y="0"/>
                  <a:pt x="760" y="1577"/>
                  <a:pt x="400" y="3801"/>
                </a:cubicBezTo>
                <a:cubicBezTo>
                  <a:pt x="0" y="6272"/>
                  <a:pt x="1671" y="8599"/>
                  <a:pt x="4142" y="8999"/>
                </a:cubicBezTo>
                <a:cubicBezTo>
                  <a:pt x="4388" y="9039"/>
                  <a:pt x="4632" y="9058"/>
                  <a:pt x="4874" y="9058"/>
                </a:cubicBezTo>
                <a:cubicBezTo>
                  <a:pt x="7057" y="9058"/>
                  <a:pt x="8979" y="7481"/>
                  <a:pt x="9339" y="5257"/>
                </a:cubicBezTo>
                <a:cubicBezTo>
                  <a:pt x="9739" y="2786"/>
                  <a:pt x="8058" y="459"/>
                  <a:pt x="5598" y="59"/>
                </a:cubicBezTo>
                <a:cubicBezTo>
                  <a:pt x="5352" y="20"/>
                  <a:pt x="5107" y="0"/>
                  <a:pt x="4866" y="0"/>
                </a:cubicBezTo>
                <a:close/>
              </a:path>
            </a:pathLst>
          </a:custGeom>
          <a:solidFill>
            <a:srgbClr val="FFFFFF"/>
          </a:solidFill>
          <a:ln w="7425" cap="flat" cmpd="sng">
            <a:solidFill>
              <a:schemeClr val="lt2"/>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4" name="Grupo 24">
            <a:extLst>
              <a:ext uri="{FF2B5EF4-FFF2-40B4-BE49-F238E27FC236}">
                <a16:creationId xmlns:a16="http://schemas.microsoft.com/office/drawing/2014/main" id="{E538B603-FF10-6F29-ABB5-1AA6CC0E6BCE}"/>
              </a:ext>
            </a:extLst>
          </p:cNvPr>
          <p:cNvGrpSpPr/>
          <p:nvPr/>
        </p:nvGrpSpPr>
        <p:grpSpPr>
          <a:xfrm>
            <a:off x="4720246" y="1641977"/>
            <a:ext cx="365350" cy="426691"/>
            <a:chOff x="6659566" y="3262314"/>
            <a:chExt cx="1446215" cy="1755776"/>
          </a:xfrm>
          <a:solidFill>
            <a:schemeClr val="accent2">
              <a:lumMod val="60000"/>
              <a:lumOff val="40000"/>
            </a:schemeClr>
          </a:solidFill>
        </p:grpSpPr>
        <p:sp>
          <p:nvSpPr>
            <p:cNvPr id="505" name="Freeform 5">
              <a:extLst>
                <a:ext uri="{FF2B5EF4-FFF2-40B4-BE49-F238E27FC236}">
                  <a16:creationId xmlns:a16="http://schemas.microsoft.com/office/drawing/2014/main" id="{E02CFEBE-289B-4BB2-90E0-CB2E4050530F}"/>
                </a:ext>
              </a:extLst>
            </p:cNvPr>
            <p:cNvSpPr/>
            <p:nvPr/>
          </p:nvSpPr>
          <p:spPr>
            <a:xfrm>
              <a:off x="6659566" y="3262314"/>
              <a:ext cx="915991" cy="1739902"/>
            </a:xfrm>
            <a:custGeom>
              <a:avLst/>
              <a:gdLst>
                <a:gd name="f0" fmla="val 10800000"/>
                <a:gd name="f1" fmla="val 5400000"/>
                <a:gd name="f2" fmla="val 180"/>
                <a:gd name="f3" fmla="val w"/>
                <a:gd name="f4" fmla="val h"/>
                <a:gd name="f5" fmla="val 0"/>
                <a:gd name="f6" fmla="val 107"/>
                <a:gd name="f7" fmla="val 204"/>
                <a:gd name="f8" fmla="val 8"/>
                <a:gd name="f9" fmla="val 52"/>
                <a:gd name="f10" fmla="val 9"/>
                <a:gd name="f11" fmla="val 40"/>
                <a:gd name="f12" fmla="val 31"/>
                <a:gd name="f13" fmla="val 13"/>
                <a:gd name="f14" fmla="val 24"/>
                <a:gd name="f15" fmla="val 15"/>
                <a:gd name="f16" fmla="val 20"/>
                <a:gd name="f17" fmla="val 26"/>
                <a:gd name="f18" fmla="val 16"/>
                <a:gd name="f19" fmla="val 30"/>
                <a:gd name="f20" fmla="val 18"/>
                <a:gd name="f21" fmla="val 37"/>
                <a:gd name="f22" fmla="val 22"/>
                <a:gd name="f23" fmla="val 42"/>
                <a:gd name="f24" fmla="val 51"/>
                <a:gd name="f25" fmla="val 58"/>
                <a:gd name="f26" fmla="val 64"/>
                <a:gd name="f27" fmla="val 35"/>
                <a:gd name="f28" fmla="val 62"/>
                <a:gd name="f29" fmla="val 21"/>
                <a:gd name="f30" fmla="val 14"/>
                <a:gd name="f31" fmla="val 57"/>
                <a:gd name="f32" fmla="val 1"/>
                <a:gd name="f33" fmla="val 68"/>
                <a:gd name="f34" fmla="val 80"/>
                <a:gd name="f35" fmla="val 74"/>
                <a:gd name="f36" fmla="val 76"/>
                <a:gd name="f37" fmla="val 19"/>
                <a:gd name="f38" fmla="val 77"/>
                <a:gd name="f39" fmla="val 25"/>
                <a:gd name="f40" fmla="val 27"/>
                <a:gd name="f41" fmla="val 79"/>
                <a:gd name="f42" fmla="val 41"/>
                <a:gd name="f43" fmla="val 75"/>
                <a:gd name="f44" fmla="val 49"/>
                <a:gd name="f45" fmla="val 61"/>
                <a:gd name="f46" fmla="val 55"/>
                <a:gd name="f47" fmla="val 50"/>
                <a:gd name="f48" fmla="val 56"/>
                <a:gd name="f49" fmla="val 63"/>
                <a:gd name="f50" fmla="val 59"/>
                <a:gd name="f51" fmla="val 81"/>
                <a:gd name="f52" fmla="val 53"/>
                <a:gd name="f53" fmla="val 84"/>
                <a:gd name="f54" fmla="val 54"/>
                <a:gd name="f55" fmla="val 83"/>
                <a:gd name="f56" fmla="val 69"/>
                <a:gd name="f57" fmla="val 66"/>
                <a:gd name="f58" fmla="val 67"/>
                <a:gd name="f59" fmla="val 72"/>
                <a:gd name="f60" fmla="val 91"/>
                <a:gd name="f61" fmla="val 90"/>
                <a:gd name="f62" fmla="val 105"/>
                <a:gd name="f63" fmla="val 115"/>
                <a:gd name="f64" fmla="val 127"/>
                <a:gd name="f65" fmla="val 140"/>
                <a:gd name="f66" fmla="val 152"/>
                <a:gd name="f67" fmla="val 157"/>
                <a:gd name="f68" fmla="val 99"/>
                <a:gd name="f69" fmla="val 161"/>
                <a:gd name="f70" fmla="val 96"/>
                <a:gd name="f71" fmla="val 165"/>
                <a:gd name="f72" fmla="val 93"/>
                <a:gd name="f73" fmla="val 87"/>
                <a:gd name="f74" fmla="val 85"/>
                <a:gd name="f75" fmla="val 138"/>
                <a:gd name="f76" fmla="val 86"/>
                <a:gd name="f77" fmla="val 124"/>
                <a:gd name="f78" fmla="val 109"/>
                <a:gd name="f79" fmla="val 73"/>
                <a:gd name="f80" fmla="val 112"/>
                <a:gd name="f81" fmla="val 118"/>
                <a:gd name="f82" fmla="val 120"/>
                <a:gd name="f83" fmla="val 121"/>
                <a:gd name="f84" fmla="val 122"/>
                <a:gd name="f85" fmla="val 150"/>
                <a:gd name="f86" fmla="val 48"/>
                <a:gd name="f87" fmla="val 174"/>
                <a:gd name="f88" fmla="val 198"/>
                <a:gd name="f89" fmla="val 34"/>
                <a:gd name="f90" fmla="val 202"/>
                <a:gd name="f91" fmla="val 200"/>
                <a:gd name="f92" fmla="val 195"/>
                <a:gd name="f93" fmla="val 191"/>
                <a:gd name="f94" fmla="val 188"/>
                <a:gd name="f95" fmla="val 185"/>
                <a:gd name="f96" fmla="val 183"/>
                <a:gd name="f97" fmla="val 153"/>
                <a:gd name="f98" fmla="val 33"/>
                <a:gd name="f99" fmla="val 95"/>
                <a:gd name="f100" fmla="val 12"/>
                <a:gd name="f101" fmla="val 7"/>
                <a:gd name="f102" fmla="val 71"/>
                <a:gd name="f103" fmla="+- 0 0 -90"/>
                <a:gd name="f104" fmla="*/ f3 1 107"/>
                <a:gd name="f105" fmla="*/ f4 1 204"/>
                <a:gd name="f106" fmla="val f5"/>
                <a:gd name="f107" fmla="val f6"/>
                <a:gd name="f108" fmla="val f7"/>
                <a:gd name="f109" fmla="*/ f103 f0 1"/>
                <a:gd name="f110" fmla="+- f108 0 f106"/>
                <a:gd name="f111" fmla="+- f107 0 f106"/>
                <a:gd name="f112" fmla="*/ f109 1 f2"/>
                <a:gd name="f113" fmla="*/ f111 1 107"/>
                <a:gd name="f114" fmla="*/ f110 1 204"/>
                <a:gd name="f115" fmla="*/ 8 f111 1"/>
                <a:gd name="f116" fmla="*/ 52 f110 1"/>
                <a:gd name="f117" fmla="*/ 13 f111 1"/>
                <a:gd name="f118" fmla="*/ 24 f110 1"/>
                <a:gd name="f119" fmla="*/ 30 f111 1"/>
                <a:gd name="f120" fmla="*/ 18 f110 1"/>
                <a:gd name="f121" fmla="*/ 51 f111 1"/>
                <a:gd name="f122" fmla="*/ 40 f110 1"/>
                <a:gd name="f123" fmla="*/ 62 f111 1"/>
                <a:gd name="f124" fmla="*/ 21 f110 1"/>
                <a:gd name="f125" fmla="*/ 68 f111 1"/>
                <a:gd name="f126" fmla="*/ 1 f110 1"/>
                <a:gd name="f127" fmla="*/ 76 f111 1"/>
                <a:gd name="f128" fmla="*/ 19 f110 1"/>
                <a:gd name="f129" fmla="*/ 77 f111 1"/>
                <a:gd name="f130" fmla="*/ 27 f110 1"/>
                <a:gd name="f131" fmla="*/ 61 f111 1"/>
                <a:gd name="f132" fmla="*/ 51 f110 1"/>
                <a:gd name="f133" fmla="*/ 56 f111 1"/>
                <a:gd name="f134" fmla="*/ 63 f110 1"/>
                <a:gd name="f135" fmla="*/ 74 f111 1"/>
                <a:gd name="f136" fmla="*/ 84 f111 1"/>
                <a:gd name="f137" fmla="*/ 54 f110 1"/>
                <a:gd name="f138" fmla="*/ 81 f111 1"/>
                <a:gd name="f139" fmla="*/ 64 f111 1"/>
                <a:gd name="f140" fmla="*/ 74 f110 1"/>
                <a:gd name="f141" fmla="*/ 72 f111 1"/>
                <a:gd name="f142" fmla="*/ 91 f110 1"/>
                <a:gd name="f143" fmla="*/ 90 f110 1"/>
                <a:gd name="f144" fmla="*/ 105 f111 1"/>
                <a:gd name="f145" fmla="*/ 115 f110 1"/>
                <a:gd name="f146" fmla="*/ 152 f110 1"/>
                <a:gd name="f147" fmla="*/ 96 f111 1"/>
                <a:gd name="f148" fmla="*/ 165 f110 1"/>
                <a:gd name="f149" fmla="*/ 87 f111 1"/>
                <a:gd name="f150" fmla="*/ 86 f111 1"/>
                <a:gd name="f151" fmla="*/ 109 f110 1"/>
                <a:gd name="f152" fmla="*/ 50 f111 1"/>
                <a:gd name="f153" fmla="*/ 118 f110 1"/>
                <a:gd name="f154" fmla="*/ 49 f111 1"/>
                <a:gd name="f155" fmla="*/ 122 f110 1"/>
                <a:gd name="f156" fmla="*/ 35 f111 1"/>
                <a:gd name="f157" fmla="*/ 198 f110 1"/>
                <a:gd name="f158" fmla="*/ 22 f111 1"/>
                <a:gd name="f159" fmla="*/ 204 f110 1"/>
                <a:gd name="f160" fmla="*/ 18 f111 1"/>
                <a:gd name="f161" fmla="*/ 191 f110 1"/>
                <a:gd name="f162" fmla="*/ 21 f111 1"/>
                <a:gd name="f163" fmla="*/ 183 f110 1"/>
                <a:gd name="f164" fmla="*/ 19 f111 1"/>
                <a:gd name="f165" fmla="*/ 95 f110 1"/>
                <a:gd name="f166" fmla="*/ 7 f111 1"/>
                <a:gd name="f167" fmla="*/ 71 f110 1"/>
                <a:gd name="f168" fmla="+- f112 0 f1"/>
                <a:gd name="f169" fmla="*/ f115 1 107"/>
                <a:gd name="f170" fmla="*/ f116 1 204"/>
                <a:gd name="f171" fmla="*/ f117 1 107"/>
                <a:gd name="f172" fmla="*/ f118 1 204"/>
                <a:gd name="f173" fmla="*/ f119 1 107"/>
                <a:gd name="f174" fmla="*/ f120 1 204"/>
                <a:gd name="f175" fmla="*/ f121 1 107"/>
                <a:gd name="f176" fmla="*/ f122 1 204"/>
                <a:gd name="f177" fmla="*/ f123 1 107"/>
                <a:gd name="f178" fmla="*/ f124 1 204"/>
                <a:gd name="f179" fmla="*/ f125 1 107"/>
                <a:gd name="f180" fmla="*/ f126 1 204"/>
                <a:gd name="f181" fmla="*/ f127 1 107"/>
                <a:gd name="f182" fmla="*/ f128 1 204"/>
                <a:gd name="f183" fmla="*/ f129 1 107"/>
                <a:gd name="f184" fmla="*/ f130 1 204"/>
                <a:gd name="f185" fmla="*/ f131 1 107"/>
                <a:gd name="f186" fmla="*/ f132 1 204"/>
                <a:gd name="f187" fmla="*/ f133 1 107"/>
                <a:gd name="f188" fmla="*/ f134 1 204"/>
                <a:gd name="f189" fmla="*/ f135 1 107"/>
                <a:gd name="f190" fmla="*/ f136 1 107"/>
                <a:gd name="f191" fmla="*/ f137 1 204"/>
                <a:gd name="f192" fmla="*/ f138 1 107"/>
                <a:gd name="f193" fmla="*/ f139 1 107"/>
                <a:gd name="f194" fmla="*/ f140 1 204"/>
                <a:gd name="f195" fmla="*/ f141 1 107"/>
                <a:gd name="f196" fmla="*/ f142 1 204"/>
                <a:gd name="f197" fmla="*/ f143 1 204"/>
                <a:gd name="f198" fmla="*/ f144 1 107"/>
                <a:gd name="f199" fmla="*/ f145 1 204"/>
                <a:gd name="f200" fmla="*/ f146 1 204"/>
                <a:gd name="f201" fmla="*/ f147 1 107"/>
                <a:gd name="f202" fmla="*/ f148 1 204"/>
                <a:gd name="f203" fmla="*/ f149 1 107"/>
                <a:gd name="f204" fmla="*/ f150 1 107"/>
                <a:gd name="f205" fmla="*/ f151 1 204"/>
                <a:gd name="f206" fmla="*/ f152 1 107"/>
                <a:gd name="f207" fmla="*/ f153 1 204"/>
                <a:gd name="f208" fmla="*/ f154 1 107"/>
                <a:gd name="f209" fmla="*/ f155 1 204"/>
                <a:gd name="f210" fmla="*/ f156 1 107"/>
                <a:gd name="f211" fmla="*/ f157 1 204"/>
                <a:gd name="f212" fmla="*/ f158 1 107"/>
                <a:gd name="f213" fmla="*/ f159 1 204"/>
                <a:gd name="f214" fmla="*/ f160 1 107"/>
                <a:gd name="f215" fmla="*/ f161 1 204"/>
                <a:gd name="f216" fmla="*/ f162 1 107"/>
                <a:gd name="f217" fmla="*/ f163 1 204"/>
                <a:gd name="f218" fmla="*/ f164 1 107"/>
                <a:gd name="f219" fmla="*/ f165 1 204"/>
                <a:gd name="f220" fmla="*/ f166 1 107"/>
                <a:gd name="f221" fmla="*/ f167 1 204"/>
                <a:gd name="f222" fmla="*/ 0 1 f113"/>
                <a:gd name="f223" fmla="*/ f107 1 f113"/>
                <a:gd name="f224" fmla="*/ 0 1 f114"/>
                <a:gd name="f225" fmla="*/ f108 1 f114"/>
                <a:gd name="f226" fmla="*/ f169 1 f113"/>
                <a:gd name="f227" fmla="*/ f170 1 f114"/>
                <a:gd name="f228" fmla="*/ f171 1 f113"/>
                <a:gd name="f229" fmla="*/ f172 1 f114"/>
                <a:gd name="f230" fmla="*/ f173 1 f113"/>
                <a:gd name="f231" fmla="*/ f174 1 f114"/>
                <a:gd name="f232" fmla="*/ f175 1 f113"/>
                <a:gd name="f233" fmla="*/ f176 1 f114"/>
                <a:gd name="f234" fmla="*/ f177 1 f113"/>
                <a:gd name="f235" fmla="*/ f178 1 f114"/>
                <a:gd name="f236" fmla="*/ f179 1 f113"/>
                <a:gd name="f237" fmla="*/ f180 1 f114"/>
                <a:gd name="f238" fmla="*/ f181 1 f113"/>
                <a:gd name="f239" fmla="*/ f182 1 f114"/>
                <a:gd name="f240" fmla="*/ f183 1 f113"/>
                <a:gd name="f241" fmla="*/ f184 1 f114"/>
                <a:gd name="f242" fmla="*/ f185 1 f113"/>
                <a:gd name="f243" fmla="*/ f186 1 f114"/>
                <a:gd name="f244" fmla="*/ f187 1 f113"/>
                <a:gd name="f245" fmla="*/ f188 1 f114"/>
                <a:gd name="f246" fmla="*/ f189 1 f113"/>
                <a:gd name="f247" fmla="*/ f190 1 f113"/>
                <a:gd name="f248" fmla="*/ f191 1 f114"/>
                <a:gd name="f249" fmla="*/ f192 1 f113"/>
                <a:gd name="f250" fmla="*/ f193 1 f113"/>
                <a:gd name="f251" fmla="*/ f194 1 f114"/>
                <a:gd name="f252" fmla="*/ f195 1 f113"/>
                <a:gd name="f253" fmla="*/ f196 1 f114"/>
                <a:gd name="f254" fmla="*/ f197 1 f114"/>
                <a:gd name="f255" fmla="*/ f198 1 f113"/>
                <a:gd name="f256" fmla="*/ f199 1 f114"/>
                <a:gd name="f257" fmla="*/ f200 1 f114"/>
                <a:gd name="f258" fmla="*/ f201 1 f113"/>
                <a:gd name="f259" fmla="*/ f202 1 f114"/>
                <a:gd name="f260" fmla="*/ f203 1 f113"/>
                <a:gd name="f261" fmla="*/ f204 1 f113"/>
                <a:gd name="f262" fmla="*/ f205 1 f114"/>
                <a:gd name="f263" fmla="*/ f206 1 f113"/>
                <a:gd name="f264" fmla="*/ f207 1 f114"/>
                <a:gd name="f265" fmla="*/ f208 1 f113"/>
                <a:gd name="f266" fmla="*/ f209 1 f114"/>
                <a:gd name="f267" fmla="*/ f210 1 f113"/>
                <a:gd name="f268" fmla="*/ f211 1 f114"/>
                <a:gd name="f269" fmla="*/ f212 1 f113"/>
                <a:gd name="f270" fmla="*/ f213 1 f114"/>
                <a:gd name="f271" fmla="*/ f214 1 f113"/>
                <a:gd name="f272" fmla="*/ f215 1 f114"/>
                <a:gd name="f273" fmla="*/ f216 1 f113"/>
                <a:gd name="f274" fmla="*/ f217 1 f114"/>
                <a:gd name="f275" fmla="*/ f218 1 f113"/>
                <a:gd name="f276" fmla="*/ f219 1 f114"/>
                <a:gd name="f277" fmla="*/ f220 1 f113"/>
                <a:gd name="f278" fmla="*/ f221 1 f114"/>
                <a:gd name="f279" fmla="*/ f222 f104 1"/>
                <a:gd name="f280" fmla="*/ f223 f104 1"/>
                <a:gd name="f281" fmla="*/ f225 f105 1"/>
                <a:gd name="f282" fmla="*/ f224 f105 1"/>
                <a:gd name="f283" fmla="*/ f226 f104 1"/>
                <a:gd name="f284" fmla="*/ f227 f105 1"/>
                <a:gd name="f285" fmla="*/ f228 f104 1"/>
                <a:gd name="f286" fmla="*/ f229 f105 1"/>
                <a:gd name="f287" fmla="*/ f230 f104 1"/>
                <a:gd name="f288" fmla="*/ f231 f105 1"/>
                <a:gd name="f289" fmla="*/ f232 f104 1"/>
                <a:gd name="f290" fmla="*/ f233 f105 1"/>
                <a:gd name="f291" fmla="*/ f234 f104 1"/>
                <a:gd name="f292" fmla="*/ f235 f105 1"/>
                <a:gd name="f293" fmla="*/ f236 f104 1"/>
                <a:gd name="f294" fmla="*/ f237 f105 1"/>
                <a:gd name="f295" fmla="*/ f238 f104 1"/>
                <a:gd name="f296" fmla="*/ f239 f105 1"/>
                <a:gd name="f297" fmla="*/ f240 f104 1"/>
                <a:gd name="f298" fmla="*/ f241 f105 1"/>
                <a:gd name="f299" fmla="*/ f242 f104 1"/>
                <a:gd name="f300" fmla="*/ f243 f105 1"/>
                <a:gd name="f301" fmla="*/ f244 f104 1"/>
                <a:gd name="f302" fmla="*/ f245 f105 1"/>
                <a:gd name="f303" fmla="*/ f246 f104 1"/>
                <a:gd name="f304" fmla="*/ f247 f104 1"/>
                <a:gd name="f305" fmla="*/ f248 f105 1"/>
                <a:gd name="f306" fmla="*/ f249 f104 1"/>
                <a:gd name="f307" fmla="*/ f250 f104 1"/>
                <a:gd name="f308" fmla="*/ f251 f105 1"/>
                <a:gd name="f309" fmla="*/ f252 f104 1"/>
                <a:gd name="f310" fmla="*/ f253 f105 1"/>
                <a:gd name="f311" fmla="*/ f254 f105 1"/>
                <a:gd name="f312" fmla="*/ f255 f104 1"/>
                <a:gd name="f313" fmla="*/ f256 f105 1"/>
                <a:gd name="f314" fmla="*/ f257 f105 1"/>
                <a:gd name="f315" fmla="*/ f258 f104 1"/>
                <a:gd name="f316" fmla="*/ f259 f105 1"/>
                <a:gd name="f317" fmla="*/ f260 f104 1"/>
                <a:gd name="f318" fmla="*/ f261 f104 1"/>
                <a:gd name="f319" fmla="*/ f262 f105 1"/>
                <a:gd name="f320" fmla="*/ f263 f104 1"/>
                <a:gd name="f321" fmla="*/ f264 f105 1"/>
                <a:gd name="f322" fmla="*/ f265 f104 1"/>
                <a:gd name="f323" fmla="*/ f266 f105 1"/>
                <a:gd name="f324" fmla="*/ f267 f104 1"/>
                <a:gd name="f325" fmla="*/ f268 f105 1"/>
                <a:gd name="f326" fmla="*/ f269 f104 1"/>
                <a:gd name="f327" fmla="*/ f270 f105 1"/>
                <a:gd name="f328" fmla="*/ f271 f104 1"/>
                <a:gd name="f329" fmla="*/ f272 f105 1"/>
                <a:gd name="f330" fmla="*/ f273 f104 1"/>
                <a:gd name="f331" fmla="*/ f274 f105 1"/>
                <a:gd name="f332" fmla="*/ f275 f104 1"/>
                <a:gd name="f333" fmla="*/ f276 f105 1"/>
                <a:gd name="f334" fmla="*/ f277 f104 1"/>
                <a:gd name="f335" fmla="*/ f278 f105 1"/>
              </a:gdLst>
              <a:ahLst/>
              <a:cxnLst>
                <a:cxn ang="3cd4">
                  <a:pos x="hc" y="t"/>
                </a:cxn>
                <a:cxn ang="0">
                  <a:pos x="r" y="vc"/>
                </a:cxn>
                <a:cxn ang="cd4">
                  <a:pos x="hc" y="b"/>
                </a:cxn>
                <a:cxn ang="cd2">
                  <a:pos x="l" y="vc"/>
                </a:cxn>
                <a:cxn ang="f168">
                  <a:pos x="f283" y="f284"/>
                </a:cxn>
                <a:cxn ang="f168">
                  <a:pos x="f285" y="f286"/>
                </a:cxn>
                <a:cxn ang="f168">
                  <a:pos x="f287" y="f288"/>
                </a:cxn>
                <a:cxn ang="f168">
                  <a:pos x="f289" y="f290"/>
                </a:cxn>
                <a:cxn ang="f168">
                  <a:pos x="f291" y="f292"/>
                </a:cxn>
                <a:cxn ang="f168">
                  <a:pos x="f293" y="f294"/>
                </a:cxn>
                <a:cxn ang="f168">
                  <a:pos x="f295" y="f296"/>
                </a:cxn>
                <a:cxn ang="f168">
                  <a:pos x="f297" y="f298"/>
                </a:cxn>
                <a:cxn ang="f168">
                  <a:pos x="f299" y="f300"/>
                </a:cxn>
                <a:cxn ang="f168">
                  <a:pos x="f301" y="f302"/>
                </a:cxn>
                <a:cxn ang="f168">
                  <a:pos x="f303" y="f284"/>
                </a:cxn>
                <a:cxn ang="f168">
                  <a:pos x="f304" y="f305"/>
                </a:cxn>
                <a:cxn ang="f168">
                  <a:pos x="f306" y="f302"/>
                </a:cxn>
                <a:cxn ang="f168">
                  <a:pos x="f307" y="f308"/>
                </a:cxn>
                <a:cxn ang="f168">
                  <a:pos x="f309" y="f310"/>
                </a:cxn>
                <a:cxn ang="f168">
                  <a:pos x="f295" y="f311"/>
                </a:cxn>
                <a:cxn ang="f168">
                  <a:pos x="f312" y="f313"/>
                </a:cxn>
                <a:cxn ang="f168">
                  <a:pos x="f312" y="f314"/>
                </a:cxn>
                <a:cxn ang="f168">
                  <a:pos x="f315" y="f316"/>
                </a:cxn>
                <a:cxn ang="f168">
                  <a:pos x="f317" y="f314"/>
                </a:cxn>
                <a:cxn ang="f168">
                  <a:pos x="f318" y="f319"/>
                </a:cxn>
                <a:cxn ang="f168">
                  <a:pos x="f320" y="f321"/>
                </a:cxn>
                <a:cxn ang="f168">
                  <a:pos x="f322" y="f323"/>
                </a:cxn>
                <a:cxn ang="f168">
                  <a:pos x="f324" y="f325"/>
                </a:cxn>
                <a:cxn ang="f168">
                  <a:pos x="f326" y="f327"/>
                </a:cxn>
                <a:cxn ang="f168">
                  <a:pos x="f328" y="f329"/>
                </a:cxn>
                <a:cxn ang="f168">
                  <a:pos x="f330" y="f331"/>
                </a:cxn>
                <a:cxn ang="f168">
                  <a:pos x="f332" y="f333"/>
                </a:cxn>
                <a:cxn ang="f168">
                  <a:pos x="f334" y="f335"/>
                </a:cxn>
                <a:cxn ang="f168">
                  <a:pos x="f283" y="f284"/>
                </a:cxn>
              </a:cxnLst>
              <a:rect l="f279" t="f282" r="f280" b="f281"/>
              <a:pathLst>
                <a:path w="107" h="204">
                  <a:moveTo>
                    <a:pt x="f8" y="f9"/>
                  </a:moveTo>
                  <a:cubicBezTo>
                    <a:pt x="f10" y="f11"/>
                    <a:pt x="f10" y="f12"/>
                    <a:pt x="f13" y="f14"/>
                  </a:cubicBezTo>
                  <a:cubicBezTo>
                    <a:pt x="f15" y="f16"/>
                    <a:pt x="f17" y="f18"/>
                    <a:pt x="f19" y="f20"/>
                  </a:cubicBezTo>
                  <a:cubicBezTo>
                    <a:pt x="f21" y="f22"/>
                    <a:pt x="f23" y="f19"/>
                    <a:pt x="f24" y="f11"/>
                  </a:cubicBezTo>
                  <a:cubicBezTo>
                    <a:pt x="f25" y="f11"/>
                    <a:pt x="f26" y="f27"/>
                    <a:pt x="f28" y="f29"/>
                  </a:cubicBezTo>
                  <a:cubicBezTo>
                    <a:pt x="f28" y="f30"/>
                    <a:pt x="f31" y="f32"/>
                    <a:pt x="f33" y="f32"/>
                  </a:cubicBezTo>
                  <a:cubicBezTo>
                    <a:pt x="f34" y="f5"/>
                    <a:pt x="f35" y="f13"/>
                    <a:pt x="f36" y="f37"/>
                  </a:cubicBezTo>
                  <a:cubicBezTo>
                    <a:pt x="f38" y="f22"/>
                    <a:pt x="f36" y="f39"/>
                    <a:pt x="f38" y="f40"/>
                  </a:cubicBezTo>
                  <a:cubicBezTo>
                    <a:pt x="f41" y="f42"/>
                    <a:pt x="f43" y="f44"/>
                    <a:pt x="f45" y="f24"/>
                  </a:cubicBezTo>
                  <a:cubicBezTo>
                    <a:pt x="f46" y="f9"/>
                    <a:pt x="f47" y="f46"/>
                    <a:pt x="f48" y="f49"/>
                  </a:cubicBezTo>
                  <a:cubicBezTo>
                    <a:pt x="f28" y="f50"/>
                    <a:pt x="f33" y="f46"/>
                    <a:pt x="f35" y="f9"/>
                  </a:cubicBezTo>
                  <a:cubicBezTo>
                    <a:pt x="f38" y="f24"/>
                    <a:pt x="f51" y="f52"/>
                    <a:pt x="f53" y="f54"/>
                  </a:cubicBezTo>
                  <a:cubicBezTo>
                    <a:pt x="f55" y="f31"/>
                    <a:pt x="f55" y="f45"/>
                    <a:pt x="f51" y="f49"/>
                  </a:cubicBezTo>
                  <a:cubicBezTo>
                    <a:pt x="f35" y="f56"/>
                    <a:pt x="f57" y="f35"/>
                    <a:pt x="f26" y="f35"/>
                  </a:cubicBezTo>
                  <a:cubicBezTo>
                    <a:pt x="f58" y="f41"/>
                    <a:pt x="f56" y="f53"/>
                    <a:pt x="f59" y="f60"/>
                  </a:cubicBezTo>
                  <a:cubicBezTo>
                    <a:pt x="f59" y="f60"/>
                    <a:pt x="f35" y="f60"/>
                    <a:pt x="f36" y="f61"/>
                  </a:cubicBezTo>
                  <a:cubicBezTo>
                    <a:pt x="f62" y="f53"/>
                    <a:pt x="f62" y="f53"/>
                    <a:pt x="f62" y="f63"/>
                  </a:cubicBezTo>
                  <a:cubicBezTo>
                    <a:pt x="f62" y="f64"/>
                    <a:pt x="f6" y="f65"/>
                    <a:pt x="f62" y="f66"/>
                  </a:cubicBezTo>
                  <a:cubicBezTo>
                    <a:pt x="f62" y="f67"/>
                    <a:pt x="f68" y="f69"/>
                    <a:pt x="f70" y="f71"/>
                  </a:cubicBezTo>
                  <a:cubicBezTo>
                    <a:pt x="f72" y="f69"/>
                    <a:pt x="f73" y="f67"/>
                    <a:pt x="f73" y="f66"/>
                  </a:cubicBezTo>
                  <a:cubicBezTo>
                    <a:pt x="f74" y="f75"/>
                    <a:pt x="f76" y="f77"/>
                    <a:pt x="f76" y="f78"/>
                  </a:cubicBezTo>
                  <a:cubicBezTo>
                    <a:pt x="f79" y="f80"/>
                    <a:pt x="f45" y="f63"/>
                    <a:pt x="f47" y="f81"/>
                  </a:cubicBezTo>
                  <a:cubicBezTo>
                    <a:pt x="f47" y="f82"/>
                    <a:pt x="f44" y="f83"/>
                    <a:pt x="f44" y="f84"/>
                  </a:cubicBezTo>
                  <a:cubicBezTo>
                    <a:pt x="f28" y="f85"/>
                    <a:pt x="f86" y="f87"/>
                    <a:pt x="f27" y="f88"/>
                  </a:cubicBezTo>
                  <a:cubicBezTo>
                    <a:pt x="f89" y="f90"/>
                    <a:pt x="f17" y="f90"/>
                    <a:pt x="f22" y="f7"/>
                  </a:cubicBezTo>
                  <a:cubicBezTo>
                    <a:pt x="f16" y="f91"/>
                    <a:pt x="f37" y="f92"/>
                    <a:pt x="f20" y="f93"/>
                  </a:cubicBezTo>
                  <a:cubicBezTo>
                    <a:pt x="f20" y="f94"/>
                    <a:pt x="f16" y="f95"/>
                    <a:pt x="f29" y="f96"/>
                  </a:cubicBezTo>
                  <a:cubicBezTo>
                    <a:pt x="f42" y="f97"/>
                    <a:pt x="f98" y="f77"/>
                    <a:pt x="f37" y="f99"/>
                  </a:cubicBezTo>
                  <a:cubicBezTo>
                    <a:pt x="f15" y="f73"/>
                    <a:pt x="f100" y="f41"/>
                    <a:pt x="f101" y="f102"/>
                  </a:cubicBezTo>
                  <a:cubicBezTo>
                    <a:pt x="f32" y="f28"/>
                    <a:pt x="f5" y="f46"/>
                    <a:pt x="f8" y="f9"/>
                  </a:cubicBezTo>
                  <a:close/>
                </a:path>
              </a:pathLst>
            </a:custGeom>
            <a:grp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AR" sz="1400" b="0" i="0" u="none" strike="noStrike" kern="0" cap="none" spc="0" baseline="0">
                <a:solidFill>
                  <a:schemeClr val="accent2">
                    <a:lumMod val="20000"/>
                    <a:lumOff val="80000"/>
                  </a:schemeClr>
                </a:solidFill>
                <a:uFillTx/>
                <a:latin typeface="Arial"/>
                <a:ea typeface="Arial"/>
                <a:cs typeface="Arial"/>
              </a:endParaRPr>
            </a:p>
          </p:txBody>
        </p:sp>
        <p:sp>
          <p:nvSpPr>
            <p:cNvPr id="506" name="Freeform 6">
              <a:extLst>
                <a:ext uri="{FF2B5EF4-FFF2-40B4-BE49-F238E27FC236}">
                  <a16:creationId xmlns:a16="http://schemas.microsoft.com/office/drawing/2014/main" id="{E53EC873-7436-4D44-A524-006AAA8EAA25}"/>
                </a:ext>
              </a:extLst>
            </p:cNvPr>
            <p:cNvSpPr/>
            <p:nvPr/>
          </p:nvSpPr>
          <p:spPr>
            <a:xfrm>
              <a:off x="7532690" y="3560765"/>
              <a:ext cx="573091" cy="1457325"/>
            </a:xfrm>
            <a:custGeom>
              <a:avLst/>
              <a:gdLst>
                <a:gd name="f0" fmla="val 10800000"/>
                <a:gd name="f1" fmla="val 5400000"/>
                <a:gd name="f2" fmla="val 180"/>
                <a:gd name="f3" fmla="val w"/>
                <a:gd name="f4" fmla="val h"/>
                <a:gd name="f5" fmla="val 0"/>
                <a:gd name="f6" fmla="val 67"/>
                <a:gd name="f7" fmla="val 171"/>
                <a:gd name="f8" fmla="val 34"/>
                <a:gd name="f9" fmla="val 73"/>
                <a:gd name="f10" fmla="val 32"/>
                <a:gd name="f11" fmla="val 81"/>
                <a:gd name="f12" fmla="val 30"/>
                <a:gd name="f13" fmla="val 89"/>
                <a:gd name="f14" fmla="val 26"/>
                <a:gd name="f15" fmla="val 97"/>
                <a:gd name="f16" fmla="val 25"/>
                <a:gd name="f17" fmla="val 101"/>
                <a:gd name="f18" fmla="val 20"/>
                <a:gd name="f19" fmla="val 103"/>
                <a:gd name="f20" fmla="val 17"/>
                <a:gd name="f21" fmla="val 105"/>
                <a:gd name="f22" fmla="val 16"/>
                <a:gd name="f23" fmla="val 12"/>
                <a:gd name="f24" fmla="val 13"/>
                <a:gd name="f25" fmla="val 93"/>
                <a:gd name="f26" fmla="val 80"/>
                <a:gd name="f27" fmla="val 22"/>
                <a:gd name="f28" fmla="val 54"/>
                <a:gd name="f29" fmla="val 27"/>
                <a:gd name="f30" fmla="val 47"/>
                <a:gd name="f31" fmla="val 39"/>
                <a:gd name="f32" fmla="val 18"/>
                <a:gd name="f33" fmla="val 38"/>
                <a:gd name="f34" fmla="val 8"/>
                <a:gd name="f35" fmla="val 1"/>
                <a:gd name="f36" fmla="val 7"/>
                <a:gd name="f37" fmla="val 5"/>
                <a:gd name="f38" fmla="val 6"/>
                <a:gd name="f39" fmla="val 35"/>
                <a:gd name="f40" fmla="val 36"/>
                <a:gd name="f41" fmla="val 46"/>
                <a:gd name="f42" fmla="val 15"/>
                <a:gd name="f43" fmla="val 51"/>
                <a:gd name="f44" fmla="val 21"/>
                <a:gd name="f45" fmla="val 53"/>
                <a:gd name="f46" fmla="val 56"/>
                <a:gd name="f47" fmla="val 59"/>
                <a:gd name="f48" fmla="val 48"/>
                <a:gd name="f49" fmla="val 62"/>
                <a:gd name="f50" fmla="val 66"/>
                <a:gd name="f51" fmla="val 72"/>
                <a:gd name="f52" fmla="val 82"/>
                <a:gd name="f53" fmla="val 45"/>
                <a:gd name="f54" fmla="val 109"/>
                <a:gd name="f55" fmla="val 52"/>
                <a:gd name="f56" fmla="val 125"/>
                <a:gd name="f57" fmla="val 57"/>
                <a:gd name="f58" fmla="val 135"/>
                <a:gd name="f59" fmla="val 61"/>
                <a:gd name="f60" fmla="val 146"/>
                <a:gd name="f61" fmla="val 63"/>
                <a:gd name="f62" fmla="val 157"/>
                <a:gd name="f63" fmla="val 64"/>
                <a:gd name="f64" fmla="val 161"/>
                <a:gd name="f65" fmla="val 60"/>
                <a:gd name="f66" fmla="val 166"/>
                <a:gd name="f67" fmla="val 58"/>
                <a:gd name="f68" fmla="val 168"/>
                <a:gd name="f69" fmla="val 167"/>
                <a:gd name="f70" fmla="val 163"/>
                <a:gd name="f71" fmla="val 149"/>
                <a:gd name="f72" fmla="val 120"/>
                <a:gd name="f73" fmla="val 29"/>
                <a:gd name="f74" fmla="val 115"/>
                <a:gd name="f75" fmla="val 110"/>
                <a:gd name="f76" fmla="val 31"/>
                <a:gd name="f77" fmla="val 104"/>
                <a:gd name="f78" fmla="val 33"/>
                <a:gd name="f79" fmla="val 94"/>
                <a:gd name="f80" fmla="val 84"/>
                <a:gd name="f81" fmla="val 74"/>
                <a:gd name="f82" fmla="val 37"/>
                <a:gd name="f83" fmla="+- 0 0 -90"/>
                <a:gd name="f84" fmla="*/ f3 1 67"/>
                <a:gd name="f85" fmla="*/ f4 1 171"/>
                <a:gd name="f86" fmla="val f5"/>
                <a:gd name="f87" fmla="val f6"/>
                <a:gd name="f88" fmla="val f7"/>
                <a:gd name="f89" fmla="*/ f83 f0 1"/>
                <a:gd name="f90" fmla="+- f88 0 f86"/>
                <a:gd name="f91" fmla="+- f87 0 f86"/>
                <a:gd name="f92" fmla="*/ f89 1 f2"/>
                <a:gd name="f93" fmla="*/ f91 1 67"/>
                <a:gd name="f94" fmla="*/ f90 1 171"/>
                <a:gd name="f95" fmla="*/ 34 f91 1"/>
                <a:gd name="f96" fmla="*/ 73 f90 1"/>
                <a:gd name="f97" fmla="*/ 26 f91 1"/>
                <a:gd name="f98" fmla="*/ 97 f90 1"/>
                <a:gd name="f99" fmla="*/ 17 f91 1"/>
                <a:gd name="f100" fmla="*/ 105 f90 1"/>
                <a:gd name="f101" fmla="*/ 13 f91 1"/>
                <a:gd name="f102" fmla="*/ 93 f90 1"/>
                <a:gd name="f103" fmla="*/ 25 f91 1"/>
                <a:gd name="f104" fmla="*/ 54 f90 1"/>
                <a:gd name="f105" fmla="*/ 18 f91 1"/>
                <a:gd name="f106" fmla="*/ 38 f90 1"/>
                <a:gd name="f107" fmla="*/ 1 f91 1"/>
                <a:gd name="f108" fmla="*/ 22 f90 1"/>
                <a:gd name="f109" fmla="*/ 5 f90 1"/>
                <a:gd name="f110" fmla="*/ 16 f90 1"/>
                <a:gd name="f111" fmla="*/ 36 f91 1"/>
                <a:gd name="f112" fmla="*/ 20 f90 1"/>
                <a:gd name="f113" fmla="*/ 53 f91 1"/>
                <a:gd name="f114" fmla="*/ 30 f90 1"/>
                <a:gd name="f115" fmla="*/ 62 f91 1"/>
                <a:gd name="f116" fmla="*/ 56 f90 1"/>
                <a:gd name="f117" fmla="*/ 59 f91 1"/>
                <a:gd name="f118" fmla="*/ 82 f90 1"/>
                <a:gd name="f119" fmla="*/ 52 f91 1"/>
                <a:gd name="f120" fmla="*/ 125 f90 1"/>
                <a:gd name="f121" fmla="*/ 63 f91 1"/>
                <a:gd name="f122" fmla="*/ 157 f90 1"/>
                <a:gd name="f123" fmla="*/ 58 f91 1"/>
                <a:gd name="f124" fmla="*/ 171 f90 1"/>
                <a:gd name="f125" fmla="*/ 45 f91 1"/>
                <a:gd name="f126" fmla="*/ 163 f90 1"/>
                <a:gd name="f127" fmla="*/ 30 f91 1"/>
                <a:gd name="f128" fmla="*/ 120 f90 1"/>
                <a:gd name="f129" fmla="*/ 31 f91 1"/>
                <a:gd name="f130" fmla="*/ 104 f90 1"/>
                <a:gd name="f131" fmla="*/ 38 f91 1"/>
                <a:gd name="f132" fmla="*/ 74 f90 1"/>
                <a:gd name="f133" fmla="+- f92 0 f1"/>
                <a:gd name="f134" fmla="*/ f95 1 67"/>
                <a:gd name="f135" fmla="*/ f96 1 171"/>
                <a:gd name="f136" fmla="*/ f97 1 67"/>
                <a:gd name="f137" fmla="*/ f98 1 171"/>
                <a:gd name="f138" fmla="*/ f99 1 67"/>
                <a:gd name="f139" fmla="*/ f100 1 171"/>
                <a:gd name="f140" fmla="*/ f101 1 67"/>
                <a:gd name="f141" fmla="*/ f102 1 171"/>
                <a:gd name="f142" fmla="*/ f103 1 67"/>
                <a:gd name="f143" fmla="*/ f104 1 171"/>
                <a:gd name="f144" fmla="*/ f105 1 67"/>
                <a:gd name="f145" fmla="*/ f106 1 171"/>
                <a:gd name="f146" fmla="*/ f107 1 67"/>
                <a:gd name="f147" fmla="*/ f108 1 171"/>
                <a:gd name="f148" fmla="*/ f109 1 171"/>
                <a:gd name="f149" fmla="*/ f110 1 171"/>
                <a:gd name="f150" fmla="*/ f111 1 67"/>
                <a:gd name="f151" fmla="*/ f112 1 171"/>
                <a:gd name="f152" fmla="*/ f113 1 67"/>
                <a:gd name="f153" fmla="*/ f114 1 171"/>
                <a:gd name="f154" fmla="*/ f115 1 67"/>
                <a:gd name="f155" fmla="*/ f116 1 171"/>
                <a:gd name="f156" fmla="*/ f117 1 67"/>
                <a:gd name="f157" fmla="*/ f118 1 171"/>
                <a:gd name="f158" fmla="*/ f119 1 67"/>
                <a:gd name="f159" fmla="*/ f120 1 171"/>
                <a:gd name="f160" fmla="*/ f121 1 67"/>
                <a:gd name="f161" fmla="*/ f122 1 171"/>
                <a:gd name="f162" fmla="*/ f123 1 67"/>
                <a:gd name="f163" fmla="*/ f124 1 171"/>
                <a:gd name="f164" fmla="*/ f125 1 67"/>
                <a:gd name="f165" fmla="*/ f126 1 171"/>
                <a:gd name="f166" fmla="*/ f127 1 67"/>
                <a:gd name="f167" fmla="*/ f128 1 171"/>
                <a:gd name="f168" fmla="*/ f129 1 67"/>
                <a:gd name="f169" fmla="*/ f130 1 171"/>
                <a:gd name="f170" fmla="*/ f131 1 67"/>
                <a:gd name="f171" fmla="*/ f132 1 171"/>
                <a:gd name="f172" fmla="*/ 0 1 f93"/>
                <a:gd name="f173" fmla="*/ f87 1 f93"/>
                <a:gd name="f174" fmla="*/ 0 1 f94"/>
                <a:gd name="f175" fmla="*/ f88 1 f94"/>
                <a:gd name="f176" fmla="*/ f134 1 f93"/>
                <a:gd name="f177" fmla="*/ f135 1 f94"/>
                <a:gd name="f178" fmla="*/ f136 1 f93"/>
                <a:gd name="f179" fmla="*/ f137 1 f94"/>
                <a:gd name="f180" fmla="*/ f138 1 f93"/>
                <a:gd name="f181" fmla="*/ f139 1 f94"/>
                <a:gd name="f182" fmla="*/ f140 1 f93"/>
                <a:gd name="f183" fmla="*/ f141 1 f94"/>
                <a:gd name="f184" fmla="*/ f142 1 f93"/>
                <a:gd name="f185" fmla="*/ f143 1 f94"/>
                <a:gd name="f186" fmla="*/ f144 1 f93"/>
                <a:gd name="f187" fmla="*/ f145 1 f94"/>
                <a:gd name="f188" fmla="*/ f146 1 f93"/>
                <a:gd name="f189" fmla="*/ f147 1 f94"/>
                <a:gd name="f190" fmla="*/ f148 1 f94"/>
                <a:gd name="f191" fmla="*/ f149 1 f94"/>
                <a:gd name="f192" fmla="*/ f150 1 f93"/>
                <a:gd name="f193" fmla="*/ f151 1 f94"/>
                <a:gd name="f194" fmla="*/ f152 1 f93"/>
                <a:gd name="f195" fmla="*/ f153 1 f94"/>
                <a:gd name="f196" fmla="*/ f154 1 f93"/>
                <a:gd name="f197" fmla="*/ f155 1 f94"/>
                <a:gd name="f198" fmla="*/ f156 1 f93"/>
                <a:gd name="f199" fmla="*/ f157 1 f94"/>
                <a:gd name="f200" fmla="*/ f158 1 f93"/>
                <a:gd name="f201" fmla="*/ f159 1 f94"/>
                <a:gd name="f202" fmla="*/ f160 1 f93"/>
                <a:gd name="f203" fmla="*/ f161 1 f94"/>
                <a:gd name="f204" fmla="*/ f162 1 f93"/>
                <a:gd name="f205" fmla="*/ f163 1 f94"/>
                <a:gd name="f206" fmla="*/ f164 1 f93"/>
                <a:gd name="f207" fmla="*/ f165 1 f94"/>
                <a:gd name="f208" fmla="*/ f166 1 f93"/>
                <a:gd name="f209" fmla="*/ f167 1 f94"/>
                <a:gd name="f210" fmla="*/ f168 1 f93"/>
                <a:gd name="f211" fmla="*/ f169 1 f94"/>
                <a:gd name="f212" fmla="*/ f170 1 f93"/>
                <a:gd name="f213" fmla="*/ f171 1 f94"/>
                <a:gd name="f214" fmla="*/ f172 f84 1"/>
                <a:gd name="f215" fmla="*/ f173 f84 1"/>
                <a:gd name="f216" fmla="*/ f175 f85 1"/>
                <a:gd name="f217" fmla="*/ f174 f85 1"/>
                <a:gd name="f218" fmla="*/ f176 f84 1"/>
                <a:gd name="f219" fmla="*/ f177 f85 1"/>
                <a:gd name="f220" fmla="*/ f178 f84 1"/>
                <a:gd name="f221" fmla="*/ f179 f85 1"/>
                <a:gd name="f222" fmla="*/ f180 f84 1"/>
                <a:gd name="f223" fmla="*/ f181 f85 1"/>
                <a:gd name="f224" fmla="*/ f182 f84 1"/>
                <a:gd name="f225" fmla="*/ f183 f85 1"/>
                <a:gd name="f226" fmla="*/ f184 f84 1"/>
                <a:gd name="f227" fmla="*/ f185 f85 1"/>
                <a:gd name="f228" fmla="*/ f186 f84 1"/>
                <a:gd name="f229" fmla="*/ f187 f85 1"/>
                <a:gd name="f230" fmla="*/ f188 f84 1"/>
                <a:gd name="f231" fmla="*/ f189 f85 1"/>
                <a:gd name="f232" fmla="*/ f190 f85 1"/>
                <a:gd name="f233" fmla="*/ f191 f85 1"/>
                <a:gd name="f234" fmla="*/ f192 f84 1"/>
                <a:gd name="f235" fmla="*/ f193 f85 1"/>
                <a:gd name="f236" fmla="*/ f194 f84 1"/>
                <a:gd name="f237" fmla="*/ f195 f85 1"/>
                <a:gd name="f238" fmla="*/ f196 f84 1"/>
                <a:gd name="f239" fmla="*/ f197 f85 1"/>
                <a:gd name="f240" fmla="*/ f198 f84 1"/>
                <a:gd name="f241" fmla="*/ f199 f85 1"/>
                <a:gd name="f242" fmla="*/ f200 f84 1"/>
                <a:gd name="f243" fmla="*/ f201 f85 1"/>
                <a:gd name="f244" fmla="*/ f202 f84 1"/>
                <a:gd name="f245" fmla="*/ f203 f85 1"/>
                <a:gd name="f246" fmla="*/ f204 f84 1"/>
                <a:gd name="f247" fmla="*/ f205 f85 1"/>
                <a:gd name="f248" fmla="*/ f206 f84 1"/>
                <a:gd name="f249" fmla="*/ f207 f85 1"/>
                <a:gd name="f250" fmla="*/ f208 f84 1"/>
                <a:gd name="f251" fmla="*/ f209 f85 1"/>
                <a:gd name="f252" fmla="*/ f210 f84 1"/>
                <a:gd name="f253" fmla="*/ f211 f85 1"/>
                <a:gd name="f254" fmla="*/ f212 f84 1"/>
                <a:gd name="f255" fmla="*/ f213 f85 1"/>
              </a:gdLst>
              <a:ahLst/>
              <a:cxnLst>
                <a:cxn ang="3cd4">
                  <a:pos x="hc" y="t"/>
                </a:cxn>
                <a:cxn ang="0">
                  <a:pos x="r" y="vc"/>
                </a:cxn>
                <a:cxn ang="cd4">
                  <a:pos x="hc" y="b"/>
                </a:cxn>
                <a:cxn ang="cd2">
                  <a:pos x="l" y="vc"/>
                </a:cxn>
                <a:cxn ang="f133">
                  <a:pos x="f218" y="f219"/>
                </a:cxn>
                <a:cxn ang="f133">
                  <a:pos x="f220" y="f221"/>
                </a:cxn>
                <a:cxn ang="f133">
                  <a:pos x="f222" y="f223"/>
                </a:cxn>
                <a:cxn ang="f133">
                  <a:pos x="f224" y="f225"/>
                </a:cxn>
                <a:cxn ang="f133">
                  <a:pos x="f226" y="f227"/>
                </a:cxn>
                <a:cxn ang="f133">
                  <a:pos x="f228" y="f229"/>
                </a:cxn>
                <a:cxn ang="f133">
                  <a:pos x="f230" y="f231"/>
                </a:cxn>
                <a:cxn ang="f133">
                  <a:pos x="f224" y="f232"/>
                </a:cxn>
                <a:cxn ang="f133">
                  <a:pos x="f218" y="f233"/>
                </a:cxn>
                <a:cxn ang="f133">
                  <a:pos x="f234" y="f235"/>
                </a:cxn>
                <a:cxn ang="f133">
                  <a:pos x="f236" y="f237"/>
                </a:cxn>
                <a:cxn ang="f133">
                  <a:pos x="f238" y="f239"/>
                </a:cxn>
                <a:cxn ang="f133">
                  <a:pos x="f240" y="f241"/>
                </a:cxn>
                <a:cxn ang="f133">
                  <a:pos x="f242" y="f243"/>
                </a:cxn>
                <a:cxn ang="f133">
                  <a:pos x="f244" y="f245"/>
                </a:cxn>
                <a:cxn ang="f133">
                  <a:pos x="f246" y="f247"/>
                </a:cxn>
                <a:cxn ang="f133">
                  <a:pos x="f248" y="f249"/>
                </a:cxn>
                <a:cxn ang="f133">
                  <a:pos x="f250" y="f251"/>
                </a:cxn>
                <a:cxn ang="f133">
                  <a:pos x="f252" y="f253"/>
                </a:cxn>
                <a:cxn ang="f133">
                  <a:pos x="f254" y="f255"/>
                </a:cxn>
                <a:cxn ang="f133">
                  <a:pos x="f218" y="f219"/>
                </a:cxn>
              </a:cxnLst>
              <a:rect l="f214" t="f217" r="f215" b="f216"/>
              <a:pathLst>
                <a:path w="67" h="171">
                  <a:moveTo>
                    <a:pt x="f8" y="f9"/>
                  </a:moveTo>
                  <a:cubicBezTo>
                    <a:pt x="f10" y="f11"/>
                    <a:pt x="f12" y="f13"/>
                    <a:pt x="f14" y="f15"/>
                  </a:cubicBezTo>
                  <a:cubicBezTo>
                    <a:pt x="f16" y="f17"/>
                    <a:pt x="f18" y="f19"/>
                    <a:pt x="f20" y="f21"/>
                  </a:cubicBezTo>
                  <a:cubicBezTo>
                    <a:pt x="f22" y="f17"/>
                    <a:pt x="f23" y="f15"/>
                    <a:pt x="f24" y="f25"/>
                  </a:cubicBezTo>
                  <a:cubicBezTo>
                    <a:pt x="f20" y="f26"/>
                    <a:pt x="f27" y="f6"/>
                    <a:pt x="f16" y="f28"/>
                  </a:cubicBezTo>
                  <a:cubicBezTo>
                    <a:pt x="f29" y="f30"/>
                    <a:pt x="f12" y="f31"/>
                    <a:pt x="f32" y="f33"/>
                  </a:cubicBezTo>
                  <a:cubicBezTo>
                    <a:pt x="f34" y="f33"/>
                    <a:pt x="f5" y="f10"/>
                    <a:pt x="f35" y="f27"/>
                  </a:cubicBezTo>
                  <a:cubicBezTo>
                    <a:pt x="f35" y="f22"/>
                    <a:pt x="f36" y="f36"/>
                    <a:pt x="f24" y="f37"/>
                  </a:cubicBezTo>
                  <a:cubicBezTo>
                    <a:pt x="f27" y="f5"/>
                    <a:pt x="f12" y="f38"/>
                    <a:pt x="f8" y="f22"/>
                  </a:cubicBezTo>
                  <a:cubicBezTo>
                    <a:pt x="f8" y="f20"/>
                    <a:pt x="f39" y="f32"/>
                    <a:pt x="f40" y="f18"/>
                  </a:cubicBezTo>
                  <a:cubicBezTo>
                    <a:pt x="f41" y="f42"/>
                    <a:pt x="f43" y="f44"/>
                    <a:pt x="f45" y="f12"/>
                  </a:cubicBezTo>
                  <a:cubicBezTo>
                    <a:pt x="f46" y="f31"/>
                    <a:pt x="f47" y="f48"/>
                    <a:pt x="f49" y="f46"/>
                  </a:cubicBezTo>
                  <a:cubicBezTo>
                    <a:pt x="f50" y="f50"/>
                    <a:pt x="f6" y="f51"/>
                    <a:pt x="f47" y="f52"/>
                  </a:cubicBezTo>
                  <a:cubicBezTo>
                    <a:pt x="f43" y="f25"/>
                    <a:pt x="f53" y="f54"/>
                    <a:pt x="f55" y="f56"/>
                  </a:cubicBezTo>
                  <a:cubicBezTo>
                    <a:pt x="f57" y="f58"/>
                    <a:pt x="f59" y="f60"/>
                    <a:pt x="f61" y="f62"/>
                  </a:cubicBezTo>
                  <a:cubicBezTo>
                    <a:pt x="f63" y="f64"/>
                    <a:pt x="f65" y="f66"/>
                    <a:pt x="f67" y="f7"/>
                  </a:cubicBezTo>
                  <a:cubicBezTo>
                    <a:pt x="f45" y="f68"/>
                    <a:pt x="f30" y="f69"/>
                    <a:pt x="f53" y="f70"/>
                  </a:cubicBezTo>
                  <a:cubicBezTo>
                    <a:pt x="f31" y="f71"/>
                    <a:pt x="f8" y="f58"/>
                    <a:pt x="f12" y="f72"/>
                  </a:cubicBezTo>
                  <a:cubicBezTo>
                    <a:pt x="f73" y="f74"/>
                    <a:pt x="f12" y="f75"/>
                    <a:pt x="f76" y="f77"/>
                  </a:cubicBezTo>
                  <a:cubicBezTo>
                    <a:pt x="f78" y="f79"/>
                    <a:pt x="f40" y="f80"/>
                    <a:pt x="f33" y="f81"/>
                  </a:cubicBezTo>
                  <a:cubicBezTo>
                    <a:pt x="f82" y="f9"/>
                    <a:pt x="f40" y="f9"/>
                    <a:pt x="f8" y="f9"/>
                  </a:cubicBezTo>
                  <a:close/>
                </a:path>
              </a:pathLst>
            </a:custGeom>
            <a:grp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AR" sz="1400" b="0" i="0" u="none" strike="noStrike" kern="0" cap="none" spc="0" baseline="0">
                <a:solidFill>
                  <a:schemeClr val="accent2">
                    <a:lumMod val="20000"/>
                    <a:lumOff val="80000"/>
                  </a:schemeClr>
                </a:solidFill>
                <a:uFillTx/>
                <a:latin typeface="Arial"/>
                <a:ea typeface="Arial"/>
                <a:cs typeface="Arial"/>
              </a:endParaRPr>
            </a:p>
          </p:txBody>
        </p:sp>
      </p:grpSp>
      <p:grpSp>
        <p:nvGrpSpPr>
          <p:cNvPr id="507" name="Google Shape;682;p31"/>
          <p:cNvGrpSpPr/>
          <p:nvPr/>
        </p:nvGrpSpPr>
        <p:grpSpPr>
          <a:xfrm>
            <a:off x="4510492" y="4625030"/>
            <a:ext cx="4600713" cy="150450"/>
            <a:chOff x="0" y="4397412"/>
            <a:chExt cx="4600713" cy="150450"/>
          </a:xfrm>
        </p:grpSpPr>
        <p:sp>
          <p:nvSpPr>
            <p:cNvPr id="508" name="Google Shape;683;p31"/>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684;p31"/>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685;p31"/>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686;p31"/>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687;p31"/>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4020;p80"/>
          <p:cNvSpPr/>
          <p:nvPr/>
        </p:nvSpPr>
        <p:spPr>
          <a:xfrm>
            <a:off x="5307344" y="2490690"/>
            <a:ext cx="768087" cy="746271"/>
          </a:xfrm>
          <a:custGeom>
            <a:avLst/>
            <a:gdLst/>
            <a:ahLst/>
            <a:cxnLst/>
            <a:rect l="l" t="t" r="r" b="b"/>
            <a:pathLst>
              <a:path w="12897" h="12826" extrusionOk="0">
                <a:moveTo>
                  <a:pt x="6434" y="0"/>
                </a:moveTo>
                <a:cubicBezTo>
                  <a:pt x="6415" y="0"/>
                  <a:pt x="6396" y="0"/>
                  <a:pt x="6377" y="0"/>
                </a:cubicBezTo>
                <a:cubicBezTo>
                  <a:pt x="2840" y="41"/>
                  <a:pt x="0" y="2932"/>
                  <a:pt x="31" y="6479"/>
                </a:cubicBezTo>
                <a:cubicBezTo>
                  <a:pt x="72" y="9991"/>
                  <a:pt x="2932" y="12825"/>
                  <a:pt x="6435" y="12825"/>
                </a:cubicBezTo>
                <a:cubicBezTo>
                  <a:pt x="6460" y="12825"/>
                  <a:pt x="6485" y="12825"/>
                  <a:pt x="6510" y="12825"/>
                </a:cubicBezTo>
                <a:cubicBezTo>
                  <a:pt x="10047" y="12794"/>
                  <a:pt x="12897" y="9893"/>
                  <a:pt x="12856" y="6346"/>
                </a:cubicBezTo>
                <a:cubicBezTo>
                  <a:pt x="12825" y="2828"/>
                  <a:pt x="9955" y="0"/>
                  <a:pt x="64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4029;p80"/>
          <p:cNvSpPr/>
          <p:nvPr/>
        </p:nvSpPr>
        <p:spPr>
          <a:xfrm>
            <a:off x="5792028" y="3023871"/>
            <a:ext cx="88811" cy="92690"/>
          </a:xfrm>
          <a:custGeom>
            <a:avLst/>
            <a:gdLst/>
            <a:ahLst/>
            <a:cxnLst/>
            <a:rect l="l" t="t" r="r" b="b"/>
            <a:pathLst>
              <a:path w="1498" h="1281" extrusionOk="0">
                <a:moveTo>
                  <a:pt x="852" y="1"/>
                </a:moveTo>
                <a:cubicBezTo>
                  <a:pt x="278" y="1"/>
                  <a:pt x="1" y="688"/>
                  <a:pt x="401" y="1088"/>
                </a:cubicBezTo>
                <a:cubicBezTo>
                  <a:pt x="531" y="1221"/>
                  <a:pt x="692" y="1281"/>
                  <a:pt x="851" y="1281"/>
                </a:cubicBezTo>
                <a:cubicBezTo>
                  <a:pt x="1180" y="1281"/>
                  <a:pt x="1498" y="1024"/>
                  <a:pt x="1498" y="636"/>
                </a:cubicBezTo>
                <a:cubicBezTo>
                  <a:pt x="1498" y="278"/>
                  <a:pt x="1211" y="1"/>
                  <a:pt x="8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4023;p80"/>
          <p:cNvSpPr/>
          <p:nvPr/>
        </p:nvSpPr>
        <p:spPr>
          <a:xfrm>
            <a:off x="5344738" y="2701965"/>
            <a:ext cx="771506" cy="550185"/>
          </a:xfrm>
          <a:custGeom>
            <a:avLst/>
            <a:gdLst/>
            <a:ahLst/>
            <a:cxnLst/>
            <a:rect l="l" t="t" r="r" b="b"/>
            <a:pathLst>
              <a:path w="16291" h="11416" extrusionOk="0">
                <a:moveTo>
                  <a:pt x="14261" y="0"/>
                </a:moveTo>
                <a:lnTo>
                  <a:pt x="14261" y="0"/>
                </a:lnTo>
                <a:cubicBezTo>
                  <a:pt x="15850" y="3896"/>
                  <a:pt x="14087" y="8345"/>
                  <a:pt x="10263" y="10098"/>
                </a:cubicBezTo>
                <a:cubicBezTo>
                  <a:pt x="9203" y="10583"/>
                  <a:pt x="8091" y="10813"/>
                  <a:pt x="6996" y="10813"/>
                </a:cubicBezTo>
                <a:cubicBezTo>
                  <a:pt x="4130" y="10813"/>
                  <a:pt x="1381" y="9236"/>
                  <a:pt x="1" y="6520"/>
                </a:cubicBezTo>
                <a:lnTo>
                  <a:pt x="1" y="6520"/>
                </a:lnTo>
                <a:cubicBezTo>
                  <a:pt x="1244" y="9581"/>
                  <a:pt x="4183" y="11416"/>
                  <a:pt x="7271" y="11416"/>
                </a:cubicBezTo>
                <a:cubicBezTo>
                  <a:pt x="8361" y="11416"/>
                  <a:pt x="9470" y="11187"/>
                  <a:pt x="10529" y="10703"/>
                </a:cubicBezTo>
                <a:cubicBezTo>
                  <a:pt x="14599" y="8837"/>
                  <a:pt x="16291" y="3978"/>
                  <a:pt x="14261" y="0"/>
                </a:cubicBezTo>
                <a:close/>
              </a:path>
            </a:pathLst>
          </a:custGeom>
          <a:solidFill>
            <a:srgbClr val="49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4022;p80"/>
          <p:cNvSpPr/>
          <p:nvPr/>
        </p:nvSpPr>
        <p:spPr>
          <a:xfrm>
            <a:off x="5253886" y="2461084"/>
            <a:ext cx="791332" cy="593804"/>
          </a:xfrm>
          <a:custGeom>
            <a:avLst/>
            <a:gdLst/>
            <a:ahLst/>
            <a:cxnLst/>
            <a:rect l="l" t="t" r="r" b="b"/>
            <a:pathLst>
              <a:path w="12559" h="8816" extrusionOk="0">
                <a:moveTo>
                  <a:pt x="6948" y="1"/>
                </a:moveTo>
                <a:cubicBezTo>
                  <a:pt x="6106" y="1"/>
                  <a:pt x="5249" y="178"/>
                  <a:pt x="4429" y="553"/>
                </a:cubicBezTo>
                <a:cubicBezTo>
                  <a:pt x="1302" y="1988"/>
                  <a:pt x="0" y="5750"/>
                  <a:pt x="1569" y="8815"/>
                </a:cubicBezTo>
                <a:cubicBezTo>
                  <a:pt x="585" y="6386"/>
                  <a:pt x="1272" y="3608"/>
                  <a:pt x="3271" y="1916"/>
                </a:cubicBezTo>
                <a:cubicBezTo>
                  <a:pt x="4420" y="945"/>
                  <a:pt x="5801" y="485"/>
                  <a:pt x="7167" y="485"/>
                </a:cubicBezTo>
                <a:cubicBezTo>
                  <a:pt x="9336" y="485"/>
                  <a:pt x="11464" y="1646"/>
                  <a:pt x="12559" y="3772"/>
                </a:cubicBezTo>
                <a:cubicBezTo>
                  <a:pt x="11597" y="1416"/>
                  <a:pt x="9331" y="1"/>
                  <a:pt x="6948" y="1"/>
                </a:cubicBezTo>
                <a:close/>
              </a:path>
            </a:pathLst>
          </a:custGeom>
          <a:solidFill>
            <a:srgbClr val="499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4030;p80"/>
          <p:cNvSpPr/>
          <p:nvPr/>
        </p:nvSpPr>
        <p:spPr>
          <a:xfrm>
            <a:off x="8686340" y="2958378"/>
            <a:ext cx="472647" cy="522031"/>
          </a:xfrm>
          <a:custGeom>
            <a:avLst/>
            <a:gdLst/>
            <a:ahLst/>
            <a:cxnLst/>
            <a:rect l="l" t="t" r="r" b="b"/>
            <a:pathLst>
              <a:path w="12292" h="11201" extrusionOk="0">
                <a:moveTo>
                  <a:pt x="6142" y="1"/>
                </a:moveTo>
                <a:cubicBezTo>
                  <a:pt x="4708" y="1"/>
                  <a:pt x="3276" y="547"/>
                  <a:pt x="2184" y="1638"/>
                </a:cubicBezTo>
                <a:cubicBezTo>
                  <a:pt x="0" y="3822"/>
                  <a:pt x="0" y="7369"/>
                  <a:pt x="2184" y="9563"/>
                </a:cubicBezTo>
                <a:cubicBezTo>
                  <a:pt x="3276" y="10655"/>
                  <a:pt x="4708" y="11200"/>
                  <a:pt x="6142" y="11200"/>
                </a:cubicBezTo>
                <a:cubicBezTo>
                  <a:pt x="7576" y="11200"/>
                  <a:pt x="9011" y="10655"/>
                  <a:pt x="10108" y="9563"/>
                </a:cubicBezTo>
                <a:cubicBezTo>
                  <a:pt x="12292" y="7369"/>
                  <a:pt x="12292" y="3822"/>
                  <a:pt x="10108" y="1638"/>
                </a:cubicBezTo>
                <a:cubicBezTo>
                  <a:pt x="9011" y="547"/>
                  <a:pt x="7576" y="1"/>
                  <a:pt x="6142" y="1"/>
                </a:cubicBezTo>
                <a:close/>
              </a:path>
            </a:pathLst>
          </a:custGeom>
          <a:solidFill>
            <a:srgbClr val="FFFFFF"/>
          </a:solidFill>
          <a:ln w="74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8" name="Group 4">
            <a:extLst>
              <a:ext uri="{FF2B5EF4-FFF2-40B4-BE49-F238E27FC236}">
                <a16:creationId xmlns:a16="http://schemas.microsoft.com/office/drawing/2014/main" id="{C3BD8429-9AB2-C40A-02F9-07FEB995BB9D}"/>
              </a:ext>
            </a:extLst>
          </p:cNvPr>
          <p:cNvGrpSpPr>
            <a:grpSpLocks noChangeAspect="1"/>
          </p:cNvGrpSpPr>
          <p:nvPr/>
        </p:nvGrpSpPr>
        <p:grpSpPr bwMode="auto">
          <a:xfrm>
            <a:off x="8793562" y="3026352"/>
            <a:ext cx="266365" cy="384014"/>
            <a:chOff x="3787" y="806"/>
            <a:chExt cx="1569" cy="2262"/>
          </a:xfrm>
          <a:solidFill>
            <a:schemeClr val="accent2">
              <a:lumMod val="60000"/>
              <a:lumOff val="40000"/>
            </a:schemeClr>
          </a:solidFill>
        </p:grpSpPr>
        <p:sp>
          <p:nvSpPr>
            <p:cNvPr id="519" name="Freeform 5">
              <a:extLst>
                <a:ext uri="{FF2B5EF4-FFF2-40B4-BE49-F238E27FC236}">
                  <a16:creationId xmlns:a16="http://schemas.microsoft.com/office/drawing/2014/main" id="{519189F0-DD12-DD65-DEA4-B35A3DD074FD}"/>
                </a:ext>
              </a:extLst>
            </p:cNvPr>
            <p:cNvSpPr>
              <a:spLocks/>
            </p:cNvSpPr>
            <p:nvPr/>
          </p:nvSpPr>
          <p:spPr bwMode="auto">
            <a:xfrm>
              <a:off x="4556" y="806"/>
              <a:ext cx="800" cy="2262"/>
            </a:xfrm>
            <a:custGeom>
              <a:avLst/>
              <a:gdLst>
                <a:gd name="T0" fmla="*/ 102 w 337"/>
                <a:gd name="T1" fmla="*/ 1 h 955"/>
                <a:gd name="T2" fmla="*/ 133 w 337"/>
                <a:gd name="T3" fmla="*/ 21 h 955"/>
                <a:gd name="T4" fmla="*/ 141 w 337"/>
                <a:gd name="T5" fmla="*/ 82 h 955"/>
                <a:gd name="T6" fmla="*/ 164 w 337"/>
                <a:gd name="T7" fmla="*/ 74 h 955"/>
                <a:gd name="T8" fmla="*/ 181 w 337"/>
                <a:gd name="T9" fmla="*/ 95 h 955"/>
                <a:gd name="T10" fmla="*/ 234 w 337"/>
                <a:gd name="T11" fmla="*/ 121 h 955"/>
                <a:gd name="T12" fmla="*/ 288 w 337"/>
                <a:gd name="T13" fmla="*/ 172 h 955"/>
                <a:gd name="T14" fmla="*/ 333 w 337"/>
                <a:gd name="T15" fmla="*/ 233 h 955"/>
                <a:gd name="T16" fmla="*/ 293 w 337"/>
                <a:gd name="T17" fmla="*/ 260 h 955"/>
                <a:gd name="T18" fmla="*/ 261 w 337"/>
                <a:gd name="T19" fmla="*/ 261 h 955"/>
                <a:gd name="T20" fmla="*/ 245 w 337"/>
                <a:gd name="T21" fmla="*/ 276 h 955"/>
                <a:gd name="T22" fmla="*/ 252 w 337"/>
                <a:gd name="T23" fmla="*/ 378 h 955"/>
                <a:gd name="T24" fmla="*/ 268 w 337"/>
                <a:gd name="T25" fmla="*/ 441 h 955"/>
                <a:gd name="T26" fmla="*/ 264 w 337"/>
                <a:gd name="T27" fmla="*/ 520 h 955"/>
                <a:gd name="T28" fmla="*/ 277 w 337"/>
                <a:gd name="T29" fmla="*/ 653 h 955"/>
                <a:gd name="T30" fmla="*/ 284 w 337"/>
                <a:gd name="T31" fmla="*/ 685 h 955"/>
                <a:gd name="T32" fmla="*/ 310 w 337"/>
                <a:gd name="T33" fmla="*/ 853 h 955"/>
                <a:gd name="T34" fmla="*/ 308 w 337"/>
                <a:gd name="T35" fmla="*/ 935 h 955"/>
                <a:gd name="T36" fmla="*/ 302 w 337"/>
                <a:gd name="T37" fmla="*/ 954 h 955"/>
                <a:gd name="T38" fmla="*/ 263 w 337"/>
                <a:gd name="T39" fmla="*/ 953 h 955"/>
                <a:gd name="T40" fmla="*/ 216 w 337"/>
                <a:gd name="T41" fmla="*/ 952 h 955"/>
                <a:gd name="T42" fmla="*/ 206 w 337"/>
                <a:gd name="T43" fmla="*/ 939 h 955"/>
                <a:gd name="T44" fmla="*/ 241 w 337"/>
                <a:gd name="T45" fmla="*/ 894 h 955"/>
                <a:gd name="T46" fmla="*/ 219 w 337"/>
                <a:gd name="T47" fmla="*/ 765 h 955"/>
                <a:gd name="T48" fmla="*/ 184 w 337"/>
                <a:gd name="T49" fmla="*/ 665 h 955"/>
                <a:gd name="T50" fmla="*/ 173 w 337"/>
                <a:gd name="T51" fmla="*/ 761 h 955"/>
                <a:gd name="T52" fmla="*/ 182 w 337"/>
                <a:gd name="T53" fmla="*/ 879 h 955"/>
                <a:gd name="T54" fmla="*/ 177 w 337"/>
                <a:gd name="T55" fmla="*/ 927 h 955"/>
                <a:gd name="T56" fmla="*/ 159 w 337"/>
                <a:gd name="T57" fmla="*/ 933 h 955"/>
                <a:gd name="T58" fmla="*/ 100 w 337"/>
                <a:gd name="T59" fmla="*/ 927 h 955"/>
                <a:gd name="T60" fmla="*/ 57 w 337"/>
                <a:gd name="T61" fmla="*/ 910 h 955"/>
                <a:gd name="T62" fmla="*/ 37 w 337"/>
                <a:gd name="T63" fmla="*/ 886 h 955"/>
                <a:gd name="T64" fmla="*/ 80 w 337"/>
                <a:gd name="T65" fmla="*/ 867 h 955"/>
                <a:gd name="T66" fmla="*/ 110 w 337"/>
                <a:gd name="T67" fmla="*/ 784 h 955"/>
                <a:gd name="T68" fmla="*/ 98 w 337"/>
                <a:gd name="T69" fmla="*/ 702 h 955"/>
                <a:gd name="T70" fmla="*/ 95 w 337"/>
                <a:gd name="T71" fmla="*/ 530 h 955"/>
                <a:gd name="T72" fmla="*/ 105 w 337"/>
                <a:gd name="T73" fmla="*/ 438 h 955"/>
                <a:gd name="T74" fmla="*/ 104 w 337"/>
                <a:gd name="T75" fmla="*/ 426 h 955"/>
                <a:gd name="T76" fmla="*/ 96 w 337"/>
                <a:gd name="T77" fmla="*/ 346 h 955"/>
                <a:gd name="T78" fmla="*/ 65 w 337"/>
                <a:gd name="T79" fmla="*/ 282 h 955"/>
                <a:gd name="T80" fmla="*/ 4 w 337"/>
                <a:gd name="T81" fmla="*/ 279 h 955"/>
                <a:gd name="T82" fmla="*/ 5 w 337"/>
                <a:gd name="T83" fmla="*/ 273 h 955"/>
                <a:gd name="T84" fmla="*/ 30 w 337"/>
                <a:gd name="T85" fmla="*/ 266 h 955"/>
                <a:gd name="T86" fmla="*/ 4 w 337"/>
                <a:gd name="T87" fmla="*/ 256 h 955"/>
                <a:gd name="T88" fmla="*/ 34 w 337"/>
                <a:gd name="T89" fmla="*/ 254 h 955"/>
                <a:gd name="T90" fmla="*/ 45 w 337"/>
                <a:gd name="T91" fmla="*/ 232 h 955"/>
                <a:gd name="T92" fmla="*/ 55 w 337"/>
                <a:gd name="T93" fmla="*/ 228 h 955"/>
                <a:gd name="T94" fmla="*/ 79 w 337"/>
                <a:gd name="T95" fmla="*/ 245 h 955"/>
                <a:gd name="T96" fmla="*/ 83 w 337"/>
                <a:gd name="T97" fmla="*/ 184 h 955"/>
                <a:gd name="T98" fmla="*/ 79 w 337"/>
                <a:gd name="T99" fmla="*/ 159 h 955"/>
                <a:gd name="T100" fmla="*/ 90 w 337"/>
                <a:gd name="T101" fmla="*/ 135 h 955"/>
                <a:gd name="T102" fmla="*/ 61 w 337"/>
                <a:gd name="T103" fmla="*/ 146 h 955"/>
                <a:gd name="T104" fmla="*/ 44 w 337"/>
                <a:gd name="T105" fmla="*/ 129 h 955"/>
                <a:gd name="T106" fmla="*/ 51 w 337"/>
                <a:gd name="T107" fmla="*/ 117 h 955"/>
                <a:gd name="T108" fmla="*/ 35 w 337"/>
                <a:gd name="T109" fmla="*/ 103 h 955"/>
                <a:gd name="T110" fmla="*/ 24 w 337"/>
                <a:gd name="T111" fmla="*/ 93 h 955"/>
                <a:gd name="T112" fmla="*/ 31 w 337"/>
                <a:gd name="T113" fmla="*/ 76 h 955"/>
                <a:gd name="T114" fmla="*/ 24 w 337"/>
                <a:gd name="T115" fmla="*/ 37 h 955"/>
                <a:gd name="T116" fmla="*/ 18 w 337"/>
                <a:gd name="T117" fmla="*/ 27 h 955"/>
                <a:gd name="T118" fmla="*/ 36 w 337"/>
                <a:gd name="T119" fmla="*/ 17 h 955"/>
                <a:gd name="T120" fmla="*/ 90 w 337"/>
                <a:gd name="T121" fmla="*/ 0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37" h="955">
                  <a:moveTo>
                    <a:pt x="94" y="0"/>
                  </a:moveTo>
                  <a:cubicBezTo>
                    <a:pt x="96" y="0"/>
                    <a:pt x="99" y="1"/>
                    <a:pt x="102" y="1"/>
                  </a:cubicBezTo>
                  <a:cubicBezTo>
                    <a:pt x="108" y="2"/>
                    <a:pt x="114" y="4"/>
                    <a:pt x="119" y="9"/>
                  </a:cubicBezTo>
                  <a:cubicBezTo>
                    <a:pt x="123" y="13"/>
                    <a:pt x="129" y="17"/>
                    <a:pt x="133" y="21"/>
                  </a:cubicBezTo>
                  <a:cubicBezTo>
                    <a:pt x="140" y="28"/>
                    <a:pt x="139" y="38"/>
                    <a:pt x="140" y="46"/>
                  </a:cubicBezTo>
                  <a:cubicBezTo>
                    <a:pt x="141" y="58"/>
                    <a:pt x="141" y="70"/>
                    <a:pt x="141" y="82"/>
                  </a:cubicBezTo>
                  <a:cubicBezTo>
                    <a:pt x="141" y="84"/>
                    <a:pt x="142" y="85"/>
                    <a:pt x="142" y="87"/>
                  </a:cubicBezTo>
                  <a:cubicBezTo>
                    <a:pt x="149" y="82"/>
                    <a:pt x="156" y="78"/>
                    <a:pt x="164" y="74"/>
                  </a:cubicBezTo>
                  <a:cubicBezTo>
                    <a:pt x="168" y="80"/>
                    <a:pt x="170" y="85"/>
                    <a:pt x="174" y="90"/>
                  </a:cubicBezTo>
                  <a:cubicBezTo>
                    <a:pt x="176" y="93"/>
                    <a:pt x="178" y="95"/>
                    <a:pt x="181" y="95"/>
                  </a:cubicBezTo>
                  <a:cubicBezTo>
                    <a:pt x="191" y="98"/>
                    <a:pt x="201" y="99"/>
                    <a:pt x="210" y="104"/>
                  </a:cubicBezTo>
                  <a:cubicBezTo>
                    <a:pt x="219" y="108"/>
                    <a:pt x="227" y="115"/>
                    <a:pt x="234" y="121"/>
                  </a:cubicBezTo>
                  <a:cubicBezTo>
                    <a:pt x="241" y="127"/>
                    <a:pt x="246" y="135"/>
                    <a:pt x="252" y="141"/>
                  </a:cubicBezTo>
                  <a:cubicBezTo>
                    <a:pt x="264" y="152"/>
                    <a:pt x="275" y="162"/>
                    <a:pt x="288" y="172"/>
                  </a:cubicBezTo>
                  <a:cubicBezTo>
                    <a:pt x="299" y="182"/>
                    <a:pt x="312" y="190"/>
                    <a:pt x="323" y="199"/>
                  </a:cubicBezTo>
                  <a:cubicBezTo>
                    <a:pt x="331" y="205"/>
                    <a:pt x="337" y="224"/>
                    <a:pt x="333" y="233"/>
                  </a:cubicBezTo>
                  <a:cubicBezTo>
                    <a:pt x="332" y="237"/>
                    <a:pt x="329" y="242"/>
                    <a:pt x="326" y="244"/>
                  </a:cubicBezTo>
                  <a:cubicBezTo>
                    <a:pt x="315" y="250"/>
                    <a:pt x="304" y="255"/>
                    <a:pt x="293" y="260"/>
                  </a:cubicBezTo>
                  <a:cubicBezTo>
                    <a:pt x="285" y="263"/>
                    <a:pt x="277" y="263"/>
                    <a:pt x="269" y="260"/>
                  </a:cubicBezTo>
                  <a:cubicBezTo>
                    <a:pt x="267" y="259"/>
                    <a:pt x="264" y="260"/>
                    <a:pt x="261" y="261"/>
                  </a:cubicBezTo>
                  <a:cubicBezTo>
                    <a:pt x="257" y="264"/>
                    <a:pt x="254" y="267"/>
                    <a:pt x="250" y="269"/>
                  </a:cubicBezTo>
                  <a:cubicBezTo>
                    <a:pt x="247" y="271"/>
                    <a:pt x="245" y="272"/>
                    <a:pt x="245" y="276"/>
                  </a:cubicBezTo>
                  <a:cubicBezTo>
                    <a:pt x="247" y="298"/>
                    <a:pt x="249" y="320"/>
                    <a:pt x="250" y="341"/>
                  </a:cubicBezTo>
                  <a:cubicBezTo>
                    <a:pt x="251" y="354"/>
                    <a:pt x="251" y="366"/>
                    <a:pt x="252" y="378"/>
                  </a:cubicBezTo>
                  <a:cubicBezTo>
                    <a:pt x="253" y="384"/>
                    <a:pt x="255" y="390"/>
                    <a:pt x="257" y="397"/>
                  </a:cubicBezTo>
                  <a:cubicBezTo>
                    <a:pt x="261" y="411"/>
                    <a:pt x="265" y="426"/>
                    <a:pt x="268" y="441"/>
                  </a:cubicBezTo>
                  <a:cubicBezTo>
                    <a:pt x="269" y="452"/>
                    <a:pt x="269" y="462"/>
                    <a:pt x="268" y="473"/>
                  </a:cubicBezTo>
                  <a:cubicBezTo>
                    <a:pt x="267" y="489"/>
                    <a:pt x="266" y="504"/>
                    <a:pt x="264" y="520"/>
                  </a:cubicBezTo>
                  <a:cubicBezTo>
                    <a:pt x="261" y="543"/>
                    <a:pt x="262" y="565"/>
                    <a:pt x="264" y="588"/>
                  </a:cubicBezTo>
                  <a:cubicBezTo>
                    <a:pt x="266" y="610"/>
                    <a:pt x="269" y="632"/>
                    <a:pt x="277" y="653"/>
                  </a:cubicBezTo>
                  <a:cubicBezTo>
                    <a:pt x="279" y="660"/>
                    <a:pt x="279" y="668"/>
                    <a:pt x="280" y="675"/>
                  </a:cubicBezTo>
                  <a:cubicBezTo>
                    <a:pt x="281" y="679"/>
                    <a:pt x="283" y="682"/>
                    <a:pt x="284" y="685"/>
                  </a:cubicBezTo>
                  <a:cubicBezTo>
                    <a:pt x="290" y="716"/>
                    <a:pt x="297" y="746"/>
                    <a:pt x="303" y="777"/>
                  </a:cubicBezTo>
                  <a:cubicBezTo>
                    <a:pt x="308" y="802"/>
                    <a:pt x="311" y="827"/>
                    <a:pt x="310" y="853"/>
                  </a:cubicBezTo>
                  <a:cubicBezTo>
                    <a:pt x="309" y="873"/>
                    <a:pt x="308" y="893"/>
                    <a:pt x="307" y="913"/>
                  </a:cubicBezTo>
                  <a:cubicBezTo>
                    <a:pt x="307" y="921"/>
                    <a:pt x="308" y="928"/>
                    <a:pt x="308" y="935"/>
                  </a:cubicBezTo>
                  <a:cubicBezTo>
                    <a:pt x="308" y="939"/>
                    <a:pt x="308" y="944"/>
                    <a:pt x="308" y="948"/>
                  </a:cubicBezTo>
                  <a:cubicBezTo>
                    <a:pt x="308" y="952"/>
                    <a:pt x="306" y="954"/>
                    <a:pt x="302" y="954"/>
                  </a:cubicBezTo>
                  <a:cubicBezTo>
                    <a:pt x="296" y="954"/>
                    <a:pt x="290" y="955"/>
                    <a:pt x="284" y="955"/>
                  </a:cubicBezTo>
                  <a:cubicBezTo>
                    <a:pt x="277" y="954"/>
                    <a:pt x="270" y="953"/>
                    <a:pt x="263" y="953"/>
                  </a:cubicBezTo>
                  <a:cubicBezTo>
                    <a:pt x="257" y="953"/>
                    <a:pt x="251" y="955"/>
                    <a:pt x="246" y="955"/>
                  </a:cubicBezTo>
                  <a:cubicBezTo>
                    <a:pt x="236" y="955"/>
                    <a:pt x="225" y="954"/>
                    <a:pt x="216" y="952"/>
                  </a:cubicBezTo>
                  <a:cubicBezTo>
                    <a:pt x="212" y="951"/>
                    <a:pt x="209" y="945"/>
                    <a:pt x="206" y="941"/>
                  </a:cubicBezTo>
                  <a:cubicBezTo>
                    <a:pt x="205" y="941"/>
                    <a:pt x="205" y="939"/>
                    <a:pt x="206" y="939"/>
                  </a:cubicBezTo>
                  <a:cubicBezTo>
                    <a:pt x="211" y="932"/>
                    <a:pt x="215" y="926"/>
                    <a:pt x="220" y="920"/>
                  </a:cubicBezTo>
                  <a:cubicBezTo>
                    <a:pt x="227" y="911"/>
                    <a:pt x="235" y="904"/>
                    <a:pt x="241" y="894"/>
                  </a:cubicBezTo>
                  <a:cubicBezTo>
                    <a:pt x="244" y="890"/>
                    <a:pt x="245" y="882"/>
                    <a:pt x="244" y="876"/>
                  </a:cubicBezTo>
                  <a:cubicBezTo>
                    <a:pt x="236" y="839"/>
                    <a:pt x="228" y="801"/>
                    <a:pt x="219" y="765"/>
                  </a:cubicBezTo>
                  <a:cubicBezTo>
                    <a:pt x="210" y="734"/>
                    <a:pt x="199" y="704"/>
                    <a:pt x="189" y="674"/>
                  </a:cubicBezTo>
                  <a:cubicBezTo>
                    <a:pt x="188" y="671"/>
                    <a:pt x="186" y="668"/>
                    <a:pt x="184" y="665"/>
                  </a:cubicBezTo>
                  <a:cubicBezTo>
                    <a:pt x="178" y="681"/>
                    <a:pt x="174" y="698"/>
                    <a:pt x="174" y="715"/>
                  </a:cubicBezTo>
                  <a:cubicBezTo>
                    <a:pt x="174" y="730"/>
                    <a:pt x="173" y="746"/>
                    <a:pt x="173" y="761"/>
                  </a:cubicBezTo>
                  <a:cubicBezTo>
                    <a:pt x="174" y="787"/>
                    <a:pt x="174" y="812"/>
                    <a:pt x="176" y="837"/>
                  </a:cubicBezTo>
                  <a:cubicBezTo>
                    <a:pt x="177" y="852"/>
                    <a:pt x="181" y="865"/>
                    <a:pt x="182" y="879"/>
                  </a:cubicBezTo>
                  <a:cubicBezTo>
                    <a:pt x="183" y="887"/>
                    <a:pt x="182" y="894"/>
                    <a:pt x="181" y="901"/>
                  </a:cubicBezTo>
                  <a:cubicBezTo>
                    <a:pt x="180" y="910"/>
                    <a:pt x="178" y="918"/>
                    <a:pt x="177" y="927"/>
                  </a:cubicBezTo>
                  <a:cubicBezTo>
                    <a:pt x="176" y="931"/>
                    <a:pt x="174" y="934"/>
                    <a:pt x="169" y="932"/>
                  </a:cubicBezTo>
                  <a:cubicBezTo>
                    <a:pt x="166" y="932"/>
                    <a:pt x="162" y="933"/>
                    <a:pt x="159" y="933"/>
                  </a:cubicBezTo>
                  <a:cubicBezTo>
                    <a:pt x="142" y="933"/>
                    <a:pt x="125" y="932"/>
                    <a:pt x="109" y="932"/>
                  </a:cubicBezTo>
                  <a:cubicBezTo>
                    <a:pt x="105" y="932"/>
                    <a:pt x="102" y="931"/>
                    <a:pt x="100" y="927"/>
                  </a:cubicBezTo>
                  <a:cubicBezTo>
                    <a:pt x="96" y="920"/>
                    <a:pt x="89" y="915"/>
                    <a:pt x="79" y="914"/>
                  </a:cubicBezTo>
                  <a:cubicBezTo>
                    <a:pt x="72" y="913"/>
                    <a:pt x="64" y="911"/>
                    <a:pt x="57" y="910"/>
                  </a:cubicBezTo>
                  <a:cubicBezTo>
                    <a:pt x="50" y="909"/>
                    <a:pt x="46" y="906"/>
                    <a:pt x="43" y="900"/>
                  </a:cubicBezTo>
                  <a:cubicBezTo>
                    <a:pt x="40" y="896"/>
                    <a:pt x="38" y="891"/>
                    <a:pt x="37" y="886"/>
                  </a:cubicBezTo>
                  <a:cubicBezTo>
                    <a:pt x="37" y="880"/>
                    <a:pt x="47" y="870"/>
                    <a:pt x="54" y="869"/>
                  </a:cubicBezTo>
                  <a:cubicBezTo>
                    <a:pt x="63" y="868"/>
                    <a:pt x="71" y="868"/>
                    <a:pt x="80" y="867"/>
                  </a:cubicBezTo>
                  <a:cubicBezTo>
                    <a:pt x="89" y="866"/>
                    <a:pt x="94" y="859"/>
                    <a:pt x="97" y="852"/>
                  </a:cubicBezTo>
                  <a:cubicBezTo>
                    <a:pt x="109" y="831"/>
                    <a:pt x="114" y="809"/>
                    <a:pt x="110" y="784"/>
                  </a:cubicBezTo>
                  <a:cubicBezTo>
                    <a:pt x="108" y="769"/>
                    <a:pt x="107" y="753"/>
                    <a:pt x="105" y="738"/>
                  </a:cubicBezTo>
                  <a:cubicBezTo>
                    <a:pt x="103" y="726"/>
                    <a:pt x="100" y="714"/>
                    <a:pt x="98" y="702"/>
                  </a:cubicBezTo>
                  <a:cubicBezTo>
                    <a:pt x="95" y="678"/>
                    <a:pt x="93" y="654"/>
                    <a:pt x="93" y="630"/>
                  </a:cubicBezTo>
                  <a:cubicBezTo>
                    <a:pt x="94" y="596"/>
                    <a:pt x="94" y="563"/>
                    <a:pt x="95" y="530"/>
                  </a:cubicBezTo>
                  <a:cubicBezTo>
                    <a:pt x="95" y="513"/>
                    <a:pt x="95" y="496"/>
                    <a:pt x="96" y="480"/>
                  </a:cubicBezTo>
                  <a:cubicBezTo>
                    <a:pt x="98" y="466"/>
                    <a:pt x="102" y="452"/>
                    <a:pt x="105" y="438"/>
                  </a:cubicBezTo>
                  <a:cubicBezTo>
                    <a:pt x="105" y="436"/>
                    <a:pt x="105" y="434"/>
                    <a:pt x="104" y="432"/>
                  </a:cubicBezTo>
                  <a:cubicBezTo>
                    <a:pt x="104" y="430"/>
                    <a:pt x="103" y="428"/>
                    <a:pt x="104" y="426"/>
                  </a:cubicBezTo>
                  <a:cubicBezTo>
                    <a:pt x="107" y="415"/>
                    <a:pt x="103" y="405"/>
                    <a:pt x="102" y="395"/>
                  </a:cubicBezTo>
                  <a:cubicBezTo>
                    <a:pt x="100" y="379"/>
                    <a:pt x="99" y="362"/>
                    <a:pt x="96" y="346"/>
                  </a:cubicBezTo>
                  <a:cubicBezTo>
                    <a:pt x="93" y="323"/>
                    <a:pt x="88" y="300"/>
                    <a:pt x="84" y="277"/>
                  </a:cubicBezTo>
                  <a:cubicBezTo>
                    <a:pt x="77" y="278"/>
                    <a:pt x="71" y="279"/>
                    <a:pt x="65" y="282"/>
                  </a:cubicBezTo>
                  <a:cubicBezTo>
                    <a:pt x="52" y="287"/>
                    <a:pt x="39" y="288"/>
                    <a:pt x="26" y="284"/>
                  </a:cubicBezTo>
                  <a:cubicBezTo>
                    <a:pt x="18" y="282"/>
                    <a:pt x="11" y="281"/>
                    <a:pt x="4" y="279"/>
                  </a:cubicBezTo>
                  <a:cubicBezTo>
                    <a:pt x="2" y="278"/>
                    <a:pt x="1" y="276"/>
                    <a:pt x="0" y="275"/>
                  </a:cubicBezTo>
                  <a:cubicBezTo>
                    <a:pt x="1" y="274"/>
                    <a:pt x="3" y="273"/>
                    <a:pt x="5" y="273"/>
                  </a:cubicBezTo>
                  <a:cubicBezTo>
                    <a:pt x="12" y="271"/>
                    <a:pt x="18" y="270"/>
                    <a:pt x="24" y="269"/>
                  </a:cubicBezTo>
                  <a:cubicBezTo>
                    <a:pt x="26" y="269"/>
                    <a:pt x="28" y="267"/>
                    <a:pt x="30" y="266"/>
                  </a:cubicBezTo>
                  <a:cubicBezTo>
                    <a:pt x="22" y="264"/>
                    <a:pt x="15" y="263"/>
                    <a:pt x="9" y="261"/>
                  </a:cubicBezTo>
                  <a:cubicBezTo>
                    <a:pt x="7" y="260"/>
                    <a:pt x="6" y="258"/>
                    <a:pt x="4" y="256"/>
                  </a:cubicBezTo>
                  <a:cubicBezTo>
                    <a:pt x="6" y="255"/>
                    <a:pt x="9" y="254"/>
                    <a:pt x="11" y="254"/>
                  </a:cubicBezTo>
                  <a:cubicBezTo>
                    <a:pt x="18" y="254"/>
                    <a:pt x="26" y="255"/>
                    <a:pt x="34" y="254"/>
                  </a:cubicBezTo>
                  <a:cubicBezTo>
                    <a:pt x="37" y="254"/>
                    <a:pt x="41" y="252"/>
                    <a:pt x="44" y="250"/>
                  </a:cubicBezTo>
                  <a:cubicBezTo>
                    <a:pt x="53" y="244"/>
                    <a:pt x="54" y="239"/>
                    <a:pt x="45" y="232"/>
                  </a:cubicBezTo>
                  <a:cubicBezTo>
                    <a:pt x="41" y="229"/>
                    <a:pt x="40" y="226"/>
                    <a:pt x="42" y="219"/>
                  </a:cubicBezTo>
                  <a:cubicBezTo>
                    <a:pt x="46" y="222"/>
                    <a:pt x="51" y="224"/>
                    <a:pt x="55" y="228"/>
                  </a:cubicBezTo>
                  <a:cubicBezTo>
                    <a:pt x="60" y="232"/>
                    <a:pt x="64" y="237"/>
                    <a:pt x="68" y="243"/>
                  </a:cubicBezTo>
                  <a:cubicBezTo>
                    <a:pt x="71" y="247"/>
                    <a:pt x="74" y="248"/>
                    <a:pt x="79" y="245"/>
                  </a:cubicBezTo>
                  <a:cubicBezTo>
                    <a:pt x="79" y="236"/>
                    <a:pt x="78" y="226"/>
                    <a:pt x="79" y="216"/>
                  </a:cubicBezTo>
                  <a:cubicBezTo>
                    <a:pt x="80" y="205"/>
                    <a:pt x="81" y="194"/>
                    <a:pt x="83" y="184"/>
                  </a:cubicBezTo>
                  <a:cubicBezTo>
                    <a:pt x="84" y="177"/>
                    <a:pt x="84" y="171"/>
                    <a:pt x="82" y="165"/>
                  </a:cubicBezTo>
                  <a:cubicBezTo>
                    <a:pt x="80" y="163"/>
                    <a:pt x="80" y="161"/>
                    <a:pt x="79" y="159"/>
                  </a:cubicBezTo>
                  <a:cubicBezTo>
                    <a:pt x="76" y="152"/>
                    <a:pt x="77" y="146"/>
                    <a:pt x="83" y="141"/>
                  </a:cubicBezTo>
                  <a:cubicBezTo>
                    <a:pt x="85" y="139"/>
                    <a:pt x="87" y="138"/>
                    <a:pt x="90" y="135"/>
                  </a:cubicBezTo>
                  <a:cubicBezTo>
                    <a:pt x="85" y="135"/>
                    <a:pt x="83" y="134"/>
                    <a:pt x="80" y="135"/>
                  </a:cubicBezTo>
                  <a:cubicBezTo>
                    <a:pt x="73" y="137"/>
                    <a:pt x="66" y="139"/>
                    <a:pt x="61" y="146"/>
                  </a:cubicBezTo>
                  <a:cubicBezTo>
                    <a:pt x="58" y="150"/>
                    <a:pt x="51" y="149"/>
                    <a:pt x="49" y="143"/>
                  </a:cubicBezTo>
                  <a:cubicBezTo>
                    <a:pt x="47" y="139"/>
                    <a:pt x="45" y="134"/>
                    <a:pt x="44" y="129"/>
                  </a:cubicBezTo>
                  <a:cubicBezTo>
                    <a:pt x="43" y="128"/>
                    <a:pt x="44" y="125"/>
                    <a:pt x="45" y="124"/>
                  </a:cubicBezTo>
                  <a:cubicBezTo>
                    <a:pt x="47" y="121"/>
                    <a:pt x="49" y="119"/>
                    <a:pt x="51" y="117"/>
                  </a:cubicBezTo>
                  <a:cubicBezTo>
                    <a:pt x="48" y="110"/>
                    <a:pt x="44" y="115"/>
                    <a:pt x="41" y="115"/>
                  </a:cubicBezTo>
                  <a:cubicBezTo>
                    <a:pt x="39" y="111"/>
                    <a:pt x="37" y="107"/>
                    <a:pt x="35" y="103"/>
                  </a:cubicBezTo>
                  <a:cubicBezTo>
                    <a:pt x="33" y="102"/>
                    <a:pt x="30" y="102"/>
                    <a:pt x="28" y="101"/>
                  </a:cubicBezTo>
                  <a:cubicBezTo>
                    <a:pt x="22" y="101"/>
                    <a:pt x="20" y="98"/>
                    <a:pt x="24" y="93"/>
                  </a:cubicBezTo>
                  <a:cubicBezTo>
                    <a:pt x="26" y="89"/>
                    <a:pt x="28" y="86"/>
                    <a:pt x="30" y="83"/>
                  </a:cubicBezTo>
                  <a:cubicBezTo>
                    <a:pt x="31" y="81"/>
                    <a:pt x="32" y="78"/>
                    <a:pt x="31" y="76"/>
                  </a:cubicBezTo>
                  <a:cubicBezTo>
                    <a:pt x="27" y="67"/>
                    <a:pt x="31" y="58"/>
                    <a:pt x="30" y="49"/>
                  </a:cubicBezTo>
                  <a:cubicBezTo>
                    <a:pt x="30" y="43"/>
                    <a:pt x="30" y="41"/>
                    <a:pt x="24" y="37"/>
                  </a:cubicBezTo>
                  <a:cubicBezTo>
                    <a:pt x="23" y="36"/>
                    <a:pt x="23" y="35"/>
                    <a:pt x="23" y="34"/>
                  </a:cubicBezTo>
                  <a:cubicBezTo>
                    <a:pt x="21" y="32"/>
                    <a:pt x="20" y="30"/>
                    <a:pt x="18" y="27"/>
                  </a:cubicBezTo>
                  <a:cubicBezTo>
                    <a:pt x="19" y="26"/>
                    <a:pt x="21" y="24"/>
                    <a:pt x="24" y="23"/>
                  </a:cubicBezTo>
                  <a:cubicBezTo>
                    <a:pt x="28" y="21"/>
                    <a:pt x="32" y="19"/>
                    <a:pt x="36" y="17"/>
                  </a:cubicBezTo>
                  <a:cubicBezTo>
                    <a:pt x="45" y="13"/>
                    <a:pt x="54" y="9"/>
                    <a:pt x="62" y="5"/>
                  </a:cubicBezTo>
                  <a:cubicBezTo>
                    <a:pt x="71" y="0"/>
                    <a:pt x="81" y="2"/>
                    <a:pt x="90" y="0"/>
                  </a:cubicBezTo>
                  <a:cubicBezTo>
                    <a:pt x="91" y="0"/>
                    <a:pt x="92" y="0"/>
                    <a:pt x="9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sp>
          <p:nvSpPr>
            <p:cNvPr id="520" name="Freeform 6">
              <a:extLst>
                <a:ext uri="{FF2B5EF4-FFF2-40B4-BE49-F238E27FC236}">
                  <a16:creationId xmlns:a16="http://schemas.microsoft.com/office/drawing/2014/main" id="{B444520F-50F1-A2BA-29D4-808EF50CB72A}"/>
                </a:ext>
              </a:extLst>
            </p:cNvPr>
            <p:cNvSpPr>
              <a:spLocks noEditPoints="1"/>
            </p:cNvSpPr>
            <p:nvPr/>
          </p:nvSpPr>
          <p:spPr bwMode="auto">
            <a:xfrm>
              <a:off x="3787" y="870"/>
              <a:ext cx="859" cy="2146"/>
            </a:xfrm>
            <a:custGeom>
              <a:avLst/>
              <a:gdLst>
                <a:gd name="T0" fmla="*/ 118 w 362"/>
                <a:gd name="T1" fmla="*/ 312 h 906"/>
                <a:gd name="T2" fmla="*/ 72 w 362"/>
                <a:gd name="T3" fmla="*/ 282 h 906"/>
                <a:gd name="T4" fmla="*/ 79 w 362"/>
                <a:gd name="T5" fmla="*/ 244 h 906"/>
                <a:gd name="T6" fmla="*/ 168 w 362"/>
                <a:gd name="T7" fmla="*/ 153 h 906"/>
                <a:gd name="T8" fmla="*/ 174 w 362"/>
                <a:gd name="T9" fmla="*/ 149 h 906"/>
                <a:gd name="T10" fmla="*/ 181 w 362"/>
                <a:gd name="T11" fmla="*/ 142 h 906"/>
                <a:gd name="T12" fmla="*/ 191 w 362"/>
                <a:gd name="T13" fmla="*/ 124 h 906"/>
                <a:gd name="T14" fmla="*/ 188 w 362"/>
                <a:gd name="T15" fmla="*/ 99 h 906"/>
                <a:gd name="T16" fmla="*/ 185 w 362"/>
                <a:gd name="T17" fmla="*/ 102 h 906"/>
                <a:gd name="T18" fmla="*/ 208 w 362"/>
                <a:gd name="T19" fmla="*/ 31 h 906"/>
                <a:gd name="T20" fmla="*/ 287 w 362"/>
                <a:gd name="T21" fmla="*/ 11 h 906"/>
                <a:gd name="T22" fmla="*/ 308 w 362"/>
                <a:gd name="T23" fmla="*/ 45 h 906"/>
                <a:gd name="T24" fmla="*/ 316 w 362"/>
                <a:gd name="T25" fmla="*/ 66 h 906"/>
                <a:gd name="T26" fmla="*/ 316 w 362"/>
                <a:gd name="T27" fmla="*/ 83 h 906"/>
                <a:gd name="T28" fmla="*/ 318 w 362"/>
                <a:gd name="T29" fmla="*/ 99 h 906"/>
                <a:gd name="T30" fmla="*/ 316 w 362"/>
                <a:gd name="T31" fmla="*/ 107 h 906"/>
                <a:gd name="T32" fmla="*/ 308 w 362"/>
                <a:gd name="T33" fmla="*/ 121 h 906"/>
                <a:gd name="T34" fmla="*/ 288 w 362"/>
                <a:gd name="T35" fmla="*/ 165 h 906"/>
                <a:gd name="T36" fmla="*/ 284 w 362"/>
                <a:gd name="T37" fmla="*/ 168 h 906"/>
                <a:gd name="T38" fmla="*/ 274 w 362"/>
                <a:gd name="T39" fmla="*/ 172 h 906"/>
                <a:gd name="T40" fmla="*/ 272 w 362"/>
                <a:gd name="T41" fmla="*/ 184 h 906"/>
                <a:gd name="T42" fmla="*/ 283 w 362"/>
                <a:gd name="T43" fmla="*/ 267 h 906"/>
                <a:gd name="T44" fmla="*/ 267 w 362"/>
                <a:gd name="T45" fmla="*/ 323 h 906"/>
                <a:gd name="T46" fmla="*/ 285 w 362"/>
                <a:gd name="T47" fmla="*/ 318 h 906"/>
                <a:gd name="T48" fmla="*/ 327 w 362"/>
                <a:gd name="T49" fmla="*/ 323 h 906"/>
                <a:gd name="T50" fmla="*/ 300 w 362"/>
                <a:gd name="T51" fmla="*/ 351 h 906"/>
                <a:gd name="T52" fmla="*/ 256 w 362"/>
                <a:gd name="T53" fmla="*/ 348 h 906"/>
                <a:gd name="T54" fmla="*/ 240 w 362"/>
                <a:gd name="T55" fmla="*/ 397 h 906"/>
                <a:gd name="T56" fmla="*/ 236 w 362"/>
                <a:gd name="T57" fmla="*/ 472 h 906"/>
                <a:gd name="T58" fmla="*/ 281 w 362"/>
                <a:gd name="T59" fmla="*/ 660 h 906"/>
                <a:gd name="T60" fmla="*/ 290 w 362"/>
                <a:gd name="T61" fmla="*/ 818 h 906"/>
                <a:gd name="T62" fmla="*/ 345 w 362"/>
                <a:gd name="T63" fmla="*/ 850 h 906"/>
                <a:gd name="T64" fmla="*/ 357 w 362"/>
                <a:gd name="T65" fmla="*/ 865 h 906"/>
                <a:gd name="T66" fmla="*/ 354 w 362"/>
                <a:gd name="T67" fmla="*/ 880 h 906"/>
                <a:gd name="T68" fmla="*/ 299 w 362"/>
                <a:gd name="T69" fmla="*/ 898 h 906"/>
                <a:gd name="T70" fmla="*/ 214 w 362"/>
                <a:gd name="T71" fmla="*/ 906 h 906"/>
                <a:gd name="T72" fmla="*/ 221 w 362"/>
                <a:gd name="T73" fmla="*/ 866 h 906"/>
                <a:gd name="T74" fmla="*/ 211 w 362"/>
                <a:gd name="T75" fmla="*/ 738 h 906"/>
                <a:gd name="T76" fmla="*/ 202 w 362"/>
                <a:gd name="T77" fmla="*/ 646 h 906"/>
                <a:gd name="T78" fmla="*/ 163 w 362"/>
                <a:gd name="T79" fmla="*/ 526 h 906"/>
                <a:gd name="T80" fmla="*/ 152 w 362"/>
                <a:gd name="T81" fmla="*/ 555 h 906"/>
                <a:gd name="T82" fmla="*/ 116 w 362"/>
                <a:gd name="T83" fmla="*/ 694 h 906"/>
                <a:gd name="T84" fmla="*/ 103 w 362"/>
                <a:gd name="T85" fmla="*/ 793 h 906"/>
                <a:gd name="T86" fmla="*/ 99 w 362"/>
                <a:gd name="T87" fmla="*/ 869 h 906"/>
                <a:gd name="T88" fmla="*/ 108 w 362"/>
                <a:gd name="T89" fmla="*/ 896 h 906"/>
                <a:gd name="T90" fmla="*/ 16 w 362"/>
                <a:gd name="T91" fmla="*/ 906 h 906"/>
                <a:gd name="T92" fmla="*/ 2 w 362"/>
                <a:gd name="T93" fmla="*/ 886 h 906"/>
                <a:gd name="T94" fmla="*/ 7 w 362"/>
                <a:gd name="T95" fmla="*/ 865 h 906"/>
                <a:gd name="T96" fmla="*/ 23 w 362"/>
                <a:gd name="T97" fmla="*/ 742 h 906"/>
                <a:gd name="T98" fmla="*/ 56 w 362"/>
                <a:gd name="T99" fmla="*/ 607 h 906"/>
                <a:gd name="T100" fmla="*/ 70 w 362"/>
                <a:gd name="T101" fmla="*/ 501 h 906"/>
                <a:gd name="T102" fmla="*/ 93 w 362"/>
                <a:gd name="T103" fmla="*/ 401 h 906"/>
                <a:gd name="T104" fmla="*/ 115 w 362"/>
                <a:gd name="T105" fmla="*/ 364 h 906"/>
                <a:gd name="T106" fmla="*/ 141 w 362"/>
                <a:gd name="T107" fmla="*/ 312 h 906"/>
                <a:gd name="T108" fmla="*/ 134 w 362"/>
                <a:gd name="T109" fmla="*/ 259 h 906"/>
                <a:gd name="T110" fmla="*/ 143 w 362"/>
                <a:gd name="T111" fmla="*/ 253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62" h="906">
                  <a:moveTo>
                    <a:pt x="141" y="312"/>
                  </a:moveTo>
                  <a:cubicBezTo>
                    <a:pt x="133" y="312"/>
                    <a:pt x="126" y="312"/>
                    <a:pt x="118" y="312"/>
                  </a:cubicBezTo>
                  <a:cubicBezTo>
                    <a:pt x="110" y="312"/>
                    <a:pt x="102" y="308"/>
                    <a:pt x="95" y="302"/>
                  </a:cubicBezTo>
                  <a:cubicBezTo>
                    <a:pt x="87" y="296"/>
                    <a:pt x="79" y="289"/>
                    <a:pt x="72" y="282"/>
                  </a:cubicBezTo>
                  <a:cubicBezTo>
                    <a:pt x="70" y="279"/>
                    <a:pt x="68" y="275"/>
                    <a:pt x="68" y="272"/>
                  </a:cubicBezTo>
                  <a:cubicBezTo>
                    <a:pt x="68" y="261"/>
                    <a:pt x="71" y="252"/>
                    <a:pt x="79" y="244"/>
                  </a:cubicBezTo>
                  <a:cubicBezTo>
                    <a:pt x="97" y="226"/>
                    <a:pt x="114" y="206"/>
                    <a:pt x="132" y="187"/>
                  </a:cubicBezTo>
                  <a:cubicBezTo>
                    <a:pt x="143" y="175"/>
                    <a:pt x="156" y="165"/>
                    <a:pt x="168" y="153"/>
                  </a:cubicBezTo>
                  <a:cubicBezTo>
                    <a:pt x="166" y="153"/>
                    <a:pt x="164" y="152"/>
                    <a:pt x="162" y="151"/>
                  </a:cubicBezTo>
                  <a:cubicBezTo>
                    <a:pt x="166" y="150"/>
                    <a:pt x="170" y="150"/>
                    <a:pt x="174" y="149"/>
                  </a:cubicBezTo>
                  <a:cubicBezTo>
                    <a:pt x="161" y="142"/>
                    <a:pt x="160" y="140"/>
                    <a:pt x="165" y="134"/>
                  </a:cubicBezTo>
                  <a:cubicBezTo>
                    <a:pt x="168" y="141"/>
                    <a:pt x="175" y="141"/>
                    <a:pt x="181" y="142"/>
                  </a:cubicBezTo>
                  <a:cubicBezTo>
                    <a:pt x="186" y="143"/>
                    <a:pt x="189" y="138"/>
                    <a:pt x="192" y="133"/>
                  </a:cubicBezTo>
                  <a:cubicBezTo>
                    <a:pt x="193" y="130"/>
                    <a:pt x="194" y="128"/>
                    <a:pt x="191" y="124"/>
                  </a:cubicBezTo>
                  <a:cubicBezTo>
                    <a:pt x="188" y="121"/>
                    <a:pt x="188" y="116"/>
                    <a:pt x="188" y="112"/>
                  </a:cubicBezTo>
                  <a:cubicBezTo>
                    <a:pt x="188" y="108"/>
                    <a:pt x="189" y="103"/>
                    <a:pt x="188" y="99"/>
                  </a:cubicBezTo>
                  <a:cubicBezTo>
                    <a:pt x="188" y="100"/>
                    <a:pt x="187" y="101"/>
                    <a:pt x="187" y="103"/>
                  </a:cubicBezTo>
                  <a:cubicBezTo>
                    <a:pt x="186" y="102"/>
                    <a:pt x="186" y="102"/>
                    <a:pt x="185" y="102"/>
                  </a:cubicBezTo>
                  <a:cubicBezTo>
                    <a:pt x="187" y="95"/>
                    <a:pt x="188" y="87"/>
                    <a:pt x="190" y="80"/>
                  </a:cubicBezTo>
                  <a:cubicBezTo>
                    <a:pt x="196" y="63"/>
                    <a:pt x="202" y="47"/>
                    <a:pt x="208" y="31"/>
                  </a:cubicBezTo>
                  <a:cubicBezTo>
                    <a:pt x="211" y="26"/>
                    <a:pt x="215" y="21"/>
                    <a:pt x="220" y="17"/>
                  </a:cubicBezTo>
                  <a:cubicBezTo>
                    <a:pt x="241" y="3"/>
                    <a:pt x="263" y="0"/>
                    <a:pt x="287" y="11"/>
                  </a:cubicBezTo>
                  <a:cubicBezTo>
                    <a:pt x="293" y="13"/>
                    <a:pt x="298" y="16"/>
                    <a:pt x="300" y="24"/>
                  </a:cubicBezTo>
                  <a:cubicBezTo>
                    <a:pt x="301" y="31"/>
                    <a:pt x="305" y="38"/>
                    <a:pt x="308" y="45"/>
                  </a:cubicBezTo>
                  <a:cubicBezTo>
                    <a:pt x="309" y="49"/>
                    <a:pt x="309" y="54"/>
                    <a:pt x="310" y="58"/>
                  </a:cubicBezTo>
                  <a:cubicBezTo>
                    <a:pt x="311" y="61"/>
                    <a:pt x="313" y="64"/>
                    <a:pt x="316" y="66"/>
                  </a:cubicBezTo>
                  <a:cubicBezTo>
                    <a:pt x="324" y="72"/>
                    <a:pt x="324" y="72"/>
                    <a:pt x="318" y="80"/>
                  </a:cubicBezTo>
                  <a:cubicBezTo>
                    <a:pt x="317" y="81"/>
                    <a:pt x="316" y="82"/>
                    <a:pt x="316" y="83"/>
                  </a:cubicBezTo>
                  <a:cubicBezTo>
                    <a:pt x="321" y="87"/>
                    <a:pt x="317" y="89"/>
                    <a:pt x="315" y="93"/>
                  </a:cubicBezTo>
                  <a:cubicBezTo>
                    <a:pt x="314" y="94"/>
                    <a:pt x="316" y="97"/>
                    <a:pt x="318" y="99"/>
                  </a:cubicBezTo>
                  <a:cubicBezTo>
                    <a:pt x="320" y="103"/>
                    <a:pt x="321" y="105"/>
                    <a:pt x="316" y="106"/>
                  </a:cubicBezTo>
                  <a:cubicBezTo>
                    <a:pt x="316" y="107"/>
                    <a:pt x="316" y="107"/>
                    <a:pt x="316" y="107"/>
                  </a:cubicBezTo>
                  <a:cubicBezTo>
                    <a:pt x="318" y="111"/>
                    <a:pt x="322" y="114"/>
                    <a:pt x="319" y="118"/>
                  </a:cubicBezTo>
                  <a:cubicBezTo>
                    <a:pt x="317" y="120"/>
                    <a:pt x="312" y="121"/>
                    <a:pt x="308" y="121"/>
                  </a:cubicBezTo>
                  <a:cubicBezTo>
                    <a:pt x="295" y="122"/>
                    <a:pt x="283" y="125"/>
                    <a:pt x="276" y="138"/>
                  </a:cubicBezTo>
                  <a:cubicBezTo>
                    <a:pt x="268" y="152"/>
                    <a:pt x="272" y="163"/>
                    <a:pt x="288" y="165"/>
                  </a:cubicBezTo>
                  <a:cubicBezTo>
                    <a:pt x="286" y="165"/>
                    <a:pt x="283" y="165"/>
                    <a:pt x="279" y="165"/>
                  </a:cubicBezTo>
                  <a:cubicBezTo>
                    <a:pt x="281" y="167"/>
                    <a:pt x="283" y="167"/>
                    <a:pt x="284" y="168"/>
                  </a:cubicBezTo>
                  <a:cubicBezTo>
                    <a:pt x="283" y="169"/>
                    <a:pt x="283" y="170"/>
                    <a:pt x="282" y="172"/>
                  </a:cubicBezTo>
                  <a:cubicBezTo>
                    <a:pt x="279" y="172"/>
                    <a:pt x="277" y="172"/>
                    <a:pt x="274" y="172"/>
                  </a:cubicBezTo>
                  <a:cubicBezTo>
                    <a:pt x="274" y="172"/>
                    <a:pt x="275" y="172"/>
                    <a:pt x="275" y="172"/>
                  </a:cubicBezTo>
                  <a:cubicBezTo>
                    <a:pt x="274" y="176"/>
                    <a:pt x="274" y="181"/>
                    <a:pt x="272" y="184"/>
                  </a:cubicBezTo>
                  <a:cubicBezTo>
                    <a:pt x="264" y="195"/>
                    <a:pt x="268" y="207"/>
                    <a:pt x="270" y="218"/>
                  </a:cubicBezTo>
                  <a:cubicBezTo>
                    <a:pt x="274" y="234"/>
                    <a:pt x="278" y="251"/>
                    <a:pt x="283" y="267"/>
                  </a:cubicBezTo>
                  <a:cubicBezTo>
                    <a:pt x="288" y="285"/>
                    <a:pt x="285" y="300"/>
                    <a:pt x="274" y="314"/>
                  </a:cubicBezTo>
                  <a:cubicBezTo>
                    <a:pt x="271" y="317"/>
                    <a:pt x="269" y="320"/>
                    <a:pt x="267" y="323"/>
                  </a:cubicBezTo>
                  <a:cubicBezTo>
                    <a:pt x="267" y="324"/>
                    <a:pt x="268" y="324"/>
                    <a:pt x="268" y="325"/>
                  </a:cubicBezTo>
                  <a:cubicBezTo>
                    <a:pt x="273" y="323"/>
                    <a:pt x="279" y="320"/>
                    <a:pt x="285" y="318"/>
                  </a:cubicBezTo>
                  <a:cubicBezTo>
                    <a:pt x="293" y="316"/>
                    <a:pt x="301" y="311"/>
                    <a:pt x="310" y="315"/>
                  </a:cubicBezTo>
                  <a:cubicBezTo>
                    <a:pt x="316" y="317"/>
                    <a:pt x="321" y="320"/>
                    <a:pt x="327" y="323"/>
                  </a:cubicBezTo>
                  <a:cubicBezTo>
                    <a:pt x="321" y="331"/>
                    <a:pt x="316" y="339"/>
                    <a:pt x="311" y="347"/>
                  </a:cubicBezTo>
                  <a:cubicBezTo>
                    <a:pt x="308" y="351"/>
                    <a:pt x="305" y="352"/>
                    <a:pt x="300" y="351"/>
                  </a:cubicBezTo>
                  <a:cubicBezTo>
                    <a:pt x="291" y="350"/>
                    <a:pt x="282" y="348"/>
                    <a:pt x="272" y="347"/>
                  </a:cubicBezTo>
                  <a:cubicBezTo>
                    <a:pt x="267" y="346"/>
                    <a:pt x="261" y="347"/>
                    <a:pt x="256" y="348"/>
                  </a:cubicBezTo>
                  <a:cubicBezTo>
                    <a:pt x="254" y="348"/>
                    <a:pt x="253" y="350"/>
                    <a:pt x="253" y="352"/>
                  </a:cubicBezTo>
                  <a:cubicBezTo>
                    <a:pt x="248" y="367"/>
                    <a:pt x="243" y="381"/>
                    <a:pt x="240" y="397"/>
                  </a:cubicBezTo>
                  <a:cubicBezTo>
                    <a:pt x="236" y="416"/>
                    <a:pt x="234" y="436"/>
                    <a:pt x="232" y="456"/>
                  </a:cubicBezTo>
                  <a:cubicBezTo>
                    <a:pt x="231" y="461"/>
                    <a:pt x="234" y="467"/>
                    <a:pt x="236" y="472"/>
                  </a:cubicBezTo>
                  <a:cubicBezTo>
                    <a:pt x="251" y="516"/>
                    <a:pt x="267" y="560"/>
                    <a:pt x="279" y="605"/>
                  </a:cubicBezTo>
                  <a:cubicBezTo>
                    <a:pt x="284" y="623"/>
                    <a:pt x="283" y="642"/>
                    <a:pt x="281" y="660"/>
                  </a:cubicBezTo>
                  <a:cubicBezTo>
                    <a:pt x="281" y="673"/>
                    <a:pt x="279" y="687"/>
                    <a:pt x="278" y="700"/>
                  </a:cubicBezTo>
                  <a:cubicBezTo>
                    <a:pt x="275" y="740"/>
                    <a:pt x="282" y="779"/>
                    <a:pt x="290" y="818"/>
                  </a:cubicBezTo>
                  <a:cubicBezTo>
                    <a:pt x="291" y="827"/>
                    <a:pt x="296" y="831"/>
                    <a:pt x="303" y="837"/>
                  </a:cubicBezTo>
                  <a:cubicBezTo>
                    <a:pt x="315" y="848"/>
                    <a:pt x="330" y="846"/>
                    <a:pt x="345" y="850"/>
                  </a:cubicBezTo>
                  <a:cubicBezTo>
                    <a:pt x="347" y="850"/>
                    <a:pt x="349" y="851"/>
                    <a:pt x="352" y="851"/>
                  </a:cubicBezTo>
                  <a:cubicBezTo>
                    <a:pt x="362" y="855"/>
                    <a:pt x="362" y="857"/>
                    <a:pt x="357" y="865"/>
                  </a:cubicBezTo>
                  <a:cubicBezTo>
                    <a:pt x="356" y="866"/>
                    <a:pt x="357" y="869"/>
                    <a:pt x="358" y="870"/>
                  </a:cubicBezTo>
                  <a:cubicBezTo>
                    <a:pt x="361" y="876"/>
                    <a:pt x="361" y="878"/>
                    <a:pt x="354" y="880"/>
                  </a:cubicBezTo>
                  <a:cubicBezTo>
                    <a:pt x="348" y="882"/>
                    <a:pt x="342" y="884"/>
                    <a:pt x="335" y="885"/>
                  </a:cubicBezTo>
                  <a:cubicBezTo>
                    <a:pt x="322" y="886"/>
                    <a:pt x="309" y="889"/>
                    <a:pt x="299" y="898"/>
                  </a:cubicBezTo>
                  <a:cubicBezTo>
                    <a:pt x="291" y="905"/>
                    <a:pt x="281" y="906"/>
                    <a:pt x="271" y="906"/>
                  </a:cubicBezTo>
                  <a:cubicBezTo>
                    <a:pt x="252" y="906"/>
                    <a:pt x="233" y="906"/>
                    <a:pt x="214" y="906"/>
                  </a:cubicBezTo>
                  <a:cubicBezTo>
                    <a:pt x="214" y="896"/>
                    <a:pt x="213" y="887"/>
                    <a:pt x="214" y="878"/>
                  </a:cubicBezTo>
                  <a:cubicBezTo>
                    <a:pt x="215" y="874"/>
                    <a:pt x="218" y="870"/>
                    <a:pt x="221" y="866"/>
                  </a:cubicBezTo>
                  <a:cubicBezTo>
                    <a:pt x="212" y="863"/>
                    <a:pt x="213" y="854"/>
                    <a:pt x="213" y="846"/>
                  </a:cubicBezTo>
                  <a:cubicBezTo>
                    <a:pt x="212" y="810"/>
                    <a:pt x="212" y="774"/>
                    <a:pt x="211" y="738"/>
                  </a:cubicBezTo>
                  <a:cubicBezTo>
                    <a:pt x="210" y="719"/>
                    <a:pt x="207" y="700"/>
                    <a:pt x="205" y="680"/>
                  </a:cubicBezTo>
                  <a:cubicBezTo>
                    <a:pt x="204" y="669"/>
                    <a:pt x="204" y="658"/>
                    <a:pt x="202" y="646"/>
                  </a:cubicBezTo>
                  <a:cubicBezTo>
                    <a:pt x="200" y="635"/>
                    <a:pt x="197" y="625"/>
                    <a:pt x="194" y="614"/>
                  </a:cubicBezTo>
                  <a:cubicBezTo>
                    <a:pt x="184" y="585"/>
                    <a:pt x="173" y="555"/>
                    <a:pt x="163" y="526"/>
                  </a:cubicBezTo>
                  <a:cubicBezTo>
                    <a:pt x="163" y="525"/>
                    <a:pt x="162" y="524"/>
                    <a:pt x="161" y="522"/>
                  </a:cubicBezTo>
                  <a:cubicBezTo>
                    <a:pt x="158" y="533"/>
                    <a:pt x="155" y="544"/>
                    <a:pt x="152" y="555"/>
                  </a:cubicBezTo>
                  <a:cubicBezTo>
                    <a:pt x="142" y="588"/>
                    <a:pt x="132" y="621"/>
                    <a:pt x="123" y="655"/>
                  </a:cubicBezTo>
                  <a:cubicBezTo>
                    <a:pt x="120" y="667"/>
                    <a:pt x="118" y="681"/>
                    <a:pt x="116" y="694"/>
                  </a:cubicBezTo>
                  <a:cubicBezTo>
                    <a:pt x="114" y="711"/>
                    <a:pt x="112" y="727"/>
                    <a:pt x="110" y="744"/>
                  </a:cubicBezTo>
                  <a:cubicBezTo>
                    <a:pt x="107" y="760"/>
                    <a:pt x="105" y="777"/>
                    <a:pt x="103" y="793"/>
                  </a:cubicBezTo>
                  <a:cubicBezTo>
                    <a:pt x="100" y="814"/>
                    <a:pt x="97" y="835"/>
                    <a:pt x="93" y="855"/>
                  </a:cubicBezTo>
                  <a:cubicBezTo>
                    <a:pt x="91" y="862"/>
                    <a:pt x="94" y="865"/>
                    <a:pt x="99" y="869"/>
                  </a:cubicBezTo>
                  <a:cubicBezTo>
                    <a:pt x="100" y="870"/>
                    <a:pt x="102" y="871"/>
                    <a:pt x="104" y="871"/>
                  </a:cubicBezTo>
                  <a:cubicBezTo>
                    <a:pt x="116" y="877"/>
                    <a:pt x="118" y="886"/>
                    <a:pt x="108" y="896"/>
                  </a:cubicBezTo>
                  <a:cubicBezTo>
                    <a:pt x="103" y="901"/>
                    <a:pt x="96" y="905"/>
                    <a:pt x="87" y="905"/>
                  </a:cubicBezTo>
                  <a:cubicBezTo>
                    <a:pt x="63" y="905"/>
                    <a:pt x="40" y="905"/>
                    <a:pt x="16" y="906"/>
                  </a:cubicBezTo>
                  <a:cubicBezTo>
                    <a:pt x="8" y="906"/>
                    <a:pt x="5" y="903"/>
                    <a:pt x="4" y="896"/>
                  </a:cubicBezTo>
                  <a:cubicBezTo>
                    <a:pt x="4" y="893"/>
                    <a:pt x="2" y="889"/>
                    <a:pt x="2" y="886"/>
                  </a:cubicBezTo>
                  <a:cubicBezTo>
                    <a:pt x="3" y="883"/>
                    <a:pt x="4" y="878"/>
                    <a:pt x="7" y="876"/>
                  </a:cubicBezTo>
                  <a:cubicBezTo>
                    <a:pt x="11" y="872"/>
                    <a:pt x="10" y="867"/>
                    <a:pt x="7" y="865"/>
                  </a:cubicBezTo>
                  <a:cubicBezTo>
                    <a:pt x="0" y="860"/>
                    <a:pt x="1" y="853"/>
                    <a:pt x="3" y="846"/>
                  </a:cubicBezTo>
                  <a:cubicBezTo>
                    <a:pt x="9" y="812"/>
                    <a:pt x="16" y="777"/>
                    <a:pt x="23" y="742"/>
                  </a:cubicBezTo>
                  <a:cubicBezTo>
                    <a:pt x="28" y="716"/>
                    <a:pt x="33" y="689"/>
                    <a:pt x="40" y="662"/>
                  </a:cubicBezTo>
                  <a:cubicBezTo>
                    <a:pt x="44" y="644"/>
                    <a:pt x="51" y="626"/>
                    <a:pt x="56" y="607"/>
                  </a:cubicBezTo>
                  <a:cubicBezTo>
                    <a:pt x="59" y="597"/>
                    <a:pt x="61" y="585"/>
                    <a:pt x="62" y="574"/>
                  </a:cubicBezTo>
                  <a:cubicBezTo>
                    <a:pt x="65" y="550"/>
                    <a:pt x="67" y="526"/>
                    <a:pt x="70" y="501"/>
                  </a:cubicBezTo>
                  <a:cubicBezTo>
                    <a:pt x="71" y="486"/>
                    <a:pt x="73" y="470"/>
                    <a:pt x="74" y="454"/>
                  </a:cubicBezTo>
                  <a:cubicBezTo>
                    <a:pt x="77" y="435"/>
                    <a:pt x="85" y="418"/>
                    <a:pt x="93" y="401"/>
                  </a:cubicBezTo>
                  <a:cubicBezTo>
                    <a:pt x="96" y="396"/>
                    <a:pt x="100" y="390"/>
                    <a:pt x="103" y="385"/>
                  </a:cubicBezTo>
                  <a:cubicBezTo>
                    <a:pt x="107" y="378"/>
                    <a:pt x="111" y="370"/>
                    <a:pt x="115" y="364"/>
                  </a:cubicBezTo>
                  <a:cubicBezTo>
                    <a:pt x="118" y="360"/>
                    <a:pt x="121" y="357"/>
                    <a:pt x="125" y="354"/>
                  </a:cubicBezTo>
                  <a:cubicBezTo>
                    <a:pt x="139" y="344"/>
                    <a:pt x="140" y="329"/>
                    <a:pt x="141" y="312"/>
                  </a:cubicBezTo>
                  <a:close/>
                  <a:moveTo>
                    <a:pt x="143" y="253"/>
                  </a:moveTo>
                  <a:cubicBezTo>
                    <a:pt x="140" y="255"/>
                    <a:pt x="137" y="257"/>
                    <a:pt x="134" y="259"/>
                  </a:cubicBezTo>
                  <a:cubicBezTo>
                    <a:pt x="137" y="261"/>
                    <a:pt x="139" y="263"/>
                    <a:pt x="142" y="265"/>
                  </a:cubicBezTo>
                  <a:cubicBezTo>
                    <a:pt x="142" y="260"/>
                    <a:pt x="142" y="257"/>
                    <a:pt x="143" y="2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PE"/>
            </a:p>
          </p:txBody>
        </p:sp>
      </p:grpSp>
      <p:sp>
        <p:nvSpPr>
          <p:cNvPr id="521" name="Google Shape;4039;p80"/>
          <p:cNvSpPr/>
          <p:nvPr/>
        </p:nvSpPr>
        <p:spPr>
          <a:xfrm>
            <a:off x="8471235" y="1513073"/>
            <a:ext cx="508142" cy="565113"/>
          </a:xfrm>
          <a:custGeom>
            <a:avLst/>
            <a:gdLst/>
            <a:ahLst/>
            <a:cxnLst/>
            <a:rect l="l" t="t" r="r" b="b"/>
            <a:pathLst>
              <a:path w="8571" h="7810" extrusionOk="0">
                <a:moveTo>
                  <a:pt x="4285" y="0"/>
                </a:moveTo>
                <a:cubicBezTo>
                  <a:pt x="3286" y="0"/>
                  <a:pt x="2286" y="380"/>
                  <a:pt x="1528" y="1138"/>
                </a:cubicBezTo>
                <a:cubicBezTo>
                  <a:pt x="0" y="2666"/>
                  <a:pt x="0" y="5136"/>
                  <a:pt x="1528" y="6664"/>
                </a:cubicBezTo>
                <a:cubicBezTo>
                  <a:pt x="2286" y="7428"/>
                  <a:pt x="3286" y="7810"/>
                  <a:pt x="4285" y="7810"/>
                </a:cubicBezTo>
                <a:cubicBezTo>
                  <a:pt x="5285" y="7810"/>
                  <a:pt x="6284" y="7428"/>
                  <a:pt x="7043" y="6664"/>
                </a:cubicBezTo>
                <a:cubicBezTo>
                  <a:pt x="8570" y="5136"/>
                  <a:pt x="8570" y="2666"/>
                  <a:pt x="7043" y="1138"/>
                </a:cubicBezTo>
                <a:cubicBezTo>
                  <a:pt x="6284" y="380"/>
                  <a:pt x="5285" y="0"/>
                  <a:pt x="4285" y="0"/>
                </a:cubicBezTo>
                <a:close/>
              </a:path>
            </a:pathLst>
          </a:custGeom>
          <a:solidFill>
            <a:srgbClr val="FFFFFF"/>
          </a:solidFill>
          <a:ln w="7425" cap="flat" cmpd="sng">
            <a:solidFill>
              <a:schemeClr val="accent3"/>
            </a:solidFill>
            <a:prstDash val="solid"/>
            <a:miter lim="1025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2" name="Grupo 12">
            <a:extLst>
              <a:ext uri="{FF2B5EF4-FFF2-40B4-BE49-F238E27FC236}">
                <a16:creationId xmlns:a16="http://schemas.microsoft.com/office/drawing/2014/main" id="{3A58FF92-EC4D-49B7-A5AD-EAC768AE720F}"/>
              </a:ext>
            </a:extLst>
          </p:cNvPr>
          <p:cNvGrpSpPr/>
          <p:nvPr/>
        </p:nvGrpSpPr>
        <p:grpSpPr>
          <a:xfrm>
            <a:off x="8621831" y="1576389"/>
            <a:ext cx="238312" cy="453836"/>
            <a:chOff x="767026" y="1318464"/>
            <a:chExt cx="1112833" cy="1274764"/>
          </a:xfrm>
          <a:solidFill>
            <a:schemeClr val="accent2">
              <a:lumMod val="60000"/>
              <a:lumOff val="40000"/>
            </a:schemeClr>
          </a:solidFill>
        </p:grpSpPr>
        <p:sp>
          <p:nvSpPr>
            <p:cNvPr id="523" name="Freeform 8">
              <a:extLst>
                <a:ext uri="{FF2B5EF4-FFF2-40B4-BE49-F238E27FC236}">
                  <a16:creationId xmlns:a16="http://schemas.microsoft.com/office/drawing/2014/main" id="{29AD5534-87A6-415C-A2CF-361023320DDF}"/>
                </a:ext>
              </a:extLst>
            </p:cNvPr>
            <p:cNvSpPr/>
            <p:nvPr/>
          </p:nvSpPr>
          <p:spPr>
            <a:xfrm>
              <a:off x="767026" y="1462930"/>
              <a:ext cx="1044573" cy="1130298"/>
            </a:xfrm>
            <a:custGeom>
              <a:avLst/>
              <a:gdLst>
                <a:gd name="f0" fmla="val 10800000"/>
                <a:gd name="f1" fmla="val 5400000"/>
                <a:gd name="f2" fmla="val 180"/>
                <a:gd name="f3" fmla="val w"/>
                <a:gd name="f4" fmla="val h"/>
                <a:gd name="f5" fmla="val 0"/>
                <a:gd name="f6" fmla="val 694"/>
                <a:gd name="f7" fmla="val 751"/>
                <a:gd name="f8" fmla="val 502"/>
                <a:gd name="f9" fmla="val 641"/>
                <a:gd name="f10" fmla="val 549"/>
                <a:gd name="f11" fmla="val 577"/>
                <a:gd name="f12" fmla="val 552"/>
                <a:gd name="f13" fmla="val 512"/>
                <a:gd name="f14" fmla="val 556"/>
                <a:gd name="f15" fmla="val 522"/>
                <a:gd name="f16" fmla="val 584"/>
                <a:gd name="f17" fmla="val 532"/>
                <a:gd name="f18" fmla="val 611"/>
                <a:gd name="f19" fmla="val 542"/>
                <a:gd name="f20" fmla="val 637"/>
                <a:gd name="f21" fmla="val 548"/>
                <a:gd name="f22" fmla="val 653"/>
                <a:gd name="f23" fmla="val 553"/>
                <a:gd name="f24" fmla="val 669"/>
                <a:gd name="f25" fmla="val 558"/>
                <a:gd name="f26" fmla="val 684"/>
                <a:gd name="f27" fmla="val 563"/>
                <a:gd name="f28" fmla="val 698"/>
                <a:gd name="f29" fmla="val 564"/>
                <a:gd name="f30" fmla="val 712"/>
                <a:gd name="f31" fmla="val 720"/>
                <a:gd name="f32" fmla="val 534"/>
                <a:gd name="f33" fmla="val 728"/>
                <a:gd name="f34" fmla="val 523"/>
                <a:gd name="f35" fmla="val 717"/>
                <a:gd name="f36" fmla="val 514"/>
                <a:gd name="f37" fmla="val 705"/>
                <a:gd name="f38" fmla="val 507"/>
                <a:gd name="f39" fmla="val 695"/>
                <a:gd name="f40" fmla="val 500"/>
                <a:gd name="f41" fmla="val 494"/>
                <a:gd name="f42" fmla="val 673"/>
                <a:gd name="f43" fmla="val 478"/>
                <a:gd name="f44" fmla="val 462"/>
                <a:gd name="f45" fmla="val 609"/>
                <a:gd name="f46" fmla="val 448"/>
                <a:gd name="f47" fmla="val 576"/>
                <a:gd name="f48" fmla="val 444"/>
                <a:gd name="f49" fmla="val 567"/>
                <a:gd name="f50" fmla="val 445"/>
                <a:gd name="f51" fmla="val 543"/>
                <a:gd name="f52" fmla="val 435"/>
                <a:gd name="f53" fmla="val 536"/>
                <a:gd name="f54" fmla="val 427"/>
                <a:gd name="f55" fmla="val 539"/>
                <a:gd name="f56" fmla="val 423"/>
                <a:gd name="f57" fmla="val 409"/>
                <a:gd name="f58" fmla="val 588"/>
                <a:gd name="f59" fmla="val 396"/>
                <a:gd name="f60" fmla="val 624"/>
                <a:gd name="f61" fmla="val 382"/>
                <a:gd name="f62" fmla="val 660"/>
                <a:gd name="f63" fmla="val 377"/>
                <a:gd name="f64" fmla="val 371"/>
                <a:gd name="f65" fmla="val 686"/>
                <a:gd name="f66" fmla="val 365"/>
                <a:gd name="f67" fmla="val 359"/>
                <a:gd name="f68" fmla="val 710"/>
                <a:gd name="f69" fmla="val 348"/>
                <a:gd name="f70" fmla="val 718"/>
                <a:gd name="f71" fmla="val 337"/>
                <a:gd name="f72" fmla="val 711"/>
                <a:gd name="f73" fmla="val 328"/>
                <a:gd name="f74" fmla="val 706"/>
                <a:gd name="f75" fmla="val 317"/>
                <a:gd name="f76" fmla="val 691"/>
                <a:gd name="f77" fmla="val 319"/>
                <a:gd name="f78" fmla="val 683"/>
                <a:gd name="f79" fmla="val 339"/>
                <a:gd name="f80" fmla="val 582"/>
                <a:gd name="f81" fmla="val 361"/>
                <a:gd name="f82" fmla="val 483"/>
                <a:gd name="f83" fmla="val 424"/>
                <a:gd name="f84" fmla="val 397"/>
                <a:gd name="f85" fmla="val 466"/>
                <a:gd name="f86" fmla="val 498"/>
                <a:gd name="f87" fmla="val 274"/>
                <a:gd name="f88" fmla="val 535"/>
                <a:gd name="f89" fmla="val 211"/>
                <a:gd name="f90" fmla="val 513"/>
                <a:gd name="f91" fmla="val 190"/>
                <a:gd name="f92" fmla="val 169"/>
                <a:gd name="f93" fmla="val 473"/>
                <a:gd name="f94" fmla="val 151"/>
                <a:gd name="f95" fmla="val 465"/>
                <a:gd name="f96" fmla="val 145"/>
                <a:gd name="f97" fmla="val 450"/>
                <a:gd name="f98" fmla="val 144"/>
                <a:gd name="f99" fmla="val 439"/>
                <a:gd name="f100" fmla="val 407"/>
                <a:gd name="f101" fmla="val 149"/>
                <a:gd name="f102" fmla="val 375"/>
                <a:gd name="f103" fmla="val 157"/>
                <a:gd name="f104" fmla="val 343"/>
                <a:gd name="f105" fmla="val 159"/>
                <a:gd name="f106" fmla="val 310"/>
                <a:gd name="f107" fmla="val 160"/>
                <a:gd name="f108" fmla="val 278"/>
                <a:gd name="f109" fmla="val 156"/>
                <a:gd name="f110" fmla="val 245"/>
                <a:gd name="f111" fmla="val 154"/>
                <a:gd name="f112" fmla="val 241"/>
                <a:gd name="f113" fmla="val 236"/>
                <a:gd name="f114" fmla="val 153"/>
                <a:gd name="f115" fmla="val 229"/>
                <a:gd name="f116" fmla="val 152"/>
                <a:gd name="f117" fmla="val 235"/>
                <a:gd name="f118" fmla="val 177"/>
                <a:gd name="f119" fmla="val 210"/>
                <a:gd name="f120" fmla="val 201"/>
                <a:gd name="f121" fmla="val 233"/>
                <a:gd name="f122" fmla="val 228"/>
                <a:gd name="f123" fmla="val 240"/>
                <a:gd name="f124" fmla="val 220"/>
                <a:gd name="f125" fmla="val 246"/>
                <a:gd name="f126" fmla="val 213"/>
                <a:gd name="f127" fmla="val 251"/>
                <a:gd name="f128" fmla="val 206"/>
                <a:gd name="f129" fmla="val 258"/>
                <a:gd name="f130" fmla="val 198"/>
                <a:gd name="f131" fmla="val 262"/>
                <a:gd name="f132" fmla="val 187"/>
                <a:gd name="f133" fmla="val 271"/>
                <a:gd name="f134" fmla="val 182"/>
                <a:gd name="f135" fmla="val 279"/>
                <a:gd name="f136" fmla="val 293"/>
                <a:gd name="f137" fmla="val 175"/>
                <a:gd name="f138" fmla="val 299"/>
                <a:gd name="f139" fmla="val 179"/>
                <a:gd name="f140" fmla="val 306"/>
                <a:gd name="f141" fmla="val 183"/>
                <a:gd name="f142" fmla="val 311"/>
                <a:gd name="f143" fmla="val 199"/>
                <a:gd name="f144" fmla="val 308"/>
                <a:gd name="f145" fmla="val 295"/>
                <a:gd name="f146" fmla="val 239"/>
                <a:gd name="f147" fmla="val 280"/>
                <a:gd name="f148" fmla="val 272"/>
                <a:gd name="f149" fmla="val 263"/>
                <a:gd name="f150" fmla="val 303"/>
                <a:gd name="f151" fmla="val 253"/>
                <a:gd name="f152" fmla="val 321"/>
                <a:gd name="f153" fmla="val 238"/>
                <a:gd name="f154" fmla="val 323"/>
                <a:gd name="f155" fmla="val 221"/>
                <a:gd name="f156" fmla="val 305"/>
                <a:gd name="f157" fmla="val 207"/>
                <a:gd name="f158" fmla="val 197"/>
                <a:gd name="f159" fmla="val 289"/>
                <a:gd name="f160" fmla="val 200"/>
                <a:gd name="f161" fmla="val 335"/>
                <a:gd name="f162" fmla="val 374"/>
                <a:gd name="f163" fmla="val 257"/>
                <a:gd name="f164" fmla="val 429"/>
                <a:gd name="f165" fmla="val 276"/>
                <a:gd name="f166" fmla="val 451"/>
                <a:gd name="f167" fmla="val 472"/>
                <a:gd name="f168" fmla="val 307"/>
                <a:gd name="f169" fmla="val 485"/>
                <a:gd name="f170" fmla="val 501"/>
                <a:gd name="f171" fmla="val 518"/>
                <a:gd name="f172" fmla="val 298"/>
                <a:gd name="f173" fmla="val 573"/>
                <a:gd name="f174" fmla="val 288"/>
                <a:gd name="f175" fmla="val 628"/>
                <a:gd name="f176" fmla="val 277"/>
                <a:gd name="f177" fmla="val 267"/>
                <a:gd name="f178" fmla="val 724"/>
                <a:gd name="f179" fmla="val 247"/>
                <a:gd name="f180" fmla="val 741"/>
                <a:gd name="f181" fmla="val 740"/>
                <a:gd name="f182" fmla="val 218"/>
                <a:gd name="f183" fmla="val 722"/>
                <a:gd name="f184" fmla="val 212"/>
                <a:gd name="f185" fmla="val 209"/>
                <a:gd name="f186" fmla="val 647"/>
                <a:gd name="f187" fmla="val 607"/>
                <a:gd name="f188" fmla="val 214"/>
                <a:gd name="f189" fmla="val 568"/>
                <a:gd name="f190" fmla="val 526"/>
                <a:gd name="f191" fmla="val 167"/>
                <a:gd name="f192" fmla="val 172"/>
                <a:gd name="f193" fmla="val 489"/>
                <a:gd name="f194" fmla="val 176"/>
                <a:gd name="f195" fmla="val 186"/>
                <a:gd name="f196" fmla="val 592"/>
                <a:gd name="f197" fmla="val 133"/>
                <a:gd name="f198" fmla="val 635"/>
                <a:gd name="f199" fmla="val 102"/>
                <a:gd name="f200" fmla="val 680"/>
                <a:gd name="f201" fmla="val 69"/>
                <a:gd name="f202" fmla="val 723"/>
                <a:gd name="f203" fmla="val 51"/>
                <a:gd name="f204" fmla="val 746"/>
                <a:gd name="f205" fmla="val 33"/>
                <a:gd name="f206" fmla="val 18"/>
                <a:gd name="f207" fmla="val 742"/>
                <a:gd name="f208" fmla="val 2"/>
                <a:gd name="f209" fmla="val 732"/>
                <a:gd name="f210" fmla="val 713"/>
                <a:gd name="f211" fmla="val 13"/>
                <a:gd name="f212" fmla="val 55"/>
                <a:gd name="f213" fmla="val 76"/>
                <a:gd name="f214" fmla="val 570"/>
                <a:gd name="f215" fmla="val 87"/>
                <a:gd name="f216" fmla="val 88"/>
                <a:gd name="f217" fmla="val 83"/>
                <a:gd name="f218" fmla="val 515"/>
                <a:gd name="f219" fmla="val 63"/>
                <a:gd name="f220" fmla="val 443"/>
                <a:gd name="f221" fmla="val 44"/>
                <a:gd name="f222" fmla="val 28"/>
                <a:gd name="f223" fmla="val 17"/>
                <a:gd name="f224" fmla="val 252"/>
                <a:gd name="f225" fmla="val 15"/>
                <a:gd name="f226" fmla="val 205"/>
                <a:gd name="f227" fmla="val 25"/>
                <a:gd name="f228" fmla="val 158"/>
                <a:gd name="f229" fmla="val 41"/>
                <a:gd name="f230" fmla="val 86"/>
                <a:gd name="f231" fmla="val 84"/>
                <a:gd name="f232" fmla="val 57"/>
                <a:gd name="f233" fmla="val 203"/>
                <a:gd name="f234" fmla="val 77"/>
                <a:gd name="f235" fmla="val 249"/>
                <a:gd name="f236" fmla="val 296"/>
                <a:gd name="f237" fmla="val 90"/>
                <a:gd name="f238" fmla="val 329"/>
                <a:gd name="f239" fmla="val 93"/>
                <a:gd name="f240" fmla="val 89"/>
                <a:gd name="f241" fmla="val 394"/>
                <a:gd name="f242" fmla="val 414"/>
                <a:gd name="f243" fmla="val 434"/>
                <a:gd name="f244" fmla="val 85"/>
                <a:gd name="f245" fmla="val 456"/>
                <a:gd name="f246" fmla="val 67"/>
                <a:gd name="f247" fmla="val 35"/>
                <a:gd name="f248" fmla="val 30"/>
                <a:gd name="f249" fmla="val 455"/>
                <a:gd name="f250" fmla="val 24"/>
                <a:gd name="f251" fmla="val 458"/>
                <a:gd name="f252" fmla="val 20"/>
                <a:gd name="f253" fmla="val 463"/>
                <a:gd name="f254" fmla="val 12"/>
                <a:gd name="f255" fmla="val 469"/>
                <a:gd name="f256" fmla="val 6"/>
                <a:gd name="f257" fmla="val 475"/>
                <a:gd name="f258" fmla="val 480"/>
                <a:gd name="f259" fmla="val 5"/>
                <a:gd name="f260" fmla="val 11"/>
                <a:gd name="f261" fmla="val 491"/>
                <a:gd name="f262" fmla="val 43"/>
                <a:gd name="f263" fmla="val 508"/>
                <a:gd name="f264" fmla="val 99"/>
                <a:gd name="f265" fmla="val 511"/>
                <a:gd name="f266" fmla="val 68"/>
                <a:gd name="f267" fmla="val 517"/>
                <a:gd name="f268" fmla="val 60"/>
                <a:gd name="f269" fmla="val 52"/>
                <a:gd name="f270" fmla="val 45"/>
                <a:gd name="f271" fmla="val 40"/>
                <a:gd name="f272" fmla="val 32"/>
                <a:gd name="f273" fmla="val 540"/>
                <a:gd name="f274" fmla="val 545"/>
                <a:gd name="f275" fmla="val 34"/>
                <a:gd name="f276" fmla="val 554"/>
                <a:gd name="f277" fmla="val 49"/>
                <a:gd name="f278" fmla="val 65"/>
                <a:gd name="f279" fmla="val 82"/>
                <a:gd name="f280" fmla="val 555"/>
                <a:gd name="f281" fmla="val 98"/>
                <a:gd name="f282" fmla="val 551"/>
                <a:gd name="f283" fmla="val 120"/>
                <a:gd name="f284" fmla="val 135"/>
                <a:gd name="f285" fmla="val 575"/>
                <a:gd name="f286" fmla="val 148"/>
                <a:gd name="f287" fmla="val 602"/>
                <a:gd name="f288" fmla="val 164"/>
                <a:gd name="f289" fmla="val 626"/>
                <a:gd name="f290" fmla="val 185"/>
                <a:gd name="f291" fmla="val 652"/>
                <a:gd name="f292" fmla="val 202"/>
                <a:gd name="f293" fmla="val 668"/>
                <a:gd name="f294" fmla="val 670"/>
                <a:gd name="f295" fmla="val 226"/>
                <a:gd name="f296" fmla="val 661"/>
                <a:gd name="f297" fmla="val 640"/>
                <a:gd name="f298" fmla="val 275"/>
                <a:gd name="f299" fmla="val 618"/>
                <a:gd name="f300" fmla="val 309"/>
                <a:gd name="f301" fmla="val 596"/>
                <a:gd name="f302" fmla="val 342"/>
                <a:gd name="f303" fmla="val 587"/>
                <a:gd name="f304" fmla="val 355"/>
                <a:gd name="f305" fmla="val 597"/>
                <a:gd name="f306" fmla="val 629"/>
                <a:gd name="f307" fmla="val 418"/>
                <a:gd name="f308" fmla="val 459"/>
                <a:gd name="f309" fmla="+- 0 0 -90"/>
                <a:gd name="f310" fmla="*/ f3 1 694"/>
                <a:gd name="f311" fmla="*/ f4 1 751"/>
                <a:gd name="f312" fmla="val f5"/>
                <a:gd name="f313" fmla="val f6"/>
                <a:gd name="f314" fmla="val f7"/>
                <a:gd name="f315" fmla="*/ f309 f0 1"/>
                <a:gd name="f316" fmla="+- f314 0 f312"/>
                <a:gd name="f317" fmla="+- f313 0 f312"/>
                <a:gd name="f318" fmla="*/ f315 1 f2"/>
                <a:gd name="f319" fmla="*/ f317 1 694"/>
                <a:gd name="f320" fmla="*/ f316 1 751"/>
                <a:gd name="f321" fmla="*/ 512 f317 1"/>
                <a:gd name="f322" fmla="*/ 556 f316 1"/>
                <a:gd name="f323" fmla="*/ 558 f317 1"/>
                <a:gd name="f324" fmla="*/ 684 f316 1"/>
                <a:gd name="f325" fmla="*/ 514 f317 1"/>
                <a:gd name="f326" fmla="*/ 705 f316 1"/>
                <a:gd name="f327" fmla="*/ 448 f317 1"/>
                <a:gd name="f328" fmla="*/ 576 f316 1"/>
                <a:gd name="f329" fmla="*/ 423 f317 1"/>
                <a:gd name="f330" fmla="*/ 552 f316 1"/>
                <a:gd name="f331" fmla="*/ 365 f317 1"/>
                <a:gd name="f332" fmla="*/ 698 f316 1"/>
                <a:gd name="f333" fmla="*/ 319 f317 1"/>
                <a:gd name="f334" fmla="*/ 683 f316 1"/>
                <a:gd name="f335" fmla="*/ 535 f317 1"/>
                <a:gd name="f336" fmla="*/ 211 f316 1"/>
                <a:gd name="f337" fmla="*/ 439 f317 1"/>
                <a:gd name="f338" fmla="*/ 145 f316 1"/>
                <a:gd name="f339" fmla="*/ 245 f317 1"/>
                <a:gd name="f340" fmla="*/ 154 f316 1"/>
                <a:gd name="f341" fmla="*/ 233 f317 1"/>
                <a:gd name="f342" fmla="*/ 228 f316 1"/>
                <a:gd name="f343" fmla="*/ 271 f317 1"/>
                <a:gd name="f344" fmla="*/ 182 f316 1"/>
                <a:gd name="f345" fmla="*/ 308 f317 1"/>
                <a:gd name="f346" fmla="*/ 206 f316 1"/>
                <a:gd name="f347" fmla="*/ 221 f317 1"/>
                <a:gd name="f348" fmla="*/ 311 f316 1"/>
                <a:gd name="f349" fmla="*/ 238 f317 1"/>
                <a:gd name="f350" fmla="*/ 407 f316 1"/>
                <a:gd name="f351" fmla="*/ 518 f316 1"/>
                <a:gd name="f352" fmla="*/ 258 f317 1"/>
                <a:gd name="f353" fmla="*/ 724 f316 1"/>
                <a:gd name="f354" fmla="*/ 209 f317 1"/>
                <a:gd name="f355" fmla="*/ 686 f316 1"/>
                <a:gd name="f356" fmla="*/ 167 f317 1"/>
                <a:gd name="f357" fmla="*/ 472 f316 1"/>
                <a:gd name="f358" fmla="*/ 592 f316 1"/>
                <a:gd name="f359" fmla="*/ 18 f317 1"/>
                <a:gd name="f360" fmla="*/ 742 f316 1"/>
                <a:gd name="f361" fmla="*/ 76 f317 1"/>
                <a:gd name="f362" fmla="*/ 570 f316 1"/>
                <a:gd name="f363" fmla="*/ 28 f317 1"/>
                <a:gd name="f364" fmla="*/ 299 f316 1"/>
                <a:gd name="f365" fmla="*/ 156 f317 1"/>
                <a:gd name="f366" fmla="*/ 69 f316 1"/>
                <a:gd name="f367" fmla="*/ 394 f317 1"/>
                <a:gd name="f368" fmla="*/ 87 f316 1"/>
                <a:gd name="f369" fmla="*/ 456 f317 1"/>
                <a:gd name="f370" fmla="*/ 35 f316 1"/>
                <a:gd name="f371" fmla="*/ 475 f317 1"/>
                <a:gd name="f372" fmla="*/ 0 f316 1"/>
                <a:gd name="f373" fmla="*/ 508 f317 1"/>
                <a:gd name="f374" fmla="*/ 99 f316 1"/>
                <a:gd name="f375" fmla="*/ 522 f317 1"/>
                <a:gd name="f376" fmla="*/ 45 f316 1"/>
                <a:gd name="f377" fmla="*/ 554 f317 1"/>
                <a:gd name="f378" fmla="*/ 49 f316 1"/>
                <a:gd name="f379" fmla="*/ 575 f317 1"/>
                <a:gd name="f380" fmla="*/ 148 f316 1"/>
                <a:gd name="f381" fmla="*/ 661 f317 1"/>
                <a:gd name="f382" fmla="*/ 241 f316 1"/>
                <a:gd name="f383" fmla="*/ 597 f317 1"/>
                <a:gd name="f384" fmla="*/ 377 f316 1"/>
                <a:gd name="f385" fmla="+- f318 0 f1"/>
                <a:gd name="f386" fmla="*/ f321 1 694"/>
                <a:gd name="f387" fmla="*/ f322 1 751"/>
                <a:gd name="f388" fmla="*/ f323 1 694"/>
                <a:gd name="f389" fmla="*/ f324 1 751"/>
                <a:gd name="f390" fmla="*/ f325 1 694"/>
                <a:gd name="f391" fmla="*/ f326 1 751"/>
                <a:gd name="f392" fmla="*/ f327 1 694"/>
                <a:gd name="f393" fmla="*/ f328 1 751"/>
                <a:gd name="f394" fmla="*/ f329 1 694"/>
                <a:gd name="f395" fmla="*/ f330 1 751"/>
                <a:gd name="f396" fmla="*/ f331 1 694"/>
                <a:gd name="f397" fmla="*/ f332 1 751"/>
                <a:gd name="f398" fmla="*/ f333 1 694"/>
                <a:gd name="f399" fmla="*/ f334 1 751"/>
                <a:gd name="f400" fmla="*/ f335 1 694"/>
                <a:gd name="f401" fmla="*/ f336 1 751"/>
                <a:gd name="f402" fmla="*/ f337 1 694"/>
                <a:gd name="f403" fmla="*/ f338 1 751"/>
                <a:gd name="f404" fmla="*/ f339 1 694"/>
                <a:gd name="f405" fmla="*/ f340 1 751"/>
                <a:gd name="f406" fmla="*/ f341 1 694"/>
                <a:gd name="f407" fmla="*/ f342 1 751"/>
                <a:gd name="f408" fmla="*/ f343 1 694"/>
                <a:gd name="f409" fmla="*/ f344 1 751"/>
                <a:gd name="f410" fmla="*/ f345 1 694"/>
                <a:gd name="f411" fmla="*/ f346 1 751"/>
                <a:gd name="f412" fmla="*/ f347 1 694"/>
                <a:gd name="f413" fmla="*/ f348 1 751"/>
                <a:gd name="f414" fmla="*/ f349 1 694"/>
                <a:gd name="f415" fmla="*/ f350 1 751"/>
                <a:gd name="f416" fmla="*/ f351 1 751"/>
                <a:gd name="f417" fmla="*/ f352 1 694"/>
                <a:gd name="f418" fmla="*/ f353 1 751"/>
                <a:gd name="f419" fmla="*/ f354 1 694"/>
                <a:gd name="f420" fmla="*/ f355 1 751"/>
                <a:gd name="f421" fmla="*/ f356 1 694"/>
                <a:gd name="f422" fmla="*/ f357 1 751"/>
                <a:gd name="f423" fmla="*/ f358 1 751"/>
                <a:gd name="f424" fmla="*/ f359 1 694"/>
                <a:gd name="f425" fmla="*/ f360 1 751"/>
                <a:gd name="f426" fmla="*/ f361 1 694"/>
                <a:gd name="f427" fmla="*/ f362 1 751"/>
                <a:gd name="f428" fmla="*/ f363 1 694"/>
                <a:gd name="f429" fmla="*/ f364 1 751"/>
                <a:gd name="f430" fmla="*/ f365 1 694"/>
                <a:gd name="f431" fmla="*/ f366 1 751"/>
                <a:gd name="f432" fmla="*/ f367 1 694"/>
                <a:gd name="f433" fmla="*/ f368 1 751"/>
                <a:gd name="f434" fmla="*/ f369 1 694"/>
                <a:gd name="f435" fmla="*/ f370 1 751"/>
                <a:gd name="f436" fmla="*/ f371 1 694"/>
                <a:gd name="f437" fmla="*/ f372 1 751"/>
                <a:gd name="f438" fmla="*/ f373 1 694"/>
                <a:gd name="f439" fmla="*/ f374 1 751"/>
                <a:gd name="f440" fmla="*/ f375 1 694"/>
                <a:gd name="f441" fmla="*/ f376 1 751"/>
                <a:gd name="f442" fmla="*/ f377 1 694"/>
                <a:gd name="f443" fmla="*/ f378 1 751"/>
                <a:gd name="f444" fmla="*/ f379 1 694"/>
                <a:gd name="f445" fmla="*/ f380 1 751"/>
                <a:gd name="f446" fmla="*/ f381 1 694"/>
                <a:gd name="f447" fmla="*/ f382 1 751"/>
                <a:gd name="f448" fmla="*/ f383 1 694"/>
                <a:gd name="f449" fmla="*/ f384 1 751"/>
                <a:gd name="f450" fmla="*/ 0 1 f319"/>
                <a:gd name="f451" fmla="*/ f313 1 f319"/>
                <a:gd name="f452" fmla="*/ 0 1 f320"/>
                <a:gd name="f453" fmla="*/ f314 1 f320"/>
                <a:gd name="f454" fmla="*/ f386 1 f319"/>
                <a:gd name="f455" fmla="*/ f387 1 f320"/>
                <a:gd name="f456" fmla="*/ f388 1 f319"/>
                <a:gd name="f457" fmla="*/ f389 1 f320"/>
                <a:gd name="f458" fmla="*/ f390 1 f319"/>
                <a:gd name="f459" fmla="*/ f391 1 f320"/>
                <a:gd name="f460" fmla="*/ f392 1 f319"/>
                <a:gd name="f461" fmla="*/ f393 1 f320"/>
                <a:gd name="f462" fmla="*/ f394 1 f319"/>
                <a:gd name="f463" fmla="*/ f395 1 f320"/>
                <a:gd name="f464" fmla="*/ f396 1 f319"/>
                <a:gd name="f465" fmla="*/ f397 1 f320"/>
                <a:gd name="f466" fmla="*/ f398 1 f319"/>
                <a:gd name="f467" fmla="*/ f399 1 f320"/>
                <a:gd name="f468" fmla="*/ f400 1 f319"/>
                <a:gd name="f469" fmla="*/ f401 1 f320"/>
                <a:gd name="f470" fmla="*/ f402 1 f319"/>
                <a:gd name="f471" fmla="*/ f403 1 f320"/>
                <a:gd name="f472" fmla="*/ f404 1 f319"/>
                <a:gd name="f473" fmla="*/ f405 1 f320"/>
                <a:gd name="f474" fmla="*/ f406 1 f319"/>
                <a:gd name="f475" fmla="*/ f407 1 f320"/>
                <a:gd name="f476" fmla="*/ f408 1 f319"/>
                <a:gd name="f477" fmla="*/ f409 1 f320"/>
                <a:gd name="f478" fmla="*/ f410 1 f319"/>
                <a:gd name="f479" fmla="*/ f411 1 f320"/>
                <a:gd name="f480" fmla="*/ f412 1 f319"/>
                <a:gd name="f481" fmla="*/ f413 1 f320"/>
                <a:gd name="f482" fmla="*/ f414 1 f319"/>
                <a:gd name="f483" fmla="*/ f415 1 f320"/>
                <a:gd name="f484" fmla="*/ f416 1 f320"/>
                <a:gd name="f485" fmla="*/ f417 1 f319"/>
                <a:gd name="f486" fmla="*/ f418 1 f320"/>
                <a:gd name="f487" fmla="*/ f419 1 f319"/>
                <a:gd name="f488" fmla="*/ f420 1 f320"/>
                <a:gd name="f489" fmla="*/ f421 1 f319"/>
                <a:gd name="f490" fmla="*/ f422 1 f320"/>
                <a:gd name="f491" fmla="*/ f423 1 f320"/>
                <a:gd name="f492" fmla="*/ f424 1 f319"/>
                <a:gd name="f493" fmla="*/ f425 1 f320"/>
                <a:gd name="f494" fmla="*/ f426 1 f319"/>
                <a:gd name="f495" fmla="*/ f427 1 f320"/>
                <a:gd name="f496" fmla="*/ f428 1 f319"/>
                <a:gd name="f497" fmla="*/ f429 1 f320"/>
                <a:gd name="f498" fmla="*/ f430 1 f319"/>
                <a:gd name="f499" fmla="*/ f431 1 f320"/>
                <a:gd name="f500" fmla="*/ f432 1 f319"/>
                <a:gd name="f501" fmla="*/ f433 1 f320"/>
                <a:gd name="f502" fmla="*/ f434 1 f319"/>
                <a:gd name="f503" fmla="*/ f435 1 f320"/>
                <a:gd name="f504" fmla="*/ f436 1 f319"/>
                <a:gd name="f505" fmla="*/ f437 1 f320"/>
                <a:gd name="f506" fmla="*/ f438 1 f319"/>
                <a:gd name="f507" fmla="*/ f439 1 f320"/>
                <a:gd name="f508" fmla="*/ f440 1 f319"/>
                <a:gd name="f509" fmla="*/ f441 1 f320"/>
                <a:gd name="f510" fmla="*/ f442 1 f319"/>
                <a:gd name="f511" fmla="*/ f443 1 f320"/>
                <a:gd name="f512" fmla="*/ f444 1 f319"/>
                <a:gd name="f513" fmla="*/ f445 1 f320"/>
                <a:gd name="f514" fmla="*/ f446 1 f319"/>
                <a:gd name="f515" fmla="*/ f447 1 f320"/>
                <a:gd name="f516" fmla="*/ f448 1 f319"/>
                <a:gd name="f517" fmla="*/ f449 1 f320"/>
                <a:gd name="f518" fmla="*/ f450 f310 1"/>
                <a:gd name="f519" fmla="*/ f451 f310 1"/>
                <a:gd name="f520" fmla="*/ f453 f311 1"/>
                <a:gd name="f521" fmla="*/ f452 f311 1"/>
                <a:gd name="f522" fmla="*/ f454 f310 1"/>
                <a:gd name="f523" fmla="*/ f455 f311 1"/>
                <a:gd name="f524" fmla="*/ f456 f310 1"/>
                <a:gd name="f525" fmla="*/ f457 f311 1"/>
                <a:gd name="f526" fmla="*/ f458 f310 1"/>
                <a:gd name="f527" fmla="*/ f459 f311 1"/>
                <a:gd name="f528" fmla="*/ f460 f310 1"/>
                <a:gd name="f529" fmla="*/ f461 f311 1"/>
                <a:gd name="f530" fmla="*/ f462 f310 1"/>
                <a:gd name="f531" fmla="*/ f463 f311 1"/>
                <a:gd name="f532" fmla="*/ f464 f310 1"/>
                <a:gd name="f533" fmla="*/ f465 f311 1"/>
                <a:gd name="f534" fmla="*/ f466 f310 1"/>
                <a:gd name="f535" fmla="*/ f467 f311 1"/>
                <a:gd name="f536" fmla="*/ f468 f310 1"/>
                <a:gd name="f537" fmla="*/ f469 f311 1"/>
                <a:gd name="f538" fmla="*/ f470 f310 1"/>
                <a:gd name="f539" fmla="*/ f471 f311 1"/>
                <a:gd name="f540" fmla="*/ f472 f310 1"/>
                <a:gd name="f541" fmla="*/ f473 f311 1"/>
                <a:gd name="f542" fmla="*/ f474 f310 1"/>
                <a:gd name="f543" fmla="*/ f475 f311 1"/>
                <a:gd name="f544" fmla="*/ f476 f310 1"/>
                <a:gd name="f545" fmla="*/ f477 f311 1"/>
                <a:gd name="f546" fmla="*/ f478 f310 1"/>
                <a:gd name="f547" fmla="*/ f479 f311 1"/>
                <a:gd name="f548" fmla="*/ f480 f310 1"/>
                <a:gd name="f549" fmla="*/ f481 f311 1"/>
                <a:gd name="f550" fmla="*/ f482 f310 1"/>
                <a:gd name="f551" fmla="*/ f483 f311 1"/>
                <a:gd name="f552" fmla="*/ f484 f311 1"/>
                <a:gd name="f553" fmla="*/ f485 f310 1"/>
                <a:gd name="f554" fmla="*/ f486 f311 1"/>
                <a:gd name="f555" fmla="*/ f487 f310 1"/>
                <a:gd name="f556" fmla="*/ f488 f311 1"/>
                <a:gd name="f557" fmla="*/ f489 f310 1"/>
                <a:gd name="f558" fmla="*/ f490 f311 1"/>
                <a:gd name="f559" fmla="*/ f491 f311 1"/>
                <a:gd name="f560" fmla="*/ f492 f310 1"/>
                <a:gd name="f561" fmla="*/ f493 f311 1"/>
                <a:gd name="f562" fmla="*/ f494 f310 1"/>
                <a:gd name="f563" fmla="*/ f495 f311 1"/>
                <a:gd name="f564" fmla="*/ f496 f310 1"/>
                <a:gd name="f565" fmla="*/ f497 f311 1"/>
                <a:gd name="f566" fmla="*/ f498 f310 1"/>
                <a:gd name="f567" fmla="*/ f499 f311 1"/>
                <a:gd name="f568" fmla="*/ f500 f310 1"/>
                <a:gd name="f569" fmla="*/ f501 f311 1"/>
                <a:gd name="f570" fmla="*/ f502 f310 1"/>
                <a:gd name="f571" fmla="*/ f503 f311 1"/>
                <a:gd name="f572" fmla="*/ f504 f310 1"/>
                <a:gd name="f573" fmla="*/ f505 f311 1"/>
                <a:gd name="f574" fmla="*/ f506 f310 1"/>
                <a:gd name="f575" fmla="*/ f507 f311 1"/>
                <a:gd name="f576" fmla="*/ f508 f310 1"/>
                <a:gd name="f577" fmla="*/ f509 f311 1"/>
                <a:gd name="f578" fmla="*/ f510 f310 1"/>
                <a:gd name="f579" fmla="*/ f511 f311 1"/>
                <a:gd name="f580" fmla="*/ f512 f310 1"/>
                <a:gd name="f581" fmla="*/ f513 f311 1"/>
                <a:gd name="f582" fmla="*/ f514 f310 1"/>
                <a:gd name="f583" fmla="*/ f515 f311 1"/>
                <a:gd name="f584" fmla="*/ f516 f310 1"/>
                <a:gd name="f585" fmla="*/ f517 f311 1"/>
              </a:gdLst>
              <a:ahLst/>
              <a:cxnLst>
                <a:cxn ang="3cd4">
                  <a:pos x="hc" y="t"/>
                </a:cxn>
                <a:cxn ang="0">
                  <a:pos x="r" y="vc"/>
                </a:cxn>
                <a:cxn ang="cd4">
                  <a:pos x="hc" y="b"/>
                </a:cxn>
                <a:cxn ang="cd2">
                  <a:pos x="l" y="vc"/>
                </a:cxn>
                <a:cxn ang="f385">
                  <a:pos x="f522" y="f523"/>
                </a:cxn>
                <a:cxn ang="f385">
                  <a:pos x="f524" y="f525"/>
                </a:cxn>
                <a:cxn ang="f385">
                  <a:pos x="f526" y="f527"/>
                </a:cxn>
                <a:cxn ang="f385">
                  <a:pos x="f528" y="f529"/>
                </a:cxn>
                <a:cxn ang="f385">
                  <a:pos x="f530" y="f531"/>
                </a:cxn>
                <a:cxn ang="f385">
                  <a:pos x="f532" y="f533"/>
                </a:cxn>
                <a:cxn ang="f385">
                  <a:pos x="f534" y="f535"/>
                </a:cxn>
                <a:cxn ang="f385">
                  <a:pos x="f536" y="f537"/>
                </a:cxn>
                <a:cxn ang="f385">
                  <a:pos x="f538" y="f539"/>
                </a:cxn>
                <a:cxn ang="f385">
                  <a:pos x="f540" y="f541"/>
                </a:cxn>
                <a:cxn ang="f385">
                  <a:pos x="f542" y="f543"/>
                </a:cxn>
                <a:cxn ang="f385">
                  <a:pos x="f544" y="f545"/>
                </a:cxn>
                <a:cxn ang="f385">
                  <a:pos x="f546" y="f547"/>
                </a:cxn>
                <a:cxn ang="f385">
                  <a:pos x="f548" y="f549"/>
                </a:cxn>
                <a:cxn ang="f385">
                  <a:pos x="f550" y="f551"/>
                </a:cxn>
                <a:cxn ang="f385">
                  <a:pos x="f546" y="f552"/>
                </a:cxn>
                <a:cxn ang="f385">
                  <a:pos x="f553" y="f554"/>
                </a:cxn>
                <a:cxn ang="f385">
                  <a:pos x="f555" y="f556"/>
                </a:cxn>
                <a:cxn ang="f385">
                  <a:pos x="f557" y="f558"/>
                </a:cxn>
                <a:cxn ang="f385">
                  <a:pos x="f557" y="f559"/>
                </a:cxn>
                <a:cxn ang="f385">
                  <a:pos x="f560" y="f561"/>
                </a:cxn>
                <a:cxn ang="f385">
                  <a:pos x="f562" y="f563"/>
                </a:cxn>
                <a:cxn ang="f385">
                  <a:pos x="f564" y="f565"/>
                </a:cxn>
                <a:cxn ang="f385">
                  <a:pos x="f566" y="f567"/>
                </a:cxn>
                <a:cxn ang="f385">
                  <a:pos x="f568" y="f569"/>
                </a:cxn>
                <a:cxn ang="f385">
                  <a:pos x="f570" y="f571"/>
                </a:cxn>
                <a:cxn ang="f385">
                  <a:pos x="f572" y="f573"/>
                </a:cxn>
                <a:cxn ang="f385">
                  <a:pos x="f574" y="f575"/>
                </a:cxn>
                <a:cxn ang="f385">
                  <a:pos x="f576" y="f577"/>
                </a:cxn>
                <a:cxn ang="f385">
                  <a:pos x="f578" y="f579"/>
                </a:cxn>
                <a:cxn ang="f385">
                  <a:pos x="f580" y="f581"/>
                </a:cxn>
                <a:cxn ang="f385">
                  <a:pos x="f582" y="f583"/>
                </a:cxn>
                <a:cxn ang="f385">
                  <a:pos x="f584" y="f585"/>
                </a:cxn>
              </a:cxnLst>
              <a:rect l="f518" t="f521" r="f519" b="f520"/>
              <a:pathLst>
                <a:path w="694" h="751">
                  <a:moveTo>
                    <a:pt x="f6" y="f8"/>
                  </a:moveTo>
                  <a:cubicBezTo>
                    <a:pt x="f9" y="f10"/>
                    <a:pt x="f11" y="f12"/>
                    <a:pt x="f13" y="f14"/>
                  </a:cubicBezTo>
                  <a:cubicBezTo>
                    <a:pt x="f15" y="f16"/>
                    <a:pt x="f17" y="f18"/>
                    <a:pt x="f19" y="f20"/>
                  </a:cubicBezTo>
                  <a:cubicBezTo>
                    <a:pt x="f21" y="f22"/>
                    <a:pt x="f23" y="f24"/>
                    <a:pt x="f25" y="f26"/>
                  </a:cubicBezTo>
                  <a:cubicBezTo>
                    <a:pt x="f27" y="f28"/>
                    <a:pt x="f29" y="f30"/>
                    <a:pt x="f10" y="f31"/>
                  </a:cubicBezTo>
                  <a:cubicBezTo>
                    <a:pt x="f32" y="f33"/>
                    <a:pt x="f34" y="f35"/>
                    <a:pt x="f36" y="f37"/>
                  </a:cubicBezTo>
                  <a:cubicBezTo>
                    <a:pt x="f38" y="f39"/>
                    <a:pt x="f40" y="f26"/>
                    <a:pt x="f41" y="f42"/>
                  </a:cubicBezTo>
                  <a:cubicBezTo>
                    <a:pt x="f43" y="f9"/>
                    <a:pt x="f44" y="f45"/>
                    <a:pt x="f46" y="f47"/>
                  </a:cubicBezTo>
                  <a:cubicBezTo>
                    <a:pt x="f48" y="f49"/>
                    <a:pt x="f50" y="f14"/>
                    <a:pt x="f48" y="f51"/>
                  </a:cubicBezTo>
                  <a:cubicBezTo>
                    <a:pt x="f52" y="f53"/>
                    <a:pt x="f54" y="f55"/>
                    <a:pt x="f56" y="f12"/>
                  </a:cubicBezTo>
                  <a:cubicBezTo>
                    <a:pt x="f57" y="f58"/>
                    <a:pt x="f59" y="f60"/>
                    <a:pt x="f61" y="f62"/>
                  </a:cubicBezTo>
                  <a:cubicBezTo>
                    <a:pt x="f63" y="f42"/>
                    <a:pt x="f64" y="f65"/>
                    <a:pt x="f66" y="f28"/>
                  </a:cubicBezTo>
                  <a:cubicBezTo>
                    <a:pt x="f67" y="f68"/>
                    <a:pt x="f69" y="f70"/>
                    <a:pt x="f71" y="f72"/>
                  </a:cubicBezTo>
                  <a:cubicBezTo>
                    <a:pt x="f73" y="f74"/>
                    <a:pt x="f75" y="f76"/>
                    <a:pt x="f77" y="f78"/>
                  </a:cubicBezTo>
                  <a:cubicBezTo>
                    <a:pt x="f79" y="f80"/>
                    <a:pt x="f81" y="f82"/>
                    <a:pt x="f83" y="f84"/>
                  </a:cubicBezTo>
                  <a:cubicBezTo>
                    <a:pt x="f85" y="f79"/>
                    <a:pt x="f86" y="f87"/>
                    <a:pt x="f88" y="f89"/>
                  </a:cubicBezTo>
                  <a:cubicBezTo>
                    <a:pt x="f90" y="f91"/>
                    <a:pt x="f41" y="f92"/>
                    <a:pt x="f93" y="f94"/>
                  </a:cubicBezTo>
                  <a:cubicBezTo>
                    <a:pt x="f95" y="f96"/>
                    <a:pt x="f97" y="f98"/>
                    <a:pt x="f99" y="f96"/>
                  </a:cubicBezTo>
                  <a:cubicBezTo>
                    <a:pt x="f100" y="f101"/>
                    <a:pt x="f102" y="f103"/>
                    <a:pt x="f104" y="f105"/>
                  </a:cubicBezTo>
                  <a:cubicBezTo>
                    <a:pt x="f106" y="f107"/>
                    <a:pt x="f108" y="f109"/>
                    <a:pt x="f110" y="f111"/>
                  </a:cubicBezTo>
                  <a:cubicBezTo>
                    <a:pt x="f112" y="f111"/>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18"/>
                    <a:pt x="f136" y="f137"/>
                    <a:pt x="f138" y="f139"/>
                  </a:cubicBezTo>
                  <a:cubicBezTo>
                    <a:pt x="f140" y="f141"/>
                    <a:pt x="f142" y="f143"/>
                    <a:pt x="f144" y="f128"/>
                  </a:cubicBezTo>
                  <a:cubicBezTo>
                    <a:pt x="f145" y="f146"/>
                    <a:pt x="f147" y="f148"/>
                    <a:pt x="f149" y="f150"/>
                  </a:cubicBezTo>
                  <a:cubicBezTo>
                    <a:pt x="f151" y="f152"/>
                    <a:pt x="f153" y="f154"/>
                    <a:pt x="f155" y="f142"/>
                  </a:cubicBezTo>
                  <a:cubicBezTo>
                    <a:pt x="f126" y="f156"/>
                    <a:pt x="f157" y="f138"/>
                    <a:pt x="f158" y="f159"/>
                  </a:cubicBezTo>
                  <a:cubicBezTo>
                    <a:pt x="f160" y="f161"/>
                    <a:pt x="f89" y="f162"/>
                    <a:pt x="f153" y="f100"/>
                  </a:cubicBezTo>
                  <a:cubicBezTo>
                    <a:pt x="f163" y="f164"/>
                    <a:pt x="f165" y="f166"/>
                    <a:pt x="f145" y="f167"/>
                  </a:cubicBezTo>
                  <a:cubicBezTo>
                    <a:pt x="f168" y="f169"/>
                    <a:pt x="f142" y="f170"/>
                    <a:pt x="f144" y="f171"/>
                  </a:cubicBezTo>
                  <a:cubicBezTo>
                    <a:pt x="f172" y="f173"/>
                    <a:pt x="f174" y="f175"/>
                    <a:pt x="f176" y="f78"/>
                  </a:cubicBezTo>
                  <a:cubicBezTo>
                    <a:pt x="f87" y="f28"/>
                    <a:pt x="f177" y="f30"/>
                    <a:pt x="f129" y="f178"/>
                  </a:cubicBezTo>
                  <a:cubicBezTo>
                    <a:pt x="f179" y="f180"/>
                    <a:pt x="f122" y="f181"/>
                    <a:pt x="f182" y="f183"/>
                  </a:cubicBezTo>
                  <a:cubicBezTo>
                    <a:pt x="f184" y="f72"/>
                    <a:pt x="f185" y="f28"/>
                    <a:pt x="f185" y="f65"/>
                  </a:cubicBezTo>
                  <a:cubicBezTo>
                    <a:pt x="f119" y="f186"/>
                    <a:pt x="f185" y="f187"/>
                    <a:pt x="f188" y="f189"/>
                  </a:cubicBezTo>
                  <a:cubicBezTo>
                    <a:pt x="f124" y="f190"/>
                    <a:pt x="f160" y="f40"/>
                    <a:pt x="f191" y="f167"/>
                  </a:cubicBezTo>
                  <a:cubicBezTo>
                    <a:pt x="f192" y="f193"/>
                    <a:pt x="f194" y="f170"/>
                    <a:pt x="f2" y="f90"/>
                  </a:cubicBezTo>
                  <a:cubicBezTo>
                    <a:pt x="f91" y="f19"/>
                    <a:pt x="f195" y="f49"/>
                    <a:pt x="f191" y="f196"/>
                  </a:cubicBezTo>
                  <a:cubicBezTo>
                    <a:pt x="f197" y="f198"/>
                    <a:pt x="f199" y="f200"/>
                    <a:pt x="f201" y="f202"/>
                  </a:cubicBezTo>
                  <a:cubicBezTo>
                    <a:pt x="f203" y="f204"/>
                    <a:pt x="f205" y="f7"/>
                    <a:pt x="f206" y="f207"/>
                  </a:cubicBezTo>
                  <a:cubicBezTo>
                    <a:pt x="f208" y="f209"/>
                    <a:pt x="f5" y="f210"/>
                    <a:pt x="f211" y="f65"/>
                  </a:cubicBezTo>
                  <a:cubicBezTo>
                    <a:pt x="f205" y="f186"/>
                    <a:pt x="f212" y="f45"/>
                    <a:pt x="f213" y="f214"/>
                  </a:cubicBezTo>
                  <a:cubicBezTo>
                    <a:pt x="f215" y="f12"/>
                    <a:pt x="f216" y="f88"/>
                    <a:pt x="f217" y="f218"/>
                  </a:cubicBezTo>
                  <a:cubicBezTo>
                    <a:pt x="f219" y="f220"/>
                    <a:pt x="f221" y="f64"/>
                    <a:pt x="f222" y="f138"/>
                  </a:cubicBezTo>
                  <a:cubicBezTo>
                    <a:pt x="f223" y="f224"/>
                    <a:pt x="f225" y="f226"/>
                    <a:pt x="f227" y="f228"/>
                  </a:cubicBezTo>
                  <a:cubicBezTo>
                    <a:pt x="f229" y="f230"/>
                    <a:pt x="f231" y="f232"/>
                    <a:pt x="f109" y="f201"/>
                  </a:cubicBezTo>
                  <a:cubicBezTo>
                    <a:pt x="f233" y="f234"/>
                    <a:pt x="f235" y="f230"/>
                    <a:pt x="f236" y="f237"/>
                  </a:cubicBezTo>
                  <a:cubicBezTo>
                    <a:pt x="f238" y="f239"/>
                    <a:pt x="f81" y="f240"/>
                    <a:pt x="f241" y="f215"/>
                  </a:cubicBezTo>
                  <a:cubicBezTo>
                    <a:pt x="f242" y="f230"/>
                    <a:pt x="f243" y="f244"/>
                    <a:pt x="f245" y="f217"/>
                  </a:cubicBezTo>
                  <a:cubicBezTo>
                    <a:pt x="f245" y="f246"/>
                    <a:pt x="f245" y="f203"/>
                    <a:pt x="f245" y="f247"/>
                  </a:cubicBezTo>
                  <a:cubicBezTo>
                    <a:pt x="f245" y="f248"/>
                    <a:pt x="f249" y="f250"/>
                    <a:pt x="f251" y="f252"/>
                  </a:cubicBezTo>
                  <a:cubicBezTo>
                    <a:pt x="f253" y="f254"/>
                    <a:pt x="f255" y="f256"/>
                    <a:pt x="f257" y="f5"/>
                  </a:cubicBezTo>
                  <a:cubicBezTo>
                    <a:pt x="f258" y="f259"/>
                    <a:pt x="f193" y="f260"/>
                    <a:pt x="f261" y="f223"/>
                  </a:cubicBezTo>
                  <a:cubicBezTo>
                    <a:pt x="f86" y="f262"/>
                    <a:pt x="f8" y="f201"/>
                    <a:pt x="f263" y="f264"/>
                  </a:cubicBezTo>
                  <a:cubicBezTo>
                    <a:pt x="f265" y="f215"/>
                    <a:pt x="f90" y="f234"/>
                    <a:pt x="f218" y="f266"/>
                  </a:cubicBezTo>
                  <a:cubicBezTo>
                    <a:pt x="f267" y="f268"/>
                    <a:pt x="f171" y="f269"/>
                    <a:pt x="f15" y="f270"/>
                  </a:cubicBezTo>
                  <a:cubicBezTo>
                    <a:pt x="f190" y="f271"/>
                    <a:pt x="f32" y="f272"/>
                    <a:pt x="f273" y="f205"/>
                  </a:cubicBezTo>
                  <a:cubicBezTo>
                    <a:pt x="f274" y="f275"/>
                    <a:pt x="f23" y="f262"/>
                    <a:pt x="f276" y="f277"/>
                  </a:cubicBezTo>
                  <a:cubicBezTo>
                    <a:pt x="f14" y="f278"/>
                    <a:pt x="f25" y="f279"/>
                    <a:pt x="f280" y="f281"/>
                  </a:cubicBezTo>
                  <a:cubicBezTo>
                    <a:pt x="f282" y="f283"/>
                    <a:pt x="f280" y="f284"/>
                    <a:pt x="f285" y="f286"/>
                  </a:cubicBezTo>
                  <a:cubicBezTo>
                    <a:pt x="f287" y="f288"/>
                    <a:pt x="f289" y="f290"/>
                    <a:pt x="f291" y="f292"/>
                  </a:cubicBezTo>
                  <a:cubicBezTo>
                    <a:pt x="f293" y="f126"/>
                    <a:pt x="f294" y="f295"/>
                    <a:pt x="f296" y="f112"/>
                  </a:cubicBezTo>
                  <a:cubicBezTo>
                    <a:pt x="f297" y="f298"/>
                    <a:pt x="f299" y="f300"/>
                    <a:pt x="f301" y="f302"/>
                  </a:cubicBezTo>
                  <a:cubicBezTo>
                    <a:pt x="f303" y="f304"/>
                    <a:pt x="f303" y="f66"/>
                    <a:pt x="f305" y="f63"/>
                  </a:cubicBezTo>
                  <a:cubicBezTo>
                    <a:pt x="f306" y="f307"/>
                    <a:pt x="f296" y="f308"/>
                    <a:pt x="f6" y="f8"/>
                  </a:cubicBezTo>
                  <a:close/>
                </a:path>
              </a:pathLst>
            </a:custGeom>
            <a:grp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sp>
          <p:nvSpPr>
            <p:cNvPr id="524" name="Freeform 9">
              <a:extLst>
                <a:ext uri="{FF2B5EF4-FFF2-40B4-BE49-F238E27FC236}">
                  <a16:creationId xmlns:a16="http://schemas.microsoft.com/office/drawing/2014/main" id="{DCE9E5A3-781D-46E2-9C6A-527084DE283B}"/>
                </a:ext>
              </a:extLst>
            </p:cNvPr>
            <p:cNvSpPr/>
            <p:nvPr/>
          </p:nvSpPr>
          <p:spPr>
            <a:xfrm>
              <a:off x="936885" y="1318464"/>
              <a:ext cx="230191" cy="230191"/>
            </a:xfrm>
            <a:custGeom>
              <a:avLst/>
              <a:gdLst>
                <a:gd name="f0" fmla="val 10800000"/>
                <a:gd name="f1" fmla="val 5400000"/>
                <a:gd name="f2" fmla="val 180"/>
                <a:gd name="f3" fmla="val w"/>
                <a:gd name="f4" fmla="val h"/>
                <a:gd name="f5" fmla="val 0"/>
                <a:gd name="f6" fmla="val 152"/>
                <a:gd name="f7" fmla="val 153"/>
                <a:gd name="f8" fmla="val 77"/>
                <a:gd name="f9" fmla="val 120"/>
                <a:gd name="f10" fmla="val 118"/>
                <a:gd name="f11" fmla="val 74"/>
                <a:gd name="f12" fmla="val 32"/>
                <a:gd name="f13" fmla="val 34"/>
                <a:gd name="f14" fmla="val 119"/>
                <a:gd name="f15" fmla="+- 0 0 -90"/>
                <a:gd name="f16" fmla="*/ f3 1 152"/>
                <a:gd name="f17" fmla="*/ f4 1 153"/>
                <a:gd name="f18" fmla="val f5"/>
                <a:gd name="f19" fmla="val f6"/>
                <a:gd name="f20" fmla="val f7"/>
                <a:gd name="f21" fmla="*/ f15 f0 1"/>
                <a:gd name="f22" fmla="+- f20 0 f18"/>
                <a:gd name="f23" fmla="+- f19 0 f18"/>
                <a:gd name="f24" fmla="*/ f21 1 f2"/>
                <a:gd name="f25" fmla="*/ f23 1 152"/>
                <a:gd name="f26" fmla="*/ f22 1 153"/>
                <a:gd name="f27" fmla="*/ 152 f23 1"/>
                <a:gd name="f28" fmla="*/ 77 f22 1"/>
                <a:gd name="f29" fmla="*/ 74 f23 1"/>
                <a:gd name="f30" fmla="*/ 152 f22 1"/>
                <a:gd name="f31" fmla="*/ 0 f23 1"/>
                <a:gd name="f32" fmla="*/ 74 f22 1"/>
                <a:gd name="f33" fmla="*/ 77 f23 1"/>
                <a:gd name="f34" fmla="*/ 0 f22 1"/>
                <a:gd name="f35" fmla="+- f24 0 f1"/>
                <a:gd name="f36" fmla="*/ f27 1 152"/>
                <a:gd name="f37" fmla="*/ f28 1 153"/>
                <a:gd name="f38" fmla="*/ f29 1 152"/>
                <a:gd name="f39" fmla="*/ f30 1 153"/>
                <a:gd name="f40" fmla="*/ f31 1 152"/>
                <a:gd name="f41" fmla="*/ f32 1 153"/>
                <a:gd name="f42" fmla="*/ f33 1 152"/>
                <a:gd name="f43" fmla="*/ f34 1 153"/>
                <a:gd name="f44" fmla="*/ 0 1 f25"/>
                <a:gd name="f45" fmla="*/ f19 1 f25"/>
                <a:gd name="f46" fmla="*/ 0 1 f26"/>
                <a:gd name="f47" fmla="*/ f20 1 f26"/>
                <a:gd name="f48" fmla="*/ f36 1 f25"/>
                <a:gd name="f49" fmla="*/ f37 1 f26"/>
                <a:gd name="f50" fmla="*/ f38 1 f25"/>
                <a:gd name="f51" fmla="*/ f39 1 f26"/>
                <a:gd name="f52" fmla="*/ f40 1 f25"/>
                <a:gd name="f53" fmla="*/ f41 1 f26"/>
                <a:gd name="f54" fmla="*/ f42 1 f25"/>
                <a:gd name="f55" fmla="*/ f43 1 f26"/>
                <a:gd name="f56" fmla="*/ f44 f16 1"/>
                <a:gd name="f57" fmla="*/ f45 f16 1"/>
                <a:gd name="f58" fmla="*/ f47 f17 1"/>
                <a:gd name="f59" fmla="*/ f46 f17 1"/>
                <a:gd name="f60" fmla="*/ f48 f16 1"/>
                <a:gd name="f61" fmla="*/ f49 f17 1"/>
                <a:gd name="f62" fmla="*/ f50 f16 1"/>
                <a:gd name="f63" fmla="*/ f51 f17 1"/>
                <a:gd name="f64" fmla="*/ f52 f16 1"/>
                <a:gd name="f65" fmla="*/ f53 f17 1"/>
                <a:gd name="f66" fmla="*/ f54 f16 1"/>
                <a:gd name="f67" fmla="*/ f55 f17 1"/>
              </a:gdLst>
              <a:ahLst/>
              <a:cxnLst>
                <a:cxn ang="3cd4">
                  <a:pos x="hc" y="t"/>
                </a:cxn>
                <a:cxn ang="0">
                  <a:pos x="r" y="vc"/>
                </a:cxn>
                <a:cxn ang="cd4">
                  <a:pos x="hc" y="b"/>
                </a:cxn>
                <a:cxn ang="cd2">
                  <a:pos x="l" y="vc"/>
                </a:cxn>
                <a:cxn ang="f35">
                  <a:pos x="f60" y="f61"/>
                </a:cxn>
                <a:cxn ang="f35">
                  <a:pos x="f62" y="f63"/>
                </a:cxn>
                <a:cxn ang="f35">
                  <a:pos x="f64" y="f65"/>
                </a:cxn>
                <a:cxn ang="f35">
                  <a:pos x="f66" y="f67"/>
                </a:cxn>
                <a:cxn ang="f35">
                  <a:pos x="f60" y="f61"/>
                </a:cxn>
              </a:cxnLst>
              <a:rect l="f56" t="f59" r="f57" b="f58"/>
              <a:pathLst>
                <a:path w="152" h="153">
                  <a:moveTo>
                    <a:pt x="f6" y="f8"/>
                  </a:moveTo>
                  <a:cubicBezTo>
                    <a:pt x="f6" y="f9"/>
                    <a:pt x="f10" y="f7"/>
                    <a:pt x="f11" y="f6"/>
                  </a:cubicBezTo>
                  <a:cubicBezTo>
                    <a:pt x="f12" y="f6"/>
                    <a:pt x="f5" y="f10"/>
                    <a:pt x="f5" y="f11"/>
                  </a:cubicBezTo>
                  <a:cubicBezTo>
                    <a:pt x="f5" y="f12"/>
                    <a:pt x="f13" y="f5"/>
                    <a:pt x="f8" y="f5"/>
                  </a:cubicBezTo>
                  <a:cubicBezTo>
                    <a:pt x="f14" y="f5"/>
                    <a:pt x="f6" y="f13"/>
                    <a:pt x="f6" y="f8"/>
                  </a:cubicBezTo>
                  <a:close/>
                </a:path>
              </a:pathLst>
            </a:custGeom>
            <a:grp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sp>
          <p:nvSpPr>
            <p:cNvPr id="525" name="Freeform 10">
              <a:extLst>
                <a:ext uri="{FF2B5EF4-FFF2-40B4-BE49-F238E27FC236}">
                  <a16:creationId xmlns:a16="http://schemas.microsoft.com/office/drawing/2014/main" id="{B0F7C294-86E5-41F1-99DD-A67123C32C56}"/>
                </a:ext>
              </a:extLst>
            </p:cNvPr>
            <p:cNvSpPr/>
            <p:nvPr/>
          </p:nvSpPr>
          <p:spPr>
            <a:xfrm>
              <a:off x="1663961" y="1505788"/>
              <a:ext cx="215898" cy="217490"/>
            </a:xfrm>
            <a:custGeom>
              <a:avLst/>
              <a:gdLst>
                <a:gd name="f0" fmla="val 10800000"/>
                <a:gd name="f1" fmla="val 5400000"/>
                <a:gd name="f2" fmla="val 180"/>
                <a:gd name="f3" fmla="val w"/>
                <a:gd name="f4" fmla="val h"/>
                <a:gd name="f5" fmla="val 0"/>
                <a:gd name="f6" fmla="val 143"/>
                <a:gd name="f7" fmla="val 144"/>
                <a:gd name="f8" fmla="val 71"/>
                <a:gd name="f9" fmla="val 31"/>
                <a:gd name="f10" fmla="val 1"/>
                <a:gd name="f11" fmla="val 72"/>
                <a:gd name="f12" fmla="val 110"/>
                <a:gd name="f13" fmla="val 32"/>
                <a:gd name="f14" fmla="val 111"/>
                <a:gd name="f15" fmla="val 112"/>
                <a:gd name="f16" fmla="+- 0 0 -90"/>
                <a:gd name="f17" fmla="*/ f3 1 143"/>
                <a:gd name="f18" fmla="*/ f4 1 144"/>
                <a:gd name="f19" fmla="val f5"/>
                <a:gd name="f20" fmla="val f6"/>
                <a:gd name="f21" fmla="val f7"/>
                <a:gd name="f22" fmla="*/ f16 f0 1"/>
                <a:gd name="f23" fmla="+- f21 0 f19"/>
                <a:gd name="f24" fmla="+- f20 0 f19"/>
                <a:gd name="f25" fmla="*/ f22 1 f2"/>
                <a:gd name="f26" fmla="*/ f24 1 143"/>
                <a:gd name="f27" fmla="*/ f23 1 144"/>
                <a:gd name="f28" fmla="*/ 0 f24 1"/>
                <a:gd name="f29" fmla="*/ 71 f23 1"/>
                <a:gd name="f30" fmla="*/ 72 f24 1"/>
                <a:gd name="f31" fmla="*/ 0 f23 1"/>
                <a:gd name="f32" fmla="*/ 143 f24 1"/>
                <a:gd name="f33" fmla="*/ 71 f24 1"/>
                <a:gd name="f34" fmla="*/ 144 f23 1"/>
                <a:gd name="f35" fmla="+- f25 0 f1"/>
                <a:gd name="f36" fmla="*/ f28 1 143"/>
                <a:gd name="f37" fmla="*/ f29 1 144"/>
                <a:gd name="f38" fmla="*/ f30 1 143"/>
                <a:gd name="f39" fmla="*/ f31 1 144"/>
                <a:gd name="f40" fmla="*/ f32 1 143"/>
                <a:gd name="f41" fmla="*/ f33 1 143"/>
                <a:gd name="f42" fmla="*/ f34 1 144"/>
                <a:gd name="f43" fmla="*/ 0 1 f26"/>
                <a:gd name="f44" fmla="*/ f20 1 f26"/>
                <a:gd name="f45" fmla="*/ 0 1 f27"/>
                <a:gd name="f46" fmla="*/ f21 1 f27"/>
                <a:gd name="f47" fmla="*/ f36 1 f26"/>
                <a:gd name="f48" fmla="*/ f37 1 f27"/>
                <a:gd name="f49" fmla="*/ f38 1 f26"/>
                <a:gd name="f50" fmla="*/ f39 1 f27"/>
                <a:gd name="f51" fmla="*/ f40 1 f26"/>
                <a:gd name="f52" fmla="*/ f41 1 f26"/>
                <a:gd name="f53" fmla="*/ f42 1 f27"/>
                <a:gd name="f54" fmla="*/ f43 f17 1"/>
                <a:gd name="f55" fmla="*/ f44 f17 1"/>
                <a:gd name="f56" fmla="*/ f46 f18 1"/>
                <a:gd name="f57" fmla="*/ f45 f18 1"/>
                <a:gd name="f58" fmla="*/ f47 f17 1"/>
                <a:gd name="f59" fmla="*/ f48 f18 1"/>
                <a:gd name="f60" fmla="*/ f49 f17 1"/>
                <a:gd name="f61" fmla="*/ f50 f18 1"/>
                <a:gd name="f62" fmla="*/ f51 f17 1"/>
                <a:gd name="f63" fmla="*/ f52 f17 1"/>
                <a:gd name="f64" fmla="*/ f53 f18 1"/>
              </a:gdLst>
              <a:ahLst/>
              <a:cxnLst>
                <a:cxn ang="3cd4">
                  <a:pos x="hc" y="t"/>
                </a:cxn>
                <a:cxn ang="0">
                  <a:pos x="r" y="vc"/>
                </a:cxn>
                <a:cxn ang="cd4">
                  <a:pos x="hc" y="b"/>
                </a:cxn>
                <a:cxn ang="cd2">
                  <a:pos x="l" y="vc"/>
                </a:cxn>
                <a:cxn ang="f35">
                  <a:pos x="f58" y="f59"/>
                </a:cxn>
                <a:cxn ang="f35">
                  <a:pos x="f60" y="f61"/>
                </a:cxn>
                <a:cxn ang="f35">
                  <a:pos x="f62" y="f59"/>
                </a:cxn>
                <a:cxn ang="f35">
                  <a:pos x="f63" y="f64"/>
                </a:cxn>
                <a:cxn ang="f35">
                  <a:pos x="f58" y="f59"/>
                </a:cxn>
              </a:cxnLst>
              <a:rect l="f54" t="f57" r="f55" b="f56"/>
              <a:pathLst>
                <a:path w="143" h="144">
                  <a:moveTo>
                    <a:pt x="f5" y="f8"/>
                  </a:moveTo>
                  <a:cubicBezTo>
                    <a:pt x="f5" y="f9"/>
                    <a:pt x="f9" y="f10"/>
                    <a:pt x="f11" y="f5"/>
                  </a:cubicBezTo>
                  <a:cubicBezTo>
                    <a:pt x="f12" y="f5"/>
                    <a:pt x="f6" y="f13"/>
                    <a:pt x="f6" y="f8"/>
                  </a:cubicBezTo>
                  <a:cubicBezTo>
                    <a:pt x="f6" y="f14"/>
                    <a:pt x="f14" y="f6"/>
                    <a:pt x="f8" y="f7"/>
                  </a:cubicBezTo>
                  <a:cubicBezTo>
                    <a:pt x="f13" y="f7"/>
                    <a:pt x="f10" y="f15"/>
                    <a:pt x="f5" y="f8"/>
                  </a:cubicBezTo>
                  <a:close/>
                </a:path>
              </a:pathLst>
            </a:custGeom>
            <a:grp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grpSp>
      <p:sp>
        <p:nvSpPr>
          <p:cNvPr id="526" name="Freeform 5">
            <a:extLst>
              <a:ext uri="{FF2B5EF4-FFF2-40B4-BE49-F238E27FC236}">
                <a16:creationId xmlns:a16="http://schemas.microsoft.com/office/drawing/2014/main" id="{AFE670C9-E256-414F-B18B-DFE44C6D5718}"/>
              </a:ext>
            </a:extLst>
          </p:cNvPr>
          <p:cNvSpPr/>
          <p:nvPr/>
        </p:nvSpPr>
        <p:spPr>
          <a:xfrm rot="10799991">
            <a:off x="2917256" y="4956162"/>
            <a:ext cx="6241730" cy="230191"/>
          </a:xfrm>
          <a:custGeom>
            <a:avLst/>
            <a:gdLst>
              <a:gd name="f0" fmla="val 10800000"/>
              <a:gd name="f1" fmla="val 5400000"/>
              <a:gd name="f2" fmla="val 180"/>
              <a:gd name="f3" fmla="val w"/>
              <a:gd name="f4" fmla="val h"/>
              <a:gd name="f5" fmla="val 0"/>
              <a:gd name="f6" fmla="val 1871"/>
              <a:gd name="f7" fmla="val 125"/>
              <a:gd name="f8" fmla="val 1642"/>
              <a:gd name="f9" fmla="+- 0 0 -90"/>
              <a:gd name="f10" fmla="*/ f3 1 1871"/>
              <a:gd name="f11" fmla="*/ f4 1 125"/>
              <a:gd name="f12" fmla="val f5"/>
              <a:gd name="f13" fmla="val f6"/>
              <a:gd name="f14" fmla="val f7"/>
              <a:gd name="f15" fmla="*/ f9 f0 1"/>
              <a:gd name="f16" fmla="+- f14 0 f12"/>
              <a:gd name="f17" fmla="+- f13 0 f12"/>
              <a:gd name="f18" fmla="*/ f15 1 f2"/>
              <a:gd name="f19" fmla="*/ f17 1 1871"/>
              <a:gd name="f20" fmla="*/ f16 1 125"/>
              <a:gd name="f21" fmla="*/ 1642 f17 1"/>
              <a:gd name="f22" fmla="*/ 125 f16 1"/>
              <a:gd name="f23" fmla="*/ 0 f17 1"/>
              <a:gd name="f24" fmla="*/ 0 f16 1"/>
              <a:gd name="f25" fmla="*/ 1871 f17 1"/>
              <a:gd name="f26" fmla="+- f18 0 f1"/>
              <a:gd name="f27" fmla="*/ f21 1 1871"/>
              <a:gd name="f28" fmla="*/ f22 1 125"/>
              <a:gd name="f29" fmla="*/ f23 1 1871"/>
              <a:gd name="f30" fmla="*/ f24 1 125"/>
              <a:gd name="f31" fmla="*/ f25 1 1871"/>
              <a:gd name="f32" fmla="*/ 0 1 f19"/>
              <a:gd name="f33" fmla="*/ f13 1 f19"/>
              <a:gd name="f34" fmla="*/ 0 1 f20"/>
              <a:gd name="f35" fmla="*/ f14 1 f20"/>
              <a:gd name="f36" fmla="*/ f27 1 f19"/>
              <a:gd name="f37" fmla="*/ f28 1 f20"/>
              <a:gd name="f38" fmla="*/ f29 1 f19"/>
              <a:gd name="f39" fmla="*/ f30 1 f20"/>
              <a:gd name="f40" fmla="*/ f31 1 f19"/>
              <a:gd name="f41" fmla="*/ f32 f10 1"/>
              <a:gd name="f42" fmla="*/ f33 f10 1"/>
              <a:gd name="f43" fmla="*/ f35 f11 1"/>
              <a:gd name="f44" fmla="*/ f34 f11 1"/>
              <a:gd name="f45" fmla="*/ f36 f10 1"/>
              <a:gd name="f46" fmla="*/ f37 f11 1"/>
              <a:gd name="f47" fmla="*/ f38 f10 1"/>
              <a:gd name="f48" fmla="*/ f39 f11 1"/>
              <a:gd name="f49" fmla="*/ f40 f10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5" y="f46"/>
              </a:cxn>
            </a:cxnLst>
            <a:rect l="f41" t="f44" r="f42" b="f43"/>
            <a:pathLst>
              <a:path w="1871" h="125">
                <a:moveTo>
                  <a:pt x="f8" y="f7"/>
                </a:moveTo>
                <a:lnTo>
                  <a:pt x="f5" y="f7"/>
                </a:lnTo>
                <a:lnTo>
                  <a:pt x="f5" y="f5"/>
                </a:lnTo>
                <a:lnTo>
                  <a:pt x="f6" y="f5"/>
                </a:lnTo>
                <a:lnTo>
                  <a:pt x="f8" y="f7"/>
                </a:lnTo>
                <a:close/>
              </a:path>
            </a:pathLst>
          </a:custGeom>
          <a:solidFill>
            <a:schemeClr val="accent2"/>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sp>
        <p:nvSpPr>
          <p:cNvPr id="527" name="Freeform 526">
            <a:extLst>
              <a:ext uri="{FF2B5EF4-FFF2-40B4-BE49-F238E27FC236}">
                <a16:creationId xmlns:a16="http://schemas.microsoft.com/office/drawing/2014/main" id="{6959AB90-B62E-4921-BDFA-AB4E17B2DEF8}"/>
              </a:ext>
            </a:extLst>
          </p:cNvPr>
          <p:cNvSpPr/>
          <p:nvPr/>
        </p:nvSpPr>
        <p:spPr>
          <a:xfrm>
            <a:off x="0" y="-15214"/>
            <a:ext cx="6241730" cy="230191"/>
          </a:xfrm>
          <a:custGeom>
            <a:avLst/>
            <a:gdLst>
              <a:gd name="f0" fmla="val 10800000"/>
              <a:gd name="f1" fmla="val 5400000"/>
              <a:gd name="f2" fmla="val 180"/>
              <a:gd name="f3" fmla="val w"/>
              <a:gd name="f4" fmla="val h"/>
              <a:gd name="f5" fmla="val 0"/>
              <a:gd name="f6" fmla="val 1871"/>
              <a:gd name="f7" fmla="val 125"/>
              <a:gd name="f8" fmla="val 1642"/>
              <a:gd name="f9" fmla="+- 0 0 -90"/>
              <a:gd name="f10" fmla="*/ f3 1 1871"/>
              <a:gd name="f11" fmla="*/ f4 1 125"/>
              <a:gd name="f12" fmla="val f5"/>
              <a:gd name="f13" fmla="val f6"/>
              <a:gd name="f14" fmla="val f7"/>
              <a:gd name="f15" fmla="*/ f9 f0 1"/>
              <a:gd name="f16" fmla="+- f14 0 f12"/>
              <a:gd name="f17" fmla="+- f13 0 f12"/>
              <a:gd name="f18" fmla="*/ f15 1 f2"/>
              <a:gd name="f19" fmla="*/ f17 1 1871"/>
              <a:gd name="f20" fmla="*/ f16 1 125"/>
              <a:gd name="f21" fmla="*/ 1642 f17 1"/>
              <a:gd name="f22" fmla="*/ 125 f16 1"/>
              <a:gd name="f23" fmla="*/ 0 f17 1"/>
              <a:gd name="f24" fmla="*/ 0 f16 1"/>
              <a:gd name="f25" fmla="*/ 1871 f17 1"/>
              <a:gd name="f26" fmla="+- f18 0 f1"/>
              <a:gd name="f27" fmla="*/ f21 1 1871"/>
              <a:gd name="f28" fmla="*/ f22 1 125"/>
              <a:gd name="f29" fmla="*/ f23 1 1871"/>
              <a:gd name="f30" fmla="*/ f24 1 125"/>
              <a:gd name="f31" fmla="*/ f25 1 1871"/>
              <a:gd name="f32" fmla="*/ 0 1 f19"/>
              <a:gd name="f33" fmla="*/ f13 1 f19"/>
              <a:gd name="f34" fmla="*/ 0 1 f20"/>
              <a:gd name="f35" fmla="*/ f14 1 f20"/>
              <a:gd name="f36" fmla="*/ f27 1 f19"/>
              <a:gd name="f37" fmla="*/ f28 1 f20"/>
              <a:gd name="f38" fmla="*/ f29 1 f19"/>
              <a:gd name="f39" fmla="*/ f30 1 f20"/>
              <a:gd name="f40" fmla="*/ f31 1 f19"/>
              <a:gd name="f41" fmla="*/ f32 f10 1"/>
              <a:gd name="f42" fmla="*/ f33 f10 1"/>
              <a:gd name="f43" fmla="*/ f35 f11 1"/>
              <a:gd name="f44" fmla="*/ f34 f11 1"/>
              <a:gd name="f45" fmla="*/ f36 f10 1"/>
              <a:gd name="f46" fmla="*/ f37 f11 1"/>
              <a:gd name="f47" fmla="*/ f38 f10 1"/>
              <a:gd name="f48" fmla="*/ f39 f11 1"/>
              <a:gd name="f49" fmla="*/ f40 f10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5" y="f46"/>
              </a:cxn>
            </a:cxnLst>
            <a:rect l="f41" t="f44" r="f42" b="f43"/>
            <a:pathLst>
              <a:path w="1871" h="125">
                <a:moveTo>
                  <a:pt x="f8" y="f7"/>
                </a:moveTo>
                <a:lnTo>
                  <a:pt x="f5" y="f7"/>
                </a:lnTo>
                <a:lnTo>
                  <a:pt x="f5" y="f5"/>
                </a:lnTo>
                <a:lnTo>
                  <a:pt x="f6" y="f5"/>
                </a:lnTo>
                <a:lnTo>
                  <a:pt x="f8" y="f7"/>
                </a:lnTo>
                <a:close/>
              </a:path>
            </a:pathLst>
          </a:custGeom>
          <a:solidFill>
            <a:schemeClr val="accent2"/>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dirty="0">
              <a:solidFill>
                <a:srgbClr val="000000"/>
              </a:solidFill>
              <a:uFillTx/>
              <a:latin typeface="Arial"/>
              <a:ea typeface="Arial"/>
              <a:cs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dirty="0">
              <a:solidFill>
                <a:srgbClr val="000000"/>
              </a:solidFill>
              <a:uFillTx/>
              <a:latin typeface="Arial"/>
              <a:ea typeface="Arial"/>
              <a:cs typeface="Arial"/>
            </a:endParaRPr>
          </a:p>
        </p:txBody>
      </p:sp>
    </p:spTree>
    <p:extLst>
      <p:ext uri="{BB962C8B-B14F-4D97-AF65-F5344CB8AC3E}">
        <p14:creationId xmlns:p14="http://schemas.microsoft.com/office/powerpoint/2010/main" val="5864618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15791" y="645895"/>
            <a:ext cx="6303806" cy="3742055"/>
          </a:xfrm>
          <a:prstGeom prst="rect">
            <a:avLst/>
          </a:prstGeom>
          <a:noFill/>
          <a:ln>
            <a:solidFill>
              <a:schemeClr val="accent1">
                <a:lumMod val="20000"/>
                <a:lumOff val="80000"/>
              </a:schemeClr>
            </a:solidFill>
          </a:ln>
        </p:spPr>
      </p:pic>
      <p:sp>
        <p:nvSpPr>
          <p:cNvPr id="5" name="Rectangle 4"/>
          <p:cNvSpPr/>
          <p:nvPr/>
        </p:nvSpPr>
        <p:spPr>
          <a:xfrm>
            <a:off x="570641" y="-96640"/>
            <a:ext cx="7899591" cy="8599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fr-FR" sz="1400" b="1" dirty="0">
                <a:solidFill>
                  <a:schemeClr val="accent1">
                    <a:lumMod val="50000"/>
                  </a:schemeClr>
                </a:solidFill>
                <a:latin typeface="Bell MT" panose="02020503060305020303" pitchFamily="18" charset="0"/>
                <a:cs typeface="Times New Roman" panose="02020603050405020304" pitchFamily="18" charset="0"/>
              </a:rPr>
              <a:t>Figure </a:t>
            </a:r>
            <a:r>
              <a:rPr lang="fr-FR" sz="1400" b="1" dirty="0">
                <a:solidFill>
                  <a:srgbClr val="002060"/>
                </a:solidFill>
                <a:latin typeface="Bell MT" panose="02020503060305020303" pitchFamily="18" charset="0"/>
                <a:cs typeface="Times New Roman" panose="02020603050405020304" pitchFamily="18" charset="0"/>
              </a:rPr>
              <a:t>6: </a:t>
            </a:r>
            <a:r>
              <a:rPr lang="fr-FR" sz="1400" b="1" dirty="0">
                <a:solidFill>
                  <a:srgbClr val="002060"/>
                </a:solidFill>
                <a:latin typeface="Bell MT" panose="02020503060305020303" pitchFamily="18" charset="0"/>
              </a:rPr>
              <a:t>Contributions aux axes</a:t>
            </a:r>
            <a:endParaRPr lang="fr-FR" sz="1400" dirty="0">
              <a:solidFill>
                <a:srgbClr val="002060"/>
              </a:solidFill>
              <a:latin typeface="Bell MT" panose="02020503060305020303" pitchFamily="18" charset="0"/>
            </a:endParaRPr>
          </a:p>
        </p:txBody>
      </p:sp>
      <p:sp>
        <p:nvSpPr>
          <p:cNvPr id="6" name="Rectangle 5"/>
          <p:cNvSpPr/>
          <p:nvPr/>
        </p:nvSpPr>
        <p:spPr>
          <a:xfrm>
            <a:off x="730530" y="4387950"/>
            <a:ext cx="6506027" cy="470642"/>
          </a:xfrm>
          <a:prstGeom prst="rect">
            <a:avLst/>
          </a:prstGeom>
        </p:spPr>
        <p:txBody>
          <a:bodyPr wrap="square">
            <a:spAutoFit/>
          </a:bodyPr>
          <a:lstStyle/>
          <a:p>
            <a:pPr marL="683895" algn="ctr">
              <a:lnSpc>
                <a:spcPct val="150000"/>
              </a:lnSpc>
            </a:pPr>
            <a:r>
              <a:rPr lang="fr-FR" i="1" dirty="0">
                <a:solidFill>
                  <a:srgbClr val="002060"/>
                </a:solidFill>
                <a:latin typeface="Bell MT" panose="02020503060305020303" pitchFamily="18" charset="0"/>
                <a:ea typeface="Calibri" panose="020F0502020204030204" pitchFamily="34" charset="0"/>
                <a:cs typeface="Times New Roman" panose="02020603050405020304" pitchFamily="18" charset="0"/>
              </a:rPr>
              <a:t>Source : Auteure sur la base de données de ESD 2019-2021</a:t>
            </a:r>
            <a:endParaRPr lang="fr-FR" dirty="0">
              <a:solidFill>
                <a:srgbClr val="002060"/>
              </a:solidFill>
              <a:latin typeface="Bell MT" panose="02020503060305020303"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4832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0641" y="-96640"/>
            <a:ext cx="7899591" cy="8599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fr-FR" sz="1400" b="1" dirty="0">
                <a:solidFill>
                  <a:schemeClr val="accent1">
                    <a:lumMod val="50000"/>
                  </a:schemeClr>
                </a:solidFill>
                <a:latin typeface="Bell MT" panose="02020503060305020303" pitchFamily="18" charset="0"/>
                <a:cs typeface="Times New Roman" panose="02020603050405020304" pitchFamily="18" charset="0"/>
              </a:rPr>
              <a:t>Figure 7: </a:t>
            </a:r>
            <a:r>
              <a:rPr lang="fr-FR" sz="1400" b="1" dirty="0">
                <a:solidFill>
                  <a:schemeClr val="accent1">
                    <a:lumMod val="50000"/>
                  </a:schemeClr>
                </a:solidFill>
                <a:latin typeface="Bell MT" panose="02020503060305020303" pitchFamily="18" charset="0"/>
              </a:rPr>
              <a:t>La répartition des individus et des variables avec leurs modalités les deux premiers axes</a:t>
            </a:r>
            <a:endParaRPr lang="fr-FR" sz="1400" dirty="0">
              <a:solidFill>
                <a:schemeClr val="accent1">
                  <a:lumMod val="50000"/>
                </a:schemeClr>
              </a:solidFill>
              <a:latin typeface="Bell MT" panose="02020503060305020303" pitchFamily="18" charset="0"/>
            </a:endParaRPr>
          </a:p>
        </p:txBody>
      </p:sp>
      <p:sp>
        <p:nvSpPr>
          <p:cNvPr id="5" name="Rectangle 4"/>
          <p:cNvSpPr/>
          <p:nvPr/>
        </p:nvSpPr>
        <p:spPr>
          <a:xfrm>
            <a:off x="728873" y="4537496"/>
            <a:ext cx="6506027" cy="470642"/>
          </a:xfrm>
          <a:prstGeom prst="rect">
            <a:avLst/>
          </a:prstGeom>
        </p:spPr>
        <p:txBody>
          <a:bodyPr wrap="square">
            <a:spAutoFit/>
          </a:bodyPr>
          <a:lstStyle/>
          <a:p>
            <a:pPr marL="683895" algn="ctr">
              <a:lnSpc>
                <a:spcPct val="150000"/>
              </a:lnSpc>
            </a:pPr>
            <a:r>
              <a:rPr lang="fr-FR" i="1" dirty="0">
                <a:solidFill>
                  <a:srgbClr val="002060"/>
                </a:solidFill>
                <a:latin typeface="Bell MT" panose="02020503060305020303" pitchFamily="18" charset="0"/>
                <a:ea typeface="Calibri" panose="020F0502020204030204" pitchFamily="34" charset="0"/>
                <a:cs typeface="Times New Roman" panose="02020603050405020304" pitchFamily="18" charset="0"/>
              </a:rPr>
              <a:t>Source : Auteure sur la base de données de ESD 2019-2021</a:t>
            </a:r>
            <a:endParaRPr lang="fr-FR" dirty="0">
              <a:solidFill>
                <a:srgbClr val="002060"/>
              </a:solidFill>
              <a:latin typeface="Bell MT" panose="02020503060305020303" pitchFamily="18" charset="0"/>
              <a:ea typeface="Calibri" panose="020F0502020204030204" pitchFamily="34" charset="0"/>
              <a:cs typeface="Arial" panose="020B0604020202020204" pitchFamily="34" charset="0"/>
            </a:endParaRPr>
          </a:p>
        </p:txBody>
      </p:sp>
      <p:pic>
        <p:nvPicPr>
          <p:cNvPr id="8" name="Picture 7"/>
          <p:cNvPicPr/>
          <p:nvPr/>
        </p:nvPicPr>
        <p:blipFill rotWithShape="1">
          <a:blip r:embed="rId2"/>
          <a:srcRect l="3785" t="5852" r="2055" b="1486"/>
          <a:stretch/>
        </p:blipFill>
        <p:spPr bwMode="auto">
          <a:xfrm>
            <a:off x="1237357" y="673265"/>
            <a:ext cx="6448459" cy="3881640"/>
          </a:xfrm>
          <a:prstGeom prst="rect">
            <a:avLst/>
          </a:prstGeom>
          <a:ln>
            <a:solidFill>
              <a:schemeClr val="accent2">
                <a:lumMod val="20000"/>
                <a:lumOff val="80000"/>
              </a:schemeClr>
            </a:solidFill>
          </a:ln>
          <a:extLst>
            <a:ext uri="{53640926-AAD7-44D8-BBD7-CCE9431645EC}">
              <a14:shadowObscured xmlns:a14="http://schemas.microsoft.com/office/drawing/2010/main"/>
            </a:ext>
          </a:extLst>
        </p:spPr>
      </p:pic>
      <p:grpSp>
        <p:nvGrpSpPr>
          <p:cNvPr id="9" name="Grupo 12">
            <a:extLst>
              <a:ext uri="{FF2B5EF4-FFF2-40B4-BE49-F238E27FC236}">
                <a16:creationId xmlns:a16="http://schemas.microsoft.com/office/drawing/2014/main" id="{3A58FF92-EC4D-49B7-A5AD-EAC768AE720F}"/>
              </a:ext>
            </a:extLst>
          </p:cNvPr>
          <p:cNvGrpSpPr/>
          <p:nvPr/>
        </p:nvGrpSpPr>
        <p:grpSpPr>
          <a:xfrm>
            <a:off x="75862" y="673265"/>
            <a:ext cx="1112833" cy="1274764"/>
            <a:chOff x="767026" y="1318464"/>
            <a:chExt cx="1112833" cy="1274764"/>
          </a:xfrm>
          <a:solidFill>
            <a:schemeClr val="accent2">
              <a:lumMod val="60000"/>
              <a:lumOff val="40000"/>
            </a:schemeClr>
          </a:solidFill>
        </p:grpSpPr>
        <p:sp>
          <p:nvSpPr>
            <p:cNvPr id="10" name="Freeform 8">
              <a:extLst>
                <a:ext uri="{FF2B5EF4-FFF2-40B4-BE49-F238E27FC236}">
                  <a16:creationId xmlns:a16="http://schemas.microsoft.com/office/drawing/2014/main" id="{29AD5534-87A6-415C-A2CF-361023320DDF}"/>
                </a:ext>
              </a:extLst>
            </p:cNvPr>
            <p:cNvSpPr/>
            <p:nvPr/>
          </p:nvSpPr>
          <p:spPr>
            <a:xfrm>
              <a:off x="767026" y="1462930"/>
              <a:ext cx="1044573" cy="1130298"/>
            </a:xfrm>
            <a:custGeom>
              <a:avLst/>
              <a:gdLst>
                <a:gd name="f0" fmla="val 10800000"/>
                <a:gd name="f1" fmla="val 5400000"/>
                <a:gd name="f2" fmla="val 180"/>
                <a:gd name="f3" fmla="val w"/>
                <a:gd name="f4" fmla="val h"/>
                <a:gd name="f5" fmla="val 0"/>
                <a:gd name="f6" fmla="val 694"/>
                <a:gd name="f7" fmla="val 751"/>
                <a:gd name="f8" fmla="val 502"/>
                <a:gd name="f9" fmla="val 641"/>
                <a:gd name="f10" fmla="val 549"/>
                <a:gd name="f11" fmla="val 577"/>
                <a:gd name="f12" fmla="val 552"/>
                <a:gd name="f13" fmla="val 512"/>
                <a:gd name="f14" fmla="val 556"/>
                <a:gd name="f15" fmla="val 522"/>
                <a:gd name="f16" fmla="val 584"/>
                <a:gd name="f17" fmla="val 532"/>
                <a:gd name="f18" fmla="val 611"/>
                <a:gd name="f19" fmla="val 542"/>
                <a:gd name="f20" fmla="val 637"/>
                <a:gd name="f21" fmla="val 548"/>
                <a:gd name="f22" fmla="val 653"/>
                <a:gd name="f23" fmla="val 553"/>
                <a:gd name="f24" fmla="val 669"/>
                <a:gd name="f25" fmla="val 558"/>
                <a:gd name="f26" fmla="val 684"/>
                <a:gd name="f27" fmla="val 563"/>
                <a:gd name="f28" fmla="val 698"/>
                <a:gd name="f29" fmla="val 564"/>
                <a:gd name="f30" fmla="val 712"/>
                <a:gd name="f31" fmla="val 720"/>
                <a:gd name="f32" fmla="val 534"/>
                <a:gd name="f33" fmla="val 728"/>
                <a:gd name="f34" fmla="val 523"/>
                <a:gd name="f35" fmla="val 717"/>
                <a:gd name="f36" fmla="val 514"/>
                <a:gd name="f37" fmla="val 705"/>
                <a:gd name="f38" fmla="val 507"/>
                <a:gd name="f39" fmla="val 695"/>
                <a:gd name="f40" fmla="val 500"/>
                <a:gd name="f41" fmla="val 494"/>
                <a:gd name="f42" fmla="val 673"/>
                <a:gd name="f43" fmla="val 478"/>
                <a:gd name="f44" fmla="val 462"/>
                <a:gd name="f45" fmla="val 609"/>
                <a:gd name="f46" fmla="val 448"/>
                <a:gd name="f47" fmla="val 576"/>
                <a:gd name="f48" fmla="val 444"/>
                <a:gd name="f49" fmla="val 567"/>
                <a:gd name="f50" fmla="val 445"/>
                <a:gd name="f51" fmla="val 543"/>
                <a:gd name="f52" fmla="val 435"/>
                <a:gd name="f53" fmla="val 536"/>
                <a:gd name="f54" fmla="val 427"/>
                <a:gd name="f55" fmla="val 539"/>
                <a:gd name="f56" fmla="val 423"/>
                <a:gd name="f57" fmla="val 409"/>
                <a:gd name="f58" fmla="val 588"/>
                <a:gd name="f59" fmla="val 396"/>
                <a:gd name="f60" fmla="val 624"/>
                <a:gd name="f61" fmla="val 382"/>
                <a:gd name="f62" fmla="val 660"/>
                <a:gd name="f63" fmla="val 377"/>
                <a:gd name="f64" fmla="val 371"/>
                <a:gd name="f65" fmla="val 686"/>
                <a:gd name="f66" fmla="val 365"/>
                <a:gd name="f67" fmla="val 359"/>
                <a:gd name="f68" fmla="val 710"/>
                <a:gd name="f69" fmla="val 348"/>
                <a:gd name="f70" fmla="val 718"/>
                <a:gd name="f71" fmla="val 337"/>
                <a:gd name="f72" fmla="val 711"/>
                <a:gd name="f73" fmla="val 328"/>
                <a:gd name="f74" fmla="val 706"/>
                <a:gd name="f75" fmla="val 317"/>
                <a:gd name="f76" fmla="val 691"/>
                <a:gd name="f77" fmla="val 319"/>
                <a:gd name="f78" fmla="val 683"/>
                <a:gd name="f79" fmla="val 339"/>
                <a:gd name="f80" fmla="val 582"/>
                <a:gd name="f81" fmla="val 361"/>
                <a:gd name="f82" fmla="val 483"/>
                <a:gd name="f83" fmla="val 424"/>
                <a:gd name="f84" fmla="val 397"/>
                <a:gd name="f85" fmla="val 466"/>
                <a:gd name="f86" fmla="val 498"/>
                <a:gd name="f87" fmla="val 274"/>
                <a:gd name="f88" fmla="val 535"/>
                <a:gd name="f89" fmla="val 211"/>
                <a:gd name="f90" fmla="val 513"/>
                <a:gd name="f91" fmla="val 190"/>
                <a:gd name="f92" fmla="val 169"/>
                <a:gd name="f93" fmla="val 473"/>
                <a:gd name="f94" fmla="val 151"/>
                <a:gd name="f95" fmla="val 465"/>
                <a:gd name="f96" fmla="val 145"/>
                <a:gd name="f97" fmla="val 450"/>
                <a:gd name="f98" fmla="val 144"/>
                <a:gd name="f99" fmla="val 439"/>
                <a:gd name="f100" fmla="val 407"/>
                <a:gd name="f101" fmla="val 149"/>
                <a:gd name="f102" fmla="val 375"/>
                <a:gd name="f103" fmla="val 157"/>
                <a:gd name="f104" fmla="val 343"/>
                <a:gd name="f105" fmla="val 159"/>
                <a:gd name="f106" fmla="val 310"/>
                <a:gd name="f107" fmla="val 160"/>
                <a:gd name="f108" fmla="val 278"/>
                <a:gd name="f109" fmla="val 156"/>
                <a:gd name="f110" fmla="val 245"/>
                <a:gd name="f111" fmla="val 154"/>
                <a:gd name="f112" fmla="val 241"/>
                <a:gd name="f113" fmla="val 236"/>
                <a:gd name="f114" fmla="val 153"/>
                <a:gd name="f115" fmla="val 229"/>
                <a:gd name="f116" fmla="val 152"/>
                <a:gd name="f117" fmla="val 235"/>
                <a:gd name="f118" fmla="val 177"/>
                <a:gd name="f119" fmla="val 210"/>
                <a:gd name="f120" fmla="val 201"/>
                <a:gd name="f121" fmla="val 233"/>
                <a:gd name="f122" fmla="val 228"/>
                <a:gd name="f123" fmla="val 240"/>
                <a:gd name="f124" fmla="val 220"/>
                <a:gd name="f125" fmla="val 246"/>
                <a:gd name="f126" fmla="val 213"/>
                <a:gd name="f127" fmla="val 251"/>
                <a:gd name="f128" fmla="val 206"/>
                <a:gd name="f129" fmla="val 258"/>
                <a:gd name="f130" fmla="val 198"/>
                <a:gd name="f131" fmla="val 262"/>
                <a:gd name="f132" fmla="val 187"/>
                <a:gd name="f133" fmla="val 271"/>
                <a:gd name="f134" fmla="val 182"/>
                <a:gd name="f135" fmla="val 279"/>
                <a:gd name="f136" fmla="val 293"/>
                <a:gd name="f137" fmla="val 175"/>
                <a:gd name="f138" fmla="val 299"/>
                <a:gd name="f139" fmla="val 179"/>
                <a:gd name="f140" fmla="val 306"/>
                <a:gd name="f141" fmla="val 183"/>
                <a:gd name="f142" fmla="val 311"/>
                <a:gd name="f143" fmla="val 199"/>
                <a:gd name="f144" fmla="val 308"/>
                <a:gd name="f145" fmla="val 295"/>
                <a:gd name="f146" fmla="val 239"/>
                <a:gd name="f147" fmla="val 280"/>
                <a:gd name="f148" fmla="val 272"/>
                <a:gd name="f149" fmla="val 263"/>
                <a:gd name="f150" fmla="val 303"/>
                <a:gd name="f151" fmla="val 253"/>
                <a:gd name="f152" fmla="val 321"/>
                <a:gd name="f153" fmla="val 238"/>
                <a:gd name="f154" fmla="val 323"/>
                <a:gd name="f155" fmla="val 221"/>
                <a:gd name="f156" fmla="val 305"/>
                <a:gd name="f157" fmla="val 207"/>
                <a:gd name="f158" fmla="val 197"/>
                <a:gd name="f159" fmla="val 289"/>
                <a:gd name="f160" fmla="val 200"/>
                <a:gd name="f161" fmla="val 335"/>
                <a:gd name="f162" fmla="val 374"/>
                <a:gd name="f163" fmla="val 257"/>
                <a:gd name="f164" fmla="val 429"/>
                <a:gd name="f165" fmla="val 276"/>
                <a:gd name="f166" fmla="val 451"/>
                <a:gd name="f167" fmla="val 472"/>
                <a:gd name="f168" fmla="val 307"/>
                <a:gd name="f169" fmla="val 485"/>
                <a:gd name="f170" fmla="val 501"/>
                <a:gd name="f171" fmla="val 518"/>
                <a:gd name="f172" fmla="val 298"/>
                <a:gd name="f173" fmla="val 573"/>
                <a:gd name="f174" fmla="val 288"/>
                <a:gd name="f175" fmla="val 628"/>
                <a:gd name="f176" fmla="val 277"/>
                <a:gd name="f177" fmla="val 267"/>
                <a:gd name="f178" fmla="val 724"/>
                <a:gd name="f179" fmla="val 247"/>
                <a:gd name="f180" fmla="val 741"/>
                <a:gd name="f181" fmla="val 740"/>
                <a:gd name="f182" fmla="val 218"/>
                <a:gd name="f183" fmla="val 722"/>
                <a:gd name="f184" fmla="val 212"/>
                <a:gd name="f185" fmla="val 209"/>
                <a:gd name="f186" fmla="val 647"/>
                <a:gd name="f187" fmla="val 607"/>
                <a:gd name="f188" fmla="val 214"/>
                <a:gd name="f189" fmla="val 568"/>
                <a:gd name="f190" fmla="val 526"/>
                <a:gd name="f191" fmla="val 167"/>
                <a:gd name="f192" fmla="val 172"/>
                <a:gd name="f193" fmla="val 489"/>
                <a:gd name="f194" fmla="val 176"/>
                <a:gd name="f195" fmla="val 186"/>
                <a:gd name="f196" fmla="val 592"/>
                <a:gd name="f197" fmla="val 133"/>
                <a:gd name="f198" fmla="val 635"/>
                <a:gd name="f199" fmla="val 102"/>
                <a:gd name="f200" fmla="val 680"/>
                <a:gd name="f201" fmla="val 69"/>
                <a:gd name="f202" fmla="val 723"/>
                <a:gd name="f203" fmla="val 51"/>
                <a:gd name="f204" fmla="val 746"/>
                <a:gd name="f205" fmla="val 33"/>
                <a:gd name="f206" fmla="val 18"/>
                <a:gd name="f207" fmla="val 742"/>
                <a:gd name="f208" fmla="val 2"/>
                <a:gd name="f209" fmla="val 732"/>
                <a:gd name="f210" fmla="val 713"/>
                <a:gd name="f211" fmla="val 13"/>
                <a:gd name="f212" fmla="val 55"/>
                <a:gd name="f213" fmla="val 76"/>
                <a:gd name="f214" fmla="val 570"/>
                <a:gd name="f215" fmla="val 87"/>
                <a:gd name="f216" fmla="val 88"/>
                <a:gd name="f217" fmla="val 83"/>
                <a:gd name="f218" fmla="val 515"/>
                <a:gd name="f219" fmla="val 63"/>
                <a:gd name="f220" fmla="val 443"/>
                <a:gd name="f221" fmla="val 44"/>
                <a:gd name="f222" fmla="val 28"/>
                <a:gd name="f223" fmla="val 17"/>
                <a:gd name="f224" fmla="val 252"/>
                <a:gd name="f225" fmla="val 15"/>
                <a:gd name="f226" fmla="val 205"/>
                <a:gd name="f227" fmla="val 25"/>
                <a:gd name="f228" fmla="val 158"/>
                <a:gd name="f229" fmla="val 41"/>
                <a:gd name="f230" fmla="val 86"/>
                <a:gd name="f231" fmla="val 84"/>
                <a:gd name="f232" fmla="val 57"/>
                <a:gd name="f233" fmla="val 203"/>
                <a:gd name="f234" fmla="val 77"/>
                <a:gd name="f235" fmla="val 249"/>
                <a:gd name="f236" fmla="val 296"/>
                <a:gd name="f237" fmla="val 90"/>
                <a:gd name="f238" fmla="val 329"/>
                <a:gd name="f239" fmla="val 93"/>
                <a:gd name="f240" fmla="val 89"/>
                <a:gd name="f241" fmla="val 394"/>
                <a:gd name="f242" fmla="val 414"/>
                <a:gd name="f243" fmla="val 434"/>
                <a:gd name="f244" fmla="val 85"/>
                <a:gd name="f245" fmla="val 456"/>
                <a:gd name="f246" fmla="val 67"/>
                <a:gd name="f247" fmla="val 35"/>
                <a:gd name="f248" fmla="val 30"/>
                <a:gd name="f249" fmla="val 455"/>
                <a:gd name="f250" fmla="val 24"/>
                <a:gd name="f251" fmla="val 458"/>
                <a:gd name="f252" fmla="val 20"/>
                <a:gd name="f253" fmla="val 463"/>
                <a:gd name="f254" fmla="val 12"/>
                <a:gd name="f255" fmla="val 469"/>
                <a:gd name="f256" fmla="val 6"/>
                <a:gd name="f257" fmla="val 475"/>
                <a:gd name="f258" fmla="val 480"/>
                <a:gd name="f259" fmla="val 5"/>
                <a:gd name="f260" fmla="val 11"/>
                <a:gd name="f261" fmla="val 491"/>
                <a:gd name="f262" fmla="val 43"/>
                <a:gd name="f263" fmla="val 508"/>
                <a:gd name="f264" fmla="val 99"/>
                <a:gd name="f265" fmla="val 511"/>
                <a:gd name="f266" fmla="val 68"/>
                <a:gd name="f267" fmla="val 517"/>
                <a:gd name="f268" fmla="val 60"/>
                <a:gd name="f269" fmla="val 52"/>
                <a:gd name="f270" fmla="val 45"/>
                <a:gd name="f271" fmla="val 40"/>
                <a:gd name="f272" fmla="val 32"/>
                <a:gd name="f273" fmla="val 540"/>
                <a:gd name="f274" fmla="val 545"/>
                <a:gd name="f275" fmla="val 34"/>
                <a:gd name="f276" fmla="val 554"/>
                <a:gd name="f277" fmla="val 49"/>
                <a:gd name="f278" fmla="val 65"/>
                <a:gd name="f279" fmla="val 82"/>
                <a:gd name="f280" fmla="val 555"/>
                <a:gd name="f281" fmla="val 98"/>
                <a:gd name="f282" fmla="val 551"/>
                <a:gd name="f283" fmla="val 120"/>
                <a:gd name="f284" fmla="val 135"/>
                <a:gd name="f285" fmla="val 575"/>
                <a:gd name="f286" fmla="val 148"/>
                <a:gd name="f287" fmla="val 602"/>
                <a:gd name="f288" fmla="val 164"/>
                <a:gd name="f289" fmla="val 626"/>
                <a:gd name="f290" fmla="val 185"/>
                <a:gd name="f291" fmla="val 652"/>
                <a:gd name="f292" fmla="val 202"/>
                <a:gd name="f293" fmla="val 668"/>
                <a:gd name="f294" fmla="val 670"/>
                <a:gd name="f295" fmla="val 226"/>
                <a:gd name="f296" fmla="val 661"/>
                <a:gd name="f297" fmla="val 640"/>
                <a:gd name="f298" fmla="val 275"/>
                <a:gd name="f299" fmla="val 618"/>
                <a:gd name="f300" fmla="val 309"/>
                <a:gd name="f301" fmla="val 596"/>
                <a:gd name="f302" fmla="val 342"/>
                <a:gd name="f303" fmla="val 587"/>
                <a:gd name="f304" fmla="val 355"/>
                <a:gd name="f305" fmla="val 597"/>
                <a:gd name="f306" fmla="val 629"/>
                <a:gd name="f307" fmla="val 418"/>
                <a:gd name="f308" fmla="val 459"/>
                <a:gd name="f309" fmla="+- 0 0 -90"/>
                <a:gd name="f310" fmla="*/ f3 1 694"/>
                <a:gd name="f311" fmla="*/ f4 1 751"/>
                <a:gd name="f312" fmla="val f5"/>
                <a:gd name="f313" fmla="val f6"/>
                <a:gd name="f314" fmla="val f7"/>
                <a:gd name="f315" fmla="*/ f309 f0 1"/>
                <a:gd name="f316" fmla="+- f314 0 f312"/>
                <a:gd name="f317" fmla="+- f313 0 f312"/>
                <a:gd name="f318" fmla="*/ f315 1 f2"/>
                <a:gd name="f319" fmla="*/ f317 1 694"/>
                <a:gd name="f320" fmla="*/ f316 1 751"/>
                <a:gd name="f321" fmla="*/ 512 f317 1"/>
                <a:gd name="f322" fmla="*/ 556 f316 1"/>
                <a:gd name="f323" fmla="*/ 558 f317 1"/>
                <a:gd name="f324" fmla="*/ 684 f316 1"/>
                <a:gd name="f325" fmla="*/ 514 f317 1"/>
                <a:gd name="f326" fmla="*/ 705 f316 1"/>
                <a:gd name="f327" fmla="*/ 448 f317 1"/>
                <a:gd name="f328" fmla="*/ 576 f316 1"/>
                <a:gd name="f329" fmla="*/ 423 f317 1"/>
                <a:gd name="f330" fmla="*/ 552 f316 1"/>
                <a:gd name="f331" fmla="*/ 365 f317 1"/>
                <a:gd name="f332" fmla="*/ 698 f316 1"/>
                <a:gd name="f333" fmla="*/ 319 f317 1"/>
                <a:gd name="f334" fmla="*/ 683 f316 1"/>
                <a:gd name="f335" fmla="*/ 535 f317 1"/>
                <a:gd name="f336" fmla="*/ 211 f316 1"/>
                <a:gd name="f337" fmla="*/ 439 f317 1"/>
                <a:gd name="f338" fmla="*/ 145 f316 1"/>
                <a:gd name="f339" fmla="*/ 245 f317 1"/>
                <a:gd name="f340" fmla="*/ 154 f316 1"/>
                <a:gd name="f341" fmla="*/ 233 f317 1"/>
                <a:gd name="f342" fmla="*/ 228 f316 1"/>
                <a:gd name="f343" fmla="*/ 271 f317 1"/>
                <a:gd name="f344" fmla="*/ 182 f316 1"/>
                <a:gd name="f345" fmla="*/ 308 f317 1"/>
                <a:gd name="f346" fmla="*/ 206 f316 1"/>
                <a:gd name="f347" fmla="*/ 221 f317 1"/>
                <a:gd name="f348" fmla="*/ 311 f316 1"/>
                <a:gd name="f349" fmla="*/ 238 f317 1"/>
                <a:gd name="f350" fmla="*/ 407 f316 1"/>
                <a:gd name="f351" fmla="*/ 518 f316 1"/>
                <a:gd name="f352" fmla="*/ 258 f317 1"/>
                <a:gd name="f353" fmla="*/ 724 f316 1"/>
                <a:gd name="f354" fmla="*/ 209 f317 1"/>
                <a:gd name="f355" fmla="*/ 686 f316 1"/>
                <a:gd name="f356" fmla="*/ 167 f317 1"/>
                <a:gd name="f357" fmla="*/ 472 f316 1"/>
                <a:gd name="f358" fmla="*/ 592 f316 1"/>
                <a:gd name="f359" fmla="*/ 18 f317 1"/>
                <a:gd name="f360" fmla="*/ 742 f316 1"/>
                <a:gd name="f361" fmla="*/ 76 f317 1"/>
                <a:gd name="f362" fmla="*/ 570 f316 1"/>
                <a:gd name="f363" fmla="*/ 28 f317 1"/>
                <a:gd name="f364" fmla="*/ 299 f316 1"/>
                <a:gd name="f365" fmla="*/ 156 f317 1"/>
                <a:gd name="f366" fmla="*/ 69 f316 1"/>
                <a:gd name="f367" fmla="*/ 394 f317 1"/>
                <a:gd name="f368" fmla="*/ 87 f316 1"/>
                <a:gd name="f369" fmla="*/ 456 f317 1"/>
                <a:gd name="f370" fmla="*/ 35 f316 1"/>
                <a:gd name="f371" fmla="*/ 475 f317 1"/>
                <a:gd name="f372" fmla="*/ 0 f316 1"/>
                <a:gd name="f373" fmla="*/ 508 f317 1"/>
                <a:gd name="f374" fmla="*/ 99 f316 1"/>
                <a:gd name="f375" fmla="*/ 522 f317 1"/>
                <a:gd name="f376" fmla="*/ 45 f316 1"/>
                <a:gd name="f377" fmla="*/ 554 f317 1"/>
                <a:gd name="f378" fmla="*/ 49 f316 1"/>
                <a:gd name="f379" fmla="*/ 575 f317 1"/>
                <a:gd name="f380" fmla="*/ 148 f316 1"/>
                <a:gd name="f381" fmla="*/ 661 f317 1"/>
                <a:gd name="f382" fmla="*/ 241 f316 1"/>
                <a:gd name="f383" fmla="*/ 597 f317 1"/>
                <a:gd name="f384" fmla="*/ 377 f316 1"/>
                <a:gd name="f385" fmla="+- f318 0 f1"/>
                <a:gd name="f386" fmla="*/ f321 1 694"/>
                <a:gd name="f387" fmla="*/ f322 1 751"/>
                <a:gd name="f388" fmla="*/ f323 1 694"/>
                <a:gd name="f389" fmla="*/ f324 1 751"/>
                <a:gd name="f390" fmla="*/ f325 1 694"/>
                <a:gd name="f391" fmla="*/ f326 1 751"/>
                <a:gd name="f392" fmla="*/ f327 1 694"/>
                <a:gd name="f393" fmla="*/ f328 1 751"/>
                <a:gd name="f394" fmla="*/ f329 1 694"/>
                <a:gd name="f395" fmla="*/ f330 1 751"/>
                <a:gd name="f396" fmla="*/ f331 1 694"/>
                <a:gd name="f397" fmla="*/ f332 1 751"/>
                <a:gd name="f398" fmla="*/ f333 1 694"/>
                <a:gd name="f399" fmla="*/ f334 1 751"/>
                <a:gd name="f400" fmla="*/ f335 1 694"/>
                <a:gd name="f401" fmla="*/ f336 1 751"/>
                <a:gd name="f402" fmla="*/ f337 1 694"/>
                <a:gd name="f403" fmla="*/ f338 1 751"/>
                <a:gd name="f404" fmla="*/ f339 1 694"/>
                <a:gd name="f405" fmla="*/ f340 1 751"/>
                <a:gd name="f406" fmla="*/ f341 1 694"/>
                <a:gd name="f407" fmla="*/ f342 1 751"/>
                <a:gd name="f408" fmla="*/ f343 1 694"/>
                <a:gd name="f409" fmla="*/ f344 1 751"/>
                <a:gd name="f410" fmla="*/ f345 1 694"/>
                <a:gd name="f411" fmla="*/ f346 1 751"/>
                <a:gd name="f412" fmla="*/ f347 1 694"/>
                <a:gd name="f413" fmla="*/ f348 1 751"/>
                <a:gd name="f414" fmla="*/ f349 1 694"/>
                <a:gd name="f415" fmla="*/ f350 1 751"/>
                <a:gd name="f416" fmla="*/ f351 1 751"/>
                <a:gd name="f417" fmla="*/ f352 1 694"/>
                <a:gd name="f418" fmla="*/ f353 1 751"/>
                <a:gd name="f419" fmla="*/ f354 1 694"/>
                <a:gd name="f420" fmla="*/ f355 1 751"/>
                <a:gd name="f421" fmla="*/ f356 1 694"/>
                <a:gd name="f422" fmla="*/ f357 1 751"/>
                <a:gd name="f423" fmla="*/ f358 1 751"/>
                <a:gd name="f424" fmla="*/ f359 1 694"/>
                <a:gd name="f425" fmla="*/ f360 1 751"/>
                <a:gd name="f426" fmla="*/ f361 1 694"/>
                <a:gd name="f427" fmla="*/ f362 1 751"/>
                <a:gd name="f428" fmla="*/ f363 1 694"/>
                <a:gd name="f429" fmla="*/ f364 1 751"/>
                <a:gd name="f430" fmla="*/ f365 1 694"/>
                <a:gd name="f431" fmla="*/ f366 1 751"/>
                <a:gd name="f432" fmla="*/ f367 1 694"/>
                <a:gd name="f433" fmla="*/ f368 1 751"/>
                <a:gd name="f434" fmla="*/ f369 1 694"/>
                <a:gd name="f435" fmla="*/ f370 1 751"/>
                <a:gd name="f436" fmla="*/ f371 1 694"/>
                <a:gd name="f437" fmla="*/ f372 1 751"/>
                <a:gd name="f438" fmla="*/ f373 1 694"/>
                <a:gd name="f439" fmla="*/ f374 1 751"/>
                <a:gd name="f440" fmla="*/ f375 1 694"/>
                <a:gd name="f441" fmla="*/ f376 1 751"/>
                <a:gd name="f442" fmla="*/ f377 1 694"/>
                <a:gd name="f443" fmla="*/ f378 1 751"/>
                <a:gd name="f444" fmla="*/ f379 1 694"/>
                <a:gd name="f445" fmla="*/ f380 1 751"/>
                <a:gd name="f446" fmla="*/ f381 1 694"/>
                <a:gd name="f447" fmla="*/ f382 1 751"/>
                <a:gd name="f448" fmla="*/ f383 1 694"/>
                <a:gd name="f449" fmla="*/ f384 1 751"/>
                <a:gd name="f450" fmla="*/ 0 1 f319"/>
                <a:gd name="f451" fmla="*/ f313 1 f319"/>
                <a:gd name="f452" fmla="*/ 0 1 f320"/>
                <a:gd name="f453" fmla="*/ f314 1 f320"/>
                <a:gd name="f454" fmla="*/ f386 1 f319"/>
                <a:gd name="f455" fmla="*/ f387 1 f320"/>
                <a:gd name="f456" fmla="*/ f388 1 f319"/>
                <a:gd name="f457" fmla="*/ f389 1 f320"/>
                <a:gd name="f458" fmla="*/ f390 1 f319"/>
                <a:gd name="f459" fmla="*/ f391 1 f320"/>
                <a:gd name="f460" fmla="*/ f392 1 f319"/>
                <a:gd name="f461" fmla="*/ f393 1 f320"/>
                <a:gd name="f462" fmla="*/ f394 1 f319"/>
                <a:gd name="f463" fmla="*/ f395 1 f320"/>
                <a:gd name="f464" fmla="*/ f396 1 f319"/>
                <a:gd name="f465" fmla="*/ f397 1 f320"/>
                <a:gd name="f466" fmla="*/ f398 1 f319"/>
                <a:gd name="f467" fmla="*/ f399 1 f320"/>
                <a:gd name="f468" fmla="*/ f400 1 f319"/>
                <a:gd name="f469" fmla="*/ f401 1 f320"/>
                <a:gd name="f470" fmla="*/ f402 1 f319"/>
                <a:gd name="f471" fmla="*/ f403 1 f320"/>
                <a:gd name="f472" fmla="*/ f404 1 f319"/>
                <a:gd name="f473" fmla="*/ f405 1 f320"/>
                <a:gd name="f474" fmla="*/ f406 1 f319"/>
                <a:gd name="f475" fmla="*/ f407 1 f320"/>
                <a:gd name="f476" fmla="*/ f408 1 f319"/>
                <a:gd name="f477" fmla="*/ f409 1 f320"/>
                <a:gd name="f478" fmla="*/ f410 1 f319"/>
                <a:gd name="f479" fmla="*/ f411 1 f320"/>
                <a:gd name="f480" fmla="*/ f412 1 f319"/>
                <a:gd name="f481" fmla="*/ f413 1 f320"/>
                <a:gd name="f482" fmla="*/ f414 1 f319"/>
                <a:gd name="f483" fmla="*/ f415 1 f320"/>
                <a:gd name="f484" fmla="*/ f416 1 f320"/>
                <a:gd name="f485" fmla="*/ f417 1 f319"/>
                <a:gd name="f486" fmla="*/ f418 1 f320"/>
                <a:gd name="f487" fmla="*/ f419 1 f319"/>
                <a:gd name="f488" fmla="*/ f420 1 f320"/>
                <a:gd name="f489" fmla="*/ f421 1 f319"/>
                <a:gd name="f490" fmla="*/ f422 1 f320"/>
                <a:gd name="f491" fmla="*/ f423 1 f320"/>
                <a:gd name="f492" fmla="*/ f424 1 f319"/>
                <a:gd name="f493" fmla="*/ f425 1 f320"/>
                <a:gd name="f494" fmla="*/ f426 1 f319"/>
                <a:gd name="f495" fmla="*/ f427 1 f320"/>
                <a:gd name="f496" fmla="*/ f428 1 f319"/>
                <a:gd name="f497" fmla="*/ f429 1 f320"/>
                <a:gd name="f498" fmla="*/ f430 1 f319"/>
                <a:gd name="f499" fmla="*/ f431 1 f320"/>
                <a:gd name="f500" fmla="*/ f432 1 f319"/>
                <a:gd name="f501" fmla="*/ f433 1 f320"/>
                <a:gd name="f502" fmla="*/ f434 1 f319"/>
                <a:gd name="f503" fmla="*/ f435 1 f320"/>
                <a:gd name="f504" fmla="*/ f436 1 f319"/>
                <a:gd name="f505" fmla="*/ f437 1 f320"/>
                <a:gd name="f506" fmla="*/ f438 1 f319"/>
                <a:gd name="f507" fmla="*/ f439 1 f320"/>
                <a:gd name="f508" fmla="*/ f440 1 f319"/>
                <a:gd name="f509" fmla="*/ f441 1 f320"/>
                <a:gd name="f510" fmla="*/ f442 1 f319"/>
                <a:gd name="f511" fmla="*/ f443 1 f320"/>
                <a:gd name="f512" fmla="*/ f444 1 f319"/>
                <a:gd name="f513" fmla="*/ f445 1 f320"/>
                <a:gd name="f514" fmla="*/ f446 1 f319"/>
                <a:gd name="f515" fmla="*/ f447 1 f320"/>
                <a:gd name="f516" fmla="*/ f448 1 f319"/>
                <a:gd name="f517" fmla="*/ f449 1 f320"/>
                <a:gd name="f518" fmla="*/ f450 f310 1"/>
                <a:gd name="f519" fmla="*/ f451 f310 1"/>
                <a:gd name="f520" fmla="*/ f453 f311 1"/>
                <a:gd name="f521" fmla="*/ f452 f311 1"/>
                <a:gd name="f522" fmla="*/ f454 f310 1"/>
                <a:gd name="f523" fmla="*/ f455 f311 1"/>
                <a:gd name="f524" fmla="*/ f456 f310 1"/>
                <a:gd name="f525" fmla="*/ f457 f311 1"/>
                <a:gd name="f526" fmla="*/ f458 f310 1"/>
                <a:gd name="f527" fmla="*/ f459 f311 1"/>
                <a:gd name="f528" fmla="*/ f460 f310 1"/>
                <a:gd name="f529" fmla="*/ f461 f311 1"/>
                <a:gd name="f530" fmla="*/ f462 f310 1"/>
                <a:gd name="f531" fmla="*/ f463 f311 1"/>
                <a:gd name="f532" fmla="*/ f464 f310 1"/>
                <a:gd name="f533" fmla="*/ f465 f311 1"/>
                <a:gd name="f534" fmla="*/ f466 f310 1"/>
                <a:gd name="f535" fmla="*/ f467 f311 1"/>
                <a:gd name="f536" fmla="*/ f468 f310 1"/>
                <a:gd name="f537" fmla="*/ f469 f311 1"/>
                <a:gd name="f538" fmla="*/ f470 f310 1"/>
                <a:gd name="f539" fmla="*/ f471 f311 1"/>
                <a:gd name="f540" fmla="*/ f472 f310 1"/>
                <a:gd name="f541" fmla="*/ f473 f311 1"/>
                <a:gd name="f542" fmla="*/ f474 f310 1"/>
                <a:gd name="f543" fmla="*/ f475 f311 1"/>
                <a:gd name="f544" fmla="*/ f476 f310 1"/>
                <a:gd name="f545" fmla="*/ f477 f311 1"/>
                <a:gd name="f546" fmla="*/ f478 f310 1"/>
                <a:gd name="f547" fmla="*/ f479 f311 1"/>
                <a:gd name="f548" fmla="*/ f480 f310 1"/>
                <a:gd name="f549" fmla="*/ f481 f311 1"/>
                <a:gd name="f550" fmla="*/ f482 f310 1"/>
                <a:gd name="f551" fmla="*/ f483 f311 1"/>
                <a:gd name="f552" fmla="*/ f484 f311 1"/>
                <a:gd name="f553" fmla="*/ f485 f310 1"/>
                <a:gd name="f554" fmla="*/ f486 f311 1"/>
                <a:gd name="f555" fmla="*/ f487 f310 1"/>
                <a:gd name="f556" fmla="*/ f488 f311 1"/>
                <a:gd name="f557" fmla="*/ f489 f310 1"/>
                <a:gd name="f558" fmla="*/ f490 f311 1"/>
                <a:gd name="f559" fmla="*/ f491 f311 1"/>
                <a:gd name="f560" fmla="*/ f492 f310 1"/>
                <a:gd name="f561" fmla="*/ f493 f311 1"/>
                <a:gd name="f562" fmla="*/ f494 f310 1"/>
                <a:gd name="f563" fmla="*/ f495 f311 1"/>
                <a:gd name="f564" fmla="*/ f496 f310 1"/>
                <a:gd name="f565" fmla="*/ f497 f311 1"/>
                <a:gd name="f566" fmla="*/ f498 f310 1"/>
                <a:gd name="f567" fmla="*/ f499 f311 1"/>
                <a:gd name="f568" fmla="*/ f500 f310 1"/>
                <a:gd name="f569" fmla="*/ f501 f311 1"/>
                <a:gd name="f570" fmla="*/ f502 f310 1"/>
                <a:gd name="f571" fmla="*/ f503 f311 1"/>
                <a:gd name="f572" fmla="*/ f504 f310 1"/>
                <a:gd name="f573" fmla="*/ f505 f311 1"/>
                <a:gd name="f574" fmla="*/ f506 f310 1"/>
                <a:gd name="f575" fmla="*/ f507 f311 1"/>
                <a:gd name="f576" fmla="*/ f508 f310 1"/>
                <a:gd name="f577" fmla="*/ f509 f311 1"/>
                <a:gd name="f578" fmla="*/ f510 f310 1"/>
                <a:gd name="f579" fmla="*/ f511 f311 1"/>
                <a:gd name="f580" fmla="*/ f512 f310 1"/>
                <a:gd name="f581" fmla="*/ f513 f311 1"/>
                <a:gd name="f582" fmla="*/ f514 f310 1"/>
                <a:gd name="f583" fmla="*/ f515 f311 1"/>
                <a:gd name="f584" fmla="*/ f516 f310 1"/>
                <a:gd name="f585" fmla="*/ f517 f311 1"/>
              </a:gdLst>
              <a:ahLst/>
              <a:cxnLst>
                <a:cxn ang="3cd4">
                  <a:pos x="hc" y="t"/>
                </a:cxn>
                <a:cxn ang="0">
                  <a:pos x="r" y="vc"/>
                </a:cxn>
                <a:cxn ang="cd4">
                  <a:pos x="hc" y="b"/>
                </a:cxn>
                <a:cxn ang="cd2">
                  <a:pos x="l" y="vc"/>
                </a:cxn>
                <a:cxn ang="f385">
                  <a:pos x="f522" y="f523"/>
                </a:cxn>
                <a:cxn ang="f385">
                  <a:pos x="f524" y="f525"/>
                </a:cxn>
                <a:cxn ang="f385">
                  <a:pos x="f526" y="f527"/>
                </a:cxn>
                <a:cxn ang="f385">
                  <a:pos x="f528" y="f529"/>
                </a:cxn>
                <a:cxn ang="f385">
                  <a:pos x="f530" y="f531"/>
                </a:cxn>
                <a:cxn ang="f385">
                  <a:pos x="f532" y="f533"/>
                </a:cxn>
                <a:cxn ang="f385">
                  <a:pos x="f534" y="f535"/>
                </a:cxn>
                <a:cxn ang="f385">
                  <a:pos x="f536" y="f537"/>
                </a:cxn>
                <a:cxn ang="f385">
                  <a:pos x="f538" y="f539"/>
                </a:cxn>
                <a:cxn ang="f385">
                  <a:pos x="f540" y="f541"/>
                </a:cxn>
                <a:cxn ang="f385">
                  <a:pos x="f542" y="f543"/>
                </a:cxn>
                <a:cxn ang="f385">
                  <a:pos x="f544" y="f545"/>
                </a:cxn>
                <a:cxn ang="f385">
                  <a:pos x="f546" y="f547"/>
                </a:cxn>
                <a:cxn ang="f385">
                  <a:pos x="f548" y="f549"/>
                </a:cxn>
                <a:cxn ang="f385">
                  <a:pos x="f550" y="f551"/>
                </a:cxn>
                <a:cxn ang="f385">
                  <a:pos x="f546" y="f552"/>
                </a:cxn>
                <a:cxn ang="f385">
                  <a:pos x="f553" y="f554"/>
                </a:cxn>
                <a:cxn ang="f385">
                  <a:pos x="f555" y="f556"/>
                </a:cxn>
                <a:cxn ang="f385">
                  <a:pos x="f557" y="f558"/>
                </a:cxn>
                <a:cxn ang="f385">
                  <a:pos x="f557" y="f559"/>
                </a:cxn>
                <a:cxn ang="f385">
                  <a:pos x="f560" y="f561"/>
                </a:cxn>
                <a:cxn ang="f385">
                  <a:pos x="f562" y="f563"/>
                </a:cxn>
                <a:cxn ang="f385">
                  <a:pos x="f564" y="f565"/>
                </a:cxn>
                <a:cxn ang="f385">
                  <a:pos x="f566" y="f567"/>
                </a:cxn>
                <a:cxn ang="f385">
                  <a:pos x="f568" y="f569"/>
                </a:cxn>
                <a:cxn ang="f385">
                  <a:pos x="f570" y="f571"/>
                </a:cxn>
                <a:cxn ang="f385">
                  <a:pos x="f572" y="f573"/>
                </a:cxn>
                <a:cxn ang="f385">
                  <a:pos x="f574" y="f575"/>
                </a:cxn>
                <a:cxn ang="f385">
                  <a:pos x="f576" y="f577"/>
                </a:cxn>
                <a:cxn ang="f385">
                  <a:pos x="f578" y="f579"/>
                </a:cxn>
                <a:cxn ang="f385">
                  <a:pos x="f580" y="f581"/>
                </a:cxn>
                <a:cxn ang="f385">
                  <a:pos x="f582" y="f583"/>
                </a:cxn>
                <a:cxn ang="f385">
                  <a:pos x="f584" y="f585"/>
                </a:cxn>
              </a:cxnLst>
              <a:rect l="f518" t="f521" r="f519" b="f520"/>
              <a:pathLst>
                <a:path w="694" h="751">
                  <a:moveTo>
                    <a:pt x="f6" y="f8"/>
                  </a:moveTo>
                  <a:cubicBezTo>
                    <a:pt x="f9" y="f10"/>
                    <a:pt x="f11" y="f12"/>
                    <a:pt x="f13" y="f14"/>
                  </a:cubicBezTo>
                  <a:cubicBezTo>
                    <a:pt x="f15" y="f16"/>
                    <a:pt x="f17" y="f18"/>
                    <a:pt x="f19" y="f20"/>
                  </a:cubicBezTo>
                  <a:cubicBezTo>
                    <a:pt x="f21" y="f22"/>
                    <a:pt x="f23" y="f24"/>
                    <a:pt x="f25" y="f26"/>
                  </a:cubicBezTo>
                  <a:cubicBezTo>
                    <a:pt x="f27" y="f28"/>
                    <a:pt x="f29" y="f30"/>
                    <a:pt x="f10" y="f31"/>
                  </a:cubicBezTo>
                  <a:cubicBezTo>
                    <a:pt x="f32" y="f33"/>
                    <a:pt x="f34" y="f35"/>
                    <a:pt x="f36" y="f37"/>
                  </a:cubicBezTo>
                  <a:cubicBezTo>
                    <a:pt x="f38" y="f39"/>
                    <a:pt x="f40" y="f26"/>
                    <a:pt x="f41" y="f42"/>
                  </a:cubicBezTo>
                  <a:cubicBezTo>
                    <a:pt x="f43" y="f9"/>
                    <a:pt x="f44" y="f45"/>
                    <a:pt x="f46" y="f47"/>
                  </a:cubicBezTo>
                  <a:cubicBezTo>
                    <a:pt x="f48" y="f49"/>
                    <a:pt x="f50" y="f14"/>
                    <a:pt x="f48" y="f51"/>
                  </a:cubicBezTo>
                  <a:cubicBezTo>
                    <a:pt x="f52" y="f53"/>
                    <a:pt x="f54" y="f55"/>
                    <a:pt x="f56" y="f12"/>
                  </a:cubicBezTo>
                  <a:cubicBezTo>
                    <a:pt x="f57" y="f58"/>
                    <a:pt x="f59" y="f60"/>
                    <a:pt x="f61" y="f62"/>
                  </a:cubicBezTo>
                  <a:cubicBezTo>
                    <a:pt x="f63" y="f42"/>
                    <a:pt x="f64" y="f65"/>
                    <a:pt x="f66" y="f28"/>
                  </a:cubicBezTo>
                  <a:cubicBezTo>
                    <a:pt x="f67" y="f68"/>
                    <a:pt x="f69" y="f70"/>
                    <a:pt x="f71" y="f72"/>
                  </a:cubicBezTo>
                  <a:cubicBezTo>
                    <a:pt x="f73" y="f74"/>
                    <a:pt x="f75" y="f76"/>
                    <a:pt x="f77" y="f78"/>
                  </a:cubicBezTo>
                  <a:cubicBezTo>
                    <a:pt x="f79" y="f80"/>
                    <a:pt x="f81" y="f82"/>
                    <a:pt x="f83" y="f84"/>
                  </a:cubicBezTo>
                  <a:cubicBezTo>
                    <a:pt x="f85" y="f79"/>
                    <a:pt x="f86" y="f87"/>
                    <a:pt x="f88" y="f89"/>
                  </a:cubicBezTo>
                  <a:cubicBezTo>
                    <a:pt x="f90" y="f91"/>
                    <a:pt x="f41" y="f92"/>
                    <a:pt x="f93" y="f94"/>
                  </a:cubicBezTo>
                  <a:cubicBezTo>
                    <a:pt x="f95" y="f96"/>
                    <a:pt x="f97" y="f98"/>
                    <a:pt x="f99" y="f96"/>
                  </a:cubicBezTo>
                  <a:cubicBezTo>
                    <a:pt x="f100" y="f101"/>
                    <a:pt x="f102" y="f103"/>
                    <a:pt x="f104" y="f105"/>
                  </a:cubicBezTo>
                  <a:cubicBezTo>
                    <a:pt x="f106" y="f107"/>
                    <a:pt x="f108" y="f109"/>
                    <a:pt x="f110" y="f111"/>
                  </a:cubicBezTo>
                  <a:cubicBezTo>
                    <a:pt x="f112" y="f111"/>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18"/>
                    <a:pt x="f136" y="f137"/>
                    <a:pt x="f138" y="f139"/>
                  </a:cubicBezTo>
                  <a:cubicBezTo>
                    <a:pt x="f140" y="f141"/>
                    <a:pt x="f142" y="f143"/>
                    <a:pt x="f144" y="f128"/>
                  </a:cubicBezTo>
                  <a:cubicBezTo>
                    <a:pt x="f145" y="f146"/>
                    <a:pt x="f147" y="f148"/>
                    <a:pt x="f149" y="f150"/>
                  </a:cubicBezTo>
                  <a:cubicBezTo>
                    <a:pt x="f151" y="f152"/>
                    <a:pt x="f153" y="f154"/>
                    <a:pt x="f155" y="f142"/>
                  </a:cubicBezTo>
                  <a:cubicBezTo>
                    <a:pt x="f126" y="f156"/>
                    <a:pt x="f157" y="f138"/>
                    <a:pt x="f158" y="f159"/>
                  </a:cubicBezTo>
                  <a:cubicBezTo>
                    <a:pt x="f160" y="f161"/>
                    <a:pt x="f89" y="f162"/>
                    <a:pt x="f153" y="f100"/>
                  </a:cubicBezTo>
                  <a:cubicBezTo>
                    <a:pt x="f163" y="f164"/>
                    <a:pt x="f165" y="f166"/>
                    <a:pt x="f145" y="f167"/>
                  </a:cubicBezTo>
                  <a:cubicBezTo>
                    <a:pt x="f168" y="f169"/>
                    <a:pt x="f142" y="f170"/>
                    <a:pt x="f144" y="f171"/>
                  </a:cubicBezTo>
                  <a:cubicBezTo>
                    <a:pt x="f172" y="f173"/>
                    <a:pt x="f174" y="f175"/>
                    <a:pt x="f176" y="f78"/>
                  </a:cubicBezTo>
                  <a:cubicBezTo>
                    <a:pt x="f87" y="f28"/>
                    <a:pt x="f177" y="f30"/>
                    <a:pt x="f129" y="f178"/>
                  </a:cubicBezTo>
                  <a:cubicBezTo>
                    <a:pt x="f179" y="f180"/>
                    <a:pt x="f122" y="f181"/>
                    <a:pt x="f182" y="f183"/>
                  </a:cubicBezTo>
                  <a:cubicBezTo>
                    <a:pt x="f184" y="f72"/>
                    <a:pt x="f185" y="f28"/>
                    <a:pt x="f185" y="f65"/>
                  </a:cubicBezTo>
                  <a:cubicBezTo>
                    <a:pt x="f119" y="f186"/>
                    <a:pt x="f185" y="f187"/>
                    <a:pt x="f188" y="f189"/>
                  </a:cubicBezTo>
                  <a:cubicBezTo>
                    <a:pt x="f124" y="f190"/>
                    <a:pt x="f160" y="f40"/>
                    <a:pt x="f191" y="f167"/>
                  </a:cubicBezTo>
                  <a:cubicBezTo>
                    <a:pt x="f192" y="f193"/>
                    <a:pt x="f194" y="f170"/>
                    <a:pt x="f2" y="f90"/>
                  </a:cubicBezTo>
                  <a:cubicBezTo>
                    <a:pt x="f91" y="f19"/>
                    <a:pt x="f195" y="f49"/>
                    <a:pt x="f191" y="f196"/>
                  </a:cubicBezTo>
                  <a:cubicBezTo>
                    <a:pt x="f197" y="f198"/>
                    <a:pt x="f199" y="f200"/>
                    <a:pt x="f201" y="f202"/>
                  </a:cubicBezTo>
                  <a:cubicBezTo>
                    <a:pt x="f203" y="f204"/>
                    <a:pt x="f205" y="f7"/>
                    <a:pt x="f206" y="f207"/>
                  </a:cubicBezTo>
                  <a:cubicBezTo>
                    <a:pt x="f208" y="f209"/>
                    <a:pt x="f5" y="f210"/>
                    <a:pt x="f211" y="f65"/>
                  </a:cubicBezTo>
                  <a:cubicBezTo>
                    <a:pt x="f205" y="f186"/>
                    <a:pt x="f212" y="f45"/>
                    <a:pt x="f213" y="f214"/>
                  </a:cubicBezTo>
                  <a:cubicBezTo>
                    <a:pt x="f215" y="f12"/>
                    <a:pt x="f216" y="f88"/>
                    <a:pt x="f217" y="f218"/>
                  </a:cubicBezTo>
                  <a:cubicBezTo>
                    <a:pt x="f219" y="f220"/>
                    <a:pt x="f221" y="f64"/>
                    <a:pt x="f222" y="f138"/>
                  </a:cubicBezTo>
                  <a:cubicBezTo>
                    <a:pt x="f223" y="f224"/>
                    <a:pt x="f225" y="f226"/>
                    <a:pt x="f227" y="f228"/>
                  </a:cubicBezTo>
                  <a:cubicBezTo>
                    <a:pt x="f229" y="f230"/>
                    <a:pt x="f231" y="f232"/>
                    <a:pt x="f109" y="f201"/>
                  </a:cubicBezTo>
                  <a:cubicBezTo>
                    <a:pt x="f233" y="f234"/>
                    <a:pt x="f235" y="f230"/>
                    <a:pt x="f236" y="f237"/>
                  </a:cubicBezTo>
                  <a:cubicBezTo>
                    <a:pt x="f238" y="f239"/>
                    <a:pt x="f81" y="f240"/>
                    <a:pt x="f241" y="f215"/>
                  </a:cubicBezTo>
                  <a:cubicBezTo>
                    <a:pt x="f242" y="f230"/>
                    <a:pt x="f243" y="f244"/>
                    <a:pt x="f245" y="f217"/>
                  </a:cubicBezTo>
                  <a:cubicBezTo>
                    <a:pt x="f245" y="f246"/>
                    <a:pt x="f245" y="f203"/>
                    <a:pt x="f245" y="f247"/>
                  </a:cubicBezTo>
                  <a:cubicBezTo>
                    <a:pt x="f245" y="f248"/>
                    <a:pt x="f249" y="f250"/>
                    <a:pt x="f251" y="f252"/>
                  </a:cubicBezTo>
                  <a:cubicBezTo>
                    <a:pt x="f253" y="f254"/>
                    <a:pt x="f255" y="f256"/>
                    <a:pt x="f257" y="f5"/>
                  </a:cubicBezTo>
                  <a:cubicBezTo>
                    <a:pt x="f258" y="f259"/>
                    <a:pt x="f193" y="f260"/>
                    <a:pt x="f261" y="f223"/>
                  </a:cubicBezTo>
                  <a:cubicBezTo>
                    <a:pt x="f86" y="f262"/>
                    <a:pt x="f8" y="f201"/>
                    <a:pt x="f263" y="f264"/>
                  </a:cubicBezTo>
                  <a:cubicBezTo>
                    <a:pt x="f265" y="f215"/>
                    <a:pt x="f90" y="f234"/>
                    <a:pt x="f218" y="f266"/>
                  </a:cubicBezTo>
                  <a:cubicBezTo>
                    <a:pt x="f267" y="f268"/>
                    <a:pt x="f171" y="f269"/>
                    <a:pt x="f15" y="f270"/>
                  </a:cubicBezTo>
                  <a:cubicBezTo>
                    <a:pt x="f190" y="f271"/>
                    <a:pt x="f32" y="f272"/>
                    <a:pt x="f273" y="f205"/>
                  </a:cubicBezTo>
                  <a:cubicBezTo>
                    <a:pt x="f274" y="f275"/>
                    <a:pt x="f23" y="f262"/>
                    <a:pt x="f276" y="f277"/>
                  </a:cubicBezTo>
                  <a:cubicBezTo>
                    <a:pt x="f14" y="f278"/>
                    <a:pt x="f25" y="f279"/>
                    <a:pt x="f280" y="f281"/>
                  </a:cubicBezTo>
                  <a:cubicBezTo>
                    <a:pt x="f282" y="f283"/>
                    <a:pt x="f280" y="f284"/>
                    <a:pt x="f285" y="f286"/>
                  </a:cubicBezTo>
                  <a:cubicBezTo>
                    <a:pt x="f287" y="f288"/>
                    <a:pt x="f289" y="f290"/>
                    <a:pt x="f291" y="f292"/>
                  </a:cubicBezTo>
                  <a:cubicBezTo>
                    <a:pt x="f293" y="f126"/>
                    <a:pt x="f294" y="f295"/>
                    <a:pt x="f296" y="f112"/>
                  </a:cubicBezTo>
                  <a:cubicBezTo>
                    <a:pt x="f297" y="f298"/>
                    <a:pt x="f299" y="f300"/>
                    <a:pt x="f301" y="f302"/>
                  </a:cubicBezTo>
                  <a:cubicBezTo>
                    <a:pt x="f303" y="f304"/>
                    <a:pt x="f303" y="f66"/>
                    <a:pt x="f305" y="f63"/>
                  </a:cubicBezTo>
                  <a:cubicBezTo>
                    <a:pt x="f306" y="f307"/>
                    <a:pt x="f296" y="f308"/>
                    <a:pt x="f6" y="f8"/>
                  </a:cubicBezTo>
                  <a:close/>
                </a:path>
              </a:pathLst>
            </a:custGeom>
            <a:grp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sp>
          <p:nvSpPr>
            <p:cNvPr id="11" name="Freeform 9">
              <a:extLst>
                <a:ext uri="{FF2B5EF4-FFF2-40B4-BE49-F238E27FC236}">
                  <a16:creationId xmlns:a16="http://schemas.microsoft.com/office/drawing/2014/main" id="{DCE9E5A3-781D-46E2-9C6A-527084DE283B}"/>
                </a:ext>
              </a:extLst>
            </p:cNvPr>
            <p:cNvSpPr/>
            <p:nvPr/>
          </p:nvSpPr>
          <p:spPr>
            <a:xfrm>
              <a:off x="936885" y="1318464"/>
              <a:ext cx="230191" cy="230191"/>
            </a:xfrm>
            <a:custGeom>
              <a:avLst/>
              <a:gdLst>
                <a:gd name="f0" fmla="val 10800000"/>
                <a:gd name="f1" fmla="val 5400000"/>
                <a:gd name="f2" fmla="val 180"/>
                <a:gd name="f3" fmla="val w"/>
                <a:gd name="f4" fmla="val h"/>
                <a:gd name="f5" fmla="val 0"/>
                <a:gd name="f6" fmla="val 152"/>
                <a:gd name="f7" fmla="val 153"/>
                <a:gd name="f8" fmla="val 77"/>
                <a:gd name="f9" fmla="val 120"/>
                <a:gd name="f10" fmla="val 118"/>
                <a:gd name="f11" fmla="val 74"/>
                <a:gd name="f12" fmla="val 32"/>
                <a:gd name="f13" fmla="val 34"/>
                <a:gd name="f14" fmla="val 119"/>
                <a:gd name="f15" fmla="+- 0 0 -90"/>
                <a:gd name="f16" fmla="*/ f3 1 152"/>
                <a:gd name="f17" fmla="*/ f4 1 153"/>
                <a:gd name="f18" fmla="val f5"/>
                <a:gd name="f19" fmla="val f6"/>
                <a:gd name="f20" fmla="val f7"/>
                <a:gd name="f21" fmla="*/ f15 f0 1"/>
                <a:gd name="f22" fmla="+- f20 0 f18"/>
                <a:gd name="f23" fmla="+- f19 0 f18"/>
                <a:gd name="f24" fmla="*/ f21 1 f2"/>
                <a:gd name="f25" fmla="*/ f23 1 152"/>
                <a:gd name="f26" fmla="*/ f22 1 153"/>
                <a:gd name="f27" fmla="*/ 152 f23 1"/>
                <a:gd name="f28" fmla="*/ 77 f22 1"/>
                <a:gd name="f29" fmla="*/ 74 f23 1"/>
                <a:gd name="f30" fmla="*/ 152 f22 1"/>
                <a:gd name="f31" fmla="*/ 0 f23 1"/>
                <a:gd name="f32" fmla="*/ 74 f22 1"/>
                <a:gd name="f33" fmla="*/ 77 f23 1"/>
                <a:gd name="f34" fmla="*/ 0 f22 1"/>
                <a:gd name="f35" fmla="+- f24 0 f1"/>
                <a:gd name="f36" fmla="*/ f27 1 152"/>
                <a:gd name="f37" fmla="*/ f28 1 153"/>
                <a:gd name="f38" fmla="*/ f29 1 152"/>
                <a:gd name="f39" fmla="*/ f30 1 153"/>
                <a:gd name="f40" fmla="*/ f31 1 152"/>
                <a:gd name="f41" fmla="*/ f32 1 153"/>
                <a:gd name="f42" fmla="*/ f33 1 152"/>
                <a:gd name="f43" fmla="*/ f34 1 153"/>
                <a:gd name="f44" fmla="*/ 0 1 f25"/>
                <a:gd name="f45" fmla="*/ f19 1 f25"/>
                <a:gd name="f46" fmla="*/ 0 1 f26"/>
                <a:gd name="f47" fmla="*/ f20 1 f26"/>
                <a:gd name="f48" fmla="*/ f36 1 f25"/>
                <a:gd name="f49" fmla="*/ f37 1 f26"/>
                <a:gd name="f50" fmla="*/ f38 1 f25"/>
                <a:gd name="f51" fmla="*/ f39 1 f26"/>
                <a:gd name="f52" fmla="*/ f40 1 f25"/>
                <a:gd name="f53" fmla="*/ f41 1 f26"/>
                <a:gd name="f54" fmla="*/ f42 1 f25"/>
                <a:gd name="f55" fmla="*/ f43 1 f26"/>
                <a:gd name="f56" fmla="*/ f44 f16 1"/>
                <a:gd name="f57" fmla="*/ f45 f16 1"/>
                <a:gd name="f58" fmla="*/ f47 f17 1"/>
                <a:gd name="f59" fmla="*/ f46 f17 1"/>
                <a:gd name="f60" fmla="*/ f48 f16 1"/>
                <a:gd name="f61" fmla="*/ f49 f17 1"/>
                <a:gd name="f62" fmla="*/ f50 f16 1"/>
                <a:gd name="f63" fmla="*/ f51 f17 1"/>
                <a:gd name="f64" fmla="*/ f52 f16 1"/>
                <a:gd name="f65" fmla="*/ f53 f17 1"/>
                <a:gd name="f66" fmla="*/ f54 f16 1"/>
                <a:gd name="f67" fmla="*/ f55 f17 1"/>
              </a:gdLst>
              <a:ahLst/>
              <a:cxnLst>
                <a:cxn ang="3cd4">
                  <a:pos x="hc" y="t"/>
                </a:cxn>
                <a:cxn ang="0">
                  <a:pos x="r" y="vc"/>
                </a:cxn>
                <a:cxn ang="cd4">
                  <a:pos x="hc" y="b"/>
                </a:cxn>
                <a:cxn ang="cd2">
                  <a:pos x="l" y="vc"/>
                </a:cxn>
                <a:cxn ang="f35">
                  <a:pos x="f60" y="f61"/>
                </a:cxn>
                <a:cxn ang="f35">
                  <a:pos x="f62" y="f63"/>
                </a:cxn>
                <a:cxn ang="f35">
                  <a:pos x="f64" y="f65"/>
                </a:cxn>
                <a:cxn ang="f35">
                  <a:pos x="f66" y="f67"/>
                </a:cxn>
                <a:cxn ang="f35">
                  <a:pos x="f60" y="f61"/>
                </a:cxn>
              </a:cxnLst>
              <a:rect l="f56" t="f59" r="f57" b="f58"/>
              <a:pathLst>
                <a:path w="152" h="153">
                  <a:moveTo>
                    <a:pt x="f6" y="f8"/>
                  </a:moveTo>
                  <a:cubicBezTo>
                    <a:pt x="f6" y="f9"/>
                    <a:pt x="f10" y="f7"/>
                    <a:pt x="f11" y="f6"/>
                  </a:cubicBezTo>
                  <a:cubicBezTo>
                    <a:pt x="f12" y="f6"/>
                    <a:pt x="f5" y="f10"/>
                    <a:pt x="f5" y="f11"/>
                  </a:cubicBezTo>
                  <a:cubicBezTo>
                    <a:pt x="f5" y="f12"/>
                    <a:pt x="f13" y="f5"/>
                    <a:pt x="f8" y="f5"/>
                  </a:cubicBezTo>
                  <a:cubicBezTo>
                    <a:pt x="f14" y="f5"/>
                    <a:pt x="f6" y="f13"/>
                    <a:pt x="f6" y="f8"/>
                  </a:cubicBezTo>
                  <a:close/>
                </a:path>
              </a:pathLst>
            </a:custGeom>
            <a:grp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sp>
          <p:nvSpPr>
            <p:cNvPr id="12" name="Freeform 10">
              <a:extLst>
                <a:ext uri="{FF2B5EF4-FFF2-40B4-BE49-F238E27FC236}">
                  <a16:creationId xmlns:a16="http://schemas.microsoft.com/office/drawing/2014/main" id="{B0F7C294-86E5-41F1-99DD-A67123C32C56}"/>
                </a:ext>
              </a:extLst>
            </p:cNvPr>
            <p:cNvSpPr/>
            <p:nvPr/>
          </p:nvSpPr>
          <p:spPr>
            <a:xfrm>
              <a:off x="1663961" y="1505788"/>
              <a:ext cx="215898" cy="217490"/>
            </a:xfrm>
            <a:custGeom>
              <a:avLst/>
              <a:gdLst>
                <a:gd name="f0" fmla="val 10800000"/>
                <a:gd name="f1" fmla="val 5400000"/>
                <a:gd name="f2" fmla="val 180"/>
                <a:gd name="f3" fmla="val w"/>
                <a:gd name="f4" fmla="val h"/>
                <a:gd name="f5" fmla="val 0"/>
                <a:gd name="f6" fmla="val 143"/>
                <a:gd name="f7" fmla="val 144"/>
                <a:gd name="f8" fmla="val 71"/>
                <a:gd name="f9" fmla="val 31"/>
                <a:gd name="f10" fmla="val 1"/>
                <a:gd name="f11" fmla="val 72"/>
                <a:gd name="f12" fmla="val 110"/>
                <a:gd name="f13" fmla="val 32"/>
                <a:gd name="f14" fmla="val 111"/>
                <a:gd name="f15" fmla="val 112"/>
                <a:gd name="f16" fmla="+- 0 0 -90"/>
                <a:gd name="f17" fmla="*/ f3 1 143"/>
                <a:gd name="f18" fmla="*/ f4 1 144"/>
                <a:gd name="f19" fmla="val f5"/>
                <a:gd name="f20" fmla="val f6"/>
                <a:gd name="f21" fmla="val f7"/>
                <a:gd name="f22" fmla="*/ f16 f0 1"/>
                <a:gd name="f23" fmla="+- f21 0 f19"/>
                <a:gd name="f24" fmla="+- f20 0 f19"/>
                <a:gd name="f25" fmla="*/ f22 1 f2"/>
                <a:gd name="f26" fmla="*/ f24 1 143"/>
                <a:gd name="f27" fmla="*/ f23 1 144"/>
                <a:gd name="f28" fmla="*/ 0 f24 1"/>
                <a:gd name="f29" fmla="*/ 71 f23 1"/>
                <a:gd name="f30" fmla="*/ 72 f24 1"/>
                <a:gd name="f31" fmla="*/ 0 f23 1"/>
                <a:gd name="f32" fmla="*/ 143 f24 1"/>
                <a:gd name="f33" fmla="*/ 71 f24 1"/>
                <a:gd name="f34" fmla="*/ 144 f23 1"/>
                <a:gd name="f35" fmla="+- f25 0 f1"/>
                <a:gd name="f36" fmla="*/ f28 1 143"/>
                <a:gd name="f37" fmla="*/ f29 1 144"/>
                <a:gd name="f38" fmla="*/ f30 1 143"/>
                <a:gd name="f39" fmla="*/ f31 1 144"/>
                <a:gd name="f40" fmla="*/ f32 1 143"/>
                <a:gd name="f41" fmla="*/ f33 1 143"/>
                <a:gd name="f42" fmla="*/ f34 1 144"/>
                <a:gd name="f43" fmla="*/ 0 1 f26"/>
                <a:gd name="f44" fmla="*/ f20 1 f26"/>
                <a:gd name="f45" fmla="*/ 0 1 f27"/>
                <a:gd name="f46" fmla="*/ f21 1 f27"/>
                <a:gd name="f47" fmla="*/ f36 1 f26"/>
                <a:gd name="f48" fmla="*/ f37 1 f27"/>
                <a:gd name="f49" fmla="*/ f38 1 f26"/>
                <a:gd name="f50" fmla="*/ f39 1 f27"/>
                <a:gd name="f51" fmla="*/ f40 1 f26"/>
                <a:gd name="f52" fmla="*/ f41 1 f26"/>
                <a:gd name="f53" fmla="*/ f42 1 f27"/>
                <a:gd name="f54" fmla="*/ f43 f17 1"/>
                <a:gd name="f55" fmla="*/ f44 f17 1"/>
                <a:gd name="f56" fmla="*/ f46 f18 1"/>
                <a:gd name="f57" fmla="*/ f45 f18 1"/>
                <a:gd name="f58" fmla="*/ f47 f17 1"/>
                <a:gd name="f59" fmla="*/ f48 f18 1"/>
                <a:gd name="f60" fmla="*/ f49 f17 1"/>
                <a:gd name="f61" fmla="*/ f50 f18 1"/>
                <a:gd name="f62" fmla="*/ f51 f17 1"/>
                <a:gd name="f63" fmla="*/ f52 f17 1"/>
                <a:gd name="f64" fmla="*/ f53 f18 1"/>
              </a:gdLst>
              <a:ahLst/>
              <a:cxnLst>
                <a:cxn ang="3cd4">
                  <a:pos x="hc" y="t"/>
                </a:cxn>
                <a:cxn ang="0">
                  <a:pos x="r" y="vc"/>
                </a:cxn>
                <a:cxn ang="cd4">
                  <a:pos x="hc" y="b"/>
                </a:cxn>
                <a:cxn ang="cd2">
                  <a:pos x="l" y="vc"/>
                </a:cxn>
                <a:cxn ang="f35">
                  <a:pos x="f58" y="f59"/>
                </a:cxn>
                <a:cxn ang="f35">
                  <a:pos x="f60" y="f61"/>
                </a:cxn>
                <a:cxn ang="f35">
                  <a:pos x="f62" y="f59"/>
                </a:cxn>
                <a:cxn ang="f35">
                  <a:pos x="f63" y="f64"/>
                </a:cxn>
                <a:cxn ang="f35">
                  <a:pos x="f58" y="f59"/>
                </a:cxn>
              </a:cxnLst>
              <a:rect l="f54" t="f57" r="f55" b="f56"/>
              <a:pathLst>
                <a:path w="143" h="144">
                  <a:moveTo>
                    <a:pt x="f5" y="f8"/>
                  </a:moveTo>
                  <a:cubicBezTo>
                    <a:pt x="f5" y="f9"/>
                    <a:pt x="f9" y="f10"/>
                    <a:pt x="f11" y="f5"/>
                  </a:cubicBezTo>
                  <a:cubicBezTo>
                    <a:pt x="f12" y="f5"/>
                    <a:pt x="f6" y="f13"/>
                    <a:pt x="f6" y="f8"/>
                  </a:cubicBezTo>
                  <a:cubicBezTo>
                    <a:pt x="f6" y="f14"/>
                    <a:pt x="f14" y="f6"/>
                    <a:pt x="f8" y="f7"/>
                  </a:cubicBezTo>
                  <a:cubicBezTo>
                    <a:pt x="f13" y="f7"/>
                    <a:pt x="f10" y="f15"/>
                    <a:pt x="f5" y="f8"/>
                  </a:cubicBezTo>
                  <a:close/>
                </a:path>
              </a:pathLst>
            </a:custGeom>
            <a:grp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grpSp>
      <p:sp>
        <p:nvSpPr>
          <p:cNvPr id="16" name="Freeform 5">
            <a:extLst>
              <a:ext uri="{FF2B5EF4-FFF2-40B4-BE49-F238E27FC236}">
                <a16:creationId xmlns:a16="http://schemas.microsoft.com/office/drawing/2014/main" id="{B74B39A4-A247-4726-A3B6-96CDD8B77254}"/>
              </a:ext>
            </a:extLst>
          </p:cNvPr>
          <p:cNvSpPr/>
          <p:nvPr/>
        </p:nvSpPr>
        <p:spPr>
          <a:xfrm>
            <a:off x="6731378" y="3010090"/>
            <a:ext cx="2142719" cy="1488136"/>
          </a:xfrm>
          <a:custGeom>
            <a:avLst/>
            <a:gdLst>
              <a:gd name="f0" fmla="val 10800000"/>
              <a:gd name="f1" fmla="val 5400000"/>
              <a:gd name="f2" fmla="val 180"/>
              <a:gd name="f3" fmla="val w"/>
              <a:gd name="f4" fmla="val h"/>
              <a:gd name="f5" fmla="val 0"/>
              <a:gd name="f6" fmla="val 1165"/>
              <a:gd name="f7" fmla="val 708"/>
              <a:gd name="f8" fmla="val 1050"/>
              <a:gd name="f9" fmla="val 672"/>
              <a:gd name="f10" fmla="val 754"/>
              <a:gd name="f11" fmla="val 458"/>
              <a:gd name="f12" fmla="val 163"/>
              <a:gd name="f13" fmla="val 156"/>
              <a:gd name="f14" fmla="val 706"/>
              <a:gd name="f15" fmla="val 121"/>
              <a:gd name="f16" fmla="val 106"/>
              <a:gd name="f17" fmla="val 91"/>
              <a:gd name="f18" fmla="val 77"/>
              <a:gd name="f19" fmla="val 55"/>
              <a:gd name="f20" fmla="val 705"/>
              <a:gd name="f21" fmla="val 48"/>
              <a:gd name="f22" fmla="val 697"/>
              <a:gd name="f23" fmla="val 49"/>
              <a:gd name="f24" fmla="val 676"/>
              <a:gd name="f25" fmla="val 592"/>
              <a:gd name="f26" fmla="val 50"/>
              <a:gd name="f27" fmla="val 508"/>
              <a:gd name="f28" fmla="val 51"/>
              <a:gd name="f29" fmla="val 424"/>
              <a:gd name="f30" fmla="val 352"/>
              <a:gd name="f31" fmla="val 280"/>
              <a:gd name="f32" fmla="val 208"/>
              <a:gd name="f33" fmla="val 201"/>
              <a:gd name="f34" fmla="val 47"/>
              <a:gd name="f35" fmla="val 193"/>
              <a:gd name="f36" fmla="val 43"/>
              <a:gd name="f37" fmla="val 186"/>
              <a:gd name="f38" fmla="val 113"/>
              <a:gd name="f39" fmla="val 38"/>
              <a:gd name="f40" fmla="val 28"/>
              <a:gd name="f41" fmla="val 120"/>
              <a:gd name="f42" fmla="val 13"/>
              <a:gd name="f43" fmla="val 192"/>
              <a:gd name="f44" fmla="val 262"/>
              <a:gd name="f45" fmla="val 67"/>
              <a:gd name="f46" fmla="val 246"/>
              <a:gd name="f47" fmla="val 138"/>
              <a:gd name="f48" fmla="val 239"/>
              <a:gd name="f49" fmla="val 171"/>
              <a:gd name="f50" fmla="val 236"/>
              <a:gd name="f51" fmla="val 200"/>
              <a:gd name="f52" fmla="val 251"/>
              <a:gd name="f53" fmla="val 231"/>
              <a:gd name="f54" fmla="val 252"/>
              <a:gd name="f55" fmla="val 234"/>
              <a:gd name="f56" fmla="val 237"/>
              <a:gd name="f57" fmla="val 241"/>
              <a:gd name="f58" fmla="val 242"/>
              <a:gd name="f59" fmla="val 244"/>
              <a:gd name="f60" fmla="val 250"/>
              <a:gd name="f61" fmla="val 249"/>
              <a:gd name="f62" fmla="val 245"/>
              <a:gd name="f63" fmla="val 215"/>
              <a:gd name="f64" fmla="val 207"/>
              <a:gd name="f65" fmla="val 168"/>
              <a:gd name="f66" fmla="val 165"/>
              <a:gd name="f67" fmla="val 233"/>
              <a:gd name="f68" fmla="val 161"/>
              <a:gd name="f69" fmla="val 238"/>
              <a:gd name="f70" fmla="val 160"/>
              <a:gd name="f71" fmla="val 330"/>
              <a:gd name="f72" fmla="val 419"/>
              <a:gd name="f73" fmla="val 509"/>
              <a:gd name="f74" fmla="val 187"/>
              <a:gd name="f75" fmla="val 211"/>
              <a:gd name="f76" fmla="val 506"/>
              <a:gd name="f77" fmla="val 504"/>
              <a:gd name="f78" fmla="val 232"/>
              <a:gd name="f79" fmla="val 501"/>
              <a:gd name="f80" fmla="val 225"/>
              <a:gd name="f81" fmla="val 495"/>
              <a:gd name="f82" fmla="val 219"/>
              <a:gd name="f83" fmla="val 494"/>
              <a:gd name="f84" fmla="val 188"/>
              <a:gd name="f85" fmla="val 491"/>
              <a:gd name="f86" fmla="val 464"/>
              <a:gd name="f87" fmla="val 462"/>
              <a:gd name="f88" fmla="val 461"/>
              <a:gd name="f89" fmla="val 460"/>
              <a:gd name="f90" fmla="val 421"/>
              <a:gd name="f91" fmla="val 190"/>
              <a:gd name="f92" fmla="val 418"/>
              <a:gd name="f93" fmla="val 229"/>
              <a:gd name="f94" fmla="val 258"/>
              <a:gd name="f95" fmla="val 273"/>
              <a:gd name="f96" fmla="val 292"/>
              <a:gd name="f97" fmla="val 417"/>
              <a:gd name="f98" fmla="val 306"/>
              <a:gd name="f99" fmla="val 305"/>
              <a:gd name="f100" fmla="val 446"/>
              <a:gd name="f101" fmla="val 314"/>
              <a:gd name="f102" fmla="val 443"/>
              <a:gd name="f103" fmla="val 323"/>
              <a:gd name="f104" fmla="val 441"/>
              <a:gd name="f105" fmla="val 332"/>
              <a:gd name="f106" fmla="val 439"/>
              <a:gd name="f107" fmla="val 319"/>
              <a:gd name="f108" fmla="val 405"/>
              <a:gd name="f109" fmla="val 339"/>
              <a:gd name="f110" fmla="val 377"/>
              <a:gd name="f111" fmla="val 349"/>
              <a:gd name="f112" fmla="val 348"/>
              <a:gd name="f113" fmla="val 361"/>
              <a:gd name="f114" fmla="val 311"/>
              <a:gd name="f115" fmla="val 308"/>
              <a:gd name="f116" fmla="val 281"/>
              <a:gd name="f117" fmla="val 324"/>
              <a:gd name="f118" fmla="val 274"/>
              <a:gd name="f119" fmla="val 315"/>
              <a:gd name="f120" fmla="val 266"/>
              <a:gd name="f121" fmla="val 309"/>
              <a:gd name="f122" fmla="val 256"/>
              <a:gd name="f123" fmla="val 313"/>
              <a:gd name="f124" fmla="val 235"/>
              <a:gd name="f125" fmla="val 321"/>
              <a:gd name="f126" fmla="val 327"/>
              <a:gd name="f127" fmla="val 343"/>
              <a:gd name="f128" fmla="val 248"/>
              <a:gd name="f129" fmla="val 358"/>
              <a:gd name="f130" fmla="val 261"/>
              <a:gd name="f131" fmla="val 374"/>
              <a:gd name="f132" fmla="val 378"/>
              <a:gd name="f133" fmla="val 277"/>
              <a:gd name="f134" fmla="val 381"/>
              <a:gd name="f135" fmla="val 279"/>
              <a:gd name="f136" fmla="val 389"/>
              <a:gd name="f137" fmla="val 285"/>
              <a:gd name="f138" fmla="val 370"/>
              <a:gd name="f139" fmla="val 243"/>
              <a:gd name="f140" fmla="val 340"/>
              <a:gd name="f141" fmla="val 212"/>
              <a:gd name="f142" fmla="val 169"/>
              <a:gd name="f143" fmla="val 356"/>
              <a:gd name="f144" fmla="val 363"/>
              <a:gd name="f145" fmla="val 195"/>
              <a:gd name="f146" fmla="val 403"/>
              <a:gd name="f147" fmla="val 227"/>
              <a:gd name="f148" fmla="val 426"/>
              <a:gd name="f149" fmla="val 429"/>
              <a:gd name="f150" fmla="val 301"/>
              <a:gd name="f151" fmla="val 413"/>
              <a:gd name="f152" fmla="val 333"/>
              <a:gd name="f153" fmla="val 407"/>
              <a:gd name="f154" fmla="val 366"/>
              <a:gd name="f155" fmla="val 400"/>
              <a:gd name="f156" fmla="val 397"/>
              <a:gd name="f157" fmla="val 408"/>
              <a:gd name="f158" fmla="val 395"/>
              <a:gd name="f159" fmla="val 409"/>
              <a:gd name="f160" fmla="val 392"/>
              <a:gd name="f161" fmla="val 436"/>
              <a:gd name="f162" fmla="val 338"/>
              <a:gd name="f163" fmla="val 463"/>
              <a:gd name="f164" fmla="val 284"/>
              <a:gd name="f165" fmla="val 489"/>
              <a:gd name="f166" fmla="val 499"/>
              <a:gd name="f167" fmla="val 209"/>
              <a:gd name="f168" fmla="val 514"/>
              <a:gd name="f169" fmla="val 206"/>
              <a:gd name="f170" fmla="val 536"/>
              <a:gd name="f171" fmla="val 517"/>
              <a:gd name="f172" fmla="val 197"/>
              <a:gd name="f173" fmla="val 488"/>
              <a:gd name="f174" fmla="val 220"/>
              <a:gd name="f175" fmla="val 479"/>
              <a:gd name="f176" fmla="val 471"/>
              <a:gd name="f177" fmla="val 267"/>
              <a:gd name="f178" fmla="val 432"/>
              <a:gd name="f179" fmla="val 433"/>
              <a:gd name="f180" fmla="val 487"/>
              <a:gd name="f181" fmla="val 166"/>
              <a:gd name="f182" fmla="val 540"/>
              <a:gd name="f183" fmla="val 177"/>
              <a:gd name="f184" fmla="val 573"/>
              <a:gd name="f185" fmla="val 191"/>
              <a:gd name="f186" fmla="val 606"/>
              <a:gd name="f187" fmla="val 637"/>
              <a:gd name="f188" fmla="val 651"/>
              <a:gd name="f189" fmla="val 664"/>
              <a:gd name="f190" fmla="val 679"/>
              <a:gd name="f191" fmla="val 715"/>
              <a:gd name="f192" fmla="val 226"/>
              <a:gd name="f193" fmla="val 748"/>
              <a:gd name="f194" fmla="val 778"/>
              <a:gd name="f195" fmla="val 253"/>
              <a:gd name="f196" fmla="val 818"/>
              <a:gd name="f197" fmla="val 858"/>
              <a:gd name="f198" fmla="val 304"/>
              <a:gd name="f199" fmla="val 899"/>
              <a:gd name="f200" fmla="val 329"/>
              <a:gd name="f201" fmla="val 955"/>
              <a:gd name="f202" fmla="val 1014"/>
              <a:gd name="f203" fmla="val 386"/>
              <a:gd name="f204" fmla="val 1081"/>
              <a:gd name="f205" fmla="val 384"/>
              <a:gd name="f206" fmla="val 1090"/>
              <a:gd name="f207" fmla="val 1099"/>
              <a:gd name="f208" fmla="val 1107"/>
              <a:gd name="f209" fmla="val 1115"/>
              <a:gd name="f210" fmla="val 388"/>
              <a:gd name="f211" fmla="val 1126"/>
              <a:gd name="f212" fmla="val 1129"/>
              <a:gd name="f213" fmla="val 1141"/>
              <a:gd name="f214" fmla="val 414"/>
              <a:gd name="f215" fmla="val 1159"/>
              <a:gd name="f216" fmla="val 435"/>
              <a:gd name="f217" fmla="val 1161"/>
              <a:gd name="f218" fmla="val 457"/>
              <a:gd name="f219" fmla="val 531"/>
              <a:gd name="f220" fmla="val 1162"/>
              <a:gd name="f221" fmla="val 1163"/>
              <a:gd name="f222" fmla="val 680"/>
              <a:gd name="f223" fmla="val 700"/>
              <a:gd name="f224" fmla="val 1153"/>
              <a:gd name="f225" fmla="val 1134"/>
              <a:gd name="f226" fmla="val 1118"/>
              <a:gd name="f227" fmla="val 1102"/>
              <a:gd name="f228" fmla="val 1086"/>
              <a:gd name="f229" fmla="val 1056"/>
              <a:gd name="f230" fmla="val 1054"/>
              <a:gd name="f231" fmla="val 704"/>
              <a:gd name="f232" fmla="val 468"/>
              <a:gd name="f233" fmla="val 560"/>
              <a:gd name="f234" fmla="val 469"/>
              <a:gd name="f235" fmla="val 562"/>
              <a:gd name="f236" fmla="val 564"/>
              <a:gd name="f237" fmla="val 470"/>
              <a:gd name="f238" fmla="val 565"/>
              <a:gd name="f239" fmla="val 557"/>
              <a:gd name="f240" fmla="val 548"/>
              <a:gd name="f241" fmla="val 550"/>
              <a:gd name="f242" fmla="val 586"/>
              <a:gd name="f243" fmla="val 539"/>
              <a:gd name="f244" fmla="val 624"/>
              <a:gd name="f245" fmla="val 528"/>
              <a:gd name="f246" fmla="val 662"/>
              <a:gd name="f247" fmla="val 519"/>
              <a:gd name="f248" fmla="val 702"/>
              <a:gd name="f249" fmla="val 525"/>
              <a:gd name="f250" fmla="val 762"/>
              <a:gd name="f251" fmla="val 535"/>
              <a:gd name="f252" fmla="val 821"/>
              <a:gd name="f253" fmla="val 549"/>
              <a:gd name="f254" fmla="val 882"/>
              <a:gd name="f255" fmla="val 911"/>
              <a:gd name="f256" fmla="val 942"/>
              <a:gd name="f257" fmla="val 574"/>
              <a:gd name="f258" fmla="val 970"/>
              <a:gd name="f259" fmla="val 570"/>
              <a:gd name="f260" fmla="val 1039"/>
              <a:gd name="f261" fmla="val 561"/>
              <a:gd name="f262" fmla="val 1089"/>
              <a:gd name="f263" fmla="val 518"/>
              <a:gd name="f264" fmla="val 1122"/>
              <a:gd name="f265" fmla="val 1143"/>
              <a:gd name="f266" fmla="val 420"/>
              <a:gd name="f267" fmla="val 1128"/>
              <a:gd name="f268" fmla="val 398"/>
              <a:gd name="f269" fmla="val 1085"/>
              <a:gd name="f270" fmla="val 399"/>
              <a:gd name="f271" fmla="val 1016"/>
              <a:gd name="f272" fmla="val 954"/>
              <a:gd name="f273" fmla="val 380"/>
              <a:gd name="f274" fmla="val 896"/>
              <a:gd name="f275" fmla="val 859"/>
              <a:gd name="f276" fmla="val 320"/>
              <a:gd name="f277" fmla="val 299"/>
              <a:gd name="f278" fmla="val 786"/>
              <a:gd name="f279" fmla="val 737"/>
              <a:gd name="f280" fmla="val 688"/>
              <a:gd name="f281" fmla="val 265"/>
              <a:gd name="f282" fmla="val 626"/>
              <a:gd name="f283" fmla="val 271"/>
              <a:gd name="f284" fmla="val 614"/>
              <a:gd name="f285" fmla="val 276"/>
              <a:gd name="f286" fmla="val 603"/>
              <a:gd name="f287" fmla="val 283"/>
              <a:gd name="f288" fmla="val 558"/>
              <a:gd name="f289" fmla="val 312"/>
              <a:gd name="f290" fmla="val 513"/>
              <a:gd name="f291" fmla="val 341"/>
              <a:gd name="f292" fmla="val 372"/>
              <a:gd name="f293" fmla="val 411"/>
              <a:gd name="f294" fmla="val 447"/>
              <a:gd name="f295" fmla="val 290"/>
              <a:gd name="f296" fmla="val 275"/>
              <a:gd name="f297" fmla="val 473"/>
              <a:gd name="f298" fmla="val 476"/>
              <a:gd name="f299" fmla="val 254"/>
              <a:gd name="f300" fmla="val 255"/>
              <a:gd name="f301" fmla="val 507"/>
              <a:gd name="f302" fmla="val 289"/>
              <a:gd name="f303" fmla="val 346"/>
              <a:gd name="f304" fmla="val 125"/>
              <a:gd name="f305" fmla="val 69"/>
              <a:gd name="f306" fmla="val 26"/>
              <a:gd name="f307" fmla="val 142"/>
              <a:gd name="f308" fmla="val 84"/>
              <a:gd name="f309" fmla="val 40"/>
              <a:gd name="f310" fmla="val 122"/>
              <a:gd name="f311" fmla="val 41"/>
              <a:gd name="f312" fmla="val 82"/>
              <a:gd name="f313" fmla="val 221"/>
              <a:gd name="f314" fmla="val 134"/>
              <a:gd name="f315" fmla="val 222"/>
              <a:gd name="f316" fmla="val 182"/>
              <a:gd name="f317" fmla="val 257"/>
              <a:gd name="f318" fmla="val 520"/>
              <a:gd name="f319" fmla="val 503"/>
              <a:gd name="f320" fmla="val 318"/>
              <a:gd name="f321" fmla="+- 0 0 -90"/>
              <a:gd name="f322" fmla="*/ f3 1 1165"/>
              <a:gd name="f323" fmla="*/ f4 1 708"/>
              <a:gd name="f324" fmla="val f5"/>
              <a:gd name="f325" fmla="val f6"/>
              <a:gd name="f326" fmla="val f7"/>
              <a:gd name="f327" fmla="*/ f321 f0 1"/>
              <a:gd name="f328" fmla="+- f326 0 f324"/>
              <a:gd name="f329" fmla="+- f325 0 f324"/>
              <a:gd name="f330" fmla="*/ f327 1 f2"/>
              <a:gd name="f331" fmla="*/ f329 1 1165"/>
              <a:gd name="f332" fmla="*/ f328 1 708"/>
              <a:gd name="f333" fmla="*/ 163 f329 1"/>
              <a:gd name="f334" fmla="*/ 672 f328 1"/>
              <a:gd name="f335" fmla="*/ 77 f329 1"/>
              <a:gd name="f336" fmla="*/ 706 f328 1"/>
              <a:gd name="f337" fmla="*/ 51 f329 1"/>
              <a:gd name="f338" fmla="*/ 424 f328 1"/>
              <a:gd name="f339" fmla="*/ 43 f329 1"/>
              <a:gd name="f340" fmla="*/ 186 f328 1"/>
              <a:gd name="f341" fmla="*/ 246 f329 1"/>
              <a:gd name="f342" fmla="*/ 138 f328 1"/>
              <a:gd name="f343" fmla="*/ 252 f329 1"/>
              <a:gd name="f344" fmla="*/ 241 f328 1"/>
              <a:gd name="f345" fmla="*/ 249 f329 1"/>
              <a:gd name="f346" fmla="*/ 245 f328 1"/>
              <a:gd name="f347" fmla="*/ 161 f329 1"/>
              <a:gd name="f348" fmla="*/ 236 f329 1"/>
              <a:gd name="f349" fmla="*/ 509 f328 1"/>
              <a:gd name="f350" fmla="*/ 219 f329 1"/>
              <a:gd name="f351" fmla="*/ 495 f328 1"/>
              <a:gd name="f352" fmla="*/ 187 f329 1"/>
              <a:gd name="f353" fmla="*/ 460 f328 1"/>
              <a:gd name="f354" fmla="*/ 273 f329 1"/>
              <a:gd name="f355" fmla="*/ 418 f328 1"/>
              <a:gd name="f356" fmla="*/ 332 f329 1"/>
              <a:gd name="f357" fmla="*/ 439 f328 1"/>
              <a:gd name="f358" fmla="*/ 281 f328 1"/>
              <a:gd name="f359" fmla="*/ 305 f329 1"/>
              <a:gd name="f360" fmla="*/ 234 f328 1"/>
              <a:gd name="f361" fmla="*/ 374 f329 1"/>
              <a:gd name="f362" fmla="*/ 274 f328 1"/>
              <a:gd name="f363" fmla="*/ 169 f328 1"/>
              <a:gd name="f364" fmla="*/ 403 f329 1"/>
              <a:gd name="f365" fmla="*/ 227 f328 1"/>
              <a:gd name="f366" fmla="*/ 400 f328 1"/>
              <a:gd name="f367" fmla="*/ 489 f329 1"/>
              <a:gd name="f368" fmla="*/ 229 f328 1"/>
              <a:gd name="f369" fmla="*/ 488 f329 1"/>
              <a:gd name="f370" fmla="*/ 220 f328 1"/>
              <a:gd name="f371" fmla="*/ 464 f329 1"/>
              <a:gd name="f372" fmla="*/ 637 f329 1"/>
              <a:gd name="f373" fmla="*/ 778 f329 1"/>
              <a:gd name="f374" fmla="*/ 253 f328 1"/>
              <a:gd name="f375" fmla="*/ 1081 f329 1"/>
              <a:gd name="f376" fmla="*/ 384 f328 1"/>
              <a:gd name="f377" fmla="*/ 1129 f329 1"/>
              <a:gd name="f378" fmla="*/ 395 f328 1"/>
              <a:gd name="f379" fmla="*/ 1163 f329 1"/>
              <a:gd name="f380" fmla="*/ 680 f328 1"/>
              <a:gd name="f381" fmla="*/ 1086 f329 1"/>
              <a:gd name="f382" fmla="*/ 468 f329 1"/>
              <a:gd name="f383" fmla="*/ 560 f328 1"/>
              <a:gd name="f384" fmla="*/ 586 f329 1"/>
              <a:gd name="f385" fmla="*/ 539 f328 1"/>
              <a:gd name="f386" fmla="*/ 882 f329 1"/>
              <a:gd name="f387" fmla="*/ 1122 f329 1"/>
              <a:gd name="f388" fmla="*/ 458 f328 1"/>
              <a:gd name="f389" fmla="*/ 896 f329 1"/>
              <a:gd name="f390" fmla="*/ 343 f328 1"/>
              <a:gd name="f391" fmla="*/ 265 f328 1"/>
              <a:gd name="f392" fmla="*/ 469 f329 1"/>
              <a:gd name="f393" fmla="*/ 372 f328 1"/>
              <a:gd name="f394" fmla="*/ 254 f329 1"/>
              <a:gd name="f395" fmla="*/ 142 f329 1"/>
              <a:gd name="f396" fmla="*/ 26 f328 1"/>
              <a:gd name="f397" fmla="*/ 134 f329 1"/>
              <a:gd name="f398" fmla="*/ 221 f328 1"/>
              <a:gd name="f399" fmla="*/ 525 f329 1"/>
              <a:gd name="f400" fmla="*/ 315 f328 1"/>
              <a:gd name="f401" fmla="*/ 503 f329 1"/>
              <a:gd name="f402" fmla="*/ 330 f328 1"/>
              <a:gd name="f403" fmla="+- f330 0 f1"/>
              <a:gd name="f404" fmla="*/ f333 1 1165"/>
              <a:gd name="f405" fmla="*/ f334 1 708"/>
              <a:gd name="f406" fmla="*/ f335 1 1165"/>
              <a:gd name="f407" fmla="*/ f336 1 708"/>
              <a:gd name="f408" fmla="*/ f337 1 1165"/>
              <a:gd name="f409" fmla="*/ f338 1 708"/>
              <a:gd name="f410" fmla="*/ f339 1 1165"/>
              <a:gd name="f411" fmla="*/ f340 1 708"/>
              <a:gd name="f412" fmla="*/ f341 1 1165"/>
              <a:gd name="f413" fmla="*/ f342 1 708"/>
              <a:gd name="f414" fmla="*/ f343 1 1165"/>
              <a:gd name="f415" fmla="*/ f344 1 708"/>
              <a:gd name="f416" fmla="*/ f345 1 1165"/>
              <a:gd name="f417" fmla="*/ f346 1 708"/>
              <a:gd name="f418" fmla="*/ f347 1 1165"/>
              <a:gd name="f419" fmla="*/ f348 1 1165"/>
              <a:gd name="f420" fmla="*/ f349 1 708"/>
              <a:gd name="f421" fmla="*/ f350 1 1165"/>
              <a:gd name="f422" fmla="*/ f351 1 708"/>
              <a:gd name="f423" fmla="*/ f352 1 1165"/>
              <a:gd name="f424" fmla="*/ f353 1 708"/>
              <a:gd name="f425" fmla="*/ f354 1 1165"/>
              <a:gd name="f426" fmla="*/ f355 1 708"/>
              <a:gd name="f427" fmla="*/ f356 1 1165"/>
              <a:gd name="f428" fmla="*/ f357 1 708"/>
              <a:gd name="f429" fmla="*/ f358 1 708"/>
              <a:gd name="f430" fmla="*/ f359 1 1165"/>
              <a:gd name="f431" fmla="*/ f360 1 708"/>
              <a:gd name="f432" fmla="*/ f361 1 1165"/>
              <a:gd name="f433" fmla="*/ f362 1 708"/>
              <a:gd name="f434" fmla="*/ f363 1 708"/>
              <a:gd name="f435" fmla="*/ f364 1 1165"/>
              <a:gd name="f436" fmla="*/ f365 1 708"/>
              <a:gd name="f437" fmla="*/ f366 1 708"/>
              <a:gd name="f438" fmla="*/ f367 1 1165"/>
              <a:gd name="f439" fmla="*/ f368 1 708"/>
              <a:gd name="f440" fmla="*/ f369 1 1165"/>
              <a:gd name="f441" fmla="*/ f370 1 708"/>
              <a:gd name="f442" fmla="*/ f371 1 1165"/>
              <a:gd name="f443" fmla="*/ f372 1 1165"/>
              <a:gd name="f444" fmla="*/ f373 1 1165"/>
              <a:gd name="f445" fmla="*/ f374 1 708"/>
              <a:gd name="f446" fmla="*/ f375 1 1165"/>
              <a:gd name="f447" fmla="*/ f376 1 708"/>
              <a:gd name="f448" fmla="*/ f377 1 1165"/>
              <a:gd name="f449" fmla="*/ f378 1 708"/>
              <a:gd name="f450" fmla="*/ f379 1 1165"/>
              <a:gd name="f451" fmla="*/ f380 1 708"/>
              <a:gd name="f452" fmla="*/ f381 1 1165"/>
              <a:gd name="f453" fmla="*/ f382 1 1165"/>
              <a:gd name="f454" fmla="*/ f383 1 708"/>
              <a:gd name="f455" fmla="*/ f384 1 1165"/>
              <a:gd name="f456" fmla="*/ f385 1 708"/>
              <a:gd name="f457" fmla="*/ f386 1 1165"/>
              <a:gd name="f458" fmla="*/ f387 1 1165"/>
              <a:gd name="f459" fmla="*/ f388 1 708"/>
              <a:gd name="f460" fmla="*/ f389 1 1165"/>
              <a:gd name="f461" fmla="*/ f390 1 708"/>
              <a:gd name="f462" fmla="*/ f391 1 708"/>
              <a:gd name="f463" fmla="*/ f392 1 1165"/>
              <a:gd name="f464" fmla="*/ f393 1 708"/>
              <a:gd name="f465" fmla="*/ f394 1 1165"/>
              <a:gd name="f466" fmla="*/ f395 1 1165"/>
              <a:gd name="f467" fmla="*/ f396 1 708"/>
              <a:gd name="f468" fmla="*/ f397 1 1165"/>
              <a:gd name="f469" fmla="*/ f398 1 708"/>
              <a:gd name="f470" fmla="*/ f399 1 1165"/>
              <a:gd name="f471" fmla="*/ f400 1 708"/>
              <a:gd name="f472" fmla="*/ f401 1 1165"/>
              <a:gd name="f473" fmla="*/ f402 1 708"/>
              <a:gd name="f474" fmla="*/ 0 1 f331"/>
              <a:gd name="f475" fmla="*/ f325 1 f331"/>
              <a:gd name="f476" fmla="*/ 0 1 f332"/>
              <a:gd name="f477" fmla="*/ f326 1 f332"/>
              <a:gd name="f478" fmla="*/ f404 1 f331"/>
              <a:gd name="f479" fmla="*/ f405 1 f332"/>
              <a:gd name="f480" fmla="*/ f406 1 f331"/>
              <a:gd name="f481" fmla="*/ f407 1 f332"/>
              <a:gd name="f482" fmla="*/ f408 1 f331"/>
              <a:gd name="f483" fmla="*/ f409 1 f332"/>
              <a:gd name="f484" fmla="*/ f410 1 f331"/>
              <a:gd name="f485" fmla="*/ f411 1 f332"/>
              <a:gd name="f486" fmla="*/ f412 1 f331"/>
              <a:gd name="f487" fmla="*/ f413 1 f332"/>
              <a:gd name="f488" fmla="*/ f414 1 f331"/>
              <a:gd name="f489" fmla="*/ f415 1 f332"/>
              <a:gd name="f490" fmla="*/ f416 1 f331"/>
              <a:gd name="f491" fmla="*/ f417 1 f332"/>
              <a:gd name="f492" fmla="*/ f418 1 f331"/>
              <a:gd name="f493" fmla="*/ f419 1 f331"/>
              <a:gd name="f494" fmla="*/ f420 1 f332"/>
              <a:gd name="f495" fmla="*/ f421 1 f331"/>
              <a:gd name="f496" fmla="*/ f422 1 f332"/>
              <a:gd name="f497" fmla="*/ f423 1 f331"/>
              <a:gd name="f498" fmla="*/ f424 1 f332"/>
              <a:gd name="f499" fmla="*/ f425 1 f331"/>
              <a:gd name="f500" fmla="*/ f426 1 f332"/>
              <a:gd name="f501" fmla="*/ f427 1 f331"/>
              <a:gd name="f502" fmla="*/ f428 1 f332"/>
              <a:gd name="f503" fmla="*/ f429 1 f332"/>
              <a:gd name="f504" fmla="*/ f430 1 f331"/>
              <a:gd name="f505" fmla="*/ f431 1 f332"/>
              <a:gd name="f506" fmla="*/ f432 1 f331"/>
              <a:gd name="f507" fmla="*/ f433 1 f332"/>
              <a:gd name="f508" fmla="*/ f434 1 f332"/>
              <a:gd name="f509" fmla="*/ f435 1 f331"/>
              <a:gd name="f510" fmla="*/ f436 1 f332"/>
              <a:gd name="f511" fmla="*/ f437 1 f332"/>
              <a:gd name="f512" fmla="*/ f438 1 f331"/>
              <a:gd name="f513" fmla="*/ f439 1 f332"/>
              <a:gd name="f514" fmla="*/ f440 1 f331"/>
              <a:gd name="f515" fmla="*/ f441 1 f332"/>
              <a:gd name="f516" fmla="*/ f442 1 f331"/>
              <a:gd name="f517" fmla="*/ f443 1 f331"/>
              <a:gd name="f518" fmla="*/ f444 1 f331"/>
              <a:gd name="f519" fmla="*/ f445 1 f332"/>
              <a:gd name="f520" fmla="*/ f446 1 f331"/>
              <a:gd name="f521" fmla="*/ f447 1 f332"/>
              <a:gd name="f522" fmla="*/ f448 1 f331"/>
              <a:gd name="f523" fmla="*/ f449 1 f332"/>
              <a:gd name="f524" fmla="*/ f450 1 f331"/>
              <a:gd name="f525" fmla="*/ f451 1 f332"/>
              <a:gd name="f526" fmla="*/ f452 1 f331"/>
              <a:gd name="f527" fmla="*/ f453 1 f331"/>
              <a:gd name="f528" fmla="*/ f454 1 f332"/>
              <a:gd name="f529" fmla="*/ f455 1 f331"/>
              <a:gd name="f530" fmla="*/ f456 1 f332"/>
              <a:gd name="f531" fmla="*/ f457 1 f331"/>
              <a:gd name="f532" fmla="*/ f458 1 f331"/>
              <a:gd name="f533" fmla="*/ f459 1 f332"/>
              <a:gd name="f534" fmla="*/ f460 1 f331"/>
              <a:gd name="f535" fmla="*/ f461 1 f332"/>
              <a:gd name="f536" fmla="*/ f462 1 f332"/>
              <a:gd name="f537" fmla="*/ f463 1 f331"/>
              <a:gd name="f538" fmla="*/ f464 1 f332"/>
              <a:gd name="f539" fmla="*/ f465 1 f331"/>
              <a:gd name="f540" fmla="*/ f466 1 f331"/>
              <a:gd name="f541" fmla="*/ f467 1 f332"/>
              <a:gd name="f542" fmla="*/ f468 1 f331"/>
              <a:gd name="f543" fmla="*/ f469 1 f332"/>
              <a:gd name="f544" fmla="*/ f470 1 f331"/>
              <a:gd name="f545" fmla="*/ f471 1 f332"/>
              <a:gd name="f546" fmla="*/ f472 1 f331"/>
              <a:gd name="f547" fmla="*/ f473 1 f332"/>
              <a:gd name="f548" fmla="*/ f474 f322 1"/>
              <a:gd name="f549" fmla="*/ f475 f322 1"/>
              <a:gd name="f550" fmla="*/ f477 f323 1"/>
              <a:gd name="f551" fmla="*/ f476 f323 1"/>
              <a:gd name="f552" fmla="*/ f478 f322 1"/>
              <a:gd name="f553" fmla="*/ f479 f323 1"/>
              <a:gd name="f554" fmla="*/ f480 f322 1"/>
              <a:gd name="f555" fmla="*/ f481 f323 1"/>
              <a:gd name="f556" fmla="*/ f482 f322 1"/>
              <a:gd name="f557" fmla="*/ f483 f323 1"/>
              <a:gd name="f558" fmla="*/ f484 f322 1"/>
              <a:gd name="f559" fmla="*/ f485 f323 1"/>
              <a:gd name="f560" fmla="*/ f486 f322 1"/>
              <a:gd name="f561" fmla="*/ f487 f323 1"/>
              <a:gd name="f562" fmla="*/ f488 f322 1"/>
              <a:gd name="f563" fmla="*/ f489 f323 1"/>
              <a:gd name="f564" fmla="*/ f490 f322 1"/>
              <a:gd name="f565" fmla="*/ f491 f323 1"/>
              <a:gd name="f566" fmla="*/ f492 f322 1"/>
              <a:gd name="f567" fmla="*/ f493 f322 1"/>
              <a:gd name="f568" fmla="*/ f494 f323 1"/>
              <a:gd name="f569" fmla="*/ f495 f322 1"/>
              <a:gd name="f570" fmla="*/ f496 f323 1"/>
              <a:gd name="f571" fmla="*/ f497 f322 1"/>
              <a:gd name="f572" fmla="*/ f498 f323 1"/>
              <a:gd name="f573" fmla="*/ f499 f322 1"/>
              <a:gd name="f574" fmla="*/ f500 f323 1"/>
              <a:gd name="f575" fmla="*/ f501 f322 1"/>
              <a:gd name="f576" fmla="*/ f502 f323 1"/>
              <a:gd name="f577" fmla="*/ f503 f323 1"/>
              <a:gd name="f578" fmla="*/ f504 f322 1"/>
              <a:gd name="f579" fmla="*/ f505 f323 1"/>
              <a:gd name="f580" fmla="*/ f506 f322 1"/>
              <a:gd name="f581" fmla="*/ f507 f323 1"/>
              <a:gd name="f582" fmla="*/ f508 f323 1"/>
              <a:gd name="f583" fmla="*/ f509 f322 1"/>
              <a:gd name="f584" fmla="*/ f510 f323 1"/>
              <a:gd name="f585" fmla="*/ f511 f323 1"/>
              <a:gd name="f586" fmla="*/ f512 f322 1"/>
              <a:gd name="f587" fmla="*/ f513 f323 1"/>
              <a:gd name="f588" fmla="*/ f514 f322 1"/>
              <a:gd name="f589" fmla="*/ f515 f323 1"/>
              <a:gd name="f590" fmla="*/ f516 f322 1"/>
              <a:gd name="f591" fmla="*/ f517 f322 1"/>
              <a:gd name="f592" fmla="*/ f518 f322 1"/>
              <a:gd name="f593" fmla="*/ f519 f323 1"/>
              <a:gd name="f594" fmla="*/ f520 f322 1"/>
              <a:gd name="f595" fmla="*/ f521 f323 1"/>
              <a:gd name="f596" fmla="*/ f522 f322 1"/>
              <a:gd name="f597" fmla="*/ f523 f323 1"/>
              <a:gd name="f598" fmla="*/ f524 f322 1"/>
              <a:gd name="f599" fmla="*/ f525 f323 1"/>
              <a:gd name="f600" fmla="*/ f526 f322 1"/>
              <a:gd name="f601" fmla="*/ f527 f322 1"/>
              <a:gd name="f602" fmla="*/ f528 f323 1"/>
              <a:gd name="f603" fmla="*/ f529 f322 1"/>
              <a:gd name="f604" fmla="*/ f530 f323 1"/>
              <a:gd name="f605" fmla="*/ f531 f322 1"/>
              <a:gd name="f606" fmla="*/ f532 f322 1"/>
              <a:gd name="f607" fmla="*/ f533 f323 1"/>
              <a:gd name="f608" fmla="*/ f534 f322 1"/>
              <a:gd name="f609" fmla="*/ f535 f323 1"/>
              <a:gd name="f610" fmla="*/ f536 f323 1"/>
              <a:gd name="f611" fmla="*/ f537 f322 1"/>
              <a:gd name="f612" fmla="*/ f538 f323 1"/>
              <a:gd name="f613" fmla="*/ f539 f322 1"/>
              <a:gd name="f614" fmla="*/ f540 f322 1"/>
              <a:gd name="f615" fmla="*/ f541 f323 1"/>
              <a:gd name="f616" fmla="*/ f542 f322 1"/>
              <a:gd name="f617" fmla="*/ f543 f323 1"/>
              <a:gd name="f618" fmla="*/ f544 f322 1"/>
              <a:gd name="f619" fmla="*/ f545 f323 1"/>
              <a:gd name="f620" fmla="*/ f546 f322 1"/>
              <a:gd name="f621" fmla="*/ f547 f323 1"/>
            </a:gdLst>
            <a:ahLst/>
            <a:cxnLst>
              <a:cxn ang="3cd4">
                <a:pos x="hc" y="t"/>
              </a:cxn>
              <a:cxn ang="0">
                <a:pos x="r" y="vc"/>
              </a:cxn>
              <a:cxn ang="cd4">
                <a:pos x="hc" y="b"/>
              </a:cxn>
              <a:cxn ang="cd2">
                <a:pos x="l" y="vc"/>
              </a:cxn>
              <a:cxn ang="f403">
                <a:pos x="f552" y="f553"/>
              </a:cxn>
              <a:cxn ang="f403">
                <a:pos x="f554" y="f555"/>
              </a:cxn>
              <a:cxn ang="f403">
                <a:pos x="f556" y="f557"/>
              </a:cxn>
              <a:cxn ang="f403">
                <a:pos x="f558" y="f559"/>
              </a:cxn>
              <a:cxn ang="f403">
                <a:pos x="f560" y="f561"/>
              </a:cxn>
              <a:cxn ang="f403">
                <a:pos x="f562" y="f563"/>
              </a:cxn>
              <a:cxn ang="f403">
                <a:pos x="f564" y="f565"/>
              </a:cxn>
              <a:cxn ang="f403">
                <a:pos x="f566" y="f563"/>
              </a:cxn>
              <a:cxn ang="f403">
                <a:pos x="f567" y="f568"/>
              </a:cxn>
              <a:cxn ang="f403">
                <a:pos x="f569" y="f570"/>
              </a:cxn>
              <a:cxn ang="f403">
                <a:pos x="f571" y="f572"/>
              </a:cxn>
              <a:cxn ang="f403">
                <a:pos x="f573" y="f574"/>
              </a:cxn>
              <a:cxn ang="f403">
                <a:pos x="f575" y="f576"/>
              </a:cxn>
              <a:cxn ang="f403">
                <a:pos x="f575" y="f577"/>
              </a:cxn>
              <a:cxn ang="f403">
                <a:pos x="f578" y="f579"/>
              </a:cxn>
              <a:cxn ang="f403">
                <a:pos x="f580" y="f581"/>
              </a:cxn>
              <a:cxn ang="f403">
                <a:pos x="f575" y="f582"/>
              </a:cxn>
              <a:cxn ang="f403">
                <a:pos x="f583" y="f584"/>
              </a:cxn>
              <a:cxn ang="f403">
                <a:pos x="f583" y="f585"/>
              </a:cxn>
              <a:cxn ang="f403">
                <a:pos x="f586" y="f587"/>
              </a:cxn>
              <a:cxn ang="f403">
                <a:pos x="f588" y="f589"/>
              </a:cxn>
              <a:cxn ang="f403">
                <a:pos x="f590" y="f559"/>
              </a:cxn>
              <a:cxn ang="f403">
                <a:pos x="f591" y="f584"/>
              </a:cxn>
              <a:cxn ang="f403">
                <a:pos x="f592" y="f593"/>
              </a:cxn>
              <a:cxn ang="f403">
                <a:pos x="f594" y="f595"/>
              </a:cxn>
              <a:cxn ang="f403">
                <a:pos x="f596" y="f597"/>
              </a:cxn>
              <a:cxn ang="f403">
                <a:pos x="f598" y="f599"/>
              </a:cxn>
              <a:cxn ang="f403">
                <a:pos x="f600" y="f555"/>
              </a:cxn>
              <a:cxn ang="f403">
                <a:pos x="f601" y="f602"/>
              </a:cxn>
              <a:cxn ang="f403">
                <a:pos x="f603" y="f604"/>
              </a:cxn>
              <a:cxn ang="f403">
                <a:pos x="f605" y="f602"/>
              </a:cxn>
              <a:cxn ang="f403">
                <a:pos x="f606" y="f607"/>
              </a:cxn>
              <a:cxn ang="f403">
                <a:pos x="f608" y="f609"/>
              </a:cxn>
              <a:cxn ang="f403">
                <a:pos x="f591" y="f610"/>
              </a:cxn>
              <a:cxn ang="f403">
                <a:pos x="f611" y="f612"/>
              </a:cxn>
              <a:cxn ang="f403">
                <a:pos x="f613" y="f570"/>
              </a:cxn>
              <a:cxn ang="f403">
                <a:pos x="f601" y="f602"/>
              </a:cxn>
              <a:cxn ang="f403">
                <a:pos x="f614" y="f615"/>
              </a:cxn>
              <a:cxn ang="f403">
                <a:pos x="f616" y="f617"/>
              </a:cxn>
              <a:cxn ang="f403">
                <a:pos x="f618" y="f619"/>
              </a:cxn>
              <a:cxn ang="f403">
                <a:pos x="f620" y="f621"/>
              </a:cxn>
            </a:cxnLst>
            <a:rect l="f548" t="f551" r="f549" b="f550"/>
            <a:pathLst>
              <a:path w="1165" h="708">
                <a:moveTo>
                  <a:pt x="f8" y="f9"/>
                </a:moveTo>
                <a:cubicBezTo>
                  <a:pt x="f10" y="f9"/>
                  <a:pt x="f11" y="f9"/>
                  <a:pt x="f12" y="f9"/>
                </a:cubicBezTo>
                <a:cubicBezTo>
                  <a:pt x="f13" y="f14"/>
                  <a:pt x="f13" y="f14"/>
                  <a:pt x="f15" y="f14"/>
                </a:cubicBezTo>
                <a:cubicBezTo>
                  <a:pt x="f16" y="f14"/>
                  <a:pt x="f17" y="f14"/>
                  <a:pt x="f18" y="f14"/>
                </a:cubicBezTo>
                <a:cubicBezTo>
                  <a:pt x="f19" y="f20"/>
                  <a:pt x="f21" y="f22"/>
                  <a:pt x="f23" y="f24"/>
                </a:cubicBezTo>
                <a:cubicBezTo>
                  <a:pt x="f23" y="f25"/>
                  <a:pt x="f26" y="f27"/>
                  <a:pt x="f28" y="f29"/>
                </a:cubicBezTo>
                <a:cubicBezTo>
                  <a:pt x="f28" y="f30"/>
                  <a:pt x="f28" y="f31"/>
                  <a:pt x="f28" y="f32"/>
                </a:cubicBezTo>
                <a:cubicBezTo>
                  <a:pt x="f28" y="f33"/>
                  <a:pt x="f34" y="f35"/>
                  <a:pt x="f36" y="f37"/>
                </a:cubicBezTo>
                <a:cubicBezTo>
                  <a:pt x="f5" y="f38"/>
                  <a:pt x="f39" y="f40"/>
                  <a:pt x="f41" y="f42"/>
                </a:cubicBezTo>
                <a:cubicBezTo>
                  <a:pt x="f43" y="f5"/>
                  <a:pt x="f44" y="f45"/>
                  <a:pt x="f46" y="f47"/>
                </a:cubicBezTo>
                <a:cubicBezTo>
                  <a:pt x="f48" y="f49"/>
                  <a:pt x="f50" y="f51"/>
                  <a:pt x="f52" y="f53"/>
                </a:cubicBezTo>
                <a:cubicBezTo>
                  <a:pt x="f54" y="f55"/>
                  <a:pt x="f54" y="f56"/>
                  <a:pt x="f54" y="f57"/>
                </a:cubicBezTo>
                <a:cubicBezTo>
                  <a:pt x="f54" y="f58"/>
                  <a:pt x="f54" y="f59"/>
                  <a:pt x="f52" y="f46"/>
                </a:cubicBezTo>
                <a:cubicBezTo>
                  <a:pt x="f60" y="f46"/>
                  <a:pt x="f61" y="f46"/>
                  <a:pt x="f61" y="f62"/>
                </a:cubicBezTo>
                <a:cubicBezTo>
                  <a:pt x="f63" y="f64"/>
                  <a:pt x="f63" y="f64"/>
                  <a:pt x="f65" y="f53"/>
                </a:cubicBezTo>
                <a:cubicBezTo>
                  <a:pt x="f66" y="f67"/>
                  <a:pt x="f68" y="f69"/>
                  <a:pt x="f68" y="f57"/>
                </a:cubicBezTo>
                <a:cubicBezTo>
                  <a:pt x="f70" y="f71"/>
                  <a:pt x="f70" y="f72"/>
                  <a:pt x="f70" y="f73"/>
                </a:cubicBezTo>
                <a:cubicBezTo>
                  <a:pt x="f74" y="f73"/>
                  <a:pt x="f75" y="f73"/>
                  <a:pt x="f50" y="f73"/>
                </a:cubicBezTo>
                <a:cubicBezTo>
                  <a:pt x="f50" y="f27"/>
                  <a:pt x="f56" y="f76"/>
                  <a:pt x="f69" y="f77"/>
                </a:cubicBezTo>
                <a:cubicBezTo>
                  <a:pt x="f78" y="f79"/>
                  <a:pt x="f80" y="f81"/>
                  <a:pt x="f82" y="f81"/>
                </a:cubicBezTo>
                <a:cubicBezTo>
                  <a:pt x="f43" y="f83"/>
                  <a:pt x="f84" y="f85"/>
                  <a:pt x="f74" y="f86"/>
                </a:cubicBezTo>
                <a:cubicBezTo>
                  <a:pt x="f74" y="f87"/>
                  <a:pt x="f74" y="f88"/>
                  <a:pt x="f74" y="f89"/>
                </a:cubicBezTo>
                <a:cubicBezTo>
                  <a:pt x="f74" y="f90"/>
                  <a:pt x="f91" y="f92"/>
                  <a:pt x="f93" y="f92"/>
                </a:cubicBezTo>
                <a:cubicBezTo>
                  <a:pt x="f59" y="f72"/>
                  <a:pt x="f94" y="f72"/>
                  <a:pt x="f95" y="f92"/>
                </a:cubicBezTo>
                <a:cubicBezTo>
                  <a:pt x="f96" y="f97"/>
                  <a:pt x="f98" y="f90"/>
                  <a:pt x="f99" y="f100"/>
                </a:cubicBezTo>
                <a:cubicBezTo>
                  <a:pt x="f101" y="f102"/>
                  <a:pt x="f103" y="f104"/>
                  <a:pt x="f105" y="f106"/>
                </a:cubicBezTo>
                <a:cubicBezTo>
                  <a:pt x="f107" y="f108"/>
                  <a:pt x="f109" y="f110"/>
                  <a:pt x="f111" y="f112"/>
                </a:cubicBezTo>
                <a:cubicBezTo>
                  <a:pt x="f113" y="f114"/>
                  <a:pt x="f113" y="f115"/>
                  <a:pt x="f105" y="f116"/>
                </a:cubicBezTo>
                <a:cubicBezTo>
                  <a:pt x="f117" y="f118"/>
                  <a:pt x="f119" y="f120"/>
                  <a:pt x="f121" y="f122"/>
                </a:cubicBezTo>
                <a:cubicBezTo>
                  <a:pt x="f99" y="f52"/>
                  <a:pt x="f98" y="f58"/>
                  <a:pt x="f99" y="f55"/>
                </a:cubicBezTo>
                <a:cubicBezTo>
                  <a:pt x="f123" y="f124"/>
                  <a:pt x="f125" y="f55"/>
                  <a:pt x="f126" y="f56"/>
                </a:cubicBezTo>
                <a:cubicBezTo>
                  <a:pt x="f127" y="f128"/>
                  <a:pt x="f129" y="f130"/>
                  <a:pt x="f131" y="f118"/>
                </a:cubicBezTo>
                <a:cubicBezTo>
                  <a:pt x="f132" y="f133"/>
                  <a:pt x="f134" y="f135"/>
                  <a:pt x="f136" y="f137"/>
                </a:cubicBezTo>
                <a:cubicBezTo>
                  <a:pt x="f138" y="f139"/>
                  <a:pt x="f140" y="f141"/>
                  <a:pt x="f105" y="f142"/>
                </a:cubicBezTo>
                <a:cubicBezTo>
                  <a:pt x="f112" y="f12"/>
                  <a:pt x="f143" y="f49"/>
                  <a:pt x="f144" y="f2"/>
                </a:cubicBezTo>
                <a:cubicBezTo>
                  <a:pt x="f110" y="f145"/>
                  <a:pt x="f136" y="f141"/>
                  <a:pt x="f146" y="f147"/>
                </a:cubicBezTo>
                <a:cubicBezTo>
                  <a:pt x="f148" y="f128"/>
                  <a:pt x="f149" y="f95"/>
                  <a:pt x="f90" y="f150"/>
                </a:cubicBezTo>
                <a:cubicBezTo>
                  <a:pt x="f151" y="f152"/>
                  <a:pt x="f153" y="f154"/>
                  <a:pt x="f146" y="f155"/>
                </a:cubicBezTo>
                <a:cubicBezTo>
                  <a:pt x="f108" y="f156"/>
                  <a:pt x="f157" y="f158"/>
                  <a:pt x="f159" y="f160"/>
                </a:cubicBezTo>
                <a:cubicBezTo>
                  <a:pt x="f161" y="f162"/>
                  <a:pt x="f163" y="f164"/>
                  <a:pt x="f165" y="f93"/>
                </a:cubicBezTo>
                <a:cubicBezTo>
                  <a:pt x="f166" y="f167"/>
                  <a:pt x="f168" y="f169"/>
                  <a:pt x="f170" y="f75"/>
                </a:cubicBezTo>
                <a:cubicBezTo>
                  <a:pt x="f171" y="f172"/>
                  <a:pt x="f166" y="f33"/>
                  <a:pt x="f173" y="f174"/>
                </a:cubicBezTo>
                <a:cubicBezTo>
                  <a:pt x="f175" y="f124"/>
                  <a:pt x="f176" y="f52"/>
                  <a:pt x="f163" y="f177"/>
                </a:cubicBezTo>
                <a:cubicBezTo>
                  <a:pt x="f178" y="f57"/>
                  <a:pt x="f179" y="f32"/>
                  <a:pt x="f86" y="f37"/>
                </a:cubicBezTo>
                <a:cubicBezTo>
                  <a:pt x="f180" y="f142"/>
                  <a:pt x="f168" y="f181"/>
                  <a:pt x="f182" y="f183"/>
                </a:cubicBezTo>
                <a:cubicBezTo>
                  <a:pt x="f184" y="f185"/>
                  <a:pt x="f186" y="f32"/>
                  <a:pt x="f187" y="f147"/>
                </a:cubicBezTo>
                <a:cubicBezTo>
                  <a:pt x="f188" y="f124"/>
                  <a:pt x="f189" y="f57"/>
                  <a:pt x="f190" y="f56"/>
                </a:cubicBezTo>
                <a:cubicBezTo>
                  <a:pt x="f191" y="f192"/>
                  <a:pt x="f193" y="f55"/>
                  <a:pt x="f194" y="f195"/>
                </a:cubicBezTo>
                <a:cubicBezTo>
                  <a:pt x="f196" y="f135"/>
                  <a:pt x="f197" y="f198"/>
                  <a:pt x="f199" y="f200"/>
                </a:cubicBezTo>
                <a:cubicBezTo>
                  <a:pt x="f201" y="f144"/>
                  <a:pt x="f202" y="f203"/>
                  <a:pt x="f204" y="f205"/>
                </a:cubicBezTo>
                <a:cubicBezTo>
                  <a:pt x="f206" y="f205"/>
                  <a:pt x="f207" y="f205"/>
                  <a:pt x="f208" y="f203"/>
                </a:cubicBezTo>
                <a:cubicBezTo>
                  <a:pt x="f209" y="f210"/>
                  <a:pt x="f211" y="f136"/>
                  <a:pt x="f212" y="f158"/>
                </a:cubicBezTo>
                <a:cubicBezTo>
                  <a:pt x="f213" y="f214"/>
                  <a:pt x="f215" y="f216"/>
                  <a:pt x="f217" y="f218"/>
                </a:cubicBezTo>
                <a:cubicBezTo>
                  <a:pt x="f6" y="f219"/>
                  <a:pt x="f220" y="f186"/>
                  <a:pt x="f221" y="f222"/>
                </a:cubicBezTo>
                <a:cubicBezTo>
                  <a:pt x="f221" y="f223"/>
                  <a:pt x="f224" y="f7"/>
                  <a:pt x="f225" y="f14"/>
                </a:cubicBezTo>
                <a:cubicBezTo>
                  <a:pt x="f226" y="f20"/>
                  <a:pt x="f227" y="f14"/>
                  <a:pt x="f228" y="f14"/>
                </a:cubicBezTo>
                <a:cubicBezTo>
                  <a:pt x="f229" y="f14"/>
                  <a:pt x="f230" y="f231"/>
                  <a:pt x="f8" y="f9"/>
                </a:cubicBezTo>
                <a:close/>
                <a:moveTo>
                  <a:pt x="f232" y="f233"/>
                </a:moveTo>
                <a:cubicBezTo>
                  <a:pt x="f234" y="f235"/>
                  <a:pt x="f234" y="f236"/>
                  <a:pt x="f237" y="f238"/>
                </a:cubicBezTo>
                <a:cubicBezTo>
                  <a:pt x="f27" y="f239"/>
                  <a:pt x="f240" y="f241"/>
                  <a:pt x="f242" y="f243"/>
                </a:cubicBezTo>
                <a:cubicBezTo>
                  <a:pt x="f244" y="f245"/>
                  <a:pt x="f246" y="f247"/>
                  <a:pt x="f248" y="f249"/>
                </a:cubicBezTo>
                <a:cubicBezTo>
                  <a:pt x="f250" y="f251"/>
                  <a:pt x="f252" y="f253"/>
                  <a:pt x="f254" y="f233"/>
                </a:cubicBezTo>
                <a:cubicBezTo>
                  <a:pt x="f255" y="f238"/>
                  <a:pt x="f256" y="f257"/>
                  <a:pt x="f258" y="f259"/>
                </a:cubicBezTo>
                <a:cubicBezTo>
                  <a:pt x="f260" y="f261"/>
                  <a:pt x="f262" y="f263"/>
                  <a:pt x="f264" y="f11"/>
                </a:cubicBezTo>
                <a:cubicBezTo>
                  <a:pt x="f265" y="f266"/>
                  <a:pt x="f267" y="f268"/>
                  <a:pt x="f269" y="f270"/>
                </a:cubicBezTo>
                <a:cubicBezTo>
                  <a:pt x="f271" y="f270"/>
                  <a:pt x="f272" y="f273"/>
                  <a:pt x="f274" y="f127"/>
                </a:cubicBezTo>
                <a:cubicBezTo>
                  <a:pt x="f275" y="f276"/>
                  <a:pt x="f252" y="f277"/>
                  <a:pt x="f278" y="f118"/>
                </a:cubicBezTo>
                <a:cubicBezTo>
                  <a:pt x="f279" y="f57"/>
                  <a:pt x="f280" y="f48"/>
                  <a:pt x="f187" y="f281"/>
                </a:cubicBezTo>
                <a:cubicBezTo>
                  <a:pt x="f282" y="f283"/>
                  <a:pt x="f284" y="f285"/>
                  <a:pt x="f286" y="f287"/>
                </a:cubicBezTo>
                <a:cubicBezTo>
                  <a:pt x="f288" y="f289"/>
                  <a:pt x="f290" y="f291"/>
                  <a:pt x="f234" y="f292"/>
                </a:cubicBezTo>
                <a:cubicBezTo>
                  <a:pt x="f151" y="f293"/>
                  <a:pt x="f143" y="f294"/>
                  <a:pt x="f295" y="f232"/>
                </a:cubicBezTo>
                <a:cubicBezTo>
                  <a:pt x="f296" y="f297"/>
                  <a:pt x="f52" y="f298"/>
                  <a:pt x="f299" y="f81"/>
                </a:cubicBezTo>
                <a:cubicBezTo>
                  <a:pt x="f300" y="f301"/>
                  <a:pt x="f296" y="f247"/>
                  <a:pt x="f302" y="f249"/>
                </a:cubicBezTo>
                <a:cubicBezTo>
                  <a:pt x="f303" y="f241"/>
                  <a:pt x="f153" y="f288"/>
                  <a:pt x="f232" y="f233"/>
                </a:cubicBezTo>
                <a:close/>
                <a:moveTo>
                  <a:pt x="f78" y="f304"/>
                </a:moveTo>
                <a:cubicBezTo>
                  <a:pt x="f78" y="f305"/>
                  <a:pt x="f35" y="f306"/>
                  <a:pt x="f307" y="f306"/>
                </a:cubicBezTo>
                <a:cubicBezTo>
                  <a:pt x="f308" y="f306"/>
                  <a:pt x="f309" y="f45"/>
                  <a:pt x="f309" y="f310"/>
                </a:cubicBezTo>
                <a:cubicBezTo>
                  <a:pt x="f311" y="f183"/>
                  <a:pt x="f312" y="f313"/>
                  <a:pt x="f314" y="f313"/>
                </a:cubicBezTo>
                <a:cubicBezTo>
                  <a:pt x="f43" y="f315"/>
                  <a:pt x="f67" y="f316"/>
                  <a:pt x="f78" y="f304"/>
                </a:cubicBezTo>
                <a:close/>
                <a:moveTo>
                  <a:pt x="f249" y="f119"/>
                </a:moveTo>
                <a:cubicBezTo>
                  <a:pt x="f263" y="f31"/>
                  <a:pt x="f233" y="f317"/>
                  <a:pt x="f240" y="f192"/>
                </a:cubicBezTo>
                <a:cubicBezTo>
                  <a:pt x="f251" y="f317"/>
                  <a:pt x="f318" y="f96"/>
                  <a:pt x="f319" y="f71"/>
                </a:cubicBezTo>
                <a:cubicBezTo>
                  <a:pt x="f168" y="f103"/>
                  <a:pt x="f318" y="f320"/>
                  <a:pt x="f249" y="f119"/>
                </a:cubicBezTo>
                <a:close/>
              </a:path>
            </a:pathLst>
          </a:custGeom>
          <a:solidFill>
            <a:schemeClr val="accent2">
              <a:lumMod val="40000"/>
              <a:lumOff val="60000"/>
            </a:schemeClr>
          </a:solidFill>
          <a:ln cap="flat">
            <a:solidFill>
              <a:schemeClr val="accent2">
                <a:lumMod val="50000"/>
              </a:schemeClr>
            </a:solid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ln>
                <a:solidFill>
                  <a:srgbClr val="FFFFFF"/>
                </a:solidFill>
              </a:ln>
              <a:noFill/>
              <a:uFillTx/>
              <a:latin typeface="Arial"/>
              <a:ea typeface="Arial"/>
              <a:cs typeface="Arial"/>
            </a:endParaRPr>
          </a:p>
        </p:txBody>
      </p:sp>
      <p:sp>
        <p:nvSpPr>
          <p:cNvPr id="17" name="Freeform 8">
            <a:extLst>
              <a:ext uri="{FF2B5EF4-FFF2-40B4-BE49-F238E27FC236}">
                <a16:creationId xmlns:a16="http://schemas.microsoft.com/office/drawing/2014/main" id="{B4503EC7-F927-4F60-9D16-08555195636E}"/>
              </a:ext>
            </a:extLst>
          </p:cNvPr>
          <p:cNvSpPr/>
          <p:nvPr/>
        </p:nvSpPr>
        <p:spPr>
          <a:xfrm>
            <a:off x="7018446" y="3538205"/>
            <a:ext cx="373066" cy="371475"/>
          </a:xfrm>
          <a:custGeom>
            <a:avLst/>
            <a:gdLst>
              <a:gd name="f0" fmla="val 10800000"/>
              <a:gd name="f1" fmla="val 5400000"/>
              <a:gd name="f2" fmla="val 180"/>
              <a:gd name="f3" fmla="val w"/>
              <a:gd name="f4" fmla="val h"/>
              <a:gd name="f5" fmla="val 0"/>
              <a:gd name="f6" fmla="val 155"/>
              <a:gd name="f7" fmla="val 154"/>
              <a:gd name="f8" fmla="val 74"/>
              <a:gd name="f9" fmla="val 1"/>
              <a:gd name="f10" fmla="val 119"/>
              <a:gd name="f11" fmla="val 31"/>
              <a:gd name="f12" fmla="val 69"/>
              <a:gd name="f13" fmla="val 117"/>
              <a:gd name="f14" fmla="val 121"/>
              <a:gd name="f15" fmla="val 78"/>
              <a:gd name="f16" fmla="val 34"/>
              <a:gd name="f17" fmla="val 77"/>
              <a:gd name="f18" fmla="val 30"/>
              <a:gd name="f19" fmla="+- 0 0 -90"/>
              <a:gd name="f20" fmla="*/ f3 1 155"/>
              <a:gd name="f21" fmla="*/ f4 1 154"/>
              <a:gd name="f22" fmla="val f5"/>
              <a:gd name="f23" fmla="val f6"/>
              <a:gd name="f24" fmla="val f7"/>
              <a:gd name="f25" fmla="*/ f19 f0 1"/>
              <a:gd name="f26" fmla="+- f24 0 f22"/>
              <a:gd name="f27" fmla="+- f23 0 f22"/>
              <a:gd name="f28" fmla="*/ f25 1 f2"/>
              <a:gd name="f29" fmla="*/ f27 1 155"/>
              <a:gd name="f30" fmla="*/ f26 1 154"/>
              <a:gd name="f31" fmla="*/ 74 f27 1"/>
              <a:gd name="f32" fmla="*/ 1 f26 1"/>
              <a:gd name="f33" fmla="*/ 155 f27 1"/>
              <a:gd name="f34" fmla="*/ 69 f26 1"/>
              <a:gd name="f35" fmla="*/ 78 f27 1"/>
              <a:gd name="f36" fmla="*/ 154 f26 1"/>
              <a:gd name="f37" fmla="*/ 0 f27 1"/>
              <a:gd name="f38" fmla="*/ 77 f26 1"/>
              <a:gd name="f39" fmla="+- f28 0 f1"/>
              <a:gd name="f40" fmla="*/ f31 1 155"/>
              <a:gd name="f41" fmla="*/ f32 1 154"/>
              <a:gd name="f42" fmla="*/ f33 1 155"/>
              <a:gd name="f43" fmla="*/ f34 1 154"/>
              <a:gd name="f44" fmla="*/ f35 1 155"/>
              <a:gd name="f45" fmla="*/ f36 1 154"/>
              <a:gd name="f46" fmla="*/ f37 1 155"/>
              <a:gd name="f47" fmla="*/ f38 1 154"/>
              <a:gd name="f48" fmla="*/ 0 1 f29"/>
              <a:gd name="f49" fmla="*/ f23 1 f29"/>
              <a:gd name="f50" fmla="*/ 0 1 f30"/>
              <a:gd name="f51" fmla="*/ f24 1 f30"/>
              <a:gd name="f52" fmla="*/ f40 1 f29"/>
              <a:gd name="f53" fmla="*/ f41 1 f30"/>
              <a:gd name="f54" fmla="*/ f42 1 f29"/>
              <a:gd name="f55" fmla="*/ f43 1 f30"/>
              <a:gd name="f56" fmla="*/ f44 1 f29"/>
              <a:gd name="f57" fmla="*/ f45 1 f30"/>
              <a:gd name="f58" fmla="*/ f46 1 f29"/>
              <a:gd name="f59" fmla="*/ f47 1 f30"/>
              <a:gd name="f60" fmla="*/ f48 f20 1"/>
              <a:gd name="f61" fmla="*/ f49 f20 1"/>
              <a:gd name="f62" fmla="*/ f51 f21 1"/>
              <a:gd name="f63" fmla="*/ f50 f21 1"/>
              <a:gd name="f64" fmla="*/ f52 f20 1"/>
              <a:gd name="f65" fmla="*/ f53 f21 1"/>
              <a:gd name="f66" fmla="*/ f54 f20 1"/>
              <a:gd name="f67" fmla="*/ f55 f21 1"/>
              <a:gd name="f68" fmla="*/ f56 f20 1"/>
              <a:gd name="f69" fmla="*/ f57 f21 1"/>
              <a:gd name="f70" fmla="*/ f58 f20 1"/>
              <a:gd name="f71" fmla="*/ f59 f21 1"/>
            </a:gdLst>
            <a:ahLst/>
            <a:cxnLst>
              <a:cxn ang="3cd4">
                <a:pos x="hc" y="t"/>
              </a:cxn>
              <a:cxn ang="0">
                <a:pos x="r" y="vc"/>
              </a:cxn>
              <a:cxn ang="cd4">
                <a:pos x="hc" y="b"/>
              </a:cxn>
              <a:cxn ang="cd2">
                <a:pos x="l" y="vc"/>
              </a:cxn>
              <a:cxn ang="f39">
                <a:pos x="f64" y="f65"/>
              </a:cxn>
              <a:cxn ang="f39">
                <a:pos x="f66" y="f67"/>
              </a:cxn>
              <a:cxn ang="f39">
                <a:pos x="f68" y="f69"/>
              </a:cxn>
              <a:cxn ang="f39">
                <a:pos x="f70" y="f71"/>
              </a:cxn>
              <a:cxn ang="f39">
                <a:pos x="f64" y="f65"/>
              </a:cxn>
            </a:cxnLst>
            <a:rect l="f60" t="f63" r="f61" b="f62"/>
            <a:pathLst>
              <a:path w="155" h="154">
                <a:moveTo>
                  <a:pt x="f8" y="f9"/>
                </a:moveTo>
                <a:cubicBezTo>
                  <a:pt x="f10" y="f9"/>
                  <a:pt x="f6" y="f11"/>
                  <a:pt x="f6" y="f12"/>
                </a:cubicBezTo>
                <a:cubicBezTo>
                  <a:pt x="f6" y="f13"/>
                  <a:pt x="f14" y="f7"/>
                  <a:pt x="f15" y="f7"/>
                </a:cubicBezTo>
                <a:cubicBezTo>
                  <a:pt x="f16" y="f7"/>
                  <a:pt x="f5" y="f10"/>
                  <a:pt x="f5" y="f17"/>
                </a:cubicBezTo>
                <a:cubicBezTo>
                  <a:pt x="f9" y="f11"/>
                  <a:pt x="f18" y="f5"/>
                  <a:pt x="f8" y="f9"/>
                </a:cubicBezTo>
                <a:close/>
              </a:path>
            </a:pathLst>
          </a:custGeom>
          <a:solidFill>
            <a:schemeClr val="accent2">
              <a:lumMod val="20000"/>
              <a:lumOff val="80000"/>
            </a:schemeClr>
          </a:solidFill>
          <a:ln cap="flat">
            <a:solidFill>
              <a:schemeClr val="accent2">
                <a:lumMod val="50000"/>
              </a:schemeClr>
            </a:solid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6F4570"/>
              </a:solidFill>
              <a:uFillTx/>
              <a:latin typeface="Arial"/>
              <a:ea typeface="Arial"/>
              <a:cs typeface="Arial"/>
            </a:endParaRPr>
          </a:p>
        </p:txBody>
      </p:sp>
      <p:sp>
        <p:nvSpPr>
          <p:cNvPr id="18" name="Freeform 11">
            <a:extLst>
              <a:ext uri="{FF2B5EF4-FFF2-40B4-BE49-F238E27FC236}">
                <a16:creationId xmlns:a16="http://schemas.microsoft.com/office/drawing/2014/main" id="{044AC098-D21E-4FBC-A601-F3A488B1C9CC}"/>
              </a:ext>
            </a:extLst>
          </p:cNvPr>
          <p:cNvSpPr/>
          <p:nvPr/>
        </p:nvSpPr>
        <p:spPr>
          <a:xfrm>
            <a:off x="7274839" y="3149098"/>
            <a:ext cx="395285" cy="385757"/>
          </a:xfrm>
          <a:custGeom>
            <a:avLst/>
            <a:gdLst>
              <a:gd name="f0" fmla="val 10800000"/>
              <a:gd name="f1" fmla="val 5400000"/>
              <a:gd name="f2" fmla="val 180"/>
              <a:gd name="f3" fmla="val w"/>
              <a:gd name="f4" fmla="val h"/>
              <a:gd name="f5" fmla="val 0"/>
              <a:gd name="f6" fmla="val 164"/>
              <a:gd name="f7" fmla="val 160"/>
              <a:gd name="f8" fmla="val 30"/>
              <a:gd name="f9" fmla="val 141"/>
              <a:gd name="f10" fmla="val 5"/>
              <a:gd name="f11" fmla="val 125"/>
              <a:gd name="f12" fmla="val 101"/>
              <a:gd name="f13" fmla="val 4"/>
              <a:gd name="f14" fmla="val 75"/>
              <a:gd name="f15" fmla="val 9"/>
              <a:gd name="f16" fmla="val 44"/>
              <a:gd name="f17" fmla="val 26"/>
              <a:gd name="f18" fmla="val 19"/>
              <a:gd name="f19" fmla="val 58"/>
              <a:gd name="f20" fmla="val 10"/>
              <a:gd name="f21" fmla="val 94"/>
              <a:gd name="f22" fmla="val 132"/>
              <a:gd name="f23" fmla="val 18"/>
              <a:gd name="f24" fmla="val 148"/>
              <a:gd name="f25" fmla="val 50"/>
              <a:gd name="f26" fmla="val 82"/>
              <a:gd name="f27" fmla="val 156"/>
              <a:gd name="f28" fmla="val 123"/>
              <a:gd name="f29" fmla="val 130"/>
              <a:gd name="f30" fmla="val 145"/>
              <a:gd name="f31" fmla="val 111"/>
              <a:gd name="f32" fmla="val 107"/>
              <a:gd name="f33" fmla="val 92"/>
              <a:gd name="f34" fmla="val 129"/>
              <a:gd name="f35" fmla="val 72"/>
              <a:gd name="f36" fmla="val 116"/>
              <a:gd name="f37" fmla="val 59"/>
              <a:gd name="f38" fmla="val 106"/>
              <a:gd name="f39" fmla="val 52"/>
              <a:gd name="f40" fmla="val 100"/>
              <a:gd name="f41" fmla="val 41"/>
              <a:gd name="f42" fmla="val 31"/>
              <a:gd name="f43" fmla="val 98"/>
              <a:gd name="f44" fmla="val 29"/>
              <a:gd name="f45" fmla="val 108"/>
              <a:gd name="f46" fmla="val 27"/>
              <a:gd name="f47" fmla="val 118"/>
              <a:gd name="f48" fmla="val 25"/>
              <a:gd name="f49" fmla="val 133"/>
              <a:gd name="f50" fmla="val 137"/>
              <a:gd name="f51" fmla="+- 0 0 -90"/>
              <a:gd name="f52" fmla="*/ f3 1 164"/>
              <a:gd name="f53" fmla="*/ f4 1 160"/>
              <a:gd name="f54" fmla="val f5"/>
              <a:gd name="f55" fmla="val f6"/>
              <a:gd name="f56" fmla="val f7"/>
              <a:gd name="f57" fmla="*/ f51 f0 1"/>
              <a:gd name="f58" fmla="+- f56 0 f54"/>
              <a:gd name="f59" fmla="+- f55 0 f54"/>
              <a:gd name="f60" fmla="*/ f57 1 f2"/>
              <a:gd name="f61" fmla="*/ f59 1 164"/>
              <a:gd name="f62" fmla="*/ f58 1 160"/>
              <a:gd name="f63" fmla="*/ 30 f59 1"/>
              <a:gd name="f64" fmla="*/ 141 f58 1"/>
              <a:gd name="f65" fmla="*/ 4 f59 1"/>
              <a:gd name="f66" fmla="*/ 75 f58 1"/>
              <a:gd name="f67" fmla="*/ 58 f59 1"/>
              <a:gd name="f68" fmla="*/ 10 f58 1"/>
              <a:gd name="f69" fmla="*/ 148 f59 1"/>
              <a:gd name="f70" fmla="*/ 50 f58 1"/>
              <a:gd name="f71" fmla="*/ 130 f59 1"/>
              <a:gd name="f72" fmla="*/ 145 f58 1"/>
              <a:gd name="f73" fmla="*/ 92 f59 1"/>
              <a:gd name="f74" fmla="*/ 59 f59 1"/>
              <a:gd name="f75" fmla="*/ 106 f58 1"/>
              <a:gd name="f76" fmla="*/ 31 f59 1"/>
              <a:gd name="f77" fmla="*/ 98 f58 1"/>
              <a:gd name="f78" fmla="*/ 26 f59 1"/>
              <a:gd name="f79" fmla="*/ 129 f58 1"/>
              <a:gd name="f80" fmla="+- f60 0 f1"/>
              <a:gd name="f81" fmla="*/ f63 1 164"/>
              <a:gd name="f82" fmla="*/ f64 1 160"/>
              <a:gd name="f83" fmla="*/ f65 1 164"/>
              <a:gd name="f84" fmla="*/ f66 1 160"/>
              <a:gd name="f85" fmla="*/ f67 1 164"/>
              <a:gd name="f86" fmla="*/ f68 1 160"/>
              <a:gd name="f87" fmla="*/ f69 1 164"/>
              <a:gd name="f88" fmla="*/ f70 1 160"/>
              <a:gd name="f89" fmla="*/ f71 1 164"/>
              <a:gd name="f90" fmla="*/ f72 1 160"/>
              <a:gd name="f91" fmla="*/ f73 1 164"/>
              <a:gd name="f92" fmla="*/ f74 1 164"/>
              <a:gd name="f93" fmla="*/ f75 1 160"/>
              <a:gd name="f94" fmla="*/ f76 1 164"/>
              <a:gd name="f95" fmla="*/ f77 1 160"/>
              <a:gd name="f96" fmla="*/ f78 1 164"/>
              <a:gd name="f97" fmla="*/ f79 1 160"/>
              <a:gd name="f98" fmla="*/ 0 1 f61"/>
              <a:gd name="f99" fmla="*/ f55 1 f61"/>
              <a:gd name="f100" fmla="*/ 0 1 f62"/>
              <a:gd name="f101" fmla="*/ f56 1 f62"/>
              <a:gd name="f102" fmla="*/ f81 1 f61"/>
              <a:gd name="f103" fmla="*/ f82 1 f62"/>
              <a:gd name="f104" fmla="*/ f83 1 f61"/>
              <a:gd name="f105" fmla="*/ f84 1 f62"/>
              <a:gd name="f106" fmla="*/ f85 1 f61"/>
              <a:gd name="f107" fmla="*/ f86 1 f62"/>
              <a:gd name="f108" fmla="*/ f87 1 f61"/>
              <a:gd name="f109" fmla="*/ f88 1 f62"/>
              <a:gd name="f110" fmla="*/ f89 1 f61"/>
              <a:gd name="f111" fmla="*/ f90 1 f62"/>
              <a:gd name="f112" fmla="*/ f91 1 f61"/>
              <a:gd name="f113" fmla="*/ f92 1 f61"/>
              <a:gd name="f114" fmla="*/ f93 1 f62"/>
              <a:gd name="f115" fmla="*/ f94 1 f61"/>
              <a:gd name="f116" fmla="*/ f95 1 f62"/>
              <a:gd name="f117" fmla="*/ f96 1 f61"/>
              <a:gd name="f118" fmla="*/ f97 1 f62"/>
              <a:gd name="f119" fmla="*/ f98 f52 1"/>
              <a:gd name="f120" fmla="*/ f99 f52 1"/>
              <a:gd name="f121" fmla="*/ f101 f53 1"/>
              <a:gd name="f122" fmla="*/ f100 f53 1"/>
              <a:gd name="f123" fmla="*/ f102 f52 1"/>
              <a:gd name="f124" fmla="*/ f103 f53 1"/>
              <a:gd name="f125" fmla="*/ f104 f52 1"/>
              <a:gd name="f126" fmla="*/ f105 f53 1"/>
              <a:gd name="f127" fmla="*/ f106 f52 1"/>
              <a:gd name="f128" fmla="*/ f107 f53 1"/>
              <a:gd name="f129" fmla="*/ f108 f52 1"/>
              <a:gd name="f130" fmla="*/ f109 f53 1"/>
              <a:gd name="f131" fmla="*/ f110 f52 1"/>
              <a:gd name="f132" fmla="*/ f111 f53 1"/>
              <a:gd name="f133" fmla="*/ f112 f52 1"/>
              <a:gd name="f134" fmla="*/ f113 f52 1"/>
              <a:gd name="f135" fmla="*/ f114 f53 1"/>
              <a:gd name="f136" fmla="*/ f115 f52 1"/>
              <a:gd name="f137" fmla="*/ f116 f53 1"/>
              <a:gd name="f138" fmla="*/ f117 f52 1"/>
              <a:gd name="f139" fmla="*/ f118 f53 1"/>
            </a:gdLst>
            <a:ahLst/>
            <a:cxnLst>
              <a:cxn ang="3cd4">
                <a:pos x="hc" y="t"/>
              </a:cxn>
              <a:cxn ang="0">
                <a:pos x="r" y="vc"/>
              </a:cxn>
              <a:cxn ang="cd4">
                <a:pos x="hc" y="b"/>
              </a:cxn>
              <a:cxn ang="cd2">
                <a:pos x="l" y="vc"/>
              </a:cxn>
              <a:cxn ang="f80">
                <a:pos x="f123" y="f124"/>
              </a:cxn>
              <a:cxn ang="f80">
                <a:pos x="f125" y="f126"/>
              </a:cxn>
              <a:cxn ang="f80">
                <a:pos x="f127" y="f128"/>
              </a:cxn>
              <a:cxn ang="f80">
                <a:pos x="f129" y="f130"/>
              </a:cxn>
              <a:cxn ang="f80">
                <a:pos x="f131" y="f132"/>
              </a:cxn>
              <a:cxn ang="f80">
                <a:pos x="f133" y="f124"/>
              </a:cxn>
              <a:cxn ang="f80">
                <a:pos x="f134" y="f135"/>
              </a:cxn>
              <a:cxn ang="f80">
                <a:pos x="f136" y="f137"/>
              </a:cxn>
              <a:cxn ang="f80">
                <a:pos x="f138" y="f139"/>
              </a:cxn>
              <a:cxn ang="f80">
                <a:pos x="f123" y="f124"/>
              </a:cxn>
            </a:cxnLst>
            <a:rect l="f119" t="f122" r="f120" b="f121"/>
            <a:pathLst>
              <a:path w="164" h="160">
                <a:moveTo>
                  <a:pt x="f8" y="f9"/>
                </a:moveTo>
                <a:cubicBezTo>
                  <a:pt x="f10" y="f11"/>
                  <a:pt x="f5" y="f12"/>
                  <a:pt x="f13" y="f14"/>
                </a:cubicBezTo>
                <a:cubicBezTo>
                  <a:pt x="f15" y="f16"/>
                  <a:pt x="f17" y="f18"/>
                  <a:pt x="f19" y="f20"/>
                </a:cubicBezTo>
                <a:cubicBezTo>
                  <a:pt x="f21" y="f5"/>
                  <a:pt x="f22" y="f23"/>
                  <a:pt x="f24" y="f25"/>
                </a:cubicBezTo>
                <a:cubicBezTo>
                  <a:pt x="f6" y="f26"/>
                  <a:pt x="f27" y="f28"/>
                  <a:pt x="f29" y="f30"/>
                </a:cubicBezTo>
                <a:cubicBezTo>
                  <a:pt x="f31" y="f7"/>
                  <a:pt x="f32" y="f7"/>
                  <a:pt x="f33" y="f9"/>
                </a:cubicBezTo>
                <a:cubicBezTo>
                  <a:pt x="f26" y="f34"/>
                  <a:pt x="f35" y="f36"/>
                  <a:pt x="f37" y="f38"/>
                </a:cubicBezTo>
                <a:cubicBezTo>
                  <a:pt x="f39" y="f40"/>
                  <a:pt x="f41" y="f40"/>
                  <a:pt x="f42" y="f43"/>
                </a:cubicBezTo>
                <a:cubicBezTo>
                  <a:pt x="f44" y="f45"/>
                  <a:pt x="f46" y="f47"/>
                  <a:pt x="f17" y="f34"/>
                </a:cubicBezTo>
                <a:cubicBezTo>
                  <a:pt x="f48" y="f49"/>
                  <a:pt x="f44" y="f50"/>
                  <a:pt x="f8" y="f9"/>
                </a:cubicBezTo>
                <a:close/>
              </a:path>
            </a:pathLst>
          </a:custGeom>
          <a:solidFill>
            <a:schemeClr val="accent2">
              <a:lumMod val="20000"/>
              <a:lumOff val="80000"/>
            </a:schemeClr>
          </a:solidFill>
          <a:ln cap="flat">
            <a:solidFill>
              <a:schemeClr val="accent2">
                <a:lumMod val="50000"/>
              </a:schemeClr>
            </a:solid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6F4570"/>
              </a:solidFill>
              <a:uFillTx/>
              <a:latin typeface="Arial"/>
              <a:ea typeface="Arial"/>
              <a:cs typeface="Arial"/>
            </a:endParaRPr>
          </a:p>
        </p:txBody>
      </p:sp>
      <p:sp>
        <p:nvSpPr>
          <p:cNvPr id="19" name="Freeform 18">
            <a:extLst>
              <a:ext uri="{FF2B5EF4-FFF2-40B4-BE49-F238E27FC236}">
                <a16:creationId xmlns:a16="http://schemas.microsoft.com/office/drawing/2014/main" id="{B12AFEC6-5B02-40CD-B8ED-03E31DB29576}"/>
              </a:ext>
            </a:extLst>
          </p:cNvPr>
          <p:cNvSpPr/>
          <p:nvPr/>
        </p:nvSpPr>
        <p:spPr>
          <a:xfrm>
            <a:off x="6857809" y="3189881"/>
            <a:ext cx="133346" cy="146047"/>
          </a:xfrm>
          <a:custGeom>
            <a:avLst/>
            <a:gdLst>
              <a:gd name="f0" fmla="val 10800000"/>
              <a:gd name="f1" fmla="val 5400000"/>
              <a:gd name="f2" fmla="val 180"/>
              <a:gd name="f3" fmla="val w"/>
              <a:gd name="f4" fmla="val h"/>
              <a:gd name="f5" fmla="val 0"/>
              <a:gd name="f6" fmla="val 55"/>
              <a:gd name="f7" fmla="val 60"/>
              <a:gd name="f8" fmla="val 50"/>
              <a:gd name="f9" fmla="val 40"/>
              <a:gd name="f10" fmla="val 44"/>
              <a:gd name="f11" fmla="val 31"/>
              <a:gd name="f12" fmla="val 38"/>
              <a:gd name="f13" fmla="val 19"/>
              <a:gd name="f14" fmla="val 32"/>
              <a:gd name="f15" fmla="val 22"/>
              <a:gd name="f16" fmla="val 41"/>
              <a:gd name="f17" fmla="val 24"/>
              <a:gd name="f18" fmla="val 49"/>
              <a:gd name="f19" fmla="val 26"/>
              <a:gd name="f20" fmla="val 58"/>
              <a:gd name="f21" fmla="val 23"/>
              <a:gd name="f22" fmla="val 59"/>
              <a:gd name="f23" fmla="val 21"/>
              <a:gd name="f24" fmla="val 13"/>
              <a:gd name="f25" fmla="val 45"/>
              <a:gd name="f26" fmla="val 7"/>
              <a:gd name="f27" fmla="val 16"/>
              <a:gd name="f28" fmla="val 2"/>
              <a:gd name="f29" fmla="val 14"/>
              <a:gd name="f30" fmla="val 4"/>
              <a:gd name="f31" fmla="val 12"/>
              <a:gd name="f32" fmla="val 5"/>
              <a:gd name="f33" fmla="val 10"/>
              <a:gd name="f34" fmla="val 15"/>
              <a:gd name="f35" fmla="val 25"/>
              <a:gd name="f36" fmla="val 36"/>
              <a:gd name="f37" fmla="val 29"/>
              <a:gd name="f38" fmla="val 34"/>
              <a:gd name="f39" fmla="val 30"/>
              <a:gd name="f40" fmla="val 1"/>
              <a:gd name="f41" fmla="val 43"/>
              <a:gd name="f42" fmla="val 53"/>
              <a:gd name="f43" fmla="val 46"/>
              <a:gd name="f44" fmla="val 52"/>
              <a:gd name="f45" fmla="val 48"/>
              <a:gd name="f46" fmla="+- 0 0 -90"/>
              <a:gd name="f47" fmla="*/ f3 1 55"/>
              <a:gd name="f48" fmla="*/ f4 1 60"/>
              <a:gd name="f49" fmla="val f5"/>
              <a:gd name="f50" fmla="val f6"/>
              <a:gd name="f51" fmla="val f7"/>
              <a:gd name="f52" fmla="*/ f46 f0 1"/>
              <a:gd name="f53" fmla="+- f51 0 f49"/>
              <a:gd name="f54" fmla="+- f50 0 f49"/>
              <a:gd name="f55" fmla="*/ f52 1 f2"/>
              <a:gd name="f56" fmla="*/ f54 1 55"/>
              <a:gd name="f57" fmla="*/ f53 1 60"/>
              <a:gd name="f58" fmla="*/ 50 f54 1"/>
              <a:gd name="f59" fmla="*/ 50 f53 1"/>
              <a:gd name="f60" fmla="*/ 19 f54 1"/>
              <a:gd name="f61" fmla="*/ 32 f53 1"/>
              <a:gd name="f62" fmla="*/ 26 f54 1"/>
              <a:gd name="f63" fmla="*/ 58 f53 1"/>
              <a:gd name="f64" fmla="*/ 60 f53 1"/>
              <a:gd name="f65" fmla="*/ 0 f54 1"/>
              <a:gd name="f66" fmla="*/ 16 f53 1"/>
              <a:gd name="f67" fmla="*/ 5 f54 1"/>
              <a:gd name="f68" fmla="*/ 10 f53 1"/>
              <a:gd name="f69" fmla="*/ 36 f54 1"/>
              <a:gd name="f70" fmla="*/ 29 f53 1"/>
              <a:gd name="f71" fmla="*/ 30 f54 1"/>
              <a:gd name="f72" fmla="*/ 2 f53 1"/>
              <a:gd name="f73" fmla="*/ 0 f53 1"/>
              <a:gd name="f74" fmla="*/ 55 f54 1"/>
              <a:gd name="f75" fmla="*/ 44 f53 1"/>
              <a:gd name="f76" fmla="+- f55 0 f1"/>
              <a:gd name="f77" fmla="*/ f58 1 55"/>
              <a:gd name="f78" fmla="*/ f59 1 60"/>
              <a:gd name="f79" fmla="*/ f60 1 55"/>
              <a:gd name="f80" fmla="*/ f61 1 60"/>
              <a:gd name="f81" fmla="*/ f62 1 55"/>
              <a:gd name="f82" fmla="*/ f63 1 60"/>
              <a:gd name="f83" fmla="*/ f64 1 60"/>
              <a:gd name="f84" fmla="*/ f65 1 55"/>
              <a:gd name="f85" fmla="*/ f66 1 60"/>
              <a:gd name="f86" fmla="*/ f67 1 55"/>
              <a:gd name="f87" fmla="*/ f68 1 60"/>
              <a:gd name="f88" fmla="*/ f69 1 55"/>
              <a:gd name="f89" fmla="*/ f70 1 60"/>
              <a:gd name="f90" fmla="*/ f71 1 55"/>
              <a:gd name="f91" fmla="*/ f72 1 60"/>
              <a:gd name="f92" fmla="*/ f73 1 60"/>
              <a:gd name="f93" fmla="*/ f74 1 55"/>
              <a:gd name="f94" fmla="*/ f75 1 60"/>
              <a:gd name="f95" fmla="*/ 0 1 f56"/>
              <a:gd name="f96" fmla="*/ f50 1 f56"/>
              <a:gd name="f97" fmla="*/ 0 1 f57"/>
              <a:gd name="f98" fmla="*/ f51 1 f57"/>
              <a:gd name="f99" fmla="*/ f77 1 f56"/>
              <a:gd name="f100" fmla="*/ f78 1 f57"/>
              <a:gd name="f101" fmla="*/ f79 1 f56"/>
              <a:gd name="f102" fmla="*/ f80 1 f57"/>
              <a:gd name="f103" fmla="*/ f81 1 f56"/>
              <a:gd name="f104" fmla="*/ f82 1 f57"/>
              <a:gd name="f105" fmla="*/ f83 1 f57"/>
              <a:gd name="f106" fmla="*/ f84 1 f56"/>
              <a:gd name="f107" fmla="*/ f85 1 f57"/>
              <a:gd name="f108" fmla="*/ f86 1 f56"/>
              <a:gd name="f109" fmla="*/ f87 1 f57"/>
              <a:gd name="f110" fmla="*/ f88 1 f56"/>
              <a:gd name="f111" fmla="*/ f89 1 f57"/>
              <a:gd name="f112" fmla="*/ f90 1 f56"/>
              <a:gd name="f113" fmla="*/ f91 1 f57"/>
              <a:gd name="f114" fmla="*/ f92 1 f57"/>
              <a:gd name="f115" fmla="*/ f93 1 f56"/>
              <a:gd name="f116" fmla="*/ f94 1 f57"/>
              <a:gd name="f117" fmla="*/ f95 f47 1"/>
              <a:gd name="f118" fmla="*/ f96 f47 1"/>
              <a:gd name="f119" fmla="*/ f98 f48 1"/>
              <a:gd name="f120" fmla="*/ f97 f48 1"/>
              <a:gd name="f121" fmla="*/ f99 f47 1"/>
              <a:gd name="f122" fmla="*/ f100 f48 1"/>
              <a:gd name="f123" fmla="*/ f101 f47 1"/>
              <a:gd name="f124" fmla="*/ f102 f48 1"/>
              <a:gd name="f125" fmla="*/ f103 f47 1"/>
              <a:gd name="f126" fmla="*/ f104 f48 1"/>
              <a:gd name="f127" fmla="*/ f105 f48 1"/>
              <a:gd name="f128" fmla="*/ f106 f47 1"/>
              <a:gd name="f129" fmla="*/ f107 f48 1"/>
              <a:gd name="f130" fmla="*/ f108 f47 1"/>
              <a:gd name="f131" fmla="*/ f109 f48 1"/>
              <a:gd name="f132" fmla="*/ f110 f47 1"/>
              <a:gd name="f133" fmla="*/ f111 f48 1"/>
              <a:gd name="f134" fmla="*/ f112 f47 1"/>
              <a:gd name="f135" fmla="*/ f113 f48 1"/>
              <a:gd name="f136" fmla="*/ f114 f48 1"/>
              <a:gd name="f137" fmla="*/ f115 f47 1"/>
              <a:gd name="f138" fmla="*/ f116 f48 1"/>
            </a:gdLst>
            <a:ahLst/>
            <a:cxnLst>
              <a:cxn ang="3cd4">
                <a:pos x="hc" y="t"/>
              </a:cxn>
              <a:cxn ang="0">
                <a:pos x="r" y="vc"/>
              </a:cxn>
              <a:cxn ang="cd4">
                <a:pos x="hc" y="b"/>
              </a:cxn>
              <a:cxn ang="cd2">
                <a:pos x="l" y="vc"/>
              </a:cxn>
              <a:cxn ang="f76">
                <a:pos x="f121" y="f122"/>
              </a:cxn>
              <a:cxn ang="f76">
                <a:pos x="f123" y="f124"/>
              </a:cxn>
              <a:cxn ang="f76">
                <a:pos x="f125" y="f126"/>
              </a:cxn>
              <a:cxn ang="f76">
                <a:pos x="f123" y="f127"/>
              </a:cxn>
              <a:cxn ang="f76">
                <a:pos x="f128" y="f129"/>
              </a:cxn>
              <a:cxn ang="f76">
                <a:pos x="f130" y="f131"/>
              </a:cxn>
              <a:cxn ang="f76">
                <a:pos x="f132" y="f133"/>
              </a:cxn>
              <a:cxn ang="f76">
                <a:pos x="f134" y="f135"/>
              </a:cxn>
              <a:cxn ang="f76">
                <a:pos x="f132" y="f136"/>
              </a:cxn>
              <a:cxn ang="f76">
                <a:pos x="f137" y="f138"/>
              </a:cxn>
              <a:cxn ang="f76">
                <a:pos x="f121" y="f122"/>
              </a:cxn>
            </a:cxnLst>
            <a:rect l="f117" t="f120" r="f118" b="f119"/>
            <a:pathLst>
              <a:path w="55" h="60">
                <a:moveTo>
                  <a:pt x="f8" y="f8"/>
                </a:moveTo>
                <a:cubicBezTo>
                  <a:pt x="f9" y="f10"/>
                  <a:pt x="f11" y="f12"/>
                  <a:pt x="f13" y="f14"/>
                </a:cubicBezTo>
                <a:cubicBezTo>
                  <a:pt x="f15" y="f16"/>
                  <a:pt x="f17" y="f18"/>
                  <a:pt x="f19" y="f20"/>
                </a:cubicBezTo>
                <a:cubicBezTo>
                  <a:pt x="f21" y="f22"/>
                  <a:pt x="f23" y="f22"/>
                  <a:pt x="f13" y="f7"/>
                </a:cubicBezTo>
                <a:cubicBezTo>
                  <a:pt x="f24" y="f25"/>
                  <a:pt x="f26" y="f11"/>
                  <a:pt x="f5" y="f27"/>
                </a:cubicBezTo>
                <a:cubicBezTo>
                  <a:pt x="f28" y="f29"/>
                  <a:pt x="f30" y="f31"/>
                  <a:pt x="f32" y="f33"/>
                </a:cubicBezTo>
                <a:cubicBezTo>
                  <a:pt x="f34" y="f27"/>
                  <a:pt x="f35" y="f15"/>
                  <a:pt x="f36" y="f37"/>
                </a:cubicBezTo>
                <a:cubicBezTo>
                  <a:pt x="f38" y="f13"/>
                  <a:pt x="f14" y="f33"/>
                  <a:pt x="f39" y="f28"/>
                </a:cubicBezTo>
                <a:cubicBezTo>
                  <a:pt x="f14" y="f40"/>
                  <a:pt x="f38" y="f5"/>
                  <a:pt x="f36" y="f5"/>
                </a:cubicBezTo>
                <a:cubicBezTo>
                  <a:pt x="f41" y="f29"/>
                  <a:pt x="f18" y="f37"/>
                  <a:pt x="f6" y="f10"/>
                </a:cubicBezTo>
                <a:cubicBezTo>
                  <a:pt x="f42" y="f43"/>
                  <a:pt x="f44" y="f45"/>
                  <a:pt x="f8" y="f8"/>
                </a:cubicBezTo>
                <a:close/>
              </a:path>
            </a:pathLst>
          </a:custGeom>
          <a:solidFill>
            <a:schemeClr val="accent2">
              <a:lumMod val="20000"/>
              <a:lumOff val="80000"/>
            </a:schemeClr>
          </a:solidFill>
          <a:ln cap="flat">
            <a:solidFill>
              <a:schemeClr val="accent2">
                <a:lumMod val="50000"/>
              </a:schemeClr>
            </a:solid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6F4570"/>
              </a:solidFill>
              <a:uFillTx/>
              <a:latin typeface="Arial"/>
              <a:ea typeface="Arial"/>
              <a:cs typeface="Arial"/>
            </a:endParaRPr>
          </a:p>
        </p:txBody>
      </p:sp>
      <p:sp>
        <p:nvSpPr>
          <p:cNvPr id="20" name="Freeform 19">
            <a:extLst>
              <a:ext uri="{FF2B5EF4-FFF2-40B4-BE49-F238E27FC236}">
                <a16:creationId xmlns:a16="http://schemas.microsoft.com/office/drawing/2014/main" id="{E11A8732-B2A7-4328-B433-72071DBBFCC1}"/>
              </a:ext>
            </a:extLst>
          </p:cNvPr>
          <p:cNvSpPr/>
          <p:nvPr/>
        </p:nvSpPr>
        <p:spPr>
          <a:xfrm>
            <a:off x="6977903" y="3157907"/>
            <a:ext cx="123828" cy="128582"/>
          </a:xfrm>
          <a:custGeom>
            <a:avLst/>
            <a:gdLst>
              <a:gd name="f0" fmla="val 10800000"/>
              <a:gd name="f1" fmla="val 5400000"/>
              <a:gd name="f2" fmla="val 180"/>
              <a:gd name="f3" fmla="val w"/>
              <a:gd name="f4" fmla="val h"/>
              <a:gd name="f5" fmla="val 0"/>
              <a:gd name="f6" fmla="val 51"/>
              <a:gd name="f7" fmla="val 53"/>
              <a:gd name="f8" fmla="val 26"/>
              <a:gd name="f9" fmla="val 40"/>
              <a:gd name="f10" fmla="val 13"/>
              <a:gd name="f11" fmla="val 28"/>
              <a:gd name="f12" fmla="val 41"/>
              <a:gd name="f13" fmla="val 38"/>
              <a:gd name="f14" fmla="val 25"/>
              <a:gd name="f15" fmla="val 52"/>
              <a:gd name="f16" fmla="val 36"/>
              <a:gd name="f17" fmla="val 1"/>
              <a:gd name="f18" fmla="val 23"/>
              <a:gd name="f19" fmla="val 2"/>
              <a:gd name="f20" fmla="val 8"/>
              <a:gd name="f21" fmla="val 12"/>
              <a:gd name="f22" fmla="val 7"/>
              <a:gd name="f23" fmla="val 21"/>
              <a:gd name="f24" fmla="val 18"/>
              <a:gd name="f25" fmla="val 11"/>
              <a:gd name="f26" fmla="val 20"/>
              <a:gd name="f27" fmla="val 24"/>
              <a:gd name="f28" fmla="val 15"/>
              <a:gd name="f29" fmla="val 31"/>
              <a:gd name="f30" fmla="val 42"/>
              <a:gd name="f31" fmla="val 32"/>
              <a:gd name="f32" fmla="val 37"/>
              <a:gd name="f33" fmla="val 39"/>
              <a:gd name="f34" fmla="val 27"/>
              <a:gd name="f35" fmla="+- 0 0 -90"/>
              <a:gd name="f36" fmla="*/ f3 1 51"/>
              <a:gd name="f37" fmla="*/ f4 1 53"/>
              <a:gd name="f38" fmla="val f5"/>
              <a:gd name="f39" fmla="val f6"/>
              <a:gd name="f40" fmla="val f7"/>
              <a:gd name="f41" fmla="*/ f35 f0 1"/>
              <a:gd name="f42" fmla="+- f40 0 f38"/>
              <a:gd name="f43" fmla="+- f39 0 f38"/>
              <a:gd name="f44" fmla="*/ f41 1 f2"/>
              <a:gd name="f45" fmla="*/ f43 1 51"/>
              <a:gd name="f46" fmla="*/ f42 1 53"/>
              <a:gd name="f47" fmla="*/ 26 f43 1"/>
              <a:gd name="f48" fmla="*/ 0 f42 1"/>
              <a:gd name="f49" fmla="*/ 51 f43 1"/>
              <a:gd name="f50" fmla="*/ 28 f42 1"/>
              <a:gd name="f51" fmla="*/ 25 f43 1"/>
              <a:gd name="f52" fmla="*/ 52 f42 1"/>
              <a:gd name="f53" fmla="*/ 1 f43 1"/>
              <a:gd name="f54" fmla="*/ 23 f42 1"/>
              <a:gd name="f55" fmla="*/ 28 f43 1"/>
              <a:gd name="f56" fmla="*/ 7 f42 1"/>
              <a:gd name="f57" fmla="*/ 21 f43 1"/>
              <a:gd name="f58" fmla="*/ 8 f42 1"/>
              <a:gd name="f59" fmla="*/ 13 f43 1"/>
              <a:gd name="f60" fmla="*/ 24 f42 1"/>
              <a:gd name="f61" fmla="*/ 42 f42 1"/>
              <a:gd name="f62" fmla="*/ 39 f43 1"/>
              <a:gd name="f63" fmla="*/ 27 f42 1"/>
              <a:gd name="f64" fmla="+- f44 0 f1"/>
              <a:gd name="f65" fmla="*/ f47 1 51"/>
              <a:gd name="f66" fmla="*/ f48 1 53"/>
              <a:gd name="f67" fmla="*/ f49 1 51"/>
              <a:gd name="f68" fmla="*/ f50 1 53"/>
              <a:gd name="f69" fmla="*/ f51 1 51"/>
              <a:gd name="f70" fmla="*/ f52 1 53"/>
              <a:gd name="f71" fmla="*/ f53 1 51"/>
              <a:gd name="f72" fmla="*/ f54 1 53"/>
              <a:gd name="f73" fmla="*/ f55 1 51"/>
              <a:gd name="f74" fmla="*/ f56 1 53"/>
              <a:gd name="f75" fmla="*/ f57 1 51"/>
              <a:gd name="f76" fmla="*/ f58 1 53"/>
              <a:gd name="f77" fmla="*/ f59 1 51"/>
              <a:gd name="f78" fmla="*/ f60 1 53"/>
              <a:gd name="f79" fmla="*/ f61 1 53"/>
              <a:gd name="f80" fmla="*/ f62 1 51"/>
              <a:gd name="f81" fmla="*/ f63 1 53"/>
              <a:gd name="f82" fmla="*/ 0 1 f45"/>
              <a:gd name="f83" fmla="*/ f39 1 f45"/>
              <a:gd name="f84" fmla="*/ 0 1 f46"/>
              <a:gd name="f85" fmla="*/ f40 1 f46"/>
              <a:gd name="f86" fmla="*/ f65 1 f45"/>
              <a:gd name="f87" fmla="*/ f66 1 f46"/>
              <a:gd name="f88" fmla="*/ f67 1 f45"/>
              <a:gd name="f89" fmla="*/ f68 1 f46"/>
              <a:gd name="f90" fmla="*/ f69 1 f45"/>
              <a:gd name="f91" fmla="*/ f70 1 f46"/>
              <a:gd name="f92" fmla="*/ f71 1 f45"/>
              <a:gd name="f93" fmla="*/ f72 1 f46"/>
              <a:gd name="f94" fmla="*/ f73 1 f45"/>
              <a:gd name="f95" fmla="*/ f74 1 f46"/>
              <a:gd name="f96" fmla="*/ f75 1 f45"/>
              <a:gd name="f97" fmla="*/ f76 1 f46"/>
              <a:gd name="f98" fmla="*/ f77 1 f45"/>
              <a:gd name="f99" fmla="*/ f78 1 f46"/>
              <a:gd name="f100" fmla="*/ f79 1 f46"/>
              <a:gd name="f101" fmla="*/ f80 1 f45"/>
              <a:gd name="f102" fmla="*/ f81 1 f46"/>
              <a:gd name="f103" fmla="*/ f82 f36 1"/>
              <a:gd name="f104" fmla="*/ f83 f36 1"/>
              <a:gd name="f105" fmla="*/ f85 f37 1"/>
              <a:gd name="f106" fmla="*/ f84 f37 1"/>
              <a:gd name="f107" fmla="*/ f86 f36 1"/>
              <a:gd name="f108" fmla="*/ f87 f37 1"/>
              <a:gd name="f109" fmla="*/ f88 f36 1"/>
              <a:gd name="f110" fmla="*/ f89 f37 1"/>
              <a:gd name="f111" fmla="*/ f90 f36 1"/>
              <a:gd name="f112" fmla="*/ f91 f37 1"/>
              <a:gd name="f113" fmla="*/ f92 f36 1"/>
              <a:gd name="f114" fmla="*/ f93 f37 1"/>
              <a:gd name="f115" fmla="*/ f94 f36 1"/>
              <a:gd name="f116" fmla="*/ f95 f37 1"/>
              <a:gd name="f117" fmla="*/ f96 f36 1"/>
              <a:gd name="f118" fmla="*/ f97 f37 1"/>
              <a:gd name="f119" fmla="*/ f98 f36 1"/>
              <a:gd name="f120" fmla="*/ f99 f37 1"/>
              <a:gd name="f121" fmla="*/ f100 f37 1"/>
              <a:gd name="f122" fmla="*/ f101 f36 1"/>
              <a:gd name="f123" fmla="*/ f102 f37 1"/>
            </a:gdLst>
            <a:ahLst/>
            <a:cxnLst>
              <a:cxn ang="3cd4">
                <a:pos x="hc" y="t"/>
              </a:cxn>
              <a:cxn ang="0">
                <a:pos x="r" y="vc"/>
              </a:cxn>
              <a:cxn ang="cd4">
                <a:pos x="hc" y="b"/>
              </a:cxn>
              <a:cxn ang="cd2">
                <a:pos x="l" y="vc"/>
              </a:cxn>
              <a:cxn ang="f64">
                <a:pos x="f107" y="f108"/>
              </a:cxn>
              <a:cxn ang="f64">
                <a:pos x="f109" y="f110"/>
              </a:cxn>
              <a:cxn ang="f64">
                <a:pos x="f111" y="f112"/>
              </a:cxn>
              <a:cxn ang="f64">
                <a:pos x="f113" y="f114"/>
              </a:cxn>
              <a:cxn ang="f64">
                <a:pos x="f107" y="f108"/>
              </a:cxn>
              <a:cxn ang="f64">
                <a:pos x="f115" y="f116"/>
              </a:cxn>
              <a:cxn ang="f64">
                <a:pos x="f117" y="f118"/>
              </a:cxn>
              <a:cxn ang="f64">
                <a:pos x="f119" y="f120"/>
              </a:cxn>
              <a:cxn ang="f64">
                <a:pos x="f115" y="f121"/>
              </a:cxn>
              <a:cxn ang="f64">
                <a:pos x="f122" y="f123"/>
              </a:cxn>
              <a:cxn ang="f64">
                <a:pos x="f115" y="f116"/>
              </a:cxn>
            </a:cxnLst>
            <a:rect l="f103" t="f106" r="f104" b="f105"/>
            <a:pathLst>
              <a:path w="51" h="53">
                <a:moveTo>
                  <a:pt x="f8" y="f5"/>
                </a:moveTo>
                <a:cubicBezTo>
                  <a:pt x="f9" y="f5"/>
                  <a:pt x="f6" y="f10"/>
                  <a:pt x="f6" y="f11"/>
                </a:cubicBezTo>
                <a:cubicBezTo>
                  <a:pt x="f6" y="f12"/>
                  <a:pt x="f13" y="f7"/>
                  <a:pt x="f14" y="f15"/>
                </a:cubicBezTo>
                <a:cubicBezTo>
                  <a:pt x="f10" y="f15"/>
                  <a:pt x="f5" y="f16"/>
                  <a:pt x="f17" y="f18"/>
                </a:cubicBezTo>
                <a:cubicBezTo>
                  <a:pt x="f19" y="f20"/>
                  <a:pt x="f21" y="f17"/>
                  <a:pt x="f8" y="f5"/>
                </a:cubicBezTo>
                <a:close/>
                <a:moveTo>
                  <a:pt x="f11" y="f22"/>
                </a:moveTo>
                <a:cubicBezTo>
                  <a:pt x="f14" y="f22"/>
                  <a:pt x="f18" y="f22"/>
                  <a:pt x="f23" y="f20"/>
                </a:cubicBezTo>
                <a:cubicBezTo>
                  <a:pt x="f24" y="f10"/>
                  <a:pt x="f25" y="f26"/>
                  <a:pt x="f10" y="f27"/>
                </a:cubicBezTo>
                <a:cubicBezTo>
                  <a:pt x="f28" y="f29"/>
                  <a:pt x="f18" y="f16"/>
                  <a:pt x="f11" y="f30"/>
                </a:cubicBezTo>
                <a:cubicBezTo>
                  <a:pt x="f31" y="f32"/>
                  <a:pt x="f9" y="f29"/>
                  <a:pt x="f33" y="f34"/>
                </a:cubicBezTo>
                <a:cubicBezTo>
                  <a:pt x="f13" y="f26"/>
                  <a:pt x="f31" y="f10"/>
                  <a:pt x="f11" y="f22"/>
                </a:cubicBezTo>
                <a:close/>
              </a:path>
            </a:pathLst>
          </a:custGeom>
          <a:solidFill>
            <a:schemeClr val="accent2">
              <a:lumMod val="20000"/>
              <a:lumOff val="80000"/>
            </a:schemeClr>
          </a:solidFill>
          <a:ln cap="flat">
            <a:solidFill>
              <a:schemeClr val="accent2">
                <a:lumMod val="50000"/>
              </a:schemeClr>
            </a:solid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6F4570"/>
              </a:solidFill>
              <a:uFillTx/>
              <a:latin typeface="Arial"/>
              <a:ea typeface="Arial"/>
              <a:cs typeface="Arial"/>
            </a:endParaRPr>
          </a:p>
        </p:txBody>
      </p:sp>
      <p:grpSp>
        <p:nvGrpSpPr>
          <p:cNvPr id="21" name="Grupo 18">
            <a:extLst>
              <a:ext uri="{FF2B5EF4-FFF2-40B4-BE49-F238E27FC236}">
                <a16:creationId xmlns:a16="http://schemas.microsoft.com/office/drawing/2014/main" id="{A2CEB457-D9AB-441B-B567-79AF0DEC3AA2}"/>
              </a:ext>
            </a:extLst>
          </p:cNvPr>
          <p:cNvGrpSpPr/>
          <p:nvPr/>
        </p:nvGrpSpPr>
        <p:grpSpPr>
          <a:xfrm>
            <a:off x="0" y="3754158"/>
            <a:ext cx="1188695" cy="997007"/>
            <a:chOff x="859023" y="1865760"/>
            <a:chExt cx="3649663" cy="3022603"/>
          </a:xfrm>
          <a:solidFill>
            <a:schemeClr val="accent2">
              <a:lumMod val="60000"/>
              <a:lumOff val="40000"/>
            </a:schemeClr>
          </a:solidFill>
        </p:grpSpPr>
        <p:sp>
          <p:nvSpPr>
            <p:cNvPr id="22" name="Freeform 5">
              <a:extLst>
                <a:ext uri="{FF2B5EF4-FFF2-40B4-BE49-F238E27FC236}">
                  <a16:creationId xmlns:a16="http://schemas.microsoft.com/office/drawing/2014/main" id="{979C386B-3050-4807-A491-C3859D9B39D2}"/>
                </a:ext>
              </a:extLst>
            </p:cNvPr>
            <p:cNvSpPr/>
            <p:nvPr/>
          </p:nvSpPr>
          <p:spPr>
            <a:xfrm>
              <a:off x="3251386" y="2676979"/>
              <a:ext cx="1257300" cy="2211384"/>
            </a:xfrm>
            <a:custGeom>
              <a:avLst/>
              <a:gdLst>
                <a:gd name="f0" fmla="val 10800000"/>
                <a:gd name="f1" fmla="val 5400000"/>
                <a:gd name="f2" fmla="val 360"/>
                <a:gd name="f3" fmla="val 180"/>
                <a:gd name="f4" fmla="val w"/>
                <a:gd name="f5" fmla="val h"/>
                <a:gd name="f6" fmla="val 0"/>
                <a:gd name="f7" fmla="val 474"/>
                <a:gd name="f8" fmla="val 833"/>
                <a:gd name="f9" fmla="val 155"/>
                <a:gd name="f10" fmla="val 120"/>
                <a:gd name="f11" fmla="val 142"/>
                <a:gd name="f12" fmla="val 115"/>
                <a:gd name="f13" fmla="val 138"/>
                <a:gd name="f14" fmla="val 135"/>
                <a:gd name="f15" fmla="val 130"/>
                <a:gd name="f16" fmla="val 197"/>
                <a:gd name="f17" fmla="val 96"/>
                <a:gd name="f18" fmla="val 264"/>
                <a:gd name="f19" fmla="val 76"/>
                <a:gd name="f20" fmla="val 330"/>
                <a:gd name="f21" fmla="val 71"/>
                <a:gd name="f22" fmla="val 345"/>
                <a:gd name="f23" fmla="val 64"/>
                <a:gd name="f24" fmla="val 358"/>
                <a:gd name="f25" fmla="val 47"/>
                <a:gd name="f26" fmla="val 361"/>
                <a:gd name="f27" fmla="val 20"/>
                <a:gd name="f28" fmla="val 366"/>
                <a:gd name="f29" fmla="val 344"/>
                <a:gd name="f30" fmla="val 7"/>
                <a:gd name="f31" fmla="val 317"/>
                <a:gd name="f32" fmla="val 21"/>
                <a:gd name="f33" fmla="val 269"/>
                <a:gd name="f34" fmla="val 35"/>
                <a:gd name="f35" fmla="val 222"/>
                <a:gd name="f36" fmla="val 50"/>
                <a:gd name="f37" fmla="val 175"/>
                <a:gd name="f38" fmla="val 59"/>
                <a:gd name="f39" fmla="val 144"/>
                <a:gd name="f40" fmla="val 68"/>
                <a:gd name="f41" fmla="val 113"/>
                <a:gd name="f42" fmla="val 78"/>
                <a:gd name="f43" fmla="val 82"/>
                <a:gd name="f44" fmla="val 94"/>
                <a:gd name="f45" fmla="val 31"/>
                <a:gd name="f46" fmla="val 129"/>
                <a:gd name="f47" fmla="val 3"/>
                <a:gd name="f48" fmla="val 182"/>
                <a:gd name="f49" fmla="val 1"/>
                <a:gd name="f50" fmla="val 262"/>
                <a:gd name="f51" fmla="val 301"/>
                <a:gd name="f52" fmla="val 2"/>
                <a:gd name="f53" fmla="val 348"/>
                <a:gd name="f54" fmla="val 5"/>
                <a:gd name="f55" fmla="val 380"/>
                <a:gd name="f56" fmla="val 32"/>
                <a:gd name="f57" fmla="val 394"/>
                <a:gd name="f58" fmla="val 75"/>
                <a:gd name="f59" fmla="val 421"/>
                <a:gd name="f60" fmla="val 153"/>
                <a:gd name="f61" fmla="val 443"/>
                <a:gd name="f62" fmla="val 233"/>
                <a:gd name="f63" fmla="val 467"/>
                <a:gd name="f64" fmla="val 312"/>
                <a:gd name="f65" fmla="val 334"/>
                <a:gd name="f66" fmla="val 465"/>
                <a:gd name="f67" fmla="val 353"/>
                <a:gd name="f68" fmla="val 448"/>
                <a:gd name="f69" fmla="val 428"/>
                <a:gd name="f70" fmla="val 368"/>
                <a:gd name="f71" fmla="val 409"/>
                <a:gd name="f72" fmla="val 401"/>
                <a:gd name="f73" fmla="val 388"/>
                <a:gd name="f74" fmla="val 292"/>
                <a:gd name="f75" fmla="val 376"/>
                <a:gd name="f76" fmla="val 251"/>
                <a:gd name="f77" fmla="val 364"/>
                <a:gd name="f78" fmla="val 209"/>
                <a:gd name="f79" fmla="val 356"/>
                <a:gd name="f80" fmla="val 183"/>
                <a:gd name="f81" fmla="val 347"/>
                <a:gd name="f82" fmla="val 156"/>
                <a:gd name="f83" fmla="val 340"/>
                <a:gd name="f84" fmla="val 337"/>
                <a:gd name="f85" fmla="val 118"/>
                <a:gd name="f86" fmla="val 331"/>
                <a:gd name="f87" fmla="val 116"/>
                <a:gd name="f88" fmla="val 320"/>
                <a:gd name="f89" fmla="val 246"/>
                <a:gd name="f90" fmla="val 392"/>
                <a:gd name="f91" fmla="val 371"/>
                <a:gd name="f92" fmla="val 429"/>
                <a:gd name="f93" fmla="val 499"/>
                <a:gd name="f94" fmla="val 395"/>
                <a:gd name="f95" fmla="val 327"/>
                <a:gd name="f96" fmla="val 506"/>
                <a:gd name="f97" fmla="val 512"/>
                <a:gd name="f98" fmla="val 517"/>
                <a:gd name="f99" fmla="val 605"/>
                <a:gd name="f100" fmla="val 694"/>
                <a:gd name="f101" fmla="val 782"/>
                <a:gd name="f102" fmla="val 814"/>
                <a:gd name="f103" fmla="val 300"/>
                <a:gd name="f104" fmla="val 272"/>
                <a:gd name="f105" fmla="val 821"/>
                <a:gd name="f106" fmla="val 255"/>
                <a:gd name="f107" fmla="val 249"/>
                <a:gd name="f108" fmla="val 801"/>
                <a:gd name="f109" fmla="val 783"/>
                <a:gd name="f110" fmla="val 695"/>
                <a:gd name="f111" fmla="val 606"/>
                <a:gd name="f112" fmla="val 500"/>
                <a:gd name="f113" fmla="val 241"/>
                <a:gd name="f114" fmla="val 235"/>
                <a:gd name="f115" fmla="val 226"/>
                <a:gd name="f116" fmla="val 518"/>
                <a:gd name="f117" fmla="val 607"/>
                <a:gd name="f118" fmla="val 784"/>
                <a:gd name="f119" fmla="val 201"/>
                <a:gd name="f120" fmla="val 832"/>
                <a:gd name="f121" fmla="val 174"/>
                <a:gd name="f122" fmla="val 822"/>
                <a:gd name="f123" fmla="val 161"/>
                <a:gd name="f124" fmla="val 817"/>
                <a:gd name="f125" fmla="val 152"/>
                <a:gd name="f126" fmla="val 809"/>
                <a:gd name="f127" fmla="val 150"/>
                <a:gd name="f128" fmla="val 795"/>
                <a:gd name="f129" fmla="val 149"/>
                <a:gd name="f130" fmla="val 787"/>
                <a:gd name="f131" fmla="val 148"/>
                <a:gd name="f132" fmla="val 779"/>
                <a:gd name="f133" fmla="val 772"/>
                <a:gd name="f134" fmla="val 687"/>
                <a:gd name="f135" fmla="val 602"/>
                <a:gd name="f136" fmla="val 507"/>
                <a:gd name="f137" fmla="val 114"/>
                <a:gd name="f138" fmla="val 81"/>
                <a:gd name="f139" fmla="val 45"/>
                <a:gd name="f140" fmla="val 119"/>
                <a:gd name="f141" fmla="+- 0 0 -90"/>
                <a:gd name="f142" fmla="*/ f4 1 474"/>
                <a:gd name="f143" fmla="*/ f5 1 833"/>
                <a:gd name="f144" fmla="val f6"/>
                <a:gd name="f145" fmla="val f7"/>
                <a:gd name="f146" fmla="val f8"/>
                <a:gd name="f147" fmla="*/ f141 f0 1"/>
                <a:gd name="f148" fmla="+- f146 0 f144"/>
                <a:gd name="f149" fmla="+- f145 0 f144"/>
                <a:gd name="f150" fmla="*/ f147 1 f3"/>
                <a:gd name="f151" fmla="*/ f149 1 474"/>
                <a:gd name="f152" fmla="*/ f148 1 833"/>
                <a:gd name="f153" fmla="*/ 155 f149 1"/>
                <a:gd name="f154" fmla="*/ 120 f148 1"/>
                <a:gd name="f155" fmla="*/ 135 f149 1"/>
                <a:gd name="f156" fmla="*/ 130 f148 1"/>
                <a:gd name="f157" fmla="*/ 76 f149 1"/>
                <a:gd name="f158" fmla="*/ 330 f148 1"/>
                <a:gd name="f159" fmla="*/ 47 f149 1"/>
                <a:gd name="f160" fmla="*/ 361 f148 1"/>
                <a:gd name="f161" fmla="*/ 7 f149 1"/>
                <a:gd name="f162" fmla="*/ 317 f148 1"/>
                <a:gd name="f163" fmla="*/ 50 f149 1"/>
                <a:gd name="f164" fmla="*/ 175 f148 1"/>
                <a:gd name="f165" fmla="*/ 78 f149 1"/>
                <a:gd name="f166" fmla="*/ 82 f148 1"/>
                <a:gd name="f167" fmla="*/ 182 f149 1"/>
                <a:gd name="f168" fmla="*/ 1 f148 1"/>
                <a:gd name="f169" fmla="*/ 301 f149 1"/>
                <a:gd name="f170" fmla="*/ 2 f148 1"/>
                <a:gd name="f171" fmla="*/ 394 f149 1"/>
                <a:gd name="f172" fmla="*/ 75 f148 1"/>
                <a:gd name="f173" fmla="*/ 467 f149 1"/>
                <a:gd name="f174" fmla="*/ 312 f148 1"/>
                <a:gd name="f175" fmla="*/ 448 f149 1"/>
                <a:gd name="f176" fmla="*/ 360 f148 1"/>
                <a:gd name="f177" fmla="*/ 401 f149 1"/>
                <a:gd name="f178" fmla="*/ 334 f148 1"/>
                <a:gd name="f179" fmla="*/ 364 f149 1"/>
                <a:gd name="f180" fmla="*/ 209 f148 1"/>
                <a:gd name="f181" fmla="*/ 340 f149 1"/>
                <a:gd name="f182" fmla="*/ 320 f149 1"/>
                <a:gd name="f183" fmla="*/ 429 f149 1"/>
                <a:gd name="f184" fmla="*/ 499 f148 1"/>
                <a:gd name="f185" fmla="*/ 327 f149 1"/>
                <a:gd name="f186" fmla="*/ 517 f148 1"/>
                <a:gd name="f187" fmla="*/ 782 f148 1"/>
                <a:gd name="f188" fmla="*/ 272 f149 1"/>
                <a:gd name="f189" fmla="*/ 821 f148 1"/>
                <a:gd name="f190" fmla="*/ 249 f149 1"/>
                <a:gd name="f191" fmla="*/ 783 f148 1"/>
                <a:gd name="f192" fmla="*/ 500 f148 1"/>
                <a:gd name="f193" fmla="*/ 226 f149 1"/>
                <a:gd name="f194" fmla="*/ 518 f148 1"/>
                <a:gd name="f195" fmla="*/ 784 f148 1"/>
                <a:gd name="f196" fmla="*/ 174 f149 1"/>
                <a:gd name="f197" fmla="*/ 822 f148 1"/>
                <a:gd name="f198" fmla="*/ 150 f149 1"/>
                <a:gd name="f199" fmla="*/ 795 f148 1"/>
                <a:gd name="f200" fmla="*/ 148 f149 1"/>
                <a:gd name="f201" fmla="*/ 772 f148 1"/>
                <a:gd name="f202" fmla="*/ 45 f149 1"/>
                <a:gd name="f203" fmla="+- f150 0 f1"/>
                <a:gd name="f204" fmla="*/ f153 1 474"/>
                <a:gd name="f205" fmla="*/ f154 1 833"/>
                <a:gd name="f206" fmla="*/ f155 1 474"/>
                <a:gd name="f207" fmla="*/ f156 1 833"/>
                <a:gd name="f208" fmla="*/ f157 1 474"/>
                <a:gd name="f209" fmla="*/ f158 1 833"/>
                <a:gd name="f210" fmla="*/ f159 1 474"/>
                <a:gd name="f211" fmla="*/ f160 1 833"/>
                <a:gd name="f212" fmla="*/ f161 1 474"/>
                <a:gd name="f213" fmla="*/ f162 1 833"/>
                <a:gd name="f214" fmla="*/ f163 1 474"/>
                <a:gd name="f215" fmla="*/ f164 1 833"/>
                <a:gd name="f216" fmla="*/ f165 1 474"/>
                <a:gd name="f217" fmla="*/ f166 1 833"/>
                <a:gd name="f218" fmla="*/ f167 1 474"/>
                <a:gd name="f219" fmla="*/ f168 1 833"/>
                <a:gd name="f220" fmla="*/ f169 1 474"/>
                <a:gd name="f221" fmla="*/ f170 1 833"/>
                <a:gd name="f222" fmla="*/ f171 1 474"/>
                <a:gd name="f223" fmla="*/ f172 1 833"/>
                <a:gd name="f224" fmla="*/ f173 1 474"/>
                <a:gd name="f225" fmla="*/ f174 1 833"/>
                <a:gd name="f226" fmla="*/ f175 1 474"/>
                <a:gd name="f227" fmla="*/ f176 1 833"/>
                <a:gd name="f228" fmla="*/ f177 1 474"/>
                <a:gd name="f229" fmla="*/ f178 1 833"/>
                <a:gd name="f230" fmla="*/ f179 1 474"/>
                <a:gd name="f231" fmla="*/ f180 1 833"/>
                <a:gd name="f232" fmla="*/ f181 1 474"/>
                <a:gd name="f233" fmla="*/ f182 1 474"/>
                <a:gd name="f234" fmla="*/ f183 1 474"/>
                <a:gd name="f235" fmla="*/ f184 1 833"/>
                <a:gd name="f236" fmla="*/ f185 1 474"/>
                <a:gd name="f237" fmla="*/ f186 1 833"/>
                <a:gd name="f238" fmla="*/ f187 1 833"/>
                <a:gd name="f239" fmla="*/ f188 1 474"/>
                <a:gd name="f240" fmla="*/ f189 1 833"/>
                <a:gd name="f241" fmla="*/ f190 1 474"/>
                <a:gd name="f242" fmla="*/ f191 1 833"/>
                <a:gd name="f243" fmla="*/ f192 1 833"/>
                <a:gd name="f244" fmla="*/ f193 1 474"/>
                <a:gd name="f245" fmla="*/ f194 1 833"/>
                <a:gd name="f246" fmla="*/ f195 1 833"/>
                <a:gd name="f247" fmla="*/ f196 1 474"/>
                <a:gd name="f248" fmla="*/ f197 1 833"/>
                <a:gd name="f249" fmla="*/ f198 1 474"/>
                <a:gd name="f250" fmla="*/ f199 1 833"/>
                <a:gd name="f251" fmla="*/ f200 1 474"/>
                <a:gd name="f252" fmla="*/ f201 1 833"/>
                <a:gd name="f253" fmla="*/ f202 1 474"/>
                <a:gd name="f254" fmla="*/ 0 1 f151"/>
                <a:gd name="f255" fmla="*/ f145 1 f151"/>
                <a:gd name="f256" fmla="*/ 0 1 f152"/>
                <a:gd name="f257" fmla="*/ f146 1 f152"/>
                <a:gd name="f258" fmla="*/ f204 1 f151"/>
                <a:gd name="f259" fmla="*/ f205 1 f152"/>
                <a:gd name="f260" fmla="*/ f206 1 f151"/>
                <a:gd name="f261" fmla="*/ f207 1 f152"/>
                <a:gd name="f262" fmla="*/ f208 1 f151"/>
                <a:gd name="f263" fmla="*/ f209 1 f152"/>
                <a:gd name="f264" fmla="*/ f210 1 f151"/>
                <a:gd name="f265" fmla="*/ f211 1 f152"/>
                <a:gd name="f266" fmla="*/ f212 1 f151"/>
                <a:gd name="f267" fmla="*/ f213 1 f152"/>
                <a:gd name="f268" fmla="*/ f214 1 f151"/>
                <a:gd name="f269" fmla="*/ f215 1 f152"/>
                <a:gd name="f270" fmla="*/ f216 1 f151"/>
                <a:gd name="f271" fmla="*/ f217 1 f152"/>
                <a:gd name="f272" fmla="*/ f218 1 f151"/>
                <a:gd name="f273" fmla="*/ f219 1 f152"/>
                <a:gd name="f274" fmla="*/ f220 1 f151"/>
                <a:gd name="f275" fmla="*/ f221 1 f152"/>
                <a:gd name="f276" fmla="*/ f222 1 f151"/>
                <a:gd name="f277" fmla="*/ f223 1 f152"/>
                <a:gd name="f278" fmla="*/ f224 1 f151"/>
                <a:gd name="f279" fmla="*/ f225 1 f152"/>
                <a:gd name="f280" fmla="*/ f226 1 f151"/>
                <a:gd name="f281" fmla="*/ f227 1 f152"/>
                <a:gd name="f282" fmla="*/ f228 1 f151"/>
                <a:gd name="f283" fmla="*/ f229 1 f152"/>
                <a:gd name="f284" fmla="*/ f230 1 f151"/>
                <a:gd name="f285" fmla="*/ f231 1 f152"/>
                <a:gd name="f286" fmla="*/ f232 1 f151"/>
                <a:gd name="f287" fmla="*/ f233 1 f151"/>
                <a:gd name="f288" fmla="*/ f234 1 f151"/>
                <a:gd name="f289" fmla="*/ f235 1 f152"/>
                <a:gd name="f290" fmla="*/ f236 1 f151"/>
                <a:gd name="f291" fmla="*/ f237 1 f152"/>
                <a:gd name="f292" fmla="*/ f238 1 f152"/>
                <a:gd name="f293" fmla="*/ f239 1 f151"/>
                <a:gd name="f294" fmla="*/ f240 1 f152"/>
                <a:gd name="f295" fmla="*/ f241 1 f151"/>
                <a:gd name="f296" fmla="*/ f242 1 f152"/>
                <a:gd name="f297" fmla="*/ f243 1 f152"/>
                <a:gd name="f298" fmla="*/ f244 1 f151"/>
                <a:gd name="f299" fmla="*/ f245 1 f152"/>
                <a:gd name="f300" fmla="*/ f246 1 f152"/>
                <a:gd name="f301" fmla="*/ f247 1 f151"/>
                <a:gd name="f302" fmla="*/ f248 1 f152"/>
                <a:gd name="f303" fmla="*/ f249 1 f151"/>
                <a:gd name="f304" fmla="*/ f250 1 f152"/>
                <a:gd name="f305" fmla="*/ f251 1 f151"/>
                <a:gd name="f306" fmla="*/ f252 1 f152"/>
                <a:gd name="f307" fmla="*/ f253 1 f151"/>
                <a:gd name="f308" fmla="*/ f254 f142 1"/>
                <a:gd name="f309" fmla="*/ f255 f142 1"/>
                <a:gd name="f310" fmla="*/ f257 f143 1"/>
                <a:gd name="f311" fmla="*/ f256 f143 1"/>
                <a:gd name="f312" fmla="*/ f258 f142 1"/>
                <a:gd name="f313" fmla="*/ f259 f143 1"/>
                <a:gd name="f314" fmla="*/ f260 f142 1"/>
                <a:gd name="f315" fmla="*/ f261 f143 1"/>
                <a:gd name="f316" fmla="*/ f262 f142 1"/>
                <a:gd name="f317" fmla="*/ f263 f143 1"/>
                <a:gd name="f318" fmla="*/ f264 f142 1"/>
                <a:gd name="f319" fmla="*/ f265 f143 1"/>
                <a:gd name="f320" fmla="*/ f266 f142 1"/>
                <a:gd name="f321" fmla="*/ f267 f143 1"/>
                <a:gd name="f322" fmla="*/ f268 f142 1"/>
                <a:gd name="f323" fmla="*/ f269 f143 1"/>
                <a:gd name="f324" fmla="*/ f270 f142 1"/>
                <a:gd name="f325" fmla="*/ f271 f143 1"/>
                <a:gd name="f326" fmla="*/ f272 f142 1"/>
                <a:gd name="f327" fmla="*/ f273 f143 1"/>
                <a:gd name="f328" fmla="*/ f274 f142 1"/>
                <a:gd name="f329" fmla="*/ f275 f143 1"/>
                <a:gd name="f330" fmla="*/ f276 f142 1"/>
                <a:gd name="f331" fmla="*/ f277 f143 1"/>
                <a:gd name="f332" fmla="*/ f278 f142 1"/>
                <a:gd name="f333" fmla="*/ f279 f143 1"/>
                <a:gd name="f334" fmla="*/ f280 f142 1"/>
                <a:gd name="f335" fmla="*/ f281 f143 1"/>
                <a:gd name="f336" fmla="*/ f282 f142 1"/>
                <a:gd name="f337" fmla="*/ f283 f143 1"/>
                <a:gd name="f338" fmla="*/ f284 f142 1"/>
                <a:gd name="f339" fmla="*/ f285 f143 1"/>
                <a:gd name="f340" fmla="*/ f286 f142 1"/>
                <a:gd name="f341" fmla="*/ f287 f142 1"/>
                <a:gd name="f342" fmla="*/ f288 f142 1"/>
                <a:gd name="f343" fmla="*/ f289 f143 1"/>
                <a:gd name="f344" fmla="*/ f290 f142 1"/>
                <a:gd name="f345" fmla="*/ f291 f143 1"/>
                <a:gd name="f346" fmla="*/ f292 f143 1"/>
                <a:gd name="f347" fmla="*/ f293 f142 1"/>
                <a:gd name="f348" fmla="*/ f294 f143 1"/>
                <a:gd name="f349" fmla="*/ f295 f142 1"/>
                <a:gd name="f350" fmla="*/ f296 f143 1"/>
                <a:gd name="f351" fmla="*/ f297 f143 1"/>
                <a:gd name="f352" fmla="*/ f298 f142 1"/>
                <a:gd name="f353" fmla="*/ f299 f143 1"/>
                <a:gd name="f354" fmla="*/ f300 f143 1"/>
                <a:gd name="f355" fmla="*/ f301 f142 1"/>
                <a:gd name="f356" fmla="*/ f302 f143 1"/>
                <a:gd name="f357" fmla="*/ f303 f142 1"/>
                <a:gd name="f358" fmla="*/ f304 f143 1"/>
                <a:gd name="f359" fmla="*/ f305 f142 1"/>
                <a:gd name="f360" fmla="*/ f306 f143 1"/>
                <a:gd name="f361" fmla="*/ f307 f142 1"/>
              </a:gdLst>
              <a:ahLst/>
              <a:cxnLst>
                <a:cxn ang="3cd4">
                  <a:pos x="hc" y="t"/>
                </a:cxn>
                <a:cxn ang="0">
                  <a:pos x="r" y="vc"/>
                </a:cxn>
                <a:cxn ang="cd4">
                  <a:pos x="hc" y="b"/>
                </a:cxn>
                <a:cxn ang="cd2">
                  <a:pos x="l" y="vc"/>
                </a:cxn>
                <a:cxn ang="f203">
                  <a:pos x="f312" y="f313"/>
                </a:cxn>
                <a:cxn ang="f203">
                  <a:pos x="f314" y="f315"/>
                </a:cxn>
                <a:cxn ang="f203">
                  <a:pos x="f316" y="f317"/>
                </a:cxn>
                <a:cxn ang="f203">
                  <a:pos x="f318" y="f319"/>
                </a:cxn>
                <a:cxn ang="f203">
                  <a:pos x="f320" y="f321"/>
                </a:cxn>
                <a:cxn ang="f203">
                  <a:pos x="f322" y="f323"/>
                </a:cxn>
                <a:cxn ang="f203">
                  <a:pos x="f324" y="f325"/>
                </a:cxn>
                <a:cxn ang="f203">
                  <a:pos x="f326" y="f327"/>
                </a:cxn>
                <a:cxn ang="f203">
                  <a:pos x="f328" y="f329"/>
                </a:cxn>
                <a:cxn ang="f203">
                  <a:pos x="f330" y="f331"/>
                </a:cxn>
                <a:cxn ang="f203">
                  <a:pos x="f332" y="f333"/>
                </a:cxn>
                <a:cxn ang="f203">
                  <a:pos x="f334" y="f335"/>
                </a:cxn>
                <a:cxn ang="f203">
                  <a:pos x="f336" y="f337"/>
                </a:cxn>
                <a:cxn ang="f203">
                  <a:pos x="f338" y="f339"/>
                </a:cxn>
                <a:cxn ang="f203">
                  <a:pos x="f340" y="f315"/>
                </a:cxn>
                <a:cxn ang="f203">
                  <a:pos x="f341" y="f313"/>
                </a:cxn>
                <a:cxn ang="f203">
                  <a:pos x="f342" y="f343"/>
                </a:cxn>
                <a:cxn ang="f203">
                  <a:pos x="f344" y="f343"/>
                </a:cxn>
                <a:cxn ang="f203">
                  <a:pos x="f344" y="f345"/>
                </a:cxn>
                <a:cxn ang="f203">
                  <a:pos x="f344" y="f346"/>
                </a:cxn>
                <a:cxn ang="f203">
                  <a:pos x="f347" y="f348"/>
                </a:cxn>
                <a:cxn ang="f203">
                  <a:pos x="f349" y="f350"/>
                </a:cxn>
                <a:cxn ang="f203">
                  <a:pos x="f349" y="f345"/>
                </a:cxn>
                <a:cxn ang="f203">
                  <a:pos x="f349" y="f351"/>
                </a:cxn>
                <a:cxn ang="f203">
                  <a:pos x="f352" y="f351"/>
                </a:cxn>
                <a:cxn ang="f203">
                  <a:pos x="f352" y="f353"/>
                </a:cxn>
                <a:cxn ang="f203">
                  <a:pos x="f352" y="f354"/>
                </a:cxn>
                <a:cxn ang="f203">
                  <a:pos x="f355" y="f356"/>
                </a:cxn>
                <a:cxn ang="f203">
                  <a:pos x="f357" y="f358"/>
                </a:cxn>
                <a:cxn ang="f203">
                  <a:pos x="f359" y="f360"/>
                </a:cxn>
                <a:cxn ang="f203">
                  <a:pos x="f359" y="f353"/>
                </a:cxn>
                <a:cxn ang="f203">
                  <a:pos x="f359" y="f343"/>
                </a:cxn>
                <a:cxn ang="f203">
                  <a:pos x="f361" y="f343"/>
                </a:cxn>
                <a:cxn ang="f203">
                  <a:pos x="f312" y="f313"/>
                </a:cxn>
              </a:cxnLst>
              <a:rect l="f308" t="f311" r="f309" b="f310"/>
              <a:pathLst>
                <a:path w="474" h="833">
                  <a:moveTo>
                    <a:pt x="f9" y="f10"/>
                  </a:moveTo>
                  <a:cubicBezTo>
                    <a:pt x="f11" y="f12"/>
                    <a:pt x="f13" y="f10"/>
                    <a:pt x="f14" y="f15"/>
                  </a:cubicBezTo>
                  <a:cubicBezTo>
                    <a:pt x="f12" y="f16"/>
                    <a:pt x="f17" y="f18"/>
                    <a:pt x="f19" y="f20"/>
                  </a:cubicBezTo>
                  <a:cubicBezTo>
                    <a:pt x="f21" y="f22"/>
                    <a:pt x="f23" y="f24"/>
                    <a:pt x="f25" y="f26"/>
                  </a:cubicBezTo>
                  <a:cubicBezTo>
                    <a:pt x="f27" y="f28"/>
                    <a:pt x="f6" y="f29"/>
                    <a:pt x="f30" y="f31"/>
                  </a:cubicBezTo>
                  <a:cubicBezTo>
                    <a:pt x="f32" y="f33"/>
                    <a:pt x="f34" y="f35"/>
                    <a:pt x="f36" y="f37"/>
                  </a:cubicBezTo>
                  <a:cubicBezTo>
                    <a:pt x="f38" y="f39"/>
                    <a:pt x="f40" y="f41"/>
                    <a:pt x="f42" y="f43"/>
                  </a:cubicBezTo>
                  <a:cubicBezTo>
                    <a:pt x="f44" y="f45"/>
                    <a:pt x="f46" y="f47"/>
                    <a:pt x="f48" y="f49"/>
                  </a:cubicBezTo>
                  <a:cubicBezTo>
                    <a:pt x="f35" y="f6"/>
                    <a:pt x="f50" y="f6"/>
                    <a:pt x="f51" y="f52"/>
                  </a:cubicBezTo>
                  <a:cubicBezTo>
                    <a:pt x="f53" y="f54"/>
                    <a:pt x="f55" y="f56"/>
                    <a:pt x="f57" y="f58"/>
                  </a:cubicBezTo>
                  <a:cubicBezTo>
                    <a:pt x="f59" y="f60"/>
                    <a:pt x="f61" y="f62"/>
                    <a:pt x="f63" y="f64"/>
                  </a:cubicBezTo>
                  <a:cubicBezTo>
                    <a:pt x="f7" y="f65"/>
                    <a:pt x="f66" y="f67"/>
                    <a:pt x="f68" y="f2"/>
                  </a:cubicBezTo>
                  <a:cubicBezTo>
                    <a:pt x="f69" y="f70"/>
                    <a:pt x="f71" y="f24"/>
                    <a:pt x="f72" y="f65"/>
                  </a:cubicBezTo>
                  <a:cubicBezTo>
                    <a:pt x="f73" y="f74"/>
                    <a:pt x="f75" y="f76"/>
                    <a:pt x="f77" y="f78"/>
                  </a:cubicBezTo>
                  <a:cubicBezTo>
                    <a:pt x="f79" y="f80"/>
                    <a:pt x="f81" y="f82"/>
                    <a:pt x="f83" y="f15"/>
                  </a:cubicBezTo>
                  <a:cubicBezTo>
                    <a:pt x="f84" y="f85"/>
                    <a:pt x="f86" y="f87"/>
                    <a:pt x="f88" y="f10"/>
                  </a:cubicBezTo>
                  <a:cubicBezTo>
                    <a:pt x="f79" y="f89"/>
                    <a:pt x="f90" y="f91"/>
                    <a:pt x="f92" y="f93"/>
                  </a:cubicBezTo>
                  <a:cubicBezTo>
                    <a:pt x="f94" y="f93"/>
                    <a:pt x="f26" y="f93"/>
                    <a:pt x="f95" y="f93"/>
                  </a:cubicBezTo>
                  <a:cubicBezTo>
                    <a:pt x="f95" y="f96"/>
                    <a:pt x="f95" y="f97"/>
                    <a:pt x="f95" y="f98"/>
                  </a:cubicBezTo>
                  <a:cubicBezTo>
                    <a:pt x="f95" y="f99"/>
                    <a:pt x="f95" y="f100"/>
                    <a:pt x="f95" y="f101"/>
                  </a:cubicBezTo>
                  <a:cubicBezTo>
                    <a:pt x="f95" y="f102"/>
                    <a:pt x="f103" y="f8"/>
                    <a:pt x="f104" y="f105"/>
                  </a:cubicBezTo>
                  <a:cubicBezTo>
                    <a:pt x="f106" y="f102"/>
                    <a:pt x="f107" y="f108"/>
                    <a:pt x="f107" y="f109"/>
                  </a:cubicBezTo>
                  <a:cubicBezTo>
                    <a:pt x="f107" y="f110"/>
                    <a:pt x="f107" y="f111"/>
                    <a:pt x="f107" y="f98"/>
                  </a:cubicBezTo>
                  <a:cubicBezTo>
                    <a:pt x="f107" y="f97"/>
                    <a:pt x="f107" y="f96"/>
                    <a:pt x="f107" y="f112"/>
                  </a:cubicBezTo>
                  <a:cubicBezTo>
                    <a:pt x="f113" y="f112"/>
                    <a:pt x="f114" y="f112"/>
                    <a:pt x="f115" y="f112"/>
                  </a:cubicBezTo>
                  <a:cubicBezTo>
                    <a:pt x="f115" y="f96"/>
                    <a:pt x="f115" y="f97"/>
                    <a:pt x="f115" y="f116"/>
                  </a:cubicBezTo>
                  <a:cubicBezTo>
                    <a:pt x="f115" y="f117"/>
                    <a:pt x="f115" y="f110"/>
                    <a:pt x="f115" y="f118"/>
                  </a:cubicBezTo>
                  <a:cubicBezTo>
                    <a:pt x="f115" y="f102"/>
                    <a:pt x="f119" y="f120"/>
                    <a:pt x="f121" y="f122"/>
                  </a:cubicBezTo>
                  <a:cubicBezTo>
                    <a:pt x="f123" y="f124"/>
                    <a:pt x="f125" y="f126"/>
                    <a:pt x="f127" y="f128"/>
                  </a:cubicBezTo>
                  <a:cubicBezTo>
                    <a:pt x="f129" y="f130"/>
                    <a:pt x="f131" y="f132"/>
                    <a:pt x="f131" y="f133"/>
                  </a:cubicBezTo>
                  <a:cubicBezTo>
                    <a:pt x="f131" y="f134"/>
                    <a:pt x="f131" y="f135"/>
                    <a:pt x="f131" y="f116"/>
                  </a:cubicBezTo>
                  <a:cubicBezTo>
                    <a:pt x="f131" y="f97"/>
                    <a:pt x="f131" y="f136"/>
                    <a:pt x="f131" y="f93"/>
                  </a:cubicBezTo>
                  <a:cubicBezTo>
                    <a:pt x="f137" y="f93"/>
                    <a:pt x="f138" y="f93"/>
                    <a:pt x="f139" y="f93"/>
                  </a:cubicBezTo>
                  <a:cubicBezTo>
                    <a:pt x="f43" y="f91"/>
                    <a:pt x="f140" y="f89"/>
                    <a:pt x="f9" y="f10"/>
                  </a:cubicBezTo>
                  <a:close/>
                </a:path>
              </a:pathLst>
            </a:custGeom>
            <a:grp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AR" sz="1400" b="0" i="0" u="none" strike="noStrike" kern="0" cap="none" spc="0" baseline="0">
                <a:solidFill>
                  <a:srgbClr val="000000"/>
                </a:solidFill>
                <a:uFillTx/>
                <a:latin typeface="Arial"/>
                <a:ea typeface="Arial"/>
                <a:cs typeface="Arial"/>
              </a:endParaRPr>
            </a:p>
          </p:txBody>
        </p:sp>
        <p:sp>
          <p:nvSpPr>
            <p:cNvPr id="23" name="Freeform 6">
              <a:extLst>
                <a:ext uri="{FF2B5EF4-FFF2-40B4-BE49-F238E27FC236}">
                  <a16:creationId xmlns:a16="http://schemas.microsoft.com/office/drawing/2014/main" id="{C6D05707-C129-43BE-90C8-8F056043C935}"/>
                </a:ext>
              </a:extLst>
            </p:cNvPr>
            <p:cNvSpPr/>
            <p:nvPr/>
          </p:nvSpPr>
          <p:spPr>
            <a:xfrm>
              <a:off x="859023" y="2637285"/>
              <a:ext cx="888997" cy="2222504"/>
            </a:xfrm>
            <a:custGeom>
              <a:avLst/>
              <a:gdLst>
                <a:gd name="f0" fmla="val 10800000"/>
                <a:gd name="f1" fmla="val 5400000"/>
                <a:gd name="f2" fmla="val 180"/>
                <a:gd name="f3" fmla="val w"/>
                <a:gd name="f4" fmla="val h"/>
                <a:gd name="f5" fmla="val 0"/>
                <a:gd name="f6" fmla="val 335"/>
                <a:gd name="f7" fmla="val 837"/>
                <a:gd name="f8" fmla="val 241"/>
                <a:gd name="f9" fmla="val 3"/>
                <a:gd name="f10" fmla="val 226"/>
                <a:gd name="f11" fmla="val 21"/>
                <a:gd name="f12" fmla="val 213"/>
                <a:gd name="f13" fmla="val 37"/>
                <a:gd name="f14" fmla="val 200"/>
                <a:gd name="f15" fmla="val 54"/>
                <a:gd name="f16" fmla="val 189"/>
                <a:gd name="f17" fmla="val 67"/>
                <a:gd name="f18" fmla="val 184"/>
                <a:gd name="f19" fmla="val 81"/>
                <a:gd name="f20" fmla="val 188"/>
                <a:gd name="f21" fmla="val 98"/>
                <a:gd name="f22" fmla="val 194"/>
                <a:gd name="f23" fmla="val 116"/>
                <a:gd name="f24" fmla="val 206"/>
                <a:gd name="f25" fmla="val 128"/>
                <a:gd name="f26" fmla="val 224"/>
                <a:gd name="f27" fmla="val 133"/>
                <a:gd name="f28" fmla="val 243"/>
                <a:gd name="f29" fmla="val 137"/>
                <a:gd name="f30" fmla="val 258"/>
                <a:gd name="f31" fmla="val 131"/>
                <a:gd name="f32" fmla="val 270"/>
                <a:gd name="f33" fmla="val 117"/>
                <a:gd name="f34" fmla="val 281"/>
                <a:gd name="f35" fmla="val 105"/>
                <a:gd name="f36" fmla="val 291"/>
                <a:gd name="f37" fmla="val 92"/>
                <a:gd name="f38" fmla="val 301"/>
                <a:gd name="f39" fmla="val 79"/>
                <a:gd name="f40" fmla="val 302"/>
                <a:gd name="f41" fmla="val 80"/>
                <a:gd name="f42" fmla="val 304"/>
                <a:gd name="f43" fmla="val 305"/>
                <a:gd name="f44" fmla="val 82"/>
                <a:gd name="f45" fmla="val 91"/>
                <a:gd name="f46" fmla="val 298"/>
                <a:gd name="f47" fmla="val 102"/>
                <a:gd name="f48" fmla="val 292"/>
                <a:gd name="f49" fmla="val 110"/>
                <a:gd name="f50" fmla="val 169"/>
                <a:gd name="f51" fmla="val 222"/>
                <a:gd name="f52" fmla="val 285"/>
                <a:gd name="f53" fmla="val 167"/>
                <a:gd name="f54" fmla="val 322"/>
                <a:gd name="f55" fmla="val 168"/>
                <a:gd name="f56" fmla="val 323"/>
                <a:gd name="f57" fmla="val 199"/>
                <a:gd name="f58" fmla="val 353"/>
                <a:gd name="f59" fmla="val 236"/>
                <a:gd name="f60" fmla="val 389"/>
                <a:gd name="f61" fmla="val 273"/>
                <a:gd name="f62" fmla="val 424"/>
                <a:gd name="f63" fmla="val 310"/>
                <a:gd name="f64" fmla="val 459"/>
                <a:gd name="f65" fmla="val 328"/>
                <a:gd name="f66" fmla="val 477"/>
                <a:gd name="f67" fmla="val 497"/>
                <a:gd name="f68" fmla="val 329"/>
                <a:gd name="f69" fmla="val 521"/>
                <a:gd name="f70" fmla="val 306"/>
                <a:gd name="f71" fmla="val 611"/>
                <a:gd name="f72" fmla="val 283"/>
                <a:gd name="f73" fmla="val 700"/>
                <a:gd name="f74" fmla="val 260"/>
                <a:gd name="f75" fmla="val 790"/>
                <a:gd name="f76" fmla="val 254"/>
                <a:gd name="f77" fmla="val 815"/>
                <a:gd name="f78" fmla="val 237"/>
                <a:gd name="f79" fmla="val 829"/>
                <a:gd name="f80" fmla="val 833"/>
                <a:gd name="f81" fmla="val 191"/>
                <a:gd name="f82" fmla="val 172"/>
                <a:gd name="f83" fmla="val 157"/>
                <a:gd name="f84" fmla="val 811"/>
                <a:gd name="f85" fmla="val 146"/>
                <a:gd name="f86" fmla="val 797"/>
                <a:gd name="f87" fmla="val 143"/>
                <a:gd name="f88" fmla="val 780"/>
                <a:gd name="f89" fmla="val 147"/>
                <a:gd name="f90" fmla="val 763"/>
                <a:gd name="f91" fmla="val 160"/>
                <a:gd name="f92" fmla="val 710"/>
                <a:gd name="f93" fmla="val 174"/>
                <a:gd name="f94" fmla="val 657"/>
                <a:gd name="f95" fmla="val 187"/>
                <a:gd name="f96" fmla="val 604"/>
                <a:gd name="f97" fmla="val 193"/>
                <a:gd name="f98" fmla="val 580"/>
                <a:gd name="f99" fmla="val 555"/>
                <a:gd name="f100" fmla="val 205"/>
                <a:gd name="f101" fmla="val 531"/>
                <a:gd name="f102" fmla="val 527"/>
                <a:gd name="f103" fmla="val 204"/>
                <a:gd name="f104" fmla="val 201"/>
                <a:gd name="f105" fmla="val 518"/>
                <a:gd name="f106" fmla="val 156"/>
                <a:gd name="f107" fmla="val 474"/>
                <a:gd name="f108" fmla="val 111"/>
                <a:gd name="f109" fmla="val 431"/>
                <a:gd name="f110" fmla="val 388"/>
                <a:gd name="f111" fmla="val 64"/>
                <a:gd name="f112" fmla="val 385"/>
                <a:gd name="f113" fmla="val 60"/>
                <a:gd name="f114" fmla="val 383"/>
                <a:gd name="f115" fmla="val 57"/>
                <a:gd name="f116" fmla="val 381"/>
                <a:gd name="f117" fmla="val 14"/>
                <a:gd name="f118" fmla="val 354"/>
                <a:gd name="f119" fmla="val 318"/>
                <a:gd name="f120" fmla="val 269"/>
                <a:gd name="f121" fmla="val 38"/>
                <a:gd name="f122" fmla="val 108"/>
                <a:gd name="f123" fmla="val 140"/>
                <a:gd name="f124" fmla="val 44"/>
                <a:gd name="f125" fmla="val 16"/>
                <a:gd name="f126" fmla="val 198"/>
                <a:gd name="f127" fmla="+- 0 0 -90"/>
                <a:gd name="f128" fmla="*/ f3 1 335"/>
                <a:gd name="f129" fmla="*/ f4 1 837"/>
                <a:gd name="f130" fmla="val f5"/>
                <a:gd name="f131" fmla="val f6"/>
                <a:gd name="f132" fmla="val f7"/>
                <a:gd name="f133" fmla="*/ f127 f0 1"/>
                <a:gd name="f134" fmla="+- f132 0 f130"/>
                <a:gd name="f135" fmla="+- f131 0 f130"/>
                <a:gd name="f136" fmla="*/ f133 1 f2"/>
                <a:gd name="f137" fmla="*/ f135 1 335"/>
                <a:gd name="f138" fmla="*/ f134 1 837"/>
                <a:gd name="f139" fmla="*/ 241 f135 1"/>
                <a:gd name="f140" fmla="*/ 3 f134 1"/>
                <a:gd name="f141" fmla="*/ 200 f135 1"/>
                <a:gd name="f142" fmla="*/ 54 f134 1"/>
                <a:gd name="f143" fmla="*/ 188 f135 1"/>
                <a:gd name="f144" fmla="*/ 98 f134 1"/>
                <a:gd name="f145" fmla="*/ 224 f135 1"/>
                <a:gd name="f146" fmla="*/ 133 f134 1"/>
                <a:gd name="f147" fmla="*/ 270 f135 1"/>
                <a:gd name="f148" fmla="*/ 117 f134 1"/>
                <a:gd name="f149" fmla="*/ 301 f135 1"/>
                <a:gd name="f150" fmla="*/ 79 f134 1"/>
                <a:gd name="f151" fmla="*/ 305 f135 1"/>
                <a:gd name="f152" fmla="*/ 82 f134 1"/>
                <a:gd name="f153" fmla="*/ 292 f135 1"/>
                <a:gd name="f154" fmla="*/ 110 f134 1"/>
                <a:gd name="f155" fmla="*/ 285 f134 1"/>
                <a:gd name="f156" fmla="*/ 199 f135 1"/>
                <a:gd name="f157" fmla="*/ 353 f134 1"/>
                <a:gd name="f158" fmla="*/ 310 f135 1"/>
                <a:gd name="f159" fmla="*/ 459 f134 1"/>
                <a:gd name="f160" fmla="*/ 329 f135 1"/>
                <a:gd name="f161" fmla="*/ 521 f134 1"/>
                <a:gd name="f162" fmla="*/ 260 f135 1"/>
                <a:gd name="f163" fmla="*/ 790 f134 1"/>
                <a:gd name="f164" fmla="*/ 213 f135 1"/>
                <a:gd name="f165" fmla="*/ 833 f134 1"/>
                <a:gd name="f166" fmla="*/ 157 f135 1"/>
                <a:gd name="f167" fmla="*/ 811 f134 1"/>
                <a:gd name="f168" fmla="*/ 147 f135 1"/>
                <a:gd name="f169" fmla="*/ 763 f134 1"/>
                <a:gd name="f170" fmla="*/ 187 f135 1"/>
                <a:gd name="f171" fmla="*/ 604 f134 1"/>
                <a:gd name="f172" fmla="*/ 205 f135 1"/>
                <a:gd name="f173" fmla="*/ 531 f134 1"/>
                <a:gd name="f174" fmla="*/ 201 f135 1"/>
                <a:gd name="f175" fmla="*/ 518 f134 1"/>
                <a:gd name="f176" fmla="*/ 67 f135 1"/>
                <a:gd name="f177" fmla="*/ 388 f134 1"/>
                <a:gd name="f178" fmla="*/ 57 f135 1"/>
                <a:gd name="f179" fmla="*/ 381 f134 1"/>
                <a:gd name="f180" fmla="*/ 14 f135 1"/>
                <a:gd name="f181" fmla="*/ 269 f134 1"/>
                <a:gd name="f182" fmla="*/ 140 f135 1"/>
                <a:gd name="f183" fmla="*/ 44 f134 1"/>
                <a:gd name="f184" fmla="+- f136 0 f1"/>
                <a:gd name="f185" fmla="*/ f139 1 335"/>
                <a:gd name="f186" fmla="*/ f140 1 837"/>
                <a:gd name="f187" fmla="*/ f141 1 335"/>
                <a:gd name="f188" fmla="*/ f142 1 837"/>
                <a:gd name="f189" fmla="*/ f143 1 335"/>
                <a:gd name="f190" fmla="*/ f144 1 837"/>
                <a:gd name="f191" fmla="*/ f145 1 335"/>
                <a:gd name="f192" fmla="*/ f146 1 837"/>
                <a:gd name="f193" fmla="*/ f147 1 335"/>
                <a:gd name="f194" fmla="*/ f148 1 837"/>
                <a:gd name="f195" fmla="*/ f149 1 335"/>
                <a:gd name="f196" fmla="*/ f150 1 837"/>
                <a:gd name="f197" fmla="*/ f151 1 335"/>
                <a:gd name="f198" fmla="*/ f152 1 837"/>
                <a:gd name="f199" fmla="*/ f153 1 335"/>
                <a:gd name="f200" fmla="*/ f154 1 837"/>
                <a:gd name="f201" fmla="*/ f155 1 837"/>
                <a:gd name="f202" fmla="*/ f156 1 335"/>
                <a:gd name="f203" fmla="*/ f157 1 837"/>
                <a:gd name="f204" fmla="*/ f158 1 335"/>
                <a:gd name="f205" fmla="*/ f159 1 837"/>
                <a:gd name="f206" fmla="*/ f160 1 335"/>
                <a:gd name="f207" fmla="*/ f161 1 837"/>
                <a:gd name="f208" fmla="*/ f162 1 335"/>
                <a:gd name="f209" fmla="*/ f163 1 837"/>
                <a:gd name="f210" fmla="*/ f164 1 335"/>
                <a:gd name="f211" fmla="*/ f165 1 837"/>
                <a:gd name="f212" fmla="*/ f166 1 335"/>
                <a:gd name="f213" fmla="*/ f167 1 837"/>
                <a:gd name="f214" fmla="*/ f168 1 335"/>
                <a:gd name="f215" fmla="*/ f169 1 837"/>
                <a:gd name="f216" fmla="*/ f170 1 335"/>
                <a:gd name="f217" fmla="*/ f171 1 837"/>
                <a:gd name="f218" fmla="*/ f172 1 335"/>
                <a:gd name="f219" fmla="*/ f173 1 837"/>
                <a:gd name="f220" fmla="*/ f174 1 335"/>
                <a:gd name="f221" fmla="*/ f175 1 837"/>
                <a:gd name="f222" fmla="*/ f176 1 335"/>
                <a:gd name="f223" fmla="*/ f177 1 837"/>
                <a:gd name="f224" fmla="*/ f178 1 335"/>
                <a:gd name="f225" fmla="*/ f179 1 837"/>
                <a:gd name="f226" fmla="*/ f180 1 335"/>
                <a:gd name="f227" fmla="*/ f181 1 837"/>
                <a:gd name="f228" fmla="*/ f182 1 335"/>
                <a:gd name="f229" fmla="*/ f183 1 837"/>
                <a:gd name="f230" fmla="*/ 0 1 f137"/>
                <a:gd name="f231" fmla="*/ f131 1 f137"/>
                <a:gd name="f232" fmla="*/ 0 1 f138"/>
                <a:gd name="f233" fmla="*/ f132 1 f138"/>
                <a:gd name="f234" fmla="*/ f185 1 f137"/>
                <a:gd name="f235" fmla="*/ f186 1 f138"/>
                <a:gd name="f236" fmla="*/ f187 1 f137"/>
                <a:gd name="f237" fmla="*/ f188 1 f138"/>
                <a:gd name="f238" fmla="*/ f189 1 f137"/>
                <a:gd name="f239" fmla="*/ f190 1 f138"/>
                <a:gd name="f240" fmla="*/ f191 1 f137"/>
                <a:gd name="f241" fmla="*/ f192 1 f138"/>
                <a:gd name="f242" fmla="*/ f193 1 f137"/>
                <a:gd name="f243" fmla="*/ f194 1 f138"/>
                <a:gd name="f244" fmla="*/ f195 1 f137"/>
                <a:gd name="f245" fmla="*/ f196 1 f138"/>
                <a:gd name="f246" fmla="*/ f197 1 f137"/>
                <a:gd name="f247" fmla="*/ f198 1 f138"/>
                <a:gd name="f248" fmla="*/ f199 1 f137"/>
                <a:gd name="f249" fmla="*/ f200 1 f138"/>
                <a:gd name="f250" fmla="*/ f201 1 f138"/>
                <a:gd name="f251" fmla="*/ f202 1 f137"/>
                <a:gd name="f252" fmla="*/ f203 1 f138"/>
                <a:gd name="f253" fmla="*/ f204 1 f137"/>
                <a:gd name="f254" fmla="*/ f205 1 f138"/>
                <a:gd name="f255" fmla="*/ f206 1 f137"/>
                <a:gd name="f256" fmla="*/ f207 1 f138"/>
                <a:gd name="f257" fmla="*/ f208 1 f137"/>
                <a:gd name="f258" fmla="*/ f209 1 f138"/>
                <a:gd name="f259" fmla="*/ f210 1 f137"/>
                <a:gd name="f260" fmla="*/ f211 1 f138"/>
                <a:gd name="f261" fmla="*/ f212 1 f137"/>
                <a:gd name="f262" fmla="*/ f213 1 f138"/>
                <a:gd name="f263" fmla="*/ f214 1 f137"/>
                <a:gd name="f264" fmla="*/ f215 1 f138"/>
                <a:gd name="f265" fmla="*/ f216 1 f137"/>
                <a:gd name="f266" fmla="*/ f217 1 f138"/>
                <a:gd name="f267" fmla="*/ f218 1 f137"/>
                <a:gd name="f268" fmla="*/ f219 1 f138"/>
                <a:gd name="f269" fmla="*/ f220 1 f137"/>
                <a:gd name="f270" fmla="*/ f221 1 f138"/>
                <a:gd name="f271" fmla="*/ f222 1 f137"/>
                <a:gd name="f272" fmla="*/ f223 1 f138"/>
                <a:gd name="f273" fmla="*/ f224 1 f137"/>
                <a:gd name="f274" fmla="*/ f225 1 f138"/>
                <a:gd name="f275" fmla="*/ f226 1 f137"/>
                <a:gd name="f276" fmla="*/ f227 1 f138"/>
                <a:gd name="f277" fmla="*/ f228 1 f137"/>
                <a:gd name="f278" fmla="*/ f229 1 f138"/>
                <a:gd name="f279" fmla="*/ f230 f128 1"/>
                <a:gd name="f280" fmla="*/ f231 f128 1"/>
                <a:gd name="f281" fmla="*/ f233 f129 1"/>
                <a:gd name="f282" fmla="*/ f232 f129 1"/>
                <a:gd name="f283" fmla="*/ f234 f128 1"/>
                <a:gd name="f284" fmla="*/ f235 f129 1"/>
                <a:gd name="f285" fmla="*/ f236 f128 1"/>
                <a:gd name="f286" fmla="*/ f237 f129 1"/>
                <a:gd name="f287" fmla="*/ f238 f128 1"/>
                <a:gd name="f288" fmla="*/ f239 f129 1"/>
                <a:gd name="f289" fmla="*/ f240 f128 1"/>
                <a:gd name="f290" fmla="*/ f241 f129 1"/>
                <a:gd name="f291" fmla="*/ f242 f128 1"/>
                <a:gd name="f292" fmla="*/ f243 f129 1"/>
                <a:gd name="f293" fmla="*/ f244 f128 1"/>
                <a:gd name="f294" fmla="*/ f245 f129 1"/>
                <a:gd name="f295" fmla="*/ f246 f128 1"/>
                <a:gd name="f296" fmla="*/ f247 f129 1"/>
                <a:gd name="f297" fmla="*/ f248 f128 1"/>
                <a:gd name="f298" fmla="*/ f249 f129 1"/>
                <a:gd name="f299" fmla="*/ f250 f129 1"/>
                <a:gd name="f300" fmla="*/ f251 f128 1"/>
                <a:gd name="f301" fmla="*/ f252 f129 1"/>
                <a:gd name="f302" fmla="*/ f253 f128 1"/>
                <a:gd name="f303" fmla="*/ f254 f129 1"/>
                <a:gd name="f304" fmla="*/ f255 f128 1"/>
                <a:gd name="f305" fmla="*/ f256 f129 1"/>
                <a:gd name="f306" fmla="*/ f257 f128 1"/>
                <a:gd name="f307" fmla="*/ f258 f129 1"/>
                <a:gd name="f308" fmla="*/ f259 f128 1"/>
                <a:gd name="f309" fmla="*/ f260 f129 1"/>
                <a:gd name="f310" fmla="*/ f261 f128 1"/>
                <a:gd name="f311" fmla="*/ f262 f129 1"/>
                <a:gd name="f312" fmla="*/ f263 f128 1"/>
                <a:gd name="f313" fmla="*/ f264 f129 1"/>
                <a:gd name="f314" fmla="*/ f265 f128 1"/>
                <a:gd name="f315" fmla="*/ f266 f129 1"/>
                <a:gd name="f316" fmla="*/ f267 f128 1"/>
                <a:gd name="f317" fmla="*/ f268 f129 1"/>
                <a:gd name="f318" fmla="*/ f269 f128 1"/>
                <a:gd name="f319" fmla="*/ f270 f129 1"/>
                <a:gd name="f320" fmla="*/ f271 f128 1"/>
                <a:gd name="f321" fmla="*/ f272 f129 1"/>
                <a:gd name="f322" fmla="*/ f273 f128 1"/>
                <a:gd name="f323" fmla="*/ f274 f129 1"/>
                <a:gd name="f324" fmla="*/ f275 f128 1"/>
                <a:gd name="f325" fmla="*/ f276 f129 1"/>
                <a:gd name="f326" fmla="*/ f277 f128 1"/>
                <a:gd name="f327" fmla="*/ f278 f129 1"/>
              </a:gdLst>
              <a:ahLst/>
              <a:cxnLst>
                <a:cxn ang="3cd4">
                  <a:pos x="hc" y="t"/>
                </a:cxn>
                <a:cxn ang="0">
                  <a:pos x="r" y="vc"/>
                </a:cxn>
                <a:cxn ang="cd4">
                  <a:pos x="hc" y="b"/>
                </a:cxn>
                <a:cxn ang="cd2">
                  <a:pos x="l" y="vc"/>
                </a:cxn>
                <a:cxn ang="f184">
                  <a:pos x="f283" y="f284"/>
                </a:cxn>
                <a:cxn ang="f184">
                  <a:pos x="f285" y="f286"/>
                </a:cxn>
                <a:cxn ang="f184">
                  <a:pos x="f287" y="f288"/>
                </a:cxn>
                <a:cxn ang="f184">
                  <a:pos x="f289" y="f290"/>
                </a:cxn>
                <a:cxn ang="f184">
                  <a:pos x="f291" y="f292"/>
                </a:cxn>
                <a:cxn ang="f184">
                  <a:pos x="f293" y="f294"/>
                </a:cxn>
                <a:cxn ang="f184">
                  <a:pos x="f295" y="f296"/>
                </a:cxn>
                <a:cxn ang="f184">
                  <a:pos x="f297" y="f298"/>
                </a:cxn>
                <a:cxn ang="f184">
                  <a:pos x="f287" y="f299"/>
                </a:cxn>
                <a:cxn ang="f184">
                  <a:pos x="f300" y="f301"/>
                </a:cxn>
                <a:cxn ang="f184">
                  <a:pos x="f302" y="f303"/>
                </a:cxn>
                <a:cxn ang="f184">
                  <a:pos x="f304" y="f305"/>
                </a:cxn>
                <a:cxn ang="f184">
                  <a:pos x="f306" y="f307"/>
                </a:cxn>
                <a:cxn ang="f184">
                  <a:pos x="f308" y="f309"/>
                </a:cxn>
                <a:cxn ang="f184">
                  <a:pos x="f310" y="f311"/>
                </a:cxn>
                <a:cxn ang="f184">
                  <a:pos x="f312" y="f313"/>
                </a:cxn>
                <a:cxn ang="f184">
                  <a:pos x="f314" y="f315"/>
                </a:cxn>
                <a:cxn ang="f184">
                  <a:pos x="f316" y="f317"/>
                </a:cxn>
                <a:cxn ang="f184">
                  <a:pos x="f318" y="f319"/>
                </a:cxn>
                <a:cxn ang="f184">
                  <a:pos x="f320" y="f321"/>
                </a:cxn>
                <a:cxn ang="f184">
                  <a:pos x="f322" y="f323"/>
                </a:cxn>
                <a:cxn ang="f184">
                  <a:pos x="f324" y="f325"/>
                </a:cxn>
                <a:cxn ang="f184">
                  <a:pos x="f326" y="f327"/>
                </a:cxn>
                <a:cxn ang="f184">
                  <a:pos x="f283" y="f284"/>
                </a:cxn>
              </a:cxnLst>
              <a:rect l="f279" t="f282" r="f280" b="f281"/>
              <a:pathLst>
                <a:path w="335" h="837">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9"/>
                  </a:cubicBezTo>
                  <a:cubicBezTo>
                    <a:pt x="f40" y="f41"/>
                    <a:pt x="f42" y="f19"/>
                    <a:pt x="f43" y="f44"/>
                  </a:cubicBezTo>
                  <a:cubicBezTo>
                    <a:pt x="f38" y="f45"/>
                    <a:pt x="f46" y="f47"/>
                    <a:pt x="f48" y="f49"/>
                  </a:cubicBezTo>
                  <a:cubicBezTo>
                    <a:pt x="f30" y="f50"/>
                    <a:pt x="f51" y="f10"/>
                    <a:pt x="f20" y="f52"/>
                  </a:cubicBezTo>
                  <a:cubicBezTo>
                    <a:pt x="f53" y="f54"/>
                    <a:pt x="f55" y="f56"/>
                    <a:pt x="f57" y="f58"/>
                  </a:cubicBezTo>
                  <a:cubicBezTo>
                    <a:pt x="f59" y="f60"/>
                    <a:pt x="f61" y="f62"/>
                    <a:pt x="f63" y="f64"/>
                  </a:cubicBezTo>
                  <a:cubicBezTo>
                    <a:pt x="f65" y="f66"/>
                    <a:pt x="f6" y="f67"/>
                    <a:pt x="f68" y="f69"/>
                  </a:cubicBezTo>
                  <a:cubicBezTo>
                    <a:pt x="f70" y="f71"/>
                    <a:pt x="f72" y="f73"/>
                    <a:pt x="f74" y="f75"/>
                  </a:cubicBezTo>
                  <a:cubicBezTo>
                    <a:pt x="f76" y="f77"/>
                    <a:pt x="f78" y="f79"/>
                    <a:pt x="f12" y="f80"/>
                  </a:cubicBezTo>
                  <a:cubicBezTo>
                    <a:pt x="f81" y="f7"/>
                    <a:pt x="f82" y="f79"/>
                    <a:pt x="f83" y="f84"/>
                  </a:cubicBezTo>
                  <a:cubicBezTo>
                    <a:pt x="f85" y="f86"/>
                    <a:pt x="f87" y="f88"/>
                    <a:pt x="f89" y="f90"/>
                  </a:cubicBezTo>
                  <a:cubicBezTo>
                    <a:pt x="f91" y="f92"/>
                    <a:pt x="f93" y="f94"/>
                    <a:pt x="f95" y="f96"/>
                  </a:cubicBezTo>
                  <a:cubicBezTo>
                    <a:pt x="f97" y="f98"/>
                    <a:pt x="f14" y="f99"/>
                    <a:pt x="f100" y="f101"/>
                  </a:cubicBezTo>
                  <a:cubicBezTo>
                    <a:pt x="f24" y="f102"/>
                    <a:pt x="f103" y="f69"/>
                    <a:pt x="f104" y="f105"/>
                  </a:cubicBezTo>
                  <a:cubicBezTo>
                    <a:pt x="f106" y="f107"/>
                    <a:pt x="f108" y="f109"/>
                    <a:pt x="f17" y="f110"/>
                  </a:cubicBezTo>
                  <a:cubicBezTo>
                    <a:pt x="f111" y="f112"/>
                    <a:pt x="f113" y="f114"/>
                    <a:pt x="f115" y="f116"/>
                  </a:cubicBezTo>
                  <a:cubicBezTo>
                    <a:pt x="f117" y="f118"/>
                    <a:pt x="f5" y="f119"/>
                    <a:pt x="f117" y="f120"/>
                  </a:cubicBezTo>
                  <a:cubicBezTo>
                    <a:pt x="f121" y="f18"/>
                    <a:pt x="f39" y="f122"/>
                    <a:pt x="f123" y="f124"/>
                  </a:cubicBezTo>
                  <a:cubicBezTo>
                    <a:pt x="f53" y="f125"/>
                    <a:pt x="f126" y="f5"/>
                    <a:pt x="f8" y="f9"/>
                  </a:cubicBezTo>
                  <a:close/>
                </a:path>
              </a:pathLst>
            </a:custGeom>
            <a:grp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AR" sz="1400" b="0" i="0" u="none" strike="noStrike" kern="0" cap="none" spc="0" baseline="0">
                <a:solidFill>
                  <a:srgbClr val="000000"/>
                </a:solidFill>
                <a:uFillTx/>
                <a:latin typeface="Arial"/>
                <a:ea typeface="Arial"/>
                <a:cs typeface="Arial"/>
              </a:endParaRPr>
            </a:p>
          </p:txBody>
        </p:sp>
        <p:sp>
          <p:nvSpPr>
            <p:cNvPr id="24" name="Freeform 7">
              <a:extLst>
                <a:ext uri="{FF2B5EF4-FFF2-40B4-BE49-F238E27FC236}">
                  <a16:creationId xmlns:a16="http://schemas.microsoft.com/office/drawing/2014/main" id="{77096D07-863B-41A2-9CE9-FBE1D7B6E3D0}"/>
                </a:ext>
              </a:extLst>
            </p:cNvPr>
            <p:cNvSpPr/>
            <p:nvPr/>
          </p:nvSpPr>
          <p:spPr>
            <a:xfrm>
              <a:off x="1371782" y="1987997"/>
              <a:ext cx="838203" cy="979486"/>
            </a:xfrm>
            <a:custGeom>
              <a:avLst/>
              <a:gdLst>
                <a:gd name="f0" fmla="val 10800000"/>
                <a:gd name="f1" fmla="val 5400000"/>
                <a:gd name="f2" fmla="val 360"/>
                <a:gd name="f3" fmla="val 180"/>
                <a:gd name="f4" fmla="val w"/>
                <a:gd name="f5" fmla="val h"/>
                <a:gd name="f6" fmla="val 0"/>
                <a:gd name="f7" fmla="val 316"/>
                <a:gd name="f8" fmla="val 369"/>
                <a:gd name="f9" fmla="val 44"/>
                <a:gd name="f10" fmla="val 368"/>
                <a:gd name="f11" fmla="val 26"/>
                <a:gd name="f12" fmla="val 15"/>
                <a:gd name="f13" fmla="val 361"/>
                <a:gd name="f14" fmla="val 8"/>
                <a:gd name="f15" fmla="val 348"/>
                <a:gd name="f16" fmla="val 333"/>
                <a:gd name="f17" fmla="val 3"/>
                <a:gd name="f18" fmla="val 320"/>
                <a:gd name="f19" fmla="val 13"/>
                <a:gd name="f20" fmla="val 307"/>
                <a:gd name="f21" fmla="val 33"/>
                <a:gd name="f22" fmla="val 282"/>
                <a:gd name="f23" fmla="val 53"/>
                <a:gd name="f24" fmla="val 257"/>
                <a:gd name="f25" fmla="val 74"/>
                <a:gd name="f26" fmla="val 231"/>
                <a:gd name="f27" fmla="val 131"/>
                <a:gd name="f28" fmla="val 161"/>
                <a:gd name="f29" fmla="val 188"/>
                <a:gd name="f30" fmla="val 90"/>
                <a:gd name="f31" fmla="val 244"/>
                <a:gd name="f32" fmla="val 20"/>
                <a:gd name="f33" fmla="val 255"/>
                <a:gd name="f34" fmla="val 6"/>
                <a:gd name="f35" fmla="val 268"/>
                <a:gd name="f36" fmla="val 285"/>
                <a:gd name="f37" fmla="val 4"/>
                <a:gd name="f38" fmla="val 300"/>
                <a:gd name="f39" fmla="val 309"/>
                <a:gd name="f40" fmla="val 18"/>
                <a:gd name="f41" fmla="val 313"/>
                <a:gd name="f42" fmla="val 32"/>
                <a:gd name="f43" fmla="val 47"/>
                <a:gd name="f44" fmla="val 310"/>
                <a:gd name="f45" fmla="val 58"/>
                <a:gd name="f46" fmla="val 301"/>
                <a:gd name="f47" fmla="val 69"/>
                <a:gd name="f48" fmla="val 256"/>
                <a:gd name="f49" fmla="val 125"/>
                <a:gd name="f50" fmla="val 212"/>
                <a:gd name="f51" fmla="val 167"/>
                <a:gd name="f52" fmla="val 235"/>
                <a:gd name="f53" fmla="val 136"/>
                <a:gd name="f54" fmla="val 273"/>
                <a:gd name="f55" fmla="val 106"/>
                <a:gd name="f56" fmla="val 311"/>
                <a:gd name="f57" fmla="val 75"/>
                <a:gd name="f58" fmla="val 349"/>
                <a:gd name="f59" fmla="val 66"/>
                <a:gd name="f60" fmla="val 56"/>
                <a:gd name="f61" fmla="+- 0 0 -90"/>
                <a:gd name="f62" fmla="*/ f4 1 316"/>
                <a:gd name="f63" fmla="*/ f5 1 369"/>
                <a:gd name="f64" fmla="val f6"/>
                <a:gd name="f65" fmla="val f7"/>
                <a:gd name="f66" fmla="val f8"/>
                <a:gd name="f67" fmla="*/ f61 f0 1"/>
                <a:gd name="f68" fmla="+- f66 0 f64"/>
                <a:gd name="f69" fmla="+- f65 0 f64"/>
                <a:gd name="f70" fmla="*/ f67 1 f3"/>
                <a:gd name="f71" fmla="*/ f69 1 316"/>
                <a:gd name="f72" fmla="*/ f68 1 369"/>
                <a:gd name="f73" fmla="*/ 44 f69 1"/>
                <a:gd name="f74" fmla="*/ 368 f68 1"/>
                <a:gd name="f75" fmla="*/ 8 f69 1"/>
                <a:gd name="f76" fmla="*/ 348 f68 1"/>
                <a:gd name="f77" fmla="*/ 13 f69 1"/>
                <a:gd name="f78" fmla="*/ 307 f68 1"/>
                <a:gd name="f79" fmla="*/ 74 f69 1"/>
                <a:gd name="f80" fmla="*/ 231 f68 1"/>
                <a:gd name="f81" fmla="*/ 244 f69 1"/>
                <a:gd name="f82" fmla="*/ 20 f68 1"/>
                <a:gd name="f83" fmla="*/ 285 f69 1"/>
                <a:gd name="f84" fmla="*/ 4 f68 1"/>
                <a:gd name="f85" fmla="*/ 313 f69 1"/>
                <a:gd name="f86" fmla="*/ 32 f68 1"/>
                <a:gd name="f87" fmla="*/ 301 f69 1"/>
                <a:gd name="f88" fmla="*/ 69 f68 1"/>
                <a:gd name="f89" fmla="*/ 167 f69 1"/>
                <a:gd name="f90" fmla="*/ 235 f68 1"/>
                <a:gd name="f91" fmla="*/ 75 f69 1"/>
                <a:gd name="f92" fmla="*/ 349 f68 1"/>
                <a:gd name="f93" fmla="+- f70 0 f1"/>
                <a:gd name="f94" fmla="*/ f73 1 316"/>
                <a:gd name="f95" fmla="*/ f74 1 369"/>
                <a:gd name="f96" fmla="*/ f75 1 316"/>
                <a:gd name="f97" fmla="*/ f76 1 369"/>
                <a:gd name="f98" fmla="*/ f77 1 316"/>
                <a:gd name="f99" fmla="*/ f78 1 369"/>
                <a:gd name="f100" fmla="*/ f79 1 316"/>
                <a:gd name="f101" fmla="*/ f80 1 369"/>
                <a:gd name="f102" fmla="*/ f81 1 316"/>
                <a:gd name="f103" fmla="*/ f82 1 369"/>
                <a:gd name="f104" fmla="*/ f83 1 316"/>
                <a:gd name="f105" fmla="*/ f84 1 369"/>
                <a:gd name="f106" fmla="*/ f85 1 316"/>
                <a:gd name="f107" fmla="*/ f86 1 369"/>
                <a:gd name="f108" fmla="*/ f87 1 316"/>
                <a:gd name="f109" fmla="*/ f88 1 369"/>
                <a:gd name="f110" fmla="*/ f89 1 316"/>
                <a:gd name="f111" fmla="*/ f90 1 369"/>
                <a:gd name="f112" fmla="*/ f91 1 316"/>
                <a:gd name="f113" fmla="*/ f92 1 369"/>
                <a:gd name="f114" fmla="*/ 0 1 f71"/>
                <a:gd name="f115" fmla="*/ f65 1 f71"/>
                <a:gd name="f116" fmla="*/ 0 1 f72"/>
                <a:gd name="f117" fmla="*/ f66 1 f72"/>
                <a:gd name="f118" fmla="*/ f94 1 f71"/>
                <a:gd name="f119" fmla="*/ f95 1 f72"/>
                <a:gd name="f120" fmla="*/ f96 1 f71"/>
                <a:gd name="f121" fmla="*/ f97 1 f72"/>
                <a:gd name="f122" fmla="*/ f98 1 f71"/>
                <a:gd name="f123" fmla="*/ f99 1 f72"/>
                <a:gd name="f124" fmla="*/ f100 1 f71"/>
                <a:gd name="f125" fmla="*/ f101 1 f72"/>
                <a:gd name="f126" fmla="*/ f102 1 f71"/>
                <a:gd name="f127" fmla="*/ f103 1 f72"/>
                <a:gd name="f128" fmla="*/ f104 1 f71"/>
                <a:gd name="f129" fmla="*/ f105 1 f72"/>
                <a:gd name="f130" fmla="*/ f106 1 f71"/>
                <a:gd name="f131" fmla="*/ f107 1 f72"/>
                <a:gd name="f132" fmla="*/ f108 1 f71"/>
                <a:gd name="f133" fmla="*/ f109 1 f72"/>
                <a:gd name="f134" fmla="*/ f110 1 f71"/>
                <a:gd name="f135" fmla="*/ f111 1 f72"/>
                <a:gd name="f136" fmla="*/ f112 1 f71"/>
                <a:gd name="f137" fmla="*/ f113 1 f72"/>
                <a:gd name="f138" fmla="*/ f114 f62 1"/>
                <a:gd name="f139" fmla="*/ f115 f62 1"/>
                <a:gd name="f140" fmla="*/ f117 f63 1"/>
                <a:gd name="f141" fmla="*/ f116 f63 1"/>
                <a:gd name="f142" fmla="*/ f118 f62 1"/>
                <a:gd name="f143" fmla="*/ f119 f63 1"/>
                <a:gd name="f144" fmla="*/ f120 f62 1"/>
                <a:gd name="f145" fmla="*/ f121 f63 1"/>
                <a:gd name="f146" fmla="*/ f122 f62 1"/>
                <a:gd name="f147" fmla="*/ f123 f63 1"/>
                <a:gd name="f148" fmla="*/ f124 f62 1"/>
                <a:gd name="f149" fmla="*/ f125 f63 1"/>
                <a:gd name="f150" fmla="*/ f126 f62 1"/>
                <a:gd name="f151" fmla="*/ f127 f63 1"/>
                <a:gd name="f152" fmla="*/ f128 f62 1"/>
                <a:gd name="f153" fmla="*/ f129 f63 1"/>
                <a:gd name="f154" fmla="*/ f130 f62 1"/>
                <a:gd name="f155" fmla="*/ f131 f63 1"/>
                <a:gd name="f156" fmla="*/ f132 f62 1"/>
                <a:gd name="f157" fmla="*/ f133 f63 1"/>
                <a:gd name="f158" fmla="*/ f134 f62 1"/>
                <a:gd name="f159" fmla="*/ f135 f63 1"/>
                <a:gd name="f160" fmla="*/ f136 f62 1"/>
                <a:gd name="f161" fmla="*/ f137 f63 1"/>
              </a:gdLst>
              <a:ahLst/>
              <a:cxnLst>
                <a:cxn ang="3cd4">
                  <a:pos x="hc" y="t"/>
                </a:cxn>
                <a:cxn ang="0">
                  <a:pos x="r" y="vc"/>
                </a:cxn>
                <a:cxn ang="cd4">
                  <a:pos x="hc" y="b"/>
                </a:cxn>
                <a:cxn ang="cd2">
                  <a:pos x="l" y="vc"/>
                </a:cxn>
                <a:cxn ang="f93">
                  <a:pos x="f142" y="f143"/>
                </a:cxn>
                <a:cxn ang="f93">
                  <a:pos x="f144" y="f145"/>
                </a:cxn>
                <a:cxn ang="f93">
                  <a:pos x="f146" y="f147"/>
                </a:cxn>
                <a:cxn ang="f93">
                  <a:pos x="f148" y="f149"/>
                </a:cxn>
                <a:cxn ang="f93">
                  <a:pos x="f150" y="f151"/>
                </a:cxn>
                <a:cxn ang="f93">
                  <a:pos x="f152" y="f153"/>
                </a:cxn>
                <a:cxn ang="f93">
                  <a:pos x="f154" y="f155"/>
                </a:cxn>
                <a:cxn ang="f93">
                  <a:pos x="f156" y="f157"/>
                </a:cxn>
                <a:cxn ang="f93">
                  <a:pos x="f158" y="f159"/>
                </a:cxn>
                <a:cxn ang="f93">
                  <a:pos x="f160" y="f161"/>
                </a:cxn>
                <a:cxn ang="f93">
                  <a:pos x="f142" y="f143"/>
                </a:cxn>
              </a:cxnLst>
              <a:rect l="f138" t="f141" r="f139" b="f140"/>
              <a:pathLst>
                <a:path w="316" h="369">
                  <a:moveTo>
                    <a:pt x="f9" y="f10"/>
                  </a:moveTo>
                  <a:cubicBezTo>
                    <a:pt x="f11" y="f10"/>
                    <a:pt x="f12" y="f13"/>
                    <a:pt x="f14" y="f15"/>
                  </a:cubicBezTo>
                  <a:cubicBezTo>
                    <a:pt x="f6" y="f16"/>
                    <a:pt x="f17" y="f18"/>
                    <a:pt x="f19" y="f20"/>
                  </a:cubicBezTo>
                  <a:cubicBezTo>
                    <a:pt x="f21" y="f22"/>
                    <a:pt x="f23" y="f24"/>
                    <a:pt x="f25" y="f26"/>
                  </a:cubicBezTo>
                  <a:cubicBezTo>
                    <a:pt x="f27" y="f28"/>
                    <a:pt x="f29" y="f30"/>
                    <a:pt x="f31" y="f32"/>
                  </a:cubicBezTo>
                  <a:cubicBezTo>
                    <a:pt x="f33" y="f34"/>
                    <a:pt x="f35" y="f6"/>
                    <a:pt x="f36" y="f37"/>
                  </a:cubicBezTo>
                  <a:cubicBezTo>
                    <a:pt x="f38" y="f14"/>
                    <a:pt x="f39" y="f40"/>
                    <a:pt x="f41" y="f42"/>
                  </a:cubicBezTo>
                  <a:cubicBezTo>
                    <a:pt x="f7" y="f43"/>
                    <a:pt x="f44" y="f45"/>
                    <a:pt x="f46" y="f47"/>
                  </a:cubicBezTo>
                  <a:cubicBezTo>
                    <a:pt x="f48" y="f49"/>
                    <a:pt x="f50" y="f3"/>
                    <a:pt x="f51" y="f52"/>
                  </a:cubicBezTo>
                  <a:cubicBezTo>
                    <a:pt x="f53" y="f54"/>
                    <a:pt x="f55" y="f56"/>
                    <a:pt x="f57" y="f58"/>
                  </a:cubicBezTo>
                  <a:cubicBezTo>
                    <a:pt x="f59" y="f2"/>
                    <a:pt x="f60" y="f8"/>
                    <a:pt x="f9" y="f10"/>
                  </a:cubicBezTo>
                  <a:close/>
                </a:path>
              </a:pathLst>
            </a:custGeom>
            <a:grp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AR" sz="1400" b="0" i="0" u="none" strike="noStrike" kern="0" cap="none" spc="0" baseline="0">
                <a:solidFill>
                  <a:srgbClr val="000000"/>
                </a:solidFill>
                <a:uFillTx/>
                <a:latin typeface="Arial"/>
                <a:ea typeface="Arial"/>
                <a:cs typeface="Arial"/>
              </a:endParaRPr>
            </a:p>
          </p:txBody>
        </p:sp>
        <p:sp>
          <p:nvSpPr>
            <p:cNvPr id="25" name="Freeform 8">
              <a:extLst>
                <a:ext uri="{FF2B5EF4-FFF2-40B4-BE49-F238E27FC236}">
                  <a16:creationId xmlns:a16="http://schemas.microsoft.com/office/drawing/2014/main" id="{178151BF-FC89-4C6D-A0A8-687E01E3A58C}"/>
                </a:ext>
              </a:extLst>
            </p:cNvPr>
            <p:cNvSpPr/>
            <p:nvPr/>
          </p:nvSpPr>
          <p:spPr>
            <a:xfrm>
              <a:off x="1732147" y="2337252"/>
              <a:ext cx="490539" cy="542925"/>
            </a:xfrm>
            <a:custGeom>
              <a:avLst/>
              <a:gdLst>
                <a:gd name="f0" fmla="val 10800000"/>
                <a:gd name="f1" fmla="val 5400000"/>
                <a:gd name="f2" fmla="val 180"/>
                <a:gd name="f3" fmla="val w"/>
                <a:gd name="f4" fmla="val h"/>
                <a:gd name="f5" fmla="val 0"/>
                <a:gd name="f6" fmla="val 185"/>
                <a:gd name="f7" fmla="val 204"/>
                <a:gd name="f8" fmla="val 158"/>
                <a:gd name="f9" fmla="val 42"/>
                <a:gd name="f10" fmla="val 105"/>
                <a:gd name="f11" fmla="val 85"/>
                <a:gd name="f12" fmla="val 53"/>
                <a:gd name="f13" fmla="val 127"/>
                <a:gd name="f14" fmla="val 161"/>
                <a:gd name="f15" fmla="val 12"/>
                <a:gd name="f16" fmla="val 52"/>
                <a:gd name="f17" fmla="val 184"/>
                <a:gd name="f18" fmla="val 93"/>
                <a:gd name="f19" fmla="val 138"/>
                <a:gd name="f20" fmla="val 155"/>
                <a:gd name="f21" fmla="val 177"/>
                <a:gd name="f22" fmla="val 112"/>
                <a:gd name="f23" fmla="val 191"/>
                <a:gd name="f24" fmla="val 71"/>
                <a:gd name="f25" fmla="val 25"/>
                <a:gd name="f26" fmla="+- 0 0 -90"/>
                <a:gd name="f27" fmla="*/ f3 1 185"/>
                <a:gd name="f28" fmla="*/ f4 1 204"/>
                <a:gd name="f29" fmla="val f5"/>
                <a:gd name="f30" fmla="val f6"/>
                <a:gd name="f31" fmla="val f7"/>
                <a:gd name="f32" fmla="*/ f26 f0 1"/>
                <a:gd name="f33" fmla="+- f31 0 f29"/>
                <a:gd name="f34" fmla="+- f30 0 f29"/>
                <a:gd name="f35" fmla="*/ f32 1 f2"/>
                <a:gd name="f36" fmla="*/ f34 1 185"/>
                <a:gd name="f37" fmla="*/ f33 1 204"/>
                <a:gd name="f38" fmla="*/ 0 f34 1"/>
                <a:gd name="f39" fmla="*/ 158 f33 1"/>
                <a:gd name="f40" fmla="*/ 127 f34 1"/>
                <a:gd name="f41" fmla="*/ 0 f33 1"/>
                <a:gd name="f42" fmla="*/ 184 f34 1"/>
                <a:gd name="f43" fmla="*/ 93 f33 1"/>
                <a:gd name="f44" fmla="*/ 112 f34 1"/>
                <a:gd name="f45" fmla="*/ 191 f33 1"/>
                <a:gd name="f46" fmla="+- f35 0 f1"/>
                <a:gd name="f47" fmla="*/ f38 1 185"/>
                <a:gd name="f48" fmla="*/ f39 1 204"/>
                <a:gd name="f49" fmla="*/ f40 1 185"/>
                <a:gd name="f50" fmla="*/ f41 1 204"/>
                <a:gd name="f51" fmla="*/ f42 1 185"/>
                <a:gd name="f52" fmla="*/ f43 1 204"/>
                <a:gd name="f53" fmla="*/ f44 1 185"/>
                <a:gd name="f54" fmla="*/ f45 1 204"/>
                <a:gd name="f55" fmla="*/ 0 1 f36"/>
                <a:gd name="f56" fmla="*/ f30 1 f36"/>
                <a:gd name="f57" fmla="*/ 0 1 f37"/>
                <a:gd name="f58" fmla="*/ f31 1 f37"/>
                <a:gd name="f59" fmla="*/ f47 1 f36"/>
                <a:gd name="f60" fmla="*/ f48 1 f37"/>
                <a:gd name="f61" fmla="*/ f49 1 f36"/>
                <a:gd name="f62" fmla="*/ f50 1 f37"/>
                <a:gd name="f63" fmla="*/ f51 1 f36"/>
                <a:gd name="f64" fmla="*/ f52 1 f37"/>
                <a:gd name="f65" fmla="*/ f53 1 f36"/>
                <a:gd name="f66" fmla="*/ f54 1 f37"/>
                <a:gd name="f67" fmla="*/ f55 f27 1"/>
                <a:gd name="f68" fmla="*/ f56 f27 1"/>
                <a:gd name="f69" fmla="*/ f58 f28 1"/>
                <a:gd name="f70" fmla="*/ f57 f28 1"/>
                <a:gd name="f71" fmla="*/ f59 f27 1"/>
                <a:gd name="f72" fmla="*/ f60 f28 1"/>
                <a:gd name="f73" fmla="*/ f61 f27 1"/>
                <a:gd name="f74" fmla="*/ f62 f28 1"/>
                <a:gd name="f75" fmla="*/ f63 f27 1"/>
                <a:gd name="f76" fmla="*/ f64 f28 1"/>
                <a:gd name="f77" fmla="*/ f65 f27 1"/>
                <a:gd name="f78" fmla="*/ f66 f28 1"/>
              </a:gdLst>
              <a:ahLst/>
              <a:cxnLst>
                <a:cxn ang="3cd4">
                  <a:pos x="hc" y="t"/>
                </a:cxn>
                <a:cxn ang="0">
                  <a:pos x="r" y="vc"/>
                </a:cxn>
                <a:cxn ang="cd4">
                  <a:pos x="hc" y="b"/>
                </a:cxn>
                <a:cxn ang="cd2">
                  <a:pos x="l" y="vc"/>
                </a:cxn>
                <a:cxn ang="f46">
                  <a:pos x="f71" y="f72"/>
                </a:cxn>
                <a:cxn ang="f46">
                  <a:pos x="f73" y="f74"/>
                </a:cxn>
                <a:cxn ang="f46">
                  <a:pos x="f75" y="f76"/>
                </a:cxn>
                <a:cxn ang="f46">
                  <a:pos x="f77" y="f78"/>
                </a:cxn>
                <a:cxn ang="f46">
                  <a:pos x="f71" y="f72"/>
                </a:cxn>
              </a:cxnLst>
              <a:rect l="f67" t="f70" r="f68" b="f69"/>
              <a:pathLst>
                <a:path w="185" h="204">
                  <a:moveTo>
                    <a:pt x="f5" y="f8"/>
                  </a:moveTo>
                  <a:cubicBezTo>
                    <a:pt x="f9" y="f10"/>
                    <a:pt x="f11" y="f12"/>
                    <a:pt x="f13" y="f5"/>
                  </a:cubicBezTo>
                  <a:cubicBezTo>
                    <a:pt x="f14" y="f15"/>
                    <a:pt x="f6" y="f16"/>
                    <a:pt x="f17" y="f18"/>
                  </a:cubicBezTo>
                  <a:cubicBezTo>
                    <a:pt x="f17" y="f19"/>
                    <a:pt x="f20" y="f21"/>
                    <a:pt x="f22" y="f23"/>
                  </a:cubicBezTo>
                  <a:cubicBezTo>
                    <a:pt x="f24" y="f7"/>
                    <a:pt x="f25" y="f23"/>
                    <a:pt x="f5" y="f8"/>
                  </a:cubicBezTo>
                  <a:close/>
                </a:path>
              </a:pathLst>
            </a:custGeom>
            <a:grp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AR" sz="1400" b="0" i="0" u="none" strike="noStrike" kern="0" cap="none" spc="0" baseline="0">
                <a:solidFill>
                  <a:srgbClr val="000000"/>
                </a:solidFill>
                <a:uFillTx/>
                <a:latin typeface="Arial"/>
                <a:ea typeface="Arial"/>
                <a:cs typeface="Arial"/>
              </a:endParaRPr>
            </a:p>
          </p:txBody>
        </p:sp>
        <p:sp>
          <p:nvSpPr>
            <p:cNvPr id="26" name="Freeform 9">
              <a:extLst>
                <a:ext uri="{FF2B5EF4-FFF2-40B4-BE49-F238E27FC236}">
                  <a16:creationId xmlns:a16="http://schemas.microsoft.com/office/drawing/2014/main" id="{D1F3B690-2BE4-40F3-A3D2-936ADD364078}"/>
                </a:ext>
              </a:extLst>
            </p:cNvPr>
            <p:cNvSpPr/>
            <p:nvPr/>
          </p:nvSpPr>
          <p:spPr>
            <a:xfrm>
              <a:off x="3665729" y="2183267"/>
              <a:ext cx="434970" cy="436561"/>
            </a:xfrm>
            <a:custGeom>
              <a:avLst/>
              <a:gdLst>
                <a:gd name="f0" fmla="val 10800000"/>
                <a:gd name="f1" fmla="val 5400000"/>
                <a:gd name="f2" fmla="val 180"/>
                <a:gd name="f3" fmla="val w"/>
                <a:gd name="f4" fmla="val h"/>
                <a:gd name="f5" fmla="val 0"/>
                <a:gd name="f6" fmla="val 164"/>
                <a:gd name="f7" fmla="val 82"/>
                <a:gd name="f8" fmla="val 36"/>
                <a:gd name="f9" fmla="val 128"/>
                <a:gd name="f10" fmla="val 37"/>
                <a:gd name="f11" fmla="+- 0 0 -90"/>
                <a:gd name="f12" fmla="*/ f3 1 164"/>
                <a:gd name="f13" fmla="*/ f4 1 164"/>
                <a:gd name="f14" fmla="val f5"/>
                <a:gd name="f15" fmla="val f6"/>
                <a:gd name="f16" fmla="*/ f11 f0 1"/>
                <a:gd name="f17" fmla="+- f15 0 f14"/>
                <a:gd name="f18" fmla="*/ f16 1 f2"/>
                <a:gd name="f19" fmla="*/ f17 1 164"/>
                <a:gd name="f20" fmla="*/ 82 f17 1"/>
                <a:gd name="f21" fmla="*/ 164 f17 1"/>
                <a:gd name="f22" fmla="*/ 0 f17 1"/>
                <a:gd name="f23" fmla="+- f18 0 f1"/>
                <a:gd name="f24" fmla="*/ f20 1 164"/>
                <a:gd name="f25" fmla="*/ f21 1 164"/>
                <a:gd name="f26" fmla="*/ f22 1 164"/>
                <a:gd name="f27" fmla="*/ 0 1 f19"/>
                <a:gd name="f28" fmla="*/ f15 1 f19"/>
                <a:gd name="f29" fmla="*/ f24 1 f19"/>
                <a:gd name="f30" fmla="*/ f25 1 f19"/>
                <a:gd name="f31" fmla="*/ f26 1 f19"/>
                <a:gd name="f32" fmla="*/ f27 f12 1"/>
                <a:gd name="f33" fmla="*/ f28 f12 1"/>
                <a:gd name="f34" fmla="*/ f28 f13 1"/>
                <a:gd name="f35" fmla="*/ f27 f13 1"/>
                <a:gd name="f36" fmla="*/ f29 f12 1"/>
                <a:gd name="f37" fmla="*/ f30 f13 1"/>
                <a:gd name="f38" fmla="*/ f31 f12 1"/>
                <a:gd name="f39" fmla="*/ f29 f13 1"/>
                <a:gd name="f40" fmla="*/ f31 f13 1"/>
                <a:gd name="f41" fmla="*/ f30 f12 1"/>
              </a:gdLst>
              <a:ahLst/>
              <a:cxnLst>
                <a:cxn ang="3cd4">
                  <a:pos x="hc" y="t"/>
                </a:cxn>
                <a:cxn ang="0">
                  <a:pos x="r" y="vc"/>
                </a:cxn>
                <a:cxn ang="cd4">
                  <a:pos x="hc" y="b"/>
                </a:cxn>
                <a:cxn ang="cd2">
                  <a:pos x="l" y="vc"/>
                </a:cxn>
                <a:cxn ang="f23">
                  <a:pos x="f36" y="f37"/>
                </a:cxn>
                <a:cxn ang="f23">
                  <a:pos x="f38" y="f39"/>
                </a:cxn>
                <a:cxn ang="f23">
                  <a:pos x="f36" y="f40"/>
                </a:cxn>
                <a:cxn ang="f23">
                  <a:pos x="f41" y="f39"/>
                </a:cxn>
                <a:cxn ang="f23">
                  <a:pos x="f36" y="f37"/>
                </a:cxn>
              </a:cxnLst>
              <a:rect l="f32" t="f35" r="f33" b="f34"/>
              <a:pathLst>
                <a:path w="164" h="164">
                  <a:moveTo>
                    <a:pt x="f7" y="f6"/>
                  </a:moveTo>
                  <a:cubicBezTo>
                    <a:pt x="f8" y="f6"/>
                    <a:pt x="f5" y="f9"/>
                    <a:pt x="f5" y="f7"/>
                  </a:cubicBezTo>
                  <a:cubicBezTo>
                    <a:pt x="f5" y="f8"/>
                    <a:pt x="f10" y="f5"/>
                    <a:pt x="f7" y="f5"/>
                  </a:cubicBezTo>
                  <a:cubicBezTo>
                    <a:pt x="f9" y="f5"/>
                    <a:pt x="f6" y="f8"/>
                    <a:pt x="f6" y="f7"/>
                  </a:cubicBezTo>
                  <a:cubicBezTo>
                    <a:pt x="f6" y="f9"/>
                    <a:pt x="f9" y="f6"/>
                    <a:pt x="f7" y="f6"/>
                  </a:cubicBezTo>
                  <a:close/>
                </a:path>
              </a:pathLst>
            </a:custGeom>
            <a:grp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AR" sz="1400" b="0" i="0" u="none" strike="noStrike" kern="0" cap="none" spc="0" baseline="0">
                <a:solidFill>
                  <a:srgbClr val="000000"/>
                </a:solidFill>
                <a:uFillTx/>
                <a:latin typeface="Arial"/>
                <a:ea typeface="Arial"/>
                <a:cs typeface="Arial"/>
              </a:endParaRPr>
            </a:p>
          </p:txBody>
        </p:sp>
        <p:sp>
          <p:nvSpPr>
            <p:cNvPr id="27" name="Freeform 10">
              <a:extLst>
                <a:ext uri="{FF2B5EF4-FFF2-40B4-BE49-F238E27FC236}">
                  <a16:creationId xmlns:a16="http://schemas.microsoft.com/office/drawing/2014/main" id="{50897611-20D9-4490-AEEE-02D3769F8667}"/>
                </a:ext>
              </a:extLst>
            </p:cNvPr>
            <p:cNvSpPr/>
            <p:nvPr/>
          </p:nvSpPr>
          <p:spPr>
            <a:xfrm>
              <a:off x="2356033" y="2119762"/>
              <a:ext cx="277813" cy="334963"/>
            </a:xfrm>
            <a:custGeom>
              <a:avLst/>
              <a:gdLst>
                <a:gd name="f0" fmla="val 10800000"/>
                <a:gd name="f1" fmla="val 5400000"/>
                <a:gd name="f2" fmla="val 180"/>
                <a:gd name="f3" fmla="val w"/>
                <a:gd name="f4" fmla="val h"/>
                <a:gd name="f5" fmla="val 0"/>
                <a:gd name="f6" fmla="val 105"/>
                <a:gd name="f7" fmla="val 126"/>
                <a:gd name="f8" fmla="val 80"/>
                <a:gd name="f9" fmla="val 104"/>
                <a:gd name="f10" fmla="val 85"/>
                <a:gd name="f11" fmla="val 90"/>
                <a:gd name="f12" fmla="val 102"/>
                <a:gd name="f13" fmla="val 93"/>
                <a:gd name="f14" fmla="val 87"/>
                <a:gd name="f15" fmla="val 113"/>
                <a:gd name="f16" fmla="val 46"/>
                <a:gd name="f17" fmla="val 24"/>
                <a:gd name="f18" fmla="val 116"/>
                <a:gd name="f19" fmla="val 15"/>
                <a:gd name="f20" fmla="val 112"/>
                <a:gd name="f21" fmla="val 6"/>
                <a:gd name="f22" fmla="val 101"/>
                <a:gd name="f23" fmla="val 4"/>
                <a:gd name="f24" fmla="val 68"/>
                <a:gd name="f25" fmla="val 44"/>
                <a:gd name="f26" fmla="val 25"/>
                <a:gd name="f27" fmla="val 48"/>
                <a:gd name="f28" fmla="val 8"/>
                <a:gd name="f29" fmla="val 96"/>
                <a:gd name="f30" fmla="val 42"/>
                <a:gd name="f31" fmla="val 103"/>
                <a:gd name="f32" fmla="val 61"/>
                <a:gd name="f33" fmla="val 91"/>
                <a:gd name="f34" fmla="val 71"/>
                <a:gd name="f35" fmla="val 81"/>
                <a:gd name="f36" fmla="val 66"/>
                <a:gd name="f37" fmla="val 82"/>
                <a:gd name="f38" fmla="val 62"/>
                <a:gd name="f39" fmla="val 86"/>
                <a:gd name="f40" fmla="val 57"/>
                <a:gd name="f41" fmla="val 49"/>
                <a:gd name="f42" fmla="val 88"/>
                <a:gd name="f43" fmla="val 40"/>
                <a:gd name="f44" fmla="val 92"/>
                <a:gd name="f45" fmla="val 34"/>
                <a:gd name="f46" fmla="val 30"/>
                <a:gd name="f47" fmla="val 29"/>
                <a:gd name="f48" fmla="val 74"/>
                <a:gd name="f49" fmla="val 67"/>
                <a:gd name="f50" fmla="val 31"/>
                <a:gd name="f51" fmla="val 59"/>
                <a:gd name="f52" fmla="val 36"/>
                <a:gd name="f53" fmla="val 51"/>
                <a:gd name="f54" fmla="val 41"/>
                <a:gd name="f55" fmla="val 45"/>
                <a:gd name="f56" fmla="val 37"/>
                <a:gd name="f57" fmla="val 53"/>
                <a:gd name="f58" fmla="val 38"/>
                <a:gd name="f59" fmla="val 47"/>
                <a:gd name="f60" fmla="val 58"/>
                <a:gd name="f61" fmla="val 60"/>
                <a:gd name="f62" fmla="val 83"/>
                <a:gd name="f63" fmla="val 43"/>
                <a:gd name="f64" fmla="val 26"/>
                <a:gd name="f65" fmla="val 12"/>
                <a:gd name="f66" fmla="val 33"/>
                <a:gd name="f67" fmla="val 19"/>
                <a:gd name="f68" fmla="val 50"/>
                <a:gd name="f69" fmla="val 17"/>
                <a:gd name="f70" fmla="val 111"/>
                <a:gd name="f71" fmla="val 106"/>
                <a:gd name="f72" fmla="val 64"/>
                <a:gd name="f73" fmla="val 76"/>
                <a:gd name="f74" fmla="val 94"/>
                <a:gd name="f75" fmla="val 89"/>
                <a:gd name="f76" fmla="val 97"/>
                <a:gd name="f77" fmla="val 100"/>
                <a:gd name="f78" fmla="val 78"/>
                <a:gd name="f79" fmla="val 79"/>
                <a:gd name="f80" fmla="val 52"/>
                <a:gd name="f81" fmla="val 69"/>
                <a:gd name="f82" fmla="val 75"/>
                <a:gd name="f83" fmla="val 65"/>
                <a:gd name="f84" fmla="+- 0 0 -90"/>
                <a:gd name="f85" fmla="*/ f3 1 105"/>
                <a:gd name="f86" fmla="*/ f4 1 126"/>
                <a:gd name="f87" fmla="val f5"/>
                <a:gd name="f88" fmla="val f6"/>
                <a:gd name="f89" fmla="val f7"/>
                <a:gd name="f90" fmla="*/ f84 f0 1"/>
                <a:gd name="f91" fmla="+- f89 0 f87"/>
                <a:gd name="f92" fmla="+- f88 0 f87"/>
                <a:gd name="f93" fmla="*/ f90 1 f2"/>
                <a:gd name="f94" fmla="*/ f92 1 105"/>
                <a:gd name="f95" fmla="*/ f91 1 126"/>
                <a:gd name="f96" fmla="*/ 105 f92 1"/>
                <a:gd name="f97" fmla="*/ 80 f91 1"/>
                <a:gd name="f98" fmla="*/ 102 f92 1"/>
                <a:gd name="f99" fmla="*/ 93 f91 1"/>
                <a:gd name="f100" fmla="*/ 24 f92 1"/>
                <a:gd name="f101" fmla="*/ 116 f91 1"/>
                <a:gd name="f102" fmla="*/ 4 f92 1"/>
                <a:gd name="f103" fmla="*/ 25 f91 1"/>
                <a:gd name="f104" fmla="*/ 96 f92 1"/>
                <a:gd name="f105" fmla="*/ 42 f91 1"/>
                <a:gd name="f106" fmla="*/ 71 f92 1"/>
                <a:gd name="f107" fmla="*/ 81 f91 1"/>
                <a:gd name="f108" fmla="*/ 57 f92 1"/>
                <a:gd name="f109" fmla="*/ 87 f91 1"/>
                <a:gd name="f110" fmla="*/ 34 f92 1"/>
                <a:gd name="f111" fmla="*/ 88 f91 1"/>
                <a:gd name="f112" fmla="*/ 30 f92 1"/>
                <a:gd name="f113" fmla="*/ 67 f91 1"/>
                <a:gd name="f114" fmla="*/ 41 f92 1"/>
                <a:gd name="f115" fmla="*/ 45 f91 1"/>
                <a:gd name="f116" fmla="*/ 74 f92 1"/>
                <a:gd name="f117" fmla="*/ 47 f91 1"/>
                <a:gd name="f118" fmla="*/ 66 f91 1"/>
                <a:gd name="f119" fmla="*/ 83 f92 1"/>
                <a:gd name="f120" fmla="*/ 43 f91 1"/>
                <a:gd name="f121" fmla="*/ 33 f92 1"/>
                <a:gd name="f122" fmla="*/ 34 f91 1"/>
                <a:gd name="f123" fmla="*/ 17 f92 1"/>
                <a:gd name="f124" fmla="*/ 50 f92 1"/>
                <a:gd name="f125" fmla="*/ 106 f91 1"/>
                <a:gd name="f126" fmla="*/ 89 f92 1"/>
                <a:gd name="f127" fmla="*/ 100 f92 1"/>
                <a:gd name="f128" fmla="*/ 78 f91 1"/>
                <a:gd name="f129" fmla="*/ 52 f92 1"/>
                <a:gd name="f130" fmla="*/ 49 f91 1"/>
                <a:gd name="f131" fmla="+- f93 0 f1"/>
                <a:gd name="f132" fmla="*/ f96 1 105"/>
                <a:gd name="f133" fmla="*/ f97 1 126"/>
                <a:gd name="f134" fmla="*/ f98 1 105"/>
                <a:gd name="f135" fmla="*/ f99 1 126"/>
                <a:gd name="f136" fmla="*/ f100 1 105"/>
                <a:gd name="f137" fmla="*/ f101 1 126"/>
                <a:gd name="f138" fmla="*/ f102 1 105"/>
                <a:gd name="f139" fmla="*/ f103 1 126"/>
                <a:gd name="f140" fmla="*/ f104 1 105"/>
                <a:gd name="f141" fmla="*/ f105 1 126"/>
                <a:gd name="f142" fmla="*/ f106 1 105"/>
                <a:gd name="f143" fmla="*/ f107 1 126"/>
                <a:gd name="f144" fmla="*/ f108 1 105"/>
                <a:gd name="f145" fmla="*/ f109 1 126"/>
                <a:gd name="f146" fmla="*/ f110 1 105"/>
                <a:gd name="f147" fmla="*/ f111 1 126"/>
                <a:gd name="f148" fmla="*/ f112 1 105"/>
                <a:gd name="f149" fmla="*/ f113 1 126"/>
                <a:gd name="f150" fmla="*/ f114 1 105"/>
                <a:gd name="f151" fmla="*/ f115 1 126"/>
                <a:gd name="f152" fmla="*/ f116 1 105"/>
                <a:gd name="f153" fmla="*/ f117 1 126"/>
                <a:gd name="f154" fmla="*/ f118 1 126"/>
                <a:gd name="f155" fmla="*/ f119 1 105"/>
                <a:gd name="f156" fmla="*/ f120 1 126"/>
                <a:gd name="f157" fmla="*/ f121 1 105"/>
                <a:gd name="f158" fmla="*/ f122 1 126"/>
                <a:gd name="f159" fmla="*/ f123 1 105"/>
                <a:gd name="f160" fmla="*/ f124 1 105"/>
                <a:gd name="f161" fmla="*/ f125 1 126"/>
                <a:gd name="f162" fmla="*/ f126 1 105"/>
                <a:gd name="f163" fmla="*/ f127 1 105"/>
                <a:gd name="f164" fmla="*/ f128 1 126"/>
                <a:gd name="f165" fmla="*/ f129 1 105"/>
                <a:gd name="f166" fmla="*/ f130 1 126"/>
                <a:gd name="f167" fmla="*/ 0 1 f94"/>
                <a:gd name="f168" fmla="*/ f88 1 f94"/>
                <a:gd name="f169" fmla="*/ 0 1 f95"/>
                <a:gd name="f170" fmla="*/ f89 1 f95"/>
                <a:gd name="f171" fmla="*/ f132 1 f94"/>
                <a:gd name="f172" fmla="*/ f133 1 f95"/>
                <a:gd name="f173" fmla="*/ f134 1 f94"/>
                <a:gd name="f174" fmla="*/ f135 1 f95"/>
                <a:gd name="f175" fmla="*/ f136 1 f94"/>
                <a:gd name="f176" fmla="*/ f137 1 f95"/>
                <a:gd name="f177" fmla="*/ f138 1 f94"/>
                <a:gd name="f178" fmla="*/ f139 1 f95"/>
                <a:gd name="f179" fmla="*/ f140 1 f94"/>
                <a:gd name="f180" fmla="*/ f141 1 f95"/>
                <a:gd name="f181" fmla="*/ f142 1 f94"/>
                <a:gd name="f182" fmla="*/ f143 1 f95"/>
                <a:gd name="f183" fmla="*/ f144 1 f94"/>
                <a:gd name="f184" fmla="*/ f145 1 f95"/>
                <a:gd name="f185" fmla="*/ f146 1 f94"/>
                <a:gd name="f186" fmla="*/ f147 1 f95"/>
                <a:gd name="f187" fmla="*/ f148 1 f94"/>
                <a:gd name="f188" fmla="*/ f149 1 f95"/>
                <a:gd name="f189" fmla="*/ f150 1 f94"/>
                <a:gd name="f190" fmla="*/ f151 1 f95"/>
                <a:gd name="f191" fmla="*/ f152 1 f94"/>
                <a:gd name="f192" fmla="*/ f153 1 f95"/>
                <a:gd name="f193" fmla="*/ f154 1 f95"/>
                <a:gd name="f194" fmla="*/ f155 1 f94"/>
                <a:gd name="f195" fmla="*/ f156 1 f95"/>
                <a:gd name="f196" fmla="*/ f157 1 f94"/>
                <a:gd name="f197" fmla="*/ f158 1 f95"/>
                <a:gd name="f198" fmla="*/ f159 1 f94"/>
                <a:gd name="f199" fmla="*/ f160 1 f94"/>
                <a:gd name="f200" fmla="*/ f161 1 f95"/>
                <a:gd name="f201" fmla="*/ f162 1 f94"/>
                <a:gd name="f202" fmla="*/ f163 1 f94"/>
                <a:gd name="f203" fmla="*/ f164 1 f95"/>
                <a:gd name="f204" fmla="*/ f165 1 f94"/>
                <a:gd name="f205" fmla="*/ f166 1 f95"/>
                <a:gd name="f206" fmla="*/ f167 f85 1"/>
                <a:gd name="f207" fmla="*/ f168 f85 1"/>
                <a:gd name="f208" fmla="*/ f170 f86 1"/>
                <a:gd name="f209" fmla="*/ f169 f86 1"/>
                <a:gd name="f210" fmla="*/ f171 f85 1"/>
                <a:gd name="f211" fmla="*/ f172 f86 1"/>
                <a:gd name="f212" fmla="*/ f173 f85 1"/>
                <a:gd name="f213" fmla="*/ f174 f86 1"/>
                <a:gd name="f214" fmla="*/ f175 f85 1"/>
                <a:gd name="f215" fmla="*/ f176 f86 1"/>
                <a:gd name="f216" fmla="*/ f177 f85 1"/>
                <a:gd name="f217" fmla="*/ f178 f86 1"/>
                <a:gd name="f218" fmla="*/ f179 f85 1"/>
                <a:gd name="f219" fmla="*/ f180 f86 1"/>
                <a:gd name="f220" fmla="*/ f181 f85 1"/>
                <a:gd name="f221" fmla="*/ f182 f86 1"/>
                <a:gd name="f222" fmla="*/ f183 f85 1"/>
                <a:gd name="f223" fmla="*/ f184 f86 1"/>
                <a:gd name="f224" fmla="*/ f185 f85 1"/>
                <a:gd name="f225" fmla="*/ f186 f86 1"/>
                <a:gd name="f226" fmla="*/ f187 f85 1"/>
                <a:gd name="f227" fmla="*/ f188 f86 1"/>
                <a:gd name="f228" fmla="*/ f189 f85 1"/>
                <a:gd name="f229" fmla="*/ f190 f86 1"/>
                <a:gd name="f230" fmla="*/ f191 f85 1"/>
                <a:gd name="f231" fmla="*/ f192 f86 1"/>
                <a:gd name="f232" fmla="*/ f193 f86 1"/>
                <a:gd name="f233" fmla="*/ f194 f85 1"/>
                <a:gd name="f234" fmla="*/ f195 f86 1"/>
                <a:gd name="f235" fmla="*/ f196 f85 1"/>
                <a:gd name="f236" fmla="*/ f197 f86 1"/>
                <a:gd name="f237" fmla="*/ f198 f85 1"/>
                <a:gd name="f238" fmla="*/ f199 f85 1"/>
                <a:gd name="f239" fmla="*/ f200 f86 1"/>
                <a:gd name="f240" fmla="*/ f201 f85 1"/>
                <a:gd name="f241" fmla="*/ f202 f85 1"/>
                <a:gd name="f242" fmla="*/ f203 f86 1"/>
                <a:gd name="f243" fmla="*/ f204 f85 1"/>
                <a:gd name="f244" fmla="*/ f205 f86 1"/>
              </a:gdLst>
              <a:ahLst/>
              <a:cxnLst>
                <a:cxn ang="3cd4">
                  <a:pos x="hc" y="t"/>
                </a:cxn>
                <a:cxn ang="0">
                  <a:pos x="r" y="vc"/>
                </a:cxn>
                <a:cxn ang="cd4">
                  <a:pos x="hc" y="b"/>
                </a:cxn>
                <a:cxn ang="cd2">
                  <a:pos x="l" y="vc"/>
                </a:cxn>
                <a:cxn ang="f131">
                  <a:pos x="f210" y="f211"/>
                </a:cxn>
                <a:cxn ang="f131">
                  <a:pos x="f212" y="f213"/>
                </a:cxn>
                <a:cxn ang="f131">
                  <a:pos x="f214" y="f215"/>
                </a:cxn>
                <a:cxn ang="f131">
                  <a:pos x="f216" y="f213"/>
                </a:cxn>
                <a:cxn ang="f131">
                  <a:pos x="f214" y="f217"/>
                </a:cxn>
                <a:cxn ang="f131">
                  <a:pos x="f218" y="f219"/>
                </a:cxn>
                <a:cxn ang="f131">
                  <a:pos x="f220" y="f221"/>
                </a:cxn>
                <a:cxn ang="f131">
                  <a:pos x="f222" y="f223"/>
                </a:cxn>
                <a:cxn ang="f131">
                  <a:pos x="f224" y="f225"/>
                </a:cxn>
                <a:cxn ang="f131">
                  <a:pos x="f226" y="f227"/>
                </a:cxn>
                <a:cxn ang="f131">
                  <a:pos x="f228" y="f229"/>
                </a:cxn>
                <a:cxn ang="f131">
                  <a:pos x="f230" y="f231"/>
                </a:cxn>
                <a:cxn ang="f131">
                  <a:pos x="f230" y="f232"/>
                </a:cxn>
                <a:cxn ang="f131">
                  <a:pos x="f233" y="f234"/>
                </a:cxn>
                <a:cxn ang="f131">
                  <a:pos x="f235" y="f236"/>
                </a:cxn>
                <a:cxn ang="f131">
                  <a:pos x="f237" y="f225"/>
                </a:cxn>
                <a:cxn ang="f131">
                  <a:pos x="f238" y="f239"/>
                </a:cxn>
                <a:cxn ang="f131">
                  <a:pos x="f240" y="f223"/>
                </a:cxn>
                <a:cxn ang="f131">
                  <a:pos x="f241" y="f242"/>
                </a:cxn>
                <a:cxn ang="f131">
                  <a:pos x="f210" y="f211"/>
                </a:cxn>
                <a:cxn ang="f131">
                  <a:pos x="f243" y="f244"/>
                </a:cxn>
                <a:cxn ang="f131">
                  <a:pos x="f228" y="f221"/>
                </a:cxn>
                <a:cxn ang="f131">
                  <a:pos x="f243" y="f244"/>
                </a:cxn>
              </a:cxnLst>
              <a:rect l="f206" t="f209" r="f207" b="f208"/>
              <a:pathLst>
                <a:path w="105" h="126">
                  <a:moveTo>
                    <a:pt x="f6" y="f8"/>
                  </a:moveTo>
                  <a:cubicBezTo>
                    <a:pt x="f9" y="f10"/>
                    <a:pt x="f9" y="f11"/>
                    <a:pt x="f12" y="f13"/>
                  </a:cubicBezTo>
                  <a:cubicBezTo>
                    <a:pt x="f14" y="f15"/>
                    <a:pt x="f16" y="f7"/>
                    <a:pt x="f17" y="f18"/>
                  </a:cubicBezTo>
                  <a:cubicBezTo>
                    <a:pt x="f19" y="f20"/>
                    <a:pt x="f21" y="f22"/>
                    <a:pt x="f23" y="f13"/>
                  </a:cubicBezTo>
                  <a:cubicBezTo>
                    <a:pt x="f5" y="f24"/>
                    <a:pt x="f21" y="f25"/>
                    <a:pt x="f17" y="f26"/>
                  </a:cubicBezTo>
                  <a:cubicBezTo>
                    <a:pt x="f27" y="f5"/>
                    <a:pt x="f10" y="f28"/>
                    <a:pt x="f29" y="f30"/>
                  </a:cubicBezTo>
                  <a:cubicBezTo>
                    <a:pt x="f31" y="f32"/>
                    <a:pt x="f33" y="f8"/>
                    <a:pt x="f34" y="f35"/>
                  </a:cubicBezTo>
                  <a:cubicBezTo>
                    <a:pt x="f36" y="f37"/>
                    <a:pt x="f38" y="f39"/>
                    <a:pt x="f40" y="f14"/>
                  </a:cubicBezTo>
                  <a:cubicBezTo>
                    <a:pt x="f41" y="f42"/>
                    <a:pt x="f43" y="f44"/>
                    <a:pt x="f45" y="f42"/>
                  </a:cubicBezTo>
                  <a:cubicBezTo>
                    <a:pt x="f46" y="f39"/>
                    <a:pt x="f47" y="f48"/>
                    <a:pt x="f46" y="f49"/>
                  </a:cubicBezTo>
                  <a:cubicBezTo>
                    <a:pt x="f50" y="f51"/>
                    <a:pt x="f52" y="f53"/>
                    <a:pt x="f54" y="f55"/>
                  </a:cubicBezTo>
                  <a:cubicBezTo>
                    <a:pt x="f27" y="f56"/>
                    <a:pt x="f57" y="f58"/>
                    <a:pt x="f48" y="f59"/>
                  </a:cubicBezTo>
                  <a:cubicBezTo>
                    <a:pt x="f48" y="f57"/>
                    <a:pt x="f48" y="f60"/>
                    <a:pt x="f48" y="f36"/>
                  </a:cubicBezTo>
                  <a:cubicBezTo>
                    <a:pt x="f39" y="f61"/>
                    <a:pt x="f42" y="f57"/>
                    <a:pt x="f62" y="f63"/>
                  </a:cubicBezTo>
                  <a:cubicBezTo>
                    <a:pt x="f48" y="f64"/>
                    <a:pt x="f57" y="f65"/>
                    <a:pt x="f66" y="f45"/>
                  </a:cubicBezTo>
                  <a:cubicBezTo>
                    <a:pt x="f67" y="f68"/>
                    <a:pt x="f19" y="f24"/>
                    <a:pt x="f69" y="f42"/>
                  </a:cubicBezTo>
                  <a:cubicBezTo>
                    <a:pt x="f67" y="f22"/>
                    <a:pt x="f45" y="f70"/>
                    <a:pt x="f68" y="f71"/>
                  </a:cubicBezTo>
                  <a:cubicBezTo>
                    <a:pt x="f72" y="f31"/>
                    <a:pt x="f73" y="f74"/>
                    <a:pt x="f75" y="f14"/>
                  </a:cubicBezTo>
                  <a:cubicBezTo>
                    <a:pt x="f13" y="f10"/>
                    <a:pt x="f76" y="f35"/>
                    <a:pt x="f77" y="f78"/>
                  </a:cubicBezTo>
                  <a:cubicBezTo>
                    <a:pt x="f12" y="f79"/>
                    <a:pt x="f9" y="f79"/>
                    <a:pt x="f6" y="f8"/>
                  </a:cubicBezTo>
                  <a:close/>
                  <a:moveTo>
                    <a:pt x="f80" y="f41"/>
                  </a:moveTo>
                  <a:cubicBezTo>
                    <a:pt x="f27" y="f32"/>
                    <a:pt x="f55" y="f81"/>
                    <a:pt x="f54" y="f35"/>
                  </a:cubicBezTo>
                  <a:cubicBezTo>
                    <a:pt x="f61" y="f82"/>
                    <a:pt x="f51" y="f83"/>
                    <a:pt x="f80" y="f41"/>
                  </a:cubicBezTo>
                  <a:close/>
                </a:path>
              </a:pathLst>
            </a:custGeom>
            <a:grp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AR" sz="1400" b="0" i="0" u="none" strike="noStrike" kern="0" cap="none" spc="0" baseline="0">
                <a:solidFill>
                  <a:srgbClr val="000000"/>
                </a:solidFill>
                <a:uFillTx/>
                <a:latin typeface="Arial"/>
                <a:ea typeface="Arial"/>
                <a:cs typeface="Arial"/>
              </a:endParaRPr>
            </a:p>
          </p:txBody>
        </p:sp>
        <p:sp>
          <p:nvSpPr>
            <p:cNvPr id="28" name="Freeform 11">
              <a:extLst>
                <a:ext uri="{FF2B5EF4-FFF2-40B4-BE49-F238E27FC236}">
                  <a16:creationId xmlns:a16="http://schemas.microsoft.com/office/drawing/2014/main" id="{4C7B5857-B32F-426F-865E-D2B7C8A5381C}"/>
                </a:ext>
              </a:extLst>
            </p:cNvPr>
            <p:cNvSpPr/>
            <p:nvPr/>
          </p:nvSpPr>
          <p:spPr>
            <a:xfrm>
              <a:off x="2641783" y="2064203"/>
              <a:ext cx="261939" cy="284158"/>
            </a:xfrm>
            <a:custGeom>
              <a:avLst/>
              <a:gdLst>
                <a:gd name="f0" fmla="val 10800000"/>
                <a:gd name="f1" fmla="val 5400000"/>
                <a:gd name="f2" fmla="val 180"/>
                <a:gd name="f3" fmla="val w"/>
                <a:gd name="f4" fmla="val h"/>
                <a:gd name="f5" fmla="val 0"/>
                <a:gd name="f6" fmla="val 99"/>
                <a:gd name="f7" fmla="val 107"/>
                <a:gd name="f8" fmla="val 61"/>
                <a:gd name="f9" fmla="val 7"/>
                <a:gd name="f10" fmla="val 58"/>
                <a:gd name="f11" fmla="val 13"/>
                <a:gd name="f12" fmla="val 55"/>
                <a:gd name="f13" fmla="val 19"/>
                <a:gd name="f14" fmla="val 51"/>
                <a:gd name="f15" fmla="val 24"/>
                <a:gd name="f16" fmla="val 47"/>
                <a:gd name="f17" fmla="val 28"/>
                <a:gd name="f18" fmla="val 43"/>
                <a:gd name="f19" fmla="val 31"/>
                <a:gd name="f20" fmla="val 38"/>
                <a:gd name="f21" fmla="val 35"/>
                <a:gd name="f22" fmla="val 33"/>
                <a:gd name="f23" fmla="val 37"/>
                <a:gd name="f24" fmla="val 26"/>
                <a:gd name="f25" fmla="val 40"/>
                <a:gd name="f26" fmla="val 20"/>
                <a:gd name="f27" fmla="val 45"/>
                <a:gd name="f28" fmla="val 32"/>
                <a:gd name="f29" fmla="val 50"/>
                <a:gd name="f30" fmla="val 42"/>
                <a:gd name="f31" fmla="val 53"/>
                <a:gd name="f32" fmla="val 57"/>
                <a:gd name="f33" fmla="val 59"/>
                <a:gd name="f34" fmla="val 25"/>
                <a:gd name="f35" fmla="val 17"/>
                <a:gd name="f36" fmla="val 52"/>
                <a:gd name="f37" fmla="val 5"/>
                <a:gd name="f38" fmla="val 66"/>
                <a:gd name="f39" fmla="val 67"/>
                <a:gd name="f40" fmla="val 9"/>
                <a:gd name="f41" fmla="val 69"/>
                <a:gd name="f42" fmla="val 71"/>
                <a:gd name="f43" fmla="val 72"/>
                <a:gd name="f44" fmla="val 27"/>
                <a:gd name="f45" fmla="val 29"/>
                <a:gd name="f46" fmla="val 77"/>
                <a:gd name="f47" fmla="val 81"/>
                <a:gd name="f48" fmla="val 85"/>
                <a:gd name="f49" fmla="val 90"/>
                <a:gd name="f50" fmla="val 94"/>
                <a:gd name="f51" fmla="val 96"/>
                <a:gd name="f52" fmla="val 30"/>
                <a:gd name="f53" fmla="val 93"/>
                <a:gd name="f54" fmla="val 89"/>
                <a:gd name="f55" fmla="val 36"/>
                <a:gd name="f56" fmla="val 88"/>
                <a:gd name="f57" fmla="val 82"/>
                <a:gd name="f58" fmla="val 68"/>
                <a:gd name="f59" fmla="val 78"/>
                <a:gd name="f60" fmla="val 56"/>
                <a:gd name="f61" fmla="val 83"/>
                <a:gd name="f62" fmla="val 91"/>
                <a:gd name="f63" fmla="val 95"/>
                <a:gd name="f64" fmla="val 97"/>
                <a:gd name="f65" fmla="val 64"/>
                <a:gd name="f66" fmla="val 92"/>
                <a:gd name="f67" fmla="val 65"/>
                <a:gd name="f68" fmla="val 70"/>
                <a:gd name="f69" fmla="val 60"/>
                <a:gd name="f70" fmla="val 84"/>
                <a:gd name="f71" fmla="val 54"/>
                <a:gd name="f72" fmla="val 80"/>
                <a:gd name="f73" fmla="val 79"/>
                <a:gd name="f74" fmla="val 46"/>
                <a:gd name="f75" fmla="val 41"/>
                <a:gd name="f76" fmla="val 98"/>
                <a:gd name="f77" fmla="val 34"/>
                <a:gd name="f78" fmla="val 101"/>
                <a:gd name="f79" fmla="val 21"/>
                <a:gd name="f80" fmla="val 14"/>
                <a:gd name="f81" fmla="val 4"/>
                <a:gd name="f82" fmla="val 39"/>
                <a:gd name="f83" fmla="val 62"/>
                <a:gd name="f84" fmla="val 12"/>
                <a:gd name="f85" fmla="val 3"/>
                <a:gd name="f86" fmla="val 2"/>
                <a:gd name="f87" fmla="val 1"/>
                <a:gd name="f88" fmla="val 63"/>
                <a:gd name="f89" fmla="val 44"/>
                <a:gd name="f90" fmla="val 49"/>
                <a:gd name="f91" fmla="+- 0 0 -90"/>
                <a:gd name="f92" fmla="*/ f3 1 99"/>
                <a:gd name="f93" fmla="*/ f4 1 107"/>
                <a:gd name="f94" fmla="val f5"/>
                <a:gd name="f95" fmla="val f6"/>
                <a:gd name="f96" fmla="val f7"/>
                <a:gd name="f97" fmla="*/ f91 f0 1"/>
                <a:gd name="f98" fmla="+- f96 0 f94"/>
                <a:gd name="f99" fmla="+- f95 0 f94"/>
                <a:gd name="f100" fmla="*/ f97 1 f2"/>
                <a:gd name="f101" fmla="*/ f99 1 99"/>
                <a:gd name="f102" fmla="*/ f98 1 107"/>
                <a:gd name="f103" fmla="*/ 0 f99 1"/>
                <a:gd name="f104" fmla="*/ 61 f98 1"/>
                <a:gd name="f105" fmla="*/ 19 f99 1"/>
                <a:gd name="f106" fmla="*/ 51 f98 1"/>
                <a:gd name="f107" fmla="*/ 31 f99 1"/>
                <a:gd name="f108" fmla="*/ 38 f98 1"/>
                <a:gd name="f109" fmla="*/ 40 f99 1"/>
                <a:gd name="f110" fmla="*/ 20 f98 1"/>
                <a:gd name="f111" fmla="*/ 50 f99 1"/>
                <a:gd name="f112" fmla="*/ 42 f98 1"/>
                <a:gd name="f113" fmla="*/ 59 f99 1"/>
                <a:gd name="f114" fmla="*/ 25 f98 1"/>
                <a:gd name="f115" fmla="*/ 66 f99 1"/>
                <a:gd name="f116" fmla="*/ 0 f98 1"/>
                <a:gd name="f117" fmla="*/ 71 f99 1"/>
                <a:gd name="f118" fmla="*/ 72 f99 1"/>
                <a:gd name="f119" fmla="*/ 29 f98 1"/>
                <a:gd name="f120" fmla="*/ 85 f99 1"/>
                <a:gd name="f121" fmla="*/ 99 f99 1"/>
                <a:gd name="f122" fmla="*/ 27 f98 1"/>
                <a:gd name="f123" fmla="*/ 89 f99 1"/>
                <a:gd name="f124" fmla="*/ 36 f98 1"/>
                <a:gd name="f125" fmla="*/ 82 f99 1"/>
                <a:gd name="f126" fmla="*/ 58 f98 1"/>
                <a:gd name="f127" fmla="*/ 88 f99 1"/>
                <a:gd name="f128" fmla="*/ 52 f98 1"/>
                <a:gd name="f129" fmla="*/ 56 f98 1"/>
                <a:gd name="f130" fmla="*/ 92 f99 1"/>
                <a:gd name="f131" fmla="*/ 64 f98 1"/>
                <a:gd name="f132" fmla="*/ 90 f98 1"/>
                <a:gd name="f133" fmla="*/ 96 f98 1"/>
                <a:gd name="f134" fmla="*/ 92 f98 1"/>
                <a:gd name="f135" fmla="*/ 55 f99 1"/>
                <a:gd name="f136" fmla="*/ 81 f98 1"/>
                <a:gd name="f137" fmla="*/ 51 f99 1"/>
                <a:gd name="f138" fmla="*/ 79 f98 1"/>
                <a:gd name="f139" fmla="*/ 35 f99 1"/>
                <a:gd name="f140" fmla="*/ 107 f98 1"/>
                <a:gd name="f141" fmla="*/ 32 f99 1"/>
                <a:gd name="f142" fmla="*/ 28 f99 1"/>
                <a:gd name="f143" fmla="*/ 7 f99 1"/>
                <a:gd name="f144" fmla="*/ 91 f98 1"/>
                <a:gd name="f145" fmla="*/ 29 f99 1"/>
                <a:gd name="f146" fmla="*/ 62 f98 1"/>
                <a:gd name="f147" fmla="*/ 3 f99 1"/>
                <a:gd name="f148" fmla="*/ 68 f98 1"/>
                <a:gd name="f149" fmla="*/ 44 f99 1"/>
                <a:gd name="f150" fmla="*/ 49 f99 1"/>
                <a:gd name="f151" fmla="*/ 71 f98 1"/>
                <a:gd name="f152" fmla="*/ 60 f99 1"/>
                <a:gd name="f153" fmla="+- f100 0 f1"/>
                <a:gd name="f154" fmla="*/ f103 1 99"/>
                <a:gd name="f155" fmla="*/ f104 1 107"/>
                <a:gd name="f156" fmla="*/ f105 1 99"/>
                <a:gd name="f157" fmla="*/ f106 1 107"/>
                <a:gd name="f158" fmla="*/ f107 1 99"/>
                <a:gd name="f159" fmla="*/ f108 1 107"/>
                <a:gd name="f160" fmla="*/ f109 1 99"/>
                <a:gd name="f161" fmla="*/ f110 1 107"/>
                <a:gd name="f162" fmla="*/ f111 1 99"/>
                <a:gd name="f163" fmla="*/ f112 1 107"/>
                <a:gd name="f164" fmla="*/ f113 1 99"/>
                <a:gd name="f165" fmla="*/ f114 1 107"/>
                <a:gd name="f166" fmla="*/ f115 1 99"/>
                <a:gd name="f167" fmla="*/ f116 1 107"/>
                <a:gd name="f168" fmla="*/ f117 1 99"/>
                <a:gd name="f169" fmla="*/ f118 1 99"/>
                <a:gd name="f170" fmla="*/ f119 1 107"/>
                <a:gd name="f171" fmla="*/ f120 1 99"/>
                <a:gd name="f172" fmla="*/ f121 1 99"/>
                <a:gd name="f173" fmla="*/ f122 1 107"/>
                <a:gd name="f174" fmla="*/ f123 1 99"/>
                <a:gd name="f175" fmla="*/ f124 1 107"/>
                <a:gd name="f176" fmla="*/ f125 1 99"/>
                <a:gd name="f177" fmla="*/ f126 1 107"/>
                <a:gd name="f178" fmla="*/ f127 1 99"/>
                <a:gd name="f179" fmla="*/ f128 1 107"/>
                <a:gd name="f180" fmla="*/ f129 1 107"/>
                <a:gd name="f181" fmla="*/ f130 1 99"/>
                <a:gd name="f182" fmla="*/ f131 1 107"/>
                <a:gd name="f183" fmla="*/ f132 1 107"/>
                <a:gd name="f184" fmla="*/ f133 1 107"/>
                <a:gd name="f185" fmla="*/ f134 1 107"/>
                <a:gd name="f186" fmla="*/ f135 1 99"/>
                <a:gd name="f187" fmla="*/ f136 1 107"/>
                <a:gd name="f188" fmla="*/ f137 1 99"/>
                <a:gd name="f189" fmla="*/ f138 1 107"/>
                <a:gd name="f190" fmla="*/ f139 1 99"/>
                <a:gd name="f191" fmla="*/ f140 1 107"/>
                <a:gd name="f192" fmla="*/ f141 1 99"/>
                <a:gd name="f193" fmla="*/ f142 1 99"/>
                <a:gd name="f194" fmla="*/ f143 1 99"/>
                <a:gd name="f195" fmla="*/ f144 1 107"/>
                <a:gd name="f196" fmla="*/ f145 1 99"/>
                <a:gd name="f197" fmla="*/ f146 1 107"/>
                <a:gd name="f198" fmla="*/ f147 1 99"/>
                <a:gd name="f199" fmla="*/ f148 1 107"/>
                <a:gd name="f200" fmla="*/ f149 1 99"/>
                <a:gd name="f201" fmla="*/ f150 1 99"/>
                <a:gd name="f202" fmla="*/ f151 1 107"/>
                <a:gd name="f203" fmla="*/ f152 1 99"/>
                <a:gd name="f204" fmla="*/ 0 1 f101"/>
                <a:gd name="f205" fmla="*/ f95 1 f101"/>
                <a:gd name="f206" fmla="*/ 0 1 f102"/>
                <a:gd name="f207" fmla="*/ f96 1 f102"/>
                <a:gd name="f208" fmla="*/ f154 1 f101"/>
                <a:gd name="f209" fmla="*/ f155 1 f102"/>
                <a:gd name="f210" fmla="*/ f156 1 f101"/>
                <a:gd name="f211" fmla="*/ f157 1 f102"/>
                <a:gd name="f212" fmla="*/ f158 1 f101"/>
                <a:gd name="f213" fmla="*/ f159 1 f102"/>
                <a:gd name="f214" fmla="*/ f160 1 f101"/>
                <a:gd name="f215" fmla="*/ f161 1 f102"/>
                <a:gd name="f216" fmla="*/ f162 1 f101"/>
                <a:gd name="f217" fmla="*/ f163 1 f102"/>
                <a:gd name="f218" fmla="*/ f164 1 f101"/>
                <a:gd name="f219" fmla="*/ f165 1 f102"/>
                <a:gd name="f220" fmla="*/ f166 1 f101"/>
                <a:gd name="f221" fmla="*/ f167 1 f102"/>
                <a:gd name="f222" fmla="*/ f168 1 f101"/>
                <a:gd name="f223" fmla="*/ f169 1 f101"/>
                <a:gd name="f224" fmla="*/ f170 1 f102"/>
                <a:gd name="f225" fmla="*/ f171 1 f101"/>
                <a:gd name="f226" fmla="*/ f172 1 f101"/>
                <a:gd name="f227" fmla="*/ f173 1 f102"/>
                <a:gd name="f228" fmla="*/ f174 1 f101"/>
                <a:gd name="f229" fmla="*/ f175 1 f102"/>
                <a:gd name="f230" fmla="*/ f176 1 f101"/>
                <a:gd name="f231" fmla="*/ f177 1 f102"/>
                <a:gd name="f232" fmla="*/ f178 1 f101"/>
                <a:gd name="f233" fmla="*/ f179 1 f102"/>
                <a:gd name="f234" fmla="*/ f180 1 f102"/>
                <a:gd name="f235" fmla="*/ f181 1 f101"/>
                <a:gd name="f236" fmla="*/ f182 1 f102"/>
                <a:gd name="f237" fmla="*/ f183 1 f102"/>
                <a:gd name="f238" fmla="*/ f184 1 f102"/>
                <a:gd name="f239" fmla="*/ f185 1 f102"/>
                <a:gd name="f240" fmla="*/ f186 1 f101"/>
                <a:gd name="f241" fmla="*/ f187 1 f102"/>
                <a:gd name="f242" fmla="*/ f188 1 f101"/>
                <a:gd name="f243" fmla="*/ f189 1 f102"/>
                <a:gd name="f244" fmla="*/ f190 1 f101"/>
                <a:gd name="f245" fmla="*/ f191 1 f102"/>
                <a:gd name="f246" fmla="*/ f192 1 f101"/>
                <a:gd name="f247" fmla="*/ f193 1 f101"/>
                <a:gd name="f248" fmla="*/ f194 1 f101"/>
                <a:gd name="f249" fmla="*/ f195 1 f102"/>
                <a:gd name="f250" fmla="*/ f196 1 f101"/>
                <a:gd name="f251" fmla="*/ f197 1 f102"/>
                <a:gd name="f252" fmla="*/ f198 1 f101"/>
                <a:gd name="f253" fmla="*/ f199 1 f102"/>
                <a:gd name="f254" fmla="*/ f200 1 f101"/>
                <a:gd name="f255" fmla="*/ f201 1 f101"/>
                <a:gd name="f256" fmla="*/ f202 1 f102"/>
                <a:gd name="f257" fmla="*/ f203 1 f101"/>
                <a:gd name="f258" fmla="*/ f204 f92 1"/>
                <a:gd name="f259" fmla="*/ f205 f92 1"/>
                <a:gd name="f260" fmla="*/ f207 f93 1"/>
                <a:gd name="f261" fmla="*/ f206 f93 1"/>
                <a:gd name="f262" fmla="*/ f208 f92 1"/>
                <a:gd name="f263" fmla="*/ f209 f93 1"/>
                <a:gd name="f264" fmla="*/ f210 f92 1"/>
                <a:gd name="f265" fmla="*/ f211 f93 1"/>
                <a:gd name="f266" fmla="*/ f212 f92 1"/>
                <a:gd name="f267" fmla="*/ f213 f93 1"/>
                <a:gd name="f268" fmla="*/ f214 f92 1"/>
                <a:gd name="f269" fmla="*/ f215 f93 1"/>
                <a:gd name="f270" fmla="*/ f216 f92 1"/>
                <a:gd name="f271" fmla="*/ f217 f93 1"/>
                <a:gd name="f272" fmla="*/ f218 f92 1"/>
                <a:gd name="f273" fmla="*/ f219 f93 1"/>
                <a:gd name="f274" fmla="*/ f220 f92 1"/>
                <a:gd name="f275" fmla="*/ f221 f93 1"/>
                <a:gd name="f276" fmla="*/ f222 f92 1"/>
                <a:gd name="f277" fmla="*/ f223 f92 1"/>
                <a:gd name="f278" fmla="*/ f224 f93 1"/>
                <a:gd name="f279" fmla="*/ f225 f92 1"/>
                <a:gd name="f280" fmla="*/ f226 f92 1"/>
                <a:gd name="f281" fmla="*/ f227 f93 1"/>
                <a:gd name="f282" fmla="*/ f228 f92 1"/>
                <a:gd name="f283" fmla="*/ f229 f93 1"/>
                <a:gd name="f284" fmla="*/ f230 f92 1"/>
                <a:gd name="f285" fmla="*/ f231 f93 1"/>
                <a:gd name="f286" fmla="*/ f232 f92 1"/>
                <a:gd name="f287" fmla="*/ f233 f93 1"/>
                <a:gd name="f288" fmla="*/ f234 f93 1"/>
                <a:gd name="f289" fmla="*/ f235 f92 1"/>
                <a:gd name="f290" fmla="*/ f236 f93 1"/>
                <a:gd name="f291" fmla="*/ f237 f93 1"/>
                <a:gd name="f292" fmla="*/ f238 f93 1"/>
                <a:gd name="f293" fmla="*/ f239 f93 1"/>
                <a:gd name="f294" fmla="*/ f240 f92 1"/>
                <a:gd name="f295" fmla="*/ f241 f93 1"/>
                <a:gd name="f296" fmla="*/ f242 f92 1"/>
                <a:gd name="f297" fmla="*/ f243 f93 1"/>
                <a:gd name="f298" fmla="*/ f244 f92 1"/>
                <a:gd name="f299" fmla="*/ f245 f93 1"/>
                <a:gd name="f300" fmla="*/ f246 f92 1"/>
                <a:gd name="f301" fmla="*/ f247 f92 1"/>
                <a:gd name="f302" fmla="*/ f248 f92 1"/>
                <a:gd name="f303" fmla="*/ f249 f93 1"/>
                <a:gd name="f304" fmla="*/ f250 f92 1"/>
                <a:gd name="f305" fmla="*/ f251 f93 1"/>
                <a:gd name="f306" fmla="*/ f252 f92 1"/>
                <a:gd name="f307" fmla="*/ f253 f93 1"/>
                <a:gd name="f308" fmla="*/ f254 f92 1"/>
                <a:gd name="f309" fmla="*/ f255 f92 1"/>
                <a:gd name="f310" fmla="*/ f256 f93 1"/>
                <a:gd name="f311" fmla="*/ f257 f92 1"/>
              </a:gdLst>
              <a:ahLst/>
              <a:cxnLst>
                <a:cxn ang="3cd4">
                  <a:pos x="hc" y="t"/>
                </a:cxn>
                <a:cxn ang="0">
                  <a:pos x="r" y="vc"/>
                </a:cxn>
                <a:cxn ang="cd4">
                  <a:pos x="hc" y="b"/>
                </a:cxn>
                <a:cxn ang="cd2">
                  <a:pos x="l" y="vc"/>
                </a:cxn>
                <a:cxn ang="f153">
                  <a:pos x="f262" y="f263"/>
                </a:cxn>
                <a:cxn ang="f153">
                  <a:pos x="f264" y="f265"/>
                </a:cxn>
                <a:cxn ang="f153">
                  <a:pos x="f266" y="f267"/>
                </a:cxn>
                <a:cxn ang="f153">
                  <a:pos x="f268" y="f269"/>
                </a:cxn>
                <a:cxn ang="f153">
                  <a:pos x="f270" y="f271"/>
                </a:cxn>
                <a:cxn ang="f153">
                  <a:pos x="f272" y="f273"/>
                </a:cxn>
                <a:cxn ang="f153">
                  <a:pos x="f274" y="f275"/>
                </a:cxn>
                <a:cxn ang="f153">
                  <a:pos x="f276" y="f273"/>
                </a:cxn>
                <a:cxn ang="f153">
                  <a:pos x="f277" y="f278"/>
                </a:cxn>
                <a:cxn ang="f153">
                  <a:pos x="f279" y="f273"/>
                </a:cxn>
                <a:cxn ang="f153">
                  <a:pos x="f280" y="f281"/>
                </a:cxn>
                <a:cxn ang="f153">
                  <a:pos x="f282" y="f283"/>
                </a:cxn>
                <a:cxn ang="f153">
                  <a:pos x="f284" y="f267"/>
                </a:cxn>
                <a:cxn ang="f153">
                  <a:pos x="f277" y="f285"/>
                </a:cxn>
                <a:cxn ang="f153">
                  <a:pos x="f286" y="f287"/>
                </a:cxn>
                <a:cxn ang="f153">
                  <a:pos x="f280" y="f288"/>
                </a:cxn>
                <a:cxn ang="f153">
                  <a:pos x="f289" y="f290"/>
                </a:cxn>
                <a:cxn ang="f153">
                  <a:pos x="f276" y="f291"/>
                </a:cxn>
                <a:cxn ang="f153">
                  <a:pos x="f274" y="f292"/>
                </a:cxn>
                <a:cxn ang="f153">
                  <a:pos x="f272" y="f293"/>
                </a:cxn>
                <a:cxn ang="f153">
                  <a:pos x="f294" y="f295"/>
                </a:cxn>
                <a:cxn ang="f153">
                  <a:pos x="f296" y="f297"/>
                </a:cxn>
                <a:cxn ang="f153">
                  <a:pos x="f298" y="f299"/>
                </a:cxn>
                <a:cxn ang="f153">
                  <a:pos x="f300" y="f299"/>
                </a:cxn>
                <a:cxn ang="f153">
                  <a:pos x="f301" y="f291"/>
                </a:cxn>
                <a:cxn ang="f153">
                  <a:pos x="f302" y="f303"/>
                </a:cxn>
                <a:cxn ang="f153">
                  <a:pos x="f304" y="f305"/>
                </a:cxn>
                <a:cxn ang="f153">
                  <a:pos x="f306" y="f307"/>
                </a:cxn>
                <a:cxn ang="f153">
                  <a:pos x="f262" y="f263"/>
                </a:cxn>
                <a:cxn ang="f153">
                  <a:pos x="f308" y="f307"/>
                </a:cxn>
                <a:cxn ang="f153">
                  <a:pos x="f309" y="f310"/>
                </a:cxn>
                <a:cxn ang="f153">
                  <a:pos x="f311" y="f287"/>
                </a:cxn>
                <a:cxn ang="f153">
                  <a:pos x="f308" y="f307"/>
                </a:cxn>
              </a:cxnLst>
              <a:rect l="f258" t="f261" r="f259" b="f260"/>
              <a:pathLst>
                <a:path w="99" h="107">
                  <a:moveTo>
                    <a:pt x="f5" y="f8"/>
                  </a:moveTo>
                  <a:cubicBezTo>
                    <a:pt x="f9" y="f10"/>
                    <a:pt x="f11" y="f12"/>
                    <a:pt x="f13" y="f14"/>
                  </a:cubicBezTo>
                  <a:cubicBezTo>
                    <a:pt x="f15" y="f16"/>
                    <a:pt x="f17" y="f18"/>
                    <a:pt x="f19" y="f20"/>
                  </a:cubicBezTo>
                  <a:cubicBezTo>
                    <a:pt x="f21" y="f22"/>
                    <a:pt x="f23" y="f24"/>
                    <a:pt x="f25" y="f26"/>
                  </a:cubicBezTo>
                  <a:cubicBezTo>
                    <a:pt x="f18" y="f24"/>
                    <a:pt x="f27" y="f28"/>
                    <a:pt x="f29" y="f30"/>
                  </a:cubicBezTo>
                  <a:cubicBezTo>
                    <a:pt x="f31" y="f21"/>
                    <a:pt x="f32" y="f19"/>
                    <a:pt x="f33" y="f34"/>
                  </a:cubicBezTo>
                  <a:cubicBezTo>
                    <a:pt x="f8" y="f35"/>
                    <a:pt x="f36" y="f37"/>
                    <a:pt x="f38" y="f5"/>
                  </a:cubicBezTo>
                  <a:cubicBezTo>
                    <a:pt x="f39" y="f40"/>
                    <a:pt x="f41" y="f35"/>
                    <a:pt x="f42" y="f34"/>
                  </a:cubicBezTo>
                  <a:cubicBezTo>
                    <a:pt x="f42" y="f24"/>
                    <a:pt x="f43" y="f44"/>
                    <a:pt x="f43" y="f45"/>
                  </a:cubicBezTo>
                  <a:cubicBezTo>
                    <a:pt x="f46" y="f44"/>
                    <a:pt x="f47" y="f34"/>
                    <a:pt x="f48" y="f34"/>
                  </a:cubicBezTo>
                  <a:cubicBezTo>
                    <a:pt x="f49" y="f34"/>
                    <a:pt x="f50" y="f24"/>
                    <a:pt x="f6" y="f44"/>
                  </a:cubicBezTo>
                  <a:cubicBezTo>
                    <a:pt x="f51" y="f52"/>
                    <a:pt x="f53" y="f22"/>
                    <a:pt x="f54" y="f55"/>
                  </a:cubicBezTo>
                  <a:cubicBezTo>
                    <a:pt x="f56" y="f23"/>
                    <a:pt x="f48" y="f23"/>
                    <a:pt x="f57" y="f20"/>
                  </a:cubicBezTo>
                  <a:cubicBezTo>
                    <a:pt x="f42" y="f25"/>
                    <a:pt x="f58" y="f16"/>
                    <a:pt x="f43" y="f10"/>
                  </a:cubicBezTo>
                  <a:cubicBezTo>
                    <a:pt x="f59" y="f60"/>
                    <a:pt x="f61" y="f31"/>
                    <a:pt x="f56" y="f36"/>
                  </a:cubicBezTo>
                  <a:cubicBezTo>
                    <a:pt x="f62" y="f36"/>
                    <a:pt x="f63" y="f12"/>
                    <a:pt x="f6" y="f60"/>
                  </a:cubicBezTo>
                  <a:cubicBezTo>
                    <a:pt x="f64" y="f33"/>
                    <a:pt x="f63" y="f65"/>
                    <a:pt x="f66" y="f65"/>
                  </a:cubicBezTo>
                  <a:cubicBezTo>
                    <a:pt x="f59" y="f39"/>
                    <a:pt x="f67" y="f68"/>
                    <a:pt x="f42" y="f49"/>
                  </a:cubicBezTo>
                  <a:cubicBezTo>
                    <a:pt x="f42" y="f66"/>
                    <a:pt x="f58" y="f51"/>
                    <a:pt x="f38" y="f51"/>
                  </a:cubicBezTo>
                  <a:cubicBezTo>
                    <a:pt x="f65" y="f64"/>
                    <a:pt x="f69" y="f50"/>
                    <a:pt x="f33" y="f66"/>
                  </a:cubicBezTo>
                  <a:cubicBezTo>
                    <a:pt x="f32" y="f54"/>
                    <a:pt x="f32" y="f70"/>
                    <a:pt x="f12" y="f47"/>
                  </a:cubicBezTo>
                  <a:cubicBezTo>
                    <a:pt x="f71" y="f72"/>
                    <a:pt x="f36" y="f73"/>
                    <a:pt x="f14" y="f73"/>
                  </a:cubicBezTo>
                  <a:cubicBezTo>
                    <a:pt x="f74" y="f56"/>
                    <a:pt x="f75" y="f76"/>
                    <a:pt x="f21" y="f7"/>
                  </a:cubicBezTo>
                  <a:cubicBezTo>
                    <a:pt x="f77" y="f7"/>
                    <a:pt x="f22" y="f7"/>
                    <a:pt x="f28" y="f7"/>
                  </a:cubicBezTo>
                  <a:cubicBezTo>
                    <a:pt x="f19" y="f78"/>
                    <a:pt x="f45" y="f51"/>
                    <a:pt x="f17" y="f49"/>
                  </a:cubicBezTo>
                  <a:cubicBezTo>
                    <a:pt x="f79" y="f49"/>
                    <a:pt x="f80" y="f62"/>
                    <a:pt x="f9" y="f62"/>
                  </a:cubicBezTo>
                  <a:cubicBezTo>
                    <a:pt x="f81" y="f43"/>
                    <a:pt x="f82" y="f70"/>
                    <a:pt x="f45" y="f83"/>
                  </a:cubicBezTo>
                  <a:cubicBezTo>
                    <a:pt x="f26" y="f65"/>
                    <a:pt x="f84" y="f38"/>
                    <a:pt x="f85" y="f58"/>
                  </a:cubicBezTo>
                  <a:cubicBezTo>
                    <a:pt x="f86" y="f38"/>
                    <a:pt x="f87" y="f88"/>
                    <a:pt x="f5" y="f8"/>
                  </a:cubicBezTo>
                  <a:close/>
                  <a:moveTo>
                    <a:pt x="f89" y="f58"/>
                  </a:moveTo>
                  <a:cubicBezTo>
                    <a:pt x="f27" y="f41"/>
                    <a:pt x="f16" y="f68"/>
                    <a:pt x="f90" y="f42"/>
                  </a:cubicBezTo>
                  <a:cubicBezTo>
                    <a:pt x="f31" y="f67"/>
                    <a:pt x="f32" y="f10"/>
                    <a:pt x="f69" y="f36"/>
                  </a:cubicBezTo>
                  <a:cubicBezTo>
                    <a:pt x="f74" y="f36"/>
                    <a:pt x="f20" y="f60"/>
                    <a:pt x="f89" y="f58"/>
                  </a:cubicBezTo>
                  <a:close/>
                </a:path>
              </a:pathLst>
            </a:custGeom>
            <a:grp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AR" sz="1400" b="0" i="0" u="none" strike="noStrike" kern="0" cap="none" spc="0" baseline="0">
                <a:solidFill>
                  <a:srgbClr val="000000"/>
                </a:solidFill>
                <a:uFillTx/>
                <a:latin typeface="Arial"/>
                <a:ea typeface="Arial"/>
                <a:cs typeface="Arial"/>
              </a:endParaRPr>
            </a:p>
          </p:txBody>
        </p:sp>
        <p:sp>
          <p:nvSpPr>
            <p:cNvPr id="29" name="Freeform 12">
              <a:extLst>
                <a:ext uri="{FF2B5EF4-FFF2-40B4-BE49-F238E27FC236}">
                  <a16:creationId xmlns:a16="http://schemas.microsoft.com/office/drawing/2014/main" id="{7F7A1AE0-22E1-44BE-8BB4-827D342616E5}"/>
                </a:ext>
              </a:extLst>
            </p:cNvPr>
            <p:cNvSpPr/>
            <p:nvPr/>
          </p:nvSpPr>
          <p:spPr>
            <a:xfrm>
              <a:off x="1076513" y="2032455"/>
              <a:ext cx="473073" cy="273048"/>
            </a:xfrm>
            <a:custGeom>
              <a:avLst/>
              <a:gdLst>
                <a:gd name="f0" fmla="val 10800000"/>
                <a:gd name="f1" fmla="val 5400000"/>
                <a:gd name="f2" fmla="val 180"/>
                <a:gd name="f3" fmla="val w"/>
                <a:gd name="f4" fmla="val h"/>
                <a:gd name="f5" fmla="val 0"/>
                <a:gd name="f6" fmla="val 178"/>
                <a:gd name="f7" fmla="val 103"/>
                <a:gd name="f8" fmla="val 89"/>
                <a:gd name="f9" fmla="val 80"/>
                <a:gd name="f10" fmla="val 59"/>
                <a:gd name="f11" fmla="val 30"/>
                <a:gd name="f12" fmla="val 39"/>
                <a:gd name="f13" fmla="val 18"/>
                <a:gd name="f14" fmla="val 4"/>
                <a:gd name="f15" fmla="val 11"/>
                <a:gd name="f16" fmla="val 8"/>
                <a:gd name="f17" fmla="val 6"/>
                <a:gd name="f18" fmla="val 13"/>
                <a:gd name="f19" fmla="val 35"/>
                <a:gd name="f20" fmla="val 57"/>
                <a:gd name="f21" fmla="val 54"/>
                <a:gd name="f22" fmla="val 85"/>
                <a:gd name="f23" fmla="val 40"/>
                <a:gd name="f24" fmla="val 90"/>
                <a:gd name="f25" fmla="val 27"/>
                <a:gd name="f26" fmla="val 95"/>
                <a:gd name="f27" fmla="val 124"/>
                <a:gd name="f28" fmla="val 41"/>
                <a:gd name="f29" fmla="val 151"/>
                <a:gd name="f30" fmla="val 70"/>
                <a:gd name="f31" fmla="val 98"/>
                <a:gd name="f32" fmla="val 177"/>
                <a:gd name="f33" fmla="val 100"/>
                <a:gd name="f34" fmla="val 176"/>
                <a:gd name="f35" fmla="val 101"/>
                <a:gd name="f36" fmla="val 175"/>
                <a:gd name="f37" fmla="val 150"/>
                <a:gd name="f38" fmla="val 83"/>
                <a:gd name="f39" fmla="val 126"/>
                <a:gd name="f40" fmla="val 63"/>
                <a:gd name="f41" fmla="val 96"/>
                <a:gd name="f42" fmla="val 93"/>
                <a:gd name="f43" fmla="val 66"/>
                <a:gd name="f44" fmla="+- 0 0 -90"/>
                <a:gd name="f45" fmla="*/ f3 1 178"/>
                <a:gd name="f46" fmla="*/ f4 1 103"/>
                <a:gd name="f47" fmla="val f5"/>
                <a:gd name="f48" fmla="val f6"/>
                <a:gd name="f49" fmla="val f7"/>
                <a:gd name="f50" fmla="*/ f44 f0 1"/>
                <a:gd name="f51" fmla="+- f49 0 f47"/>
                <a:gd name="f52" fmla="+- f48 0 f47"/>
                <a:gd name="f53" fmla="*/ f50 1 f2"/>
                <a:gd name="f54" fmla="*/ f52 1 178"/>
                <a:gd name="f55" fmla="*/ f51 1 103"/>
                <a:gd name="f56" fmla="*/ 89 f52 1"/>
                <a:gd name="f57" fmla="*/ 80 f51 1"/>
                <a:gd name="f58" fmla="*/ 0 f52 1"/>
                <a:gd name="f59" fmla="*/ 18 f51 1"/>
                <a:gd name="f60" fmla="*/ 13 f52 1"/>
                <a:gd name="f61" fmla="*/ 0 f51 1"/>
                <a:gd name="f62" fmla="*/ 80 f52 1"/>
                <a:gd name="f63" fmla="*/ 54 f51 1"/>
                <a:gd name="f64" fmla="*/ 95 f52 1"/>
                <a:gd name="f65" fmla="*/ 11 f51 1"/>
                <a:gd name="f66" fmla="*/ 178 f52 1"/>
                <a:gd name="f67" fmla="*/ 98 f51 1"/>
                <a:gd name="f68" fmla="*/ 175 f52 1"/>
                <a:gd name="f69" fmla="*/ 103 f51 1"/>
                <a:gd name="f70" fmla="*/ 100 f52 1"/>
                <a:gd name="f71" fmla="*/ 41 f51 1"/>
                <a:gd name="f72" fmla="+- f53 0 f1"/>
                <a:gd name="f73" fmla="*/ f56 1 178"/>
                <a:gd name="f74" fmla="*/ f57 1 103"/>
                <a:gd name="f75" fmla="*/ f58 1 178"/>
                <a:gd name="f76" fmla="*/ f59 1 103"/>
                <a:gd name="f77" fmla="*/ f60 1 178"/>
                <a:gd name="f78" fmla="*/ f61 1 103"/>
                <a:gd name="f79" fmla="*/ f62 1 178"/>
                <a:gd name="f80" fmla="*/ f63 1 103"/>
                <a:gd name="f81" fmla="*/ f64 1 178"/>
                <a:gd name="f82" fmla="*/ f65 1 103"/>
                <a:gd name="f83" fmla="*/ f66 1 178"/>
                <a:gd name="f84" fmla="*/ f67 1 103"/>
                <a:gd name="f85" fmla="*/ f68 1 178"/>
                <a:gd name="f86" fmla="*/ f69 1 103"/>
                <a:gd name="f87" fmla="*/ f70 1 178"/>
                <a:gd name="f88" fmla="*/ f71 1 103"/>
                <a:gd name="f89" fmla="*/ 0 1 f54"/>
                <a:gd name="f90" fmla="*/ f48 1 f54"/>
                <a:gd name="f91" fmla="*/ 0 1 f55"/>
                <a:gd name="f92" fmla="*/ f49 1 f55"/>
                <a:gd name="f93" fmla="*/ f73 1 f54"/>
                <a:gd name="f94" fmla="*/ f74 1 f55"/>
                <a:gd name="f95" fmla="*/ f75 1 f54"/>
                <a:gd name="f96" fmla="*/ f76 1 f55"/>
                <a:gd name="f97" fmla="*/ f77 1 f54"/>
                <a:gd name="f98" fmla="*/ f78 1 f55"/>
                <a:gd name="f99" fmla="*/ f79 1 f54"/>
                <a:gd name="f100" fmla="*/ f80 1 f55"/>
                <a:gd name="f101" fmla="*/ f81 1 f54"/>
                <a:gd name="f102" fmla="*/ f82 1 f55"/>
                <a:gd name="f103" fmla="*/ f83 1 f54"/>
                <a:gd name="f104" fmla="*/ f84 1 f55"/>
                <a:gd name="f105" fmla="*/ f85 1 f54"/>
                <a:gd name="f106" fmla="*/ f86 1 f55"/>
                <a:gd name="f107" fmla="*/ f87 1 f54"/>
                <a:gd name="f108" fmla="*/ f88 1 f55"/>
                <a:gd name="f109" fmla="*/ f89 f45 1"/>
                <a:gd name="f110" fmla="*/ f90 f45 1"/>
                <a:gd name="f111" fmla="*/ f92 f46 1"/>
                <a:gd name="f112" fmla="*/ f91 f46 1"/>
                <a:gd name="f113" fmla="*/ f93 f45 1"/>
                <a:gd name="f114" fmla="*/ f94 f46 1"/>
                <a:gd name="f115" fmla="*/ f95 f45 1"/>
                <a:gd name="f116" fmla="*/ f96 f46 1"/>
                <a:gd name="f117" fmla="*/ f97 f45 1"/>
                <a:gd name="f118" fmla="*/ f98 f46 1"/>
                <a:gd name="f119" fmla="*/ f99 f45 1"/>
                <a:gd name="f120" fmla="*/ f100 f46 1"/>
                <a:gd name="f121" fmla="*/ f101 f45 1"/>
                <a:gd name="f122" fmla="*/ f102 f46 1"/>
                <a:gd name="f123" fmla="*/ f103 f45 1"/>
                <a:gd name="f124" fmla="*/ f104 f46 1"/>
                <a:gd name="f125" fmla="*/ f105 f45 1"/>
                <a:gd name="f126" fmla="*/ f106 f46 1"/>
                <a:gd name="f127" fmla="*/ f107 f45 1"/>
                <a:gd name="f128" fmla="*/ f108 f46 1"/>
              </a:gdLst>
              <a:ahLst/>
              <a:cxnLst>
                <a:cxn ang="3cd4">
                  <a:pos x="hc" y="t"/>
                </a:cxn>
                <a:cxn ang="0">
                  <a:pos x="r" y="vc"/>
                </a:cxn>
                <a:cxn ang="cd4">
                  <a:pos x="hc" y="b"/>
                </a:cxn>
                <a:cxn ang="cd2">
                  <a:pos x="l" y="vc"/>
                </a:cxn>
                <a:cxn ang="f72">
                  <a:pos x="f113" y="f114"/>
                </a:cxn>
                <a:cxn ang="f72">
                  <a:pos x="f115" y="f116"/>
                </a:cxn>
                <a:cxn ang="f72">
                  <a:pos x="f117" y="f118"/>
                </a:cxn>
                <a:cxn ang="f72">
                  <a:pos x="f119" y="f120"/>
                </a:cxn>
                <a:cxn ang="f72">
                  <a:pos x="f121" y="f122"/>
                </a:cxn>
                <a:cxn ang="f72">
                  <a:pos x="f123" y="f124"/>
                </a:cxn>
                <a:cxn ang="f72">
                  <a:pos x="f125" y="f126"/>
                </a:cxn>
                <a:cxn ang="f72">
                  <a:pos x="f127" y="f128"/>
                </a:cxn>
                <a:cxn ang="f72">
                  <a:pos x="f113" y="f114"/>
                </a:cxn>
              </a:cxnLst>
              <a:rect l="f109" t="f112" r="f110" b="f111"/>
              <a:pathLst>
                <a:path w="178" h="103">
                  <a:moveTo>
                    <a:pt x="f8" y="f9"/>
                  </a:moveTo>
                  <a:cubicBezTo>
                    <a:pt x="f10" y="f10"/>
                    <a:pt x="f11" y="f12"/>
                    <a:pt x="f5" y="f13"/>
                  </a:cubicBezTo>
                  <a:cubicBezTo>
                    <a:pt x="f14" y="f15"/>
                    <a:pt x="f16" y="f17"/>
                    <a:pt x="f18" y="f5"/>
                  </a:cubicBezTo>
                  <a:cubicBezTo>
                    <a:pt x="f19" y="f13"/>
                    <a:pt x="f20" y="f19"/>
                    <a:pt x="f9" y="f21"/>
                  </a:cubicBezTo>
                  <a:cubicBezTo>
                    <a:pt x="f22" y="f23"/>
                    <a:pt x="f24" y="f25"/>
                    <a:pt x="f26" y="f15"/>
                  </a:cubicBezTo>
                  <a:cubicBezTo>
                    <a:pt x="f27" y="f28"/>
                    <a:pt x="f29" y="f30"/>
                    <a:pt x="f6" y="f31"/>
                  </a:cubicBezTo>
                  <a:cubicBezTo>
                    <a:pt x="f32" y="f33"/>
                    <a:pt x="f34" y="f35"/>
                    <a:pt x="f36" y="f7"/>
                  </a:cubicBezTo>
                  <a:cubicBezTo>
                    <a:pt x="f37" y="f38"/>
                    <a:pt x="f39" y="f40"/>
                    <a:pt x="f33" y="f28"/>
                  </a:cubicBezTo>
                  <a:cubicBezTo>
                    <a:pt x="f41" y="f21"/>
                    <a:pt x="f42" y="f43"/>
                    <a:pt x="f8" y="f9"/>
                  </a:cubicBezTo>
                  <a:close/>
                </a:path>
              </a:pathLst>
            </a:custGeom>
            <a:grp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AR" sz="1400" b="0" i="0" u="none" strike="noStrike" kern="0" cap="none" spc="0" baseline="0">
                <a:solidFill>
                  <a:srgbClr val="000000"/>
                </a:solidFill>
                <a:uFillTx/>
                <a:latin typeface="Arial"/>
                <a:ea typeface="Arial"/>
                <a:cs typeface="Arial"/>
              </a:endParaRPr>
            </a:p>
          </p:txBody>
        </p:sp>
        <p:sp>
          <p:nvSpPr>
            <p:cNvPr id="30" name="Freeform 13">
              <a:extLst>
                <a:ext uri="{FF2B5EF4-FFF2-40B4-BE49-F238E27FC236}">
                  <a16:creationId xmlns:a16="http://schemas.microsoft.com/office/drawing/2014/main" id="{9F56C081-D55A-4BEE-8BD7-18755A23A2D7}"/>
                </a:ext>
              </a:extLst>
            </p:cNvPr>
            <p:cNvSpPr/>
            <p:nvPr/>
          </p:nvSpPr>
          <p:spPr>
            <a:xfrm>
              <a:off x="2930716" y="2019754"/>
              <a:ext cx="180978" cy="260347"/>
            </a:xfrm>
            <a:custGeom>
              <a:avLst/>
              <a:gdLst>
                <a:gd name="f0" fmla="val 10800000"/>
                <a:gd name="f1" fmla="val 5400000"/>
                <a:gd name="f2" fmla="val 180"/>
                <a:gd name="f3" fmla="val w"/>
                <a:gd name="f4" fmla="val h"/>
                <a:gd name="f5" fmla="val 0"/>
                <a:gd name="f6" fmla="val 68"/>
                <a:gd name="f7" fmla="val 98"/>
                <a:gd name="f8" fmla="val 50"/>
                <a:gd name="f9" fmla="val 15"/>
                <a:gd name="f10" fmla="val 45"/>
                <a:gd name="f11" fmla="val 42"/>
                <a:gd name="f12" fmla="val 16"/>
                <a:gd name="f13" fmla="val 37"/>
                <a:gd name="f14" fmla="val 28"/>
                <a:gd name="f15" fmla="val 34"/>
                <a:gd name="f16" fmla="val 39"/>
                <a:gd name="f17" fmla="val 48"/>
                <a:gd name="f18" fmla="val 25"/>
                <a:gd name="f19" fmla="val 52"/>
                <a:gd name="f20" fmla="val 53"/>
                <a:gd name="f21" fmla="val 10"/>
                <a:gd name="f22" fmla="val 6"/>
                <a:gd name="f23" fmla="val 3"/>
                <a:gd name="f24" fmla="val 2"/>
                <a:gd name="f25" fmla="val 11"/>
                <a:gd name="f26" fmla="val 32"/>
                <a:gd name="f27" fmla="val 5"/>
                <a:gd name="f28" fmla="val 43"/>
                <a:gd name="f29" fmla="val 54"/>
                <a:gd name="f30" fmla="val 58"/>
                <a:gd name="f31" fmla="val 49"/>
                <a:gd name="f32" fmla="val 66"/>
                <a:gd name="f33" fmla="val 40"/>
                <a:gd name="f34" fmla="val 38"/>
                <a:gd name="f35" fmla="val 36"/>
                <a:gd name="f36" fmla="val 97"/>
                <a:gd name="f37" fmla="val 29"/>
                <a:gd name="f38" fmla="val 84"/>
                <a:gd name="f39" fmla="val 70"/>
                <a:gd name="f40" fmla="val 57"/>
                <a:gd name="f41" fmla="val 44"/>
                <a:gd name="f42" fmla="val 31"/>
                <a:gd name="f43" fmla="+- 0 0 -90"/>
                <a:gd name="f44" fmla="*/ f3 1 68"/>
                <a:gd name="f45" fmla="*/ f4 1 98"/>
                <a:gd name="f46" fmla="val f5"/>
                <a:gd name="f47" fmla="val f6"/>
                <a:gd name="f48" fmla="val f7"/>
                <a:gd name="f49" fmla="*/ f43 f0 1"/>
                <a:gd name="f50" fmla="+- f48 0 f46"/>
                <a:gd name="f51" fmla="+- f47 0 f46"/>
                <a:gd name="f52" fmla="*/ f49 1 f2"/>
                <a:gd name="f53" fmla="*/ f51 1 68"/>
                <a:gd name="f54" fmla="*/ f50 1 98"/>
                <a:gd name="f55" fmla="*/ 50 f51 1"/>
                <a:gd name="f56" fmla="*/ 15 f50 1"/>
                <a:gd name="f57" fmla="*/ 42 f51 1"/>
                <a:gd name="f58" fmla="*/ 28 f51 1"/>
                <a:gd name="f59" fmla="*/ 48 f50 1"/>
                <a:gd name="f60" fmla="*/ 10 f51 1"/>
                <a:gd name="f61" fmla="*/ 52 f50 1"/>
                <a:gd name="f62" fmla="*/ 2 f51 1"/>
                <a:gd name="f63" fmla="*/ 37 f50 1"/>
                <a:gd name="f64" fmla="*/ 32 f51 1"/>
                <a:gd name="f65" fmla="*/ 5 f50 1"/>
                <a:gd name="f66" fmla="*/ 68 f51 1"/>
                <a:gd name="f67" fmla="*/ 0 f50 1"/>
                <a:gd name="f68" fmla="*/ 40 f51 1"/>
                <a:gd name="f69" fmla="*/ 98 f50 1"/>
                <a:gd name="f70" fmla="*/ 34 f51 1"/>
                <a:gd name="f71" fmla="*/ 97 f50 1"/>
                <a:gd name="f72" fmla="*/ 37 f51 1"/>
                <a:gd name="f73" fmla="*/ 57 f50 1"/>
                <a:gd name="f74" fmla="+- f52 0 f1"/>
                <a:gd name="f75" fmla="*/ f55 1 68"/>
                <a:gd name="f76" fmla="*/ f56 1 98"/>
                <a:gd name="f77" fmla="*/ f57 1 68"/>
                <a:gd name="f78" fmla="*/ f58 1 68"/>
                <a:gd name="f79" fmla="*/ f59 1 98"/>
                <a:gd name="f80" fmla="*/ f60 1 68"/>
                <a:gd name="f81" fmla="*/ f61 1 98"/>
                <a:gd name="f82" fmla="*/ f62 1 68"/>
                <a:gd name="f83" fmla="*/ f63 1 98"/>
                <a:gd name="f84" fmla="*/ f64 1 68"/>
                <a:gd name="f85" fmla="*/ f65 1 98"/>
                <a:gd name="f86" fmla="*/ f66 1 68"/>
                <a:gd name="f87" fmla="*/ f67 1 98"/>
                <a:gd name="f88" fmla="*/ f68 1 68"/>
                <a:gd name="f89" fmla="*/ f69 1 98"/>
                <a:gd name="f90" fmla="*/ f70 1 68"/>
                <a:gd name="f91" fmla="*/ f71 1 98"/>
                <a:gd name="f92" fmla="*/ f72 1 68"/>
                <a:gd name="f93" fmla="*/ f73 1 98"/>
                <a:gd name="f94" fmla="*/ 0 1 f53"/>
                <a:gd name="f95" fmla="*/ f47 1 f53"/>
                <a:gd name="f96" fmla="*/ 0 1 f54"/>
                <a:gd name="f97" fmla="*/ f48 1 f54"/>
                <a:gd name="f98" fmla="*/ f75 1 f53"/>
                <a:gd name="f99" fmla="*/ f76 1 f54"/>
                <a:gd name="f100" fmla="*/ f77 1 f53"/>
                <a:gd name="f101" fmla="*/ f78 1 f53"/>
                <a:gd name="f102" fmla="*/ f79 1 f54"/>
                <a:gd name="f103" fmla="*/ f80 1 f53"/>
                <a:gd name="f104" fmla="*/ f81 1 f54"/>
                <a:gd name="f105" fmla="*/ f82 1 f53"/>
                <a:gd name="f106" fmla="*/ f83 1 f54"/>
                <a:gd name="f107" fmla="*/ f84 1 f53"/>
                <a:gd name="f108" fmla="*/ f85 1 f54"/>
                <a:gd name="f109" fmla="*/ f86 1 f53"/>
                <a:gd name="f110" fmla="*/ f87 1 f54"/>
                <a:gd name="f111" fmla="*/ f88 1 f53"/>
                <a:gd name="f112" fmla="*/ f89 1 f54"/>
                <a:gd name="f113" fmla="*/ f90 1 f53"/>
                <a:gd name="f114" fmla="*/ f91 1 f54"/>
                <a:gd name="f115" fmla="*/ f92 1 f53"/>
                <a:gd name="f116" fmla="*/ f93 1 f54"/>
                <a:gd name="f117" fmla="*/ f94 f44 1"/>
                <a:gd name="f118" fmla="*/ f95 f44 1"/>
                <a:gd name="f119" fmla="*/ f97 f45 1"/>
                <a:gd name="f120" fmla="*/ f96 f45 1"/>
                <a:gd name="f121" fmla="*/ f98 f44 1"/>
                <a:gd name="f122" fmla="*/ f99 f45 1"/>
                <a:gd name="f123" fmla="*/ f100 f44 1"/>
                <a:gd name="f124" fmla="*/ f101 f44 1"/>
                <a:gd name="f125" fmla="*/ f102 f45 1"/>
                <a:gd name="f126" fmla="*/ f103 f44 1"/>
                <a:gd name="f127" fmla="*/ f104 f45 1"/>
                <a:gd name="f128" fmla="*/ f105 f44 1"/>
                <a:gd name="f129" fmla="*/ f106 f45 1"/>
                <a:gd name="f130" fmla="*/ f107 f44 1"/>
                <a:gd name="f131" fmla="*/ f108 f45 1"/>
                <a:gd name="f132" fmla="*/ f109 f44 1"/>
                <a:gd name="f133" fmla="*/ f110 f45 1"/>
                <a:gd name="f134" fmla="*/ f111 f44 1"/>
                <a:gd name="f135" fmla="*/ f112 f45 1"/>
                <a:gd name="f136" fmla="*/ f113 f44 1"/>
                <a:gd name="f137" fmla="*/ f114 f45 1"/>
                <a:gd name="f138" fmla="*/ f115 f44 1"/>
                <a:gd name="f139" fmla="*/ f116 f45 1"/>
              </a:gdLst>
              <a:ahLst/>
              <a:cxnLst>
                <a:cxn ang="3cd4">
                  <a:pos x="hc" y="t"/>
                </a:cxn>
                <a:cxn ang="0">
                  <a:pos x="r" y="vc"/>
                </a:cxn>
                <a:cxn ang="cd4">
                  <a:pos x="hc" y="b"/>
                </a:cxn>
                <a:cxn ang="cd2">
                  <a:pos x="l" y="vc"/>
                </a:cxn>
                <a:cxn ang="f74">
                  <a:pos x="f121" y="f122"/>
                </a:cxn>
                <a:cxn ang="f74">
                  <a:pos x="f123" y="f122"/>
                </a:cxn>
                <a:cxn ang="f74">
                  <a:pos x="f124" y="f125"/>
                </a:cxn>
                <a:cxn ang="f74">
                  <a:pos x="f126" y="f127"/>
                </a:cxn>
                <a:cxn ang="f74">
                  <a:pos x="f128" y="f129"/>
                </a:cxn>
                <a:cxn ang="f74">
                  <a:pos x="f130" y="f131"/>
                </a:cxn>
                <a:cxn ang="f74">
                  <a:pos x="f132" y="f133"/>
                </a:cxn>
                <a:cxn ang="f74">
                  <a:pos x="f134" y="f135"/>
                </a:cxn>
                <a:cxn ang="f74">
                  <a:pos x="f136" y="f137"/>
                </a:cxn>
                <a:cxn ang="f74">
                  <a:pos x="f138" y="f139"/>
                </a:cxn>
                <a:cxn ang="f74">
                  <a:pos x="f121" y="f122"/>
                </a:cxn>
              </a:cxnLst>
              <a:rect l="f117" t="f120" r="f118" b="f119"/>
              <a:pathLst>
                <a:path w="68" h="98">
                  <a:moveTo>
                    <a:pt x="f8" y="f9"/>
                  </a:moveTo>
                  <a:cubicBezTo>
                    <a:pt x="f10" y="f9"/>
                    <a:pt x="f11" y="f12"/>
                    <a:pt x="f11" y="f9"/>
                  </a:cubicBezTo>
                  <a:cubicBezTo>
                    <a:pt x="f13" y="f14"/>
                    <a:pt x="f15" y="f16"/>
                    <a:pt x="f14" y="f17"/>
                  </a:cubicBezTo>
                  <a:cubicBezTo>
                    <a:pt x="f18" y="f19"/>
                    <a:pt x="f9" y="f20"/>
                    <a:pt x="f21" y="f19"/>
                  </a:cubicBezTo>
                  <a:cubicBezTo>
                    <a:pt x="f22" y="f8"/>
                    <a:pt x="f23" y="f11"/>
                    <a:pt x="f24" y="f13"/>
                  </a:cubicBezTo>
                  <a:cubicBezTo>
                    <a:pt x="f5" y="f9"/>
                    <a:pt x="f25" y="f22"/>
                    <a:pt x="f26" y="f27"/>
                  </a:cubicBezTo>
                  <a:cubicBezTo>
                    <a:pt x="f28" y="f27"/>
                    <a:pt x="f29" y="f24"/>
                    <a:pt x="f6" y="f5"/>
                  </a:cubicBezTo>
                  <a:cubicBezTo>
                    <a:pt x="f30" y="f15"/>
                    <a:pt x="f31" y="f32"/>
                    <a:pt x="f33" y="f7"/>
                  </a:cubicBezTo>
                  <a:cubicBezTo>
                    <a:pt x="f34" y="f7"/>
                    <a:pt x="f35" y="f7"/>
                    <a:pt x="f15" y="f36"/>
                  </a:cubicBezTo>
                  <a:cubicBezTo>
                    <a:pt x="f37" y="f38"/>
                    <a:pt x="f15" y="f39"/>
                    <a:pt x="f13" y="f40"/>
                  </a:cubicBezTo>
                  <a:cubicBezTo>
                    <a:pt x="f33" y="f41"/>
                    <a:pt x="f10" y="f42"/>
                    <a:pt x="f8" y="f9"/>
                  </a:cubicBezTo>
                  <a:close/>
                </a:path>
              </a:pathLst>
            </a:custGeom>
            <a:grp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AR" sz="1400" b="0" i="0" u="none" strike="noStrike" kern="0" cap="none" spc="0" baseline="0">
                <a:solidFill>
                  <a:srgbClr val="000000"/>
                </a:solidFill>
                <a:uFillTx/>
                <a:latin typeface="Arial"/>
                <a:ea typeface="Arial"/>
                <a:cs typeface="Arial"/>
              </a:endParaRPr>
            </a:p>
          </p:txBody>
        </p:sp>
        <p:sp>
          <p:nvSpPr>
            <p:cNvPr id="31" name="Freeform 14">
              <a:extLst>
                <a:ext uri="{FF2B5EF4-FFF2-40B4-BE49-F238E27FC236}">
                  <a16:creationId xmlns:a16="http://schemas.microsoft.com/office/drawing/2014/main" id="{EE22B240-66C1-4380-9DCA-0C5D0531B680}"/>
                </a:ext>
              </a:extLst>
            </p:cNvPr>
            <p:cNvSpPr/>
            <p:nvPr/>
          </p:nvSpPr>
          <p:spPr>
            <a:xfrm>
              <a:off x="1371782" y="1865760"/>
              <a:ext cx="258766" cy="382584"/>
            </a:xfrm>
            <a:custGeom>
              <a:avLst/>
              <a:gdLst>
                <a:gd name="f0" fmla="val 10800000"/>
                <a:gd name="f1" fmla="val 5400000"/>
                <a:gd name="f2" fmla="val 180"/>
                <a:gd name="f3" fmla="val w"/>
                <a:gd name="f4" fmla="val h"/>
                <a:gd name="f5" fmla="val 0"/>
                <a:gd name="f6" fmla="val 98"/>
                <a:gd name="f7" fmla="val 144"/>
                <a:gd name="f8" fmla="val 40"/>
                <a:gd name="f9" fmla="val 92"/>
                <a:gd name="f10" fmla="val 26"/>
                <a:gd name="f11" fmla="val 64"/>
                <a:gd name="f12" fmla="val 14"/>
                <a:gd name="f13" fmla="val 37"/>
                <a:gd name="f14" fmla="val 9"/>
                <a:gd name="f15" fmla="val 6"/>
                <a:gd name="f16" fmla="val 11"/>
                <a:gd name="f17" fmla="val 4"/>
                <a:gd name="f18" fmla="val 17"/>
                <a:gd name="f19" fmla="val 23"/>
                <a:gd name="f20" fmla="val 35"/>
                <a:gd name="f21" fmla="val 45"/>
                <a:gd name="f22" fmla="val 69"/>
                <a:gd name="f23" fmla="val 54"/>
                <a:gd name="f24" fmla="val 61"/>
                <a:gd name="f25" fmla="val 62"/>
                <a:gd name="f26" fmla="val 53"/>
                <a:gd name="f27" fmla="val 73"/>
                <a:gd name="f28" fmla="val 43"/>
                <a:gd name="f29" fmla="val 82"/>
                <a:gd name="f30" fmla="val 78"/>
                <a:gd name="f31" fmla="val 90"/>
                <a:gd name="f32" fmla="val 110"/>
                <a:gd name="f33" fmla="val 142"/>
                <a:gd name="f34" fmla="val 96"/>
                <a:gd name="f35" fmla="val 143"/>
                <a:gd name="f36" fmla="val 94"/>
                <a:gd name="f37" fmla="val 93"/>
                <a:gd name="f38" fmla="val 83"/>
                <a:gd name="f39" fmla="val 119"/>
                <a:gd name="f40" fmla="val 74"/>
                <a:gd name="f41" fmla="val 63"/>
                <a:gd name="f42" fmla="val 67"/>
                <a:gd name="f43" fmla="val 55"/>
                <a:gd name="f44" fmla="val 76"/>
                <a:gd name="f45" fmla="val 48"/>
                <a:gd name="f46" fmla="+- 0 0 -90"/>
                <a:gd name="f47" fmla="*/ f3 1 98"/>
                <a:gd name="f48" fmla="*/ f4 1 144"/>
                <a:gd name="f49" fmla="val f5"/>
                <a:gd name="f50" fmla="val f6"/>
                <a:gd name="f51" fmla="val f7"/>
                <a:gd name="f52" fmla="*/ f46 f0 1"/>
                <a:gd name="f53" fmla="+- f51 0 f49"/>
                <a:gd name="f54" fmla="+- f50 0 f49"/>
                <a:gd name="f55" fmla="*/ f52 1 f2"/>
                <a:gd name="f56" fmla="*/ f54 1 98"/>
                <a:gd name="f57" fmla="*/ f53 1 144"/>
                <a:gd name="f58" fmla="*/ 40 f54 1"/>
                <a:gd name="f59" fmla="*/ 92 f53 1"/>
                <a:gd name="f60" fmla="*/ 0 f54 1"/>
                <a:gd name="f61" fmla="*/ 9 f53 1"/>
                <a:gd name="f62" fmla="*/ 17 f54 1"/>
                <a:gd name="f63" fmla="*/ 0 f53 1"/>
                <a:gd name="f64" fmla="*/ 45 f54 1"/>
                <a:gd name="f65" fmla="*/ 69 f53 1"/>
                <a:gd name="f66" fmla="*/ 73 f54 1"/>
                <a:gd name="f67" fmla="*/ 43 f53 1"/>
                <a:gd name="f68" fmla="*/ 98 f54 1"/>
                <a:gd name="f69" fmla="*/ 142 f53 1"/>
                <a:gd name="f70" fmla="*/ 93 f54 1"/>
                <a:gd name="f71" fmla="*/ 144 f53 1"/>
                <a:gd name="f72" fmla="*/ 63 f54 1"/>
                <a:gd name="f73" fmla="*/ 67 f53 1"/>
                <a:gd name="f74" fmla="+- f55 0 f1"/>
                <a:gd name="f75" fmla="*/ f58 1 98"/>
                <a:gd name="f76" fmla="*/ f59 1 144"/>
                <a:gd name="f77" fmla="*/ f60 1 98"/>
                <a:gd name="f78" fmla="*/ f61 1 144"/>
                <a:gd name="f79" fmla="*/ f62 1 98"/>
                <a:gd name="f80" fmla="*/ f63 1 144"/>
                <a:gd name="f81" fmla="*/ f64 1 98"/>
                <a:gd name="f82" fmla="*/ f65 1 144"/>
                <a:gd name="f83" fmla="*/ f66 1 98"/>
                <a:gd name="f84" fmla="*/ f67 1 144"/>
                <a:gd name="f85" fmla="*/ f68 1 98"/>
                <a:gd name="f86" fmla="*/ f69 1 144"/>
                <a:gd name="f87" fmla="*/ f70 1 98"/>
                <a:gd name="f88" fmla="*/ f71 1 144"/>
                <a:gd name="f89" fmla="*/ f72 1 98"/>
                <a:gd name="f90" fmla="*/ f73 1 144"/>
                <a:gd name="f91" fmla="*/ 0 1 f56"/>
                <a:gd name="f92" fmla="*/ f50 1 f56"/>
                <a:gd name="f93" fmla="*/ 0 1 f57"/>
                <a:gd name="f94" fmla="*/ f51 1 f57"/>
                <a:gd name="f95" fmla="*/ f75 1 f56"/>
                <a:gd name="f96" fmla="*/ f76 1 f57"/>
                <a:gd name="f97" fmla="*/ f77 1 f56"/>
                <a:gd name="f98" fmla="*/ f78 1 f57"/>
                <a:gd name="f99" fmla="*/ f79 1 f56"/>
                <a:gd name="f100" fmla="*/ f80 1 f57"/>
                <a:gd name="f101" fmla="*/ f81 1 f56"/>
                <a:gd name="f102" fmla="*/ f82 1 f57"/>
                <a:gd name="f103" fmla="*/ f83 1 f56"/>
                <a:gd name="f104" fmla="*/ f84 1 f57"/>
                <a:gd name="f105" fmla="*/ f85 1 f56"/>
                <a:gd name="f106" fmla="*/ f86 1 f57"/>
                <a:gd name="f107" fmla="*/ f87 1 f56"/>
                <a:gd name="f108" fmla="*/ f88 1 f57"/>
                <a:gd name="f109" fmla="*/ f89 1 f56"/>
                <a:gd name="f110" fmla="*/ f90 1 f57"/>
                <a:gd name="f111" fmla="*/ f91 f47 1"/>
                <a:gd name="f112" fmla="*/ f92 f47 1"/>
                <a:gd name="f113" fmla="*/ f94 f48 1"/>
                <a:gd name="f114" fmla="*/ f93 f48 1"/>
                <a:gd name="f115" fmla="*/ f95 f47 1"/>
                <a:gd name="f116" fmla="*/ f96 f48 1"/>
                <a:gd name="f117" fmla="*/ f97 f47 1"/>
                <a:gd name="f118" fmla="*/ f98 f48 1"/>
                <a:gd name="f119" fmla="*/ f99 f47 1"/>
                <a:gd name="f120" fmla="*/ f100 f48 1"/>
                <a:gd name="f121" fmla="*/ f101 f47 1"/>
                <a:gd name="f122" fmla="*/ f102 f48 1"/>
                <a:gd name="f123" fmla="*/ f103 f47 1"/>
                <a:gd name="f124" fmla="*/ f104 f48 1"/>
                <a:gd name="f125" fmla="*/ f105 f47 1"/>
                <a:gd name="f126" fmla="*/ f106 f48 1"/>
                <a:gd name="f127" fmla="*/ f107 f47 1"/>
                <a:gd name="f128" fmla="*/ f108 f48 1"/>
                <a:gd name="f129" fmla="*/ f109 f47 1"/>
                <a:gd name="f130" fmla="*/ f110 f48 1"/>
              </a:gdLst>
              <a:ahLst/>
              <a:cxnLst>
                <a:cxn ang="3cd4">
                  <a:pos x="hc" y="t"/>
                </a:cxn>
                <a:cxn ang="0">
                  <a:pos x="r" y="vc"/>
                </a:cxn>
                <a:cxn ang="cd4">
                  <a:pos x="hc" y="b"/>
                </a:cxn>
                <a:cxn ang="cd2">
                  <a:pos x="l" y="vc"/>
                </a:cxn>
                <a:cxn ang="f74">
                  <a:pos x="f115" y="f116"/>
                </a:cxn>
                <a:cxn ang="f74">
                  <a:pos x="f117" y="f118"/>
                </a:cxn>
                <a:cxn ang="f74">
                  <a:pos x="f119" y="f120"/>
                </a:cxn>
                <a:cxn ang="f74">
                  <a:pos x="f121" y="f122"/>
                </a:cxn>
                <a:cxn ang="f74">
                  <a:pos x="f123" y="f124"/>
                </a:cxn>
                <a:cxn ang="f74">
                  <a:pos x="f125" y="f126"/>
                </a:cxn>
                <a:cxn ang="f74">
                  <a:pos x="f127" y="f128"/>
                </a:cxn>
                <a:cxn ang="f74">
                  <a:pos x="f129" y="f130"/>
                </a:cxn>
                <a:cxn ang="f74">
                  <a:pos x="f115" y="f116"/>
                </a:cxn>
              </a:cxnLst>
              <a:rect l="f111" t="f114" r="f112" b="f113"/>
              <a:pathLst>
                <a:path w="98" h="144">
                  <a:moveTo>
                    <a:pt x="f8" y="f9"/>
                  </a:moveTo>
                  <a:cubicBezTo>
                    <a:pt x="f10" y="f11"/>
                    <a:pt x="f12" y="f13"/>
                    <a:pt x="f5" y="f14"/>
                  </a:cubicBezTo>
                  <a:cubicBezTo>
                    <a:pt x="f15" y="f15"/>
                    <a:pt x="f16" y="f17"/>
                    <a:pt x="f18" y="f5"/>
                  </a:cubicBezTo>
                  <a:cubicBezTo>
                    <a:pt x="f10" y="f19"/>
                    <a:pt x="f20" y="f21"/>
                    <a:pt x="f21" y="f22"/>
                  </a:cubicBezTo>
                  <a:cubicBezTo>
                    <a:pt x="f23" y="f24"/>
                    <a:pt x="f25" y="f26"/>
                    <a:pt x="f27" y="f28"/>
                  </a:cubicBezTo>
                  <a:cubicBezTo>
                    <a:pt x="f29" y="f30"/>
                    <a:pt x="f31" y="f32"/>
                    <a:pt x="f6" y="f33"/>
                  </a:cubicBezTo>
                  <a:cubicBezTo>
                    <a:pt x="f34" y="f35"/>
                    <a:pt x="f36" y="f35"/>
                    <a:pt x="f37" y="f7"/>
                  </a:cubicBezTo>
                  <a:cubicBezTo>
                    <a:pt x="f38" y="f39"/>
                    <a:pt x="f40" y="f36"/>
                    <a:pt x="f41" y="f42"/>
                  </a:cubicBezTo>
                  <a:cubicBezTo>
                    <a:pt x="f43" y="f44"/>
                    <a:pt x="f45" y="f38"/>
                    <a:pt x="f8" y="f9"/>
                  </a:cubicBezTo>
                  <a:close/>
                </a:path>
              </a:pathLst>
            </a:custGeom>
            <a:grp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AR" sz="1400" b="0" i="0" u="none" strike="noStrike" kern="0" cap="none" spc="0" baseline="0">
                <a:solidFill>
                  <a:srgbClr val="000000"/>
                </a:solidFill>
                <a:uFillTx/>
                <a:latin typeface="Arial"/>
                <a:ea typeface="Arial"/>
                <a:cs typeface="Arial"/>
              </a:endParaRPr>
            </a:p>
          </p:txBody>
        </p:sp>
        <p:sp>
          <p:nvSpPr>
            <p:cNvPr id="32" name="Freeform 15">
              <a:extLst>
                <a:ext uri="{FF2B5EF4-FFF2-40B4-BE49-F238E27FC236}">
                  <a16:creationId xmlns:a16="http://schemas.microsoft.com/office/drawing/2014/main" id="{38B42AE6-AFFA-490A-AFA8-DDE14BC39A62}"/>
                </a:ext>
              </a:extLst>
            </p:cNvPr>
            <p:cNvSpPr/>
            <p:nvPr/>
          </p:nvSpPr>
          <p:spPr>
            <a:xfrm>
              <a:off x="1092387" y="2311850"/>
              <a:ext cx="419096" cy="139702"/>
            </a:xfrm>
            <a:custGeom>
              <a:avLst/>
              <a:gdLst>
                <a:gd name="f0" fmla="val 10800000"/>
                <a:gd name="f1" fmla="val 5400000"/>
                <a:gd name="f2" fmla="val 180"/>
                <a:gd name="f3" fmla="val w"/>
                <a:gd name="f4" fmla="val h"/>
                <a:gd name="f5" fmla="val 0"/>
                <a:gd name="f6" fmla="val 158"/>
                <a:gd name="f7" fmla="val 53"/>
                <a:gd name="f8" fmla="val 156"/>
                <a:gd name="f9" fmla="val 39"/>
                <a:gd name="f10" fmla="val 133"/>
                <a:gd name="f11" fmla="val 33"/>
                <a:gd name="f12" fmla="val 109"/>
                <a:gd name="f13" fmla="val 27"/>
                <a:gd name="f14" fmla="val 84"/>
                <a:gd name="f15" fmla="val 21"/>
                <a:gd name="f16" fmla="val 85"/>
                <a:gd name="f17" fmla="val 32"/>
                <a:gd name="f18" fmla="val 87"/>
                <a:gd name="f19" fmla="val 42"/>
                <a:gd name="f20" fmla="val 89"/>
                <a:gd name="f21" fmla="val 61"/>
                <a:gd name="f22" fmla="val 49"/>
                <a:gd name="f23" fmla="val 34"/>
                <a:gd name="f24" fmla="val 45"/>
                <a:gd name="f25" fmla="val 8"/>
                <a:gd name="f26" fmla="val 40"/>
                <a:gd name="f27" fmla="val 4"/>
                <a:gd name="f28" fmla="val 2"/>
                <a:gd name="f29" fmla="val 30"/>
                <a:gd name="f30" fmla="val 25"/>
                <a:gd name="f31" fmla="val 1"/>
                <a:gd name="f32" fmla="val 24"/>
                <a:gd name="f33" fmla="val 23"/>
                <a:gd name="f34" fmla="val 22"/>
                <a:gd name="f35" fmla="val 26"/>
                <a:gd name="f36" fmla="val 48"/>
                <a:gd name="f37" fmla="val 73"/>
                <a:gd name="f38" fmla="val 37"/>
                <a:gd name="f39" fmla="val 72"/>
                <a:gd name="f40" fmla="val 71"/>
                <a:gd name="f41" fmla="val 14"/>
                <a:gd name="f42" fmla="val 70"/>
                <a:gd name="f43" fmla="val 100"/>
                <a:gd name="f44" fmla="val 12"/>
                <a:gd name="f45" fmla="val 129"/>
                <a:gd name="f46" fmla="val 157"/>
                <a:gd name="f47" fmla="val 36"/>
                <a:gd name="f48" fmla="+- 0 0 -90"/>
                <a:gd name="f49" fmla="*/ f3 1 158"/>
                <a:gd name="f50" fmla="*/ f4 1 53"/>
                <a:gd name="f51" fmla="val f5"/>
                <a:gd name="f52" fmla="val f6"/>
                <a:gd name="f53" fmla="val f7"/>
                <a:gd name="f54" fmla="*/ f48 f0 1"/>
                <a:gd name="f55" fmla="+- f53 0 f51"/>
                <a:gd name="f56" fmla="+- f52 0 f51"/>
                <a:gd name="f57" fmla="*/ f54 1 f2"/>
                <a:gd name="f58" fmla="*/ f56 1 158"/>
                <a:gd name="f59" fmla="*/ f55 1 53"/>
                <a:gd name="f60" fmla="*/ 156 f56 1"/>
                <a:gd name="f61" fmla="*/ 39 f55 1"/>
                <a:gd name="f62" fmla="*/ 84 f56 1"/>
                <a:gd name="f63" fmla="*/ 21 f55 1"/>
                <a:gd name="f64" fmla="*/ 89 f56 1"/>
                <a:gd name="f65" fmla="*/ 53 f55 1"/>
                <a:gd name="f66" fmla="*/ 8 f56 1"/>
                <a:gd name="f67" fmla="*/ 40 f55 1"/>
                <a:gd name="f68" fmla="*/ 0 f56 1"/>
                <a:gd name="f69" fmla="*/ 25 f55 1"/>
                <a:gd name="f70" fmla="*/ 4 f56 1"/>
                <a:gd name="f71" fmla="*/ 22 f55 1"/>
                <a:gd name="f72" fmla="*/ 73 f56 1"/>
                <a:gd name="f73" fmla="*/ 37 f55 1"/>
                <a:gd name="f74" fmla="*/ 70 f56 1"/>
                <a:gd name="f75" fmla="*/ 0 f55 1"/>
                <a:gd name="f76" fmla="*/ 158 f56 1"/>
                <a:gd name="f77" fmla="*/ 34 f55 1"/>
                <a:gd name="f78" fmla="+- f57 0 f1"/>
                <a:gd name="f79" fmla="*/ f60 1 158"/>
                <a:gd name="f80" fmla="*/ f61 1 53"/>
                <a:gd name="f81" fmla="*/ f62 1 158"/>
                <a:gd name="f82" fmla="*/ f63 1 53"/>
                <a:gd name="f83" fmla="*/ f64 1 158"/>
                <a:gd name="f84" fmla="*/ f65 1 53"/>
                <a:gd name="f85" fmla="*/ f66 1 158"/>
                <a:gd name="f86" fmla="*/ f67 1 53"/>
                <a:gd name="f87" fmla="*/ f68 1 158"/>
                <a:gd name="f88" fmla="*/ f69 1 53"/>
                <a:gd name="f89" fmla="*/ f70 1 158"/>
                <a:gd name="f90" fmla="*/ f71 1 53"/>
                <a:gd name="f91" fmla="*/ f72 1 158"/>
                <a:gd name="f92" fmla="*/ f73 1 53"/>
                <a:gd name="f93" fmla="*/ f74 1 158"/>
                <a:gd name="f94" fmla="*/ f75 1 53"/>
                <a:gd name="f95" fmla="*/ f76 1 158"/>
                <a:gd name="f96" fmla="*/ f77 1 53"/>
                <a:gd name="f97" fmla="*/ 0 1 f58"/>
                <a:gd name="f98" fmla="*/ f52 1 f58"/>
                <a:gd name="f99" fmla="*/ 0 1 f59"/>
                <a:gd name="f100" fmla="*/ f53 1 f59"/>
                <a:gd name="f101" fmla="*/ f79 1 f58"/>
                <a:gd name="f102" fmla="*/ f80 1 f59"/>
                <a:gd name="f103" fmla="*/ f81 1 f58"/>
                <a:gd name="f104" fmla="*/ f82 1 f59"/>
                <a:gd name="f105" fmla="*/ f83 1 f58"/>
                <a:gd name="f106" fmla="*/ f84 1 f59"/>
                <a:gd name="f107" fmla="*/ f85 1 f58"/>
                <a:gd name="f108" fmla="*/ f86 1 f59"/>
                <a:gd name="f109" fmla="*/ f87 1 f58"/>
                <a:gd name="f110" fmla="*/ f88 1 f59"/>
                <a:gd name="f111" fmla="*/ f89 1 f58"/>
                <a:gd name="f112" fmla="*/ f90 1 f59"/>
                <a:gd name="f113" fmla="*/ f91 1 f58"/>
                <a:gd name="f114" fmla="*/ f92 1 f59"/>
                <a:gd name="f115" fmla="*/ f93 1 f58"/>
                <a:gd name="f116" fmla="*/ f94 1 f59"/>
                <a:gd name="f117" fmla="*/ f95 1 f58"/>
                <a:gd name="f118" fmla="*/ f96 1 f59"/>
                <a:gd name="f119" fmla="*/ f97 f49 1"/>
                <a:gd name="f120" fmla="*/ f98 f49 1"/>
                <a:gd name="f121" fmla="*/ f100 f50 1"/>
                <a:gd name="f122" fmla="*/ f99 f50 1"/>
                <a:gd name="f123" fmla="*/ f101 f49 1"/>
                <a:gd name="f124" fmla="*/ f102 f50 1"/>
                <a:gd name="f125" fmla="*/ f103 f49 1"/>
                <a:gd name="f126" fmla="*/ f104 f50 1"/>
                <a:gd name="f127" fmla="*/ f105 f49 1"/>
                <a:gd name="f128" fmla="*/ f106 f50 1"/>
                <a:gd name="f129" fmla="*/ f107 f49 1"/>
                <a:gd name="f130" fmla="*/ f108 f50 1"/>
                <a:gd name="f131" fmla="*/ f109 f49 1"/>
                <a:gd name="f132" fmla="*/ f110 f50 1"/>
                <a:gd name="f133" fmla="*/ f111 f49 1"/>
                <a:gd name="f134" fmla="*/ f112 f50 1"/>
                <a:gd name="f135" fmla="*/ f113 f49 1"/>
                <a:gd name="f136" fmla="*/ f114 f50 1"/>
                <a:gd name="f137" fmla="*/ f115 f49 1"/>
                <a:gd name="f138" fmla="*/ f116 f50 1"/>
                <a:gd name="f139" fmla="*/ f117 f49 1"/>
                <a:gd name="f140" fmla="*/ f118 f50 1"/>
              </a:gdLst>
              <a:ahLst/>
              <a:cxnLst>
                <a:cxn ang="3cd4">
                  <a:pos x="hc" y="t"/>
                </a:cxn>
                <a:cxn ang="0">
                  <a:pos x="r" y="vc"/>
                </a:cxn>
                <a:cxn ang="cd4">
                  <a:pos x="hc" y="b"/>
                </a:cxn>
                <a:cxn ang="cd2">
                  <a:pos x="l" y="vc"/>
                </a:cxn>
                <a:cxn ang="f78">
                  <a:pos x="f123" y="f124"/>
                </a:cxn>
                <a:cxn ang="f78">
                  <a:pos x="f125" y="f126"/>
                </a:cxn>
                <a:cxn ang="f78">
                  <a:pos x="f127" y="f128"/>
                </a:cxn>
                <a:cxn ang="f78">
                  <a:pos x="f129" y="f130"/>
                </a:cxn>
                <a:cxn ang="f78">
                  <a:pos x="f131" y="f132"/>
                </a:cxn>
                <a:cxn ang="f78">
                  <a:pos x="f133" y="f134"/>
                </a:cxn>
                <a:cxn ang="f78">
                  <a:pos x="f135" y="f136"/>
                </a:cxn>
                <a:cxn ang="f78">
                  <a:pos x="f137" y="f138"/>
                </a:cxn>
                <a:cxn ang="f78">
                  <a:pos x="f139" y="f140"/>
                </a:cxn>
                <a:cxn ang="f78">
                  <a:pos x="f123" y="f124"/>
                </a:cxn>
              </a:cxnLst>
              <a:rect l="f119" t="f122" r="f120" b="f121"/>
              <a:pathLst>
                <a:path w="158" h="53">
                  <a:moveTo>
                    <a:pt x="f8" y="f9"/>
                  </a:moveTo>
                  <a:cubicBezTo>
                    <a:pt x="f10" y="f11"/>
                    <a:pt x="f12" y="f13"/>
                    <a:pt x="f14" y="f15"/>
                  </a:cubicBezTo>
                  <a:cubicBezTo>
                    <a:pt x="f16" y="f17"/>
                    <a:pt x="f18" y="f19"/>
                    <a:pt x="f20" y="f7"/>
                  </a:cubicBezTo>
                  <a:cubicBezTo>
                    <a:pt x="f21" y="f22"/>
                    <a:pt x="f23" y="f24"/>
                    <a:pt x="f25" y="f26"/>
                  </a:cubicBezTo>
                  <a:cubicBezTo>
                    <a:pt x="f27" y="f9"/>
                    <a:pt x="f28" y="f29"/>
                    <a:pt x="f5" y="f30"/>
                  </a:cubicBezTo>
                  <a:cubicBezTo>
                    <a:pt x="f31" y="f32"/>
                    <a:pt x="f28" y="f33"/>
                    <a:pt x="f27" y="f34"/>
                  </a:cubicBezTo>
                  <a:cubicBezTo>
                    <a:pt x="f35" y="f13"/>
                    <a:pt x="f36" y="f17"/>
                    <a:pt x="f37" y="f38"/>
                  </a:cubicBezTo>
                  <a:cubicBezTo>
                    <a:pt x="f39" y="f30"/>
                    <a:pt x="f40" y="f41"/>
                    <a:pt x="f42" y="f5"/>
                  </a:cubicBezTo>
                  <a:cubicBezTo>
                    <a:pt x="f43" y="f44"/>
                    <a:pt x="f45" y="f33"/>
                    <a:pt x="f6" y="f23"/>
                  </a:cubicBezTo>
                  <a:cubicBezTo>
                    <a:pt x="f46" y="f47"/>
                    <a:pt x="f46" y="f38"/>
                    <a:pt x="f8" y="f9"/>
                  </a:cubicBezTo>
                  <a:close/>
                </a:path>
              </a:pathLst>
            </a:custGeom>
            <a:grp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AR" sz="1400" b="0" i="0" u="none" strike="noStrike" kern="0" cap="none" spc="0" baseline="0">
                <a:solidFill>
                  <a:srgbClr val="000000"/>
                </a:solidFill>
                <a:uFillTx/>
                <a:latin typeface="Arial"/>
                <a:ea typeface="Arial"/>
                <a:cs typeface="Arial"/>
              </a:endParaRPr>
            </a:p>
          </p:txBody>
        </p:sp>
        <p:sp>
          <p:nvSpPr>
            <p:cNvPr id="33" name="Freeform 16">
              <a:extLst>
                <a:ext uri="{FF2B5EF4-FFF2-40B4-BE49-F238E27FC236}">
                  <a16:creationId xmlns:a16="http://schemas.microsoft.com/office/drawing/2014/main" id="{9CD35D79-767E-49B8-8961-7970E99DF4D6}"/>
                </a:ext>
              </a:extLst>
            </p:cNvPr>
            <p:cNvSpPr/>
            <p:nvPr/>
          </p:nvSpPr>
          <p:spPr>
            <a:xfrm>
              <a:off x="3084700" y="2138809"/>
              <a:ext cx="109535" cy="117472"/>
            </a:xfrm>
            <a:custGeom>
              <a:avLst/>
              <a:gdLst>
                <a:gd name="f0" fmla="val 10800000"/>
                <a:gd name="f1" fmla="val 5400000"/>
                <a:gd name="f2" fmla="val 180"/>
                <a:gd name="f3" fmla="val w"/>
                <a:gd name="f4" fmla="val h"/>
                <a:gd name="f5" fmla="val 0"/>
                <a:gd name="f6" fmla="val 41"/>
                <a:gd name="f7" fmla="val 44"/>
                <a:gd name="f8" fmla="val 21"/>
                <a:gd name="f9" fmla="val 1"/>
                <a:gd name="f10" fmla="val 32"/>
                <a:gd name="f11" fmla="val 2"/>
                <a:gd name="f12" fmla="val 4"/>
                <a:gd name="f13" fmla="val 18"/>
                <a:gd name="f14" fmla="val 29"/>
                <a:gd name="f15" fmla="val 26"/>
                <a:gd name="f16" fmla="val 15"/>
                <a:gd name="f17" fmla="val 9"/>
                <a:gd name="f18" fmla="val 39"/>
                <a:gd name="f19" fmla="val 31"/>
                <a:gd name="f20" fmla="val 24"/>
                <a:gd name="f21" fmla="val 10"/>
                <a:gd name="f22" fmla="+- 0 0 -90"/>
                <a:gd name="f23" fmla="*/ f3 1 41"/>
                <a:gd name="f24" fmla="*/ f4 1 44"/>
                <a:gd name="f25" fmla="val f5"/>
                <a:gd name="f26" fmla="val f6"/>
                <a:gd name="f27" fmla="val f7"/>
                <a:gd name="f28" fmla="*/ f22 f0 1"/>
                <a:gd name="f29" fmla="+- f27 0 f25"/>
                <a:gd name="f30" fmla="+- f26 0 f25"/>
                <a:gd name="f31" fmla="*/ f28 1 f2"/>
                <a:gd name="f32" fmla="*/ f30 1 41"/>
                <a:gd name="f33" fmla="*/ f29 1 44"/>
                <a:gd name="f34" fmla="*/ 21 f30 1"/>
                <a:gd name="f35" fmla="*/ 1 f29 1"/>
                <a:gd name="f36" fmla="*/ 41 f30 1"/>
                <a:gd name="f37" fmla="*/ 18 f29 1"/>
                <a:gd name="f38" fmla="*/ 15 f30 1"/>
                <a:gd name="f39" fmla="*/ 41 f29 1"/>
                <a:gd name="f40" fmla="*/ 1 f30 1"/>
                <a:gd name="f41" fmla="*/ 24 f29 1"/>
                <a:gd name="f42" fmla="+- f31 0 f1"/>
                <a:gd name="f43" fmla="*/ f34 1 41"/>
                <a:gd name="f44" fmla="*/ f35 1 44"/>
                <a:gd name="f45" fmla="*/ f36 1 41"/>
                <a:gd name="f46" fmla="*/ f37 1 44"/>
                <a:gd name="f47" fmla="*/ f38 1 41"/>
                <a:gd name="f48" fmla="*/ f39 1 44"/>
                <a:gd name="f49" fmla="*/ f40 1 41"/>
                <a:gd name="f50" fmla="*/ f41 1 44"/>
                <a:gd name="f51" fmla="*/ 0 1 f32"/>
                <a:gd name="f52" fmla="*/ f26 1 f32"/>
                <a:gd name="f53" fmla="*/ 0 1 f33"/>
                <a:gd name="f54" fmla="*/ f27 1 f33"/>
                <a:gd name="f55" fmla="*/ f43 1 f32"/>
                <a:gd name="f56" fmla="*/ f44 1 f33"/>
                <a:gd name="f57" fmla="*/ f45 1 f32"/>
                <a:gd name="f58" fmla="*/ f46 1 f33"/>
                <a:gd name="f59" fmla="*/ f47 1 f32"/>
                <a:gd name="f60" fmla="*/ f48 1 f33"/>
                <a:gd name="f61" fmla="*/ f49 1 f32"/>
                <a:gd name="f62" fmla="*/ f50 1 f33"/>
                <a:gd name="f63" fmla="*/ f51 f23 1"/>
                <a:gd name="f64" fmla="*/ f52 f23 1"/>
                <a:gd name="f65" fmla="*/ f54 f24 1"/>
                <a:gd name="f66" fmla="*/ f53 f24 1"/>
                <a:gd name="f67" fmla="*/ f55 f23 1"/>
                <a:gd name="f68" fmla="*/ f56 f24 1"/>
                <a:gd name="f69" fmla="*/ f57 f23 1"/>
                <a:gd name="f70" fmla="*/ f58 f24 1"/>
                <a:gd name="f71" fmla="*/ f59 f23 1"/>
                <a:gd name="f72" fmla="*/ f60 f24 1"/>
                <a:gd name="f73" fmla="*/ f61 f23 1"/>
                <a:gd name="f74" fmla="*/ f62 f24 1"/>
              </a:gdLst>
              <a:ahLst/>
              <a:cxnLst>
                <a:cxn ang="3cd4">
                  <a:pos x="hc" y="t"/>
                </a:cxn>
                <a:cxn ang="0">
                  <a:pos x="r" y="vc"/>
                </a:cxn>
                <a:cxn ang="cd4">
                  <a:pos x="hc" y="b"/>
                </a:cxn>
                <a:cxn ang="cd2">
                  <a:pos x="l" y="vc"/>
                </a:cxn>
                <a:cxn ang="f42">
                  <a:pos x="f67" y="f68"/>
                </a:cxn>
                <a:cxn ang="f42">
                  <a:pos x="f69" y="f70"/>
                </a:cxn>
                <a:cxn ang="f42">
                  <a:pos x="f71" y="f72"/>
                </a:cxn>
                <a:cxn ang="f42">
                  <a:pos x="f73" y="f74"/>
                </a:cxn>
                <a:cxn ang="f42">
                  <a:pos x="f67" y="f68"/>
                </a:cxn>
              </a:cxnLst>
              <a:rect l="f63" t="f66" r="f64" b="f65"/>
              <a:pathLst>
                <a:path w="41" h="44">
                  <a:moveTo>
                    <a:pt x="f8" y="f9"/>
                  </a:moveTo>
                  <a:cubicBezTo>
                    <a:pt x="f10" y="f11"/>
                    <a:pt x="f6" y="f12"/>
                    <a:pt x="f6" y="f13"/>
                  </a:cubicBezTo>
                  <a:cubicBezTo>
                    <a:pt x="f6" y="f14"/>
                    <a:pt x="f15" y="f7"/>
                    <a:pt x="f16" y="f6"/>
                  </a:cubicBezTo>
                  <a:cubicBezTo>
                    <a:pt x="f17" y="f18"/>
                    <a:pt x="f11" y="f19"/>
                    <a:pt x="f9" y="f20"/>
                  </a:cubicBezTo>
                  <a:cubicBezTo>
                    <a:pt x="f5" y="f21"/>
                    <a:pt x="f17" y="f5"/>
                    <a:pt x="f8" y="f9"/>
                  </a:cubicBezTo>
                  <a:close/>
                </a:path>
              </a:pathLst>
            </a:custGeom>
            <a:grp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AR" sz="1400" b="0" i="0" u="none" strike="noStrike" kern="0" cap="none" spc="0" baseline="0">
                <a:solidFill>
                  <a:srgbClr val="000000"/>
                </a:solidFill>
                <a:uFillTx/>
                <a:latin typeface="Arial"/>
                <a:ea typeface="Arial"/>
                <a:cs typeface="Arial"/>
              </a:endParaRPr>
            </a:p>
          </p:txBody>
        </p:sp>
        <p:sp>
          <p:nvSpPr>
            <p:cNvPr id="34" name="Freeform 17">
              <a:extLst>
                <a:ext uri="{FF2B5EF4-FFF2-40B4-BE49-F238E27FC236}">
                  <a16:creationId xmlns:a16="http://schemas.microsoft.com/office/drawing/2014/main" id="{30F6AD1E-1826-4B58-ACFA-054A91D79AF5}"/>
                </a:ext>
              </a:extLst>
            </p:cNvPr>
            <p:cNvSpPr/>
            <p:nvPr/>
          </p:nvSpPr>
          <p:spPr>
            <a:xfrm>
              <a:off x="3218047" y="1948312"/>
              <a:ext cx="49213" cy="185742"/>
            </a:xfrm>
            <a:custGeom>
              <a:avLst/>
              <a:gdLst>
                <a:gd name="f0" fmla="val 10800000"/>
                <a:gd name="f1" fmla="val 5400000"/>
                <a:gd name="f2" fmla="val 180"/>
                <a:gd name="f3" fmla="val w"/>
                <a:gd name="f4" fmla="val h"/>
                <a:gd name="f5" fmla="val 0"/>
                <a:gd name="f6" fmla="val 19"/>
                <a:gd name="f7" fmla="val 70"/>
                <a:gd name="f8" fmla="val 17"/>
                <a:gd name="f9" fmla="val 39"/>
                <a:gd name="f10" fmla="val 18"/>
                <a:gd name="f11" fmla="val 46"/>
                <a:gd name="f12" fmla="val 53"/>
                <a:gd name="f13" fmla="val 61"/>
                <a:gd name="f14" fmla="val 64"/>
                <a:gd name="f15" fmla="val 15"/>
                <a:gd name="f16" fmla="val 67"/>
                <a:gd name="f17" fmla="val 14"/>
                <a:gd name="f18" fmla="val 11"/>
                <a:gd name="f19" fmla="val 68"/>
                <a:gd name="f20" fmla="val 7"/>
                <a:gd name="f21" fmla="val 66"/>
                <a:gd name="f22" fmla="val 6"/>
                <a:gd name="f23" fmla="val 4"/>
                <a:gd name="f24" fmla="val 1"/>
                <a:gd name="f25" fmla="val 29"/>
                <a:gd name="f26" fmla="val 8"/>
                <a:gd name="f27" fmla="val 9"/>
                <a:gd name="f28" fmla="val 16"/>
                <a:gd name="f29" fmla="val 21"/>
                <a:gd name="f30" fmla="val 30"/>
                <a:gd name="f31" fmla="+- 0 0 -90"/>
                <a:gd name="f32" fmla="*/ f3 1 19"/>
                <a:gd name="f33" fmla="*/ f4 1 70"/>
                <a:gd name="f34" fmla="val f5"/>
                <a:gd name="f35" fmla="val f6"/>
                <a:gd name="f36" fmla="val f7"/>
                <a:gd name="f37" fmla="*/ f31 f0 1"/>
                <a:gd name="f38" fmla="+- f36 0 f34"/>
                <a:gd name="f39" fmla="+- f35 0 f34"/>
                <a:gd name="f40" fmla="*/ f37 1 f2"/>
                <a:gd name="f41" fmla="*/ f39 1 19"/>
                <a:gd name="f42" fmla="*/ f38 1 70"/>
                <a:gd name="f43" fmla="*/ 17 f39 1"/>
                <a:gd name="f44" fmla="*/ 39 f38 1"/>
                <a:gd name="f45" fmla="*/ 19 f39 1"/>
                <a:gd name="f46" fmla="*/ 61 f38 1"/>
                <a:gd name="f47" fmla="*/ 14 f39 1"/>
                <a:gd name="f48" fmla="*/ 70 f38 1"/>
                <a:gd name="f49" fmla="*/ 6 f39 1"/>
                <a:gd name="f50" fmla="*/ 64 f38 1"/>
                <a:gd name="f51" fmla="*/ 0 f39 1"/>
                <a:gd name="f52" fmla="*/ 11 f38 1"/>
                <a:gd name="f53" fmla="*/ 9 f39 1"/>
                <a:gd name="f54" fmla="*/ 0 f38 1"/>
                <a:gd name="f55" fmla="*/ 16 f39 1"/>
                <a:gd name="f56" fmla="+- f40 0 f1"/>
                <a:gd name="f57" fmla="*/ f43 1 19"/>
                <a:gd name="f58" fmla="*/ f44 1 70"/>
                <a:gd name="f59" fmla="*/ f45 1 19"/>
                <a:gd name="f60" fmla="*/ f46 1 70"/>
                <a:gd name="f61" fmla="*/ f47 1 19"/>
                <a:gd name="f62" fmla="*/ f48 1 70"/>
                <a:gd name="f63" fmla="*/ f49 1 19"/>
                <a:gd name="f64" fmla="*/ f50 1 70"/>
                <a:gd name="f65" fmla="*/ f51 1 19"/>
                <a:gd name="f66" fmla="*/ f52 1 70"/>
                <a:gd name="f67" fmla="*/ f53 1 19"/>
                <a:gd name="f68" fmla="*/ f54 1 70"/>
                <a:gd name="f69" fmla="*/ f55 1 19"/>
                <a:gd name="f70" fmla="*/ 0 1 f41"/>
                <a:gd name="f71" fmla="*/ f35 1 f41"/>
                <a:gd name="f72" fmla="*/ 0 1 f42"/>
                <a:gd name="f73" fmla="*/ f36 1 f42"/>
                <a:gd name="f74" fmla="*/ f57 1 f41"/>
                <a:gd name="f75" fmla="*/ f58 1 f42"/>
                <a:gd name="f76" fmla="*/ f59 1 f41"/>
                <a:gd name="f77" fmla="*/ f60 1 f42"/>
                <a:gd name="f78" fmla="*/ f61 1 f41"/>
                <a:gd name="f79" fmla="*/ f62 1 f42"/>
                <a:gd name="f80" fmla="*/ f63 1 f41"/>
                <a:gd name="f81" fmla="*/ f64 1 f42"/>
                <a:gd name="f82" fmla="*/ f65 1 f41"/>
                <a:gd name="f83" fmla="*/ f66 1 f42"/>
                <a:gd name="f84" fmla="*/ f67 1 f41"/>
                <a:gd name="f85" fmla="*/ f68 1 f42"/>
                <a:gd name="f86" fmla="*/ f69 1 f41"/>
                <a:gd name="f87" fmla="*/ f70 f32 1"/>
                <a:gd name="f88" fmla="*/ f71 f32 1"/>
                <a:gd name="f89" fmla="*/ f73 f33 1"/>
                <a:gd name="f90" fmla="*/ f72 f33 1"/>
                <a:gd name="f91" fmla="*/ f74 f32 1"/>
                <a:gd name="f92" fmla="*/ f75 f33 1"/>
                <a:gd name="f93" fmla="*/ f76 f32 1"/>
                <a:gd name="f94" fmla="*/ f77 f33 1"/>
                <a:gd name="f95" fmla="*/ f78 f32 1"/>
                <a:gd name="f96" fmla="*/ f79 f33 1"/>
                <a:gd name="f97" fmla="*/ f80 f32 1"/>
                <a:gd name="f98" fmla="*/ f81 f33 1"/>
                <a:gd name="f99" fmla="*/ f82 f32 1"/>
                <a:gd name="f100" fmla="*/ f83 f33 1"/>
                <a:gd name="f101" fmla="*/ f84 f32 1"/>
                <a:gd name="f102" fmla="*/ f85 f33 1"/>
                <a:gd name="f103" fmla="*/ f86 f32 1"/>
              </a:gdLst>
              <a:ahLst/>
              <a:cxnLst>
                <a:cxn ang="3cd4">
                  <a:pos x="hc" y="t"/>
                </a:cxn>
                <a:cxn ang="0">
                  <a:pos x="r" y="vc"/>
                </a:cxn>
                <a:cxn ang="cd4">
                  <a:pos x="hc" y="b"/>
                </a:cxn>
                <a:cxn ang="cd2">
                  <a:pos x="l" y="vc"/>
                </a:cxn>
                <a:cxn ang="f56">
                  <a:pos x="f91" y="f92"/>
                </a:cxn>
                <a:cxn ang="f56">
                  <a:pos x="f93" y="f94"/>
                </a:cxn>
                <a:cxn ang="f56">
                  <a:pos x="f95" y="f96"/>
                </a:cxn>
                <a:cxn ang="f56">
                  <a:pos x="f97" y="f98"/>
                </a:cxn>
                <a:cxn ang="f56">
                  <a:pos x="f99" y="f100"/>
                </a:cxn>
                <a:cxn ang="f56">
                  <a:pos x="f101" y="f102"/>
                </a:cxn>
                <a:cxn ang="f56">
                  <a:pos x="f103" y="f100"/>
                </a:cxn>
                <a:cxn ang="f56">
                  <a:pos x="f103" y="f92"/>
                </a:cxn>
                <a:cxn ang="f56">
                  <a:pos x="f91" y="f92"/>
                </a:cxn>
              </a:cxnLst>
              <a:rect l="f87" t="f90" r="f88" b="f89"/>
              <a:pathLst>
                <a:path w="19" h="70">
                  <a:moveTo>
                    <a:pt x="f8" y="f9"/>
                  </a:moveTo>
                  <a:cubicBezTo>
                    <a:pt x="f10" y="f11"/>
                    <a:pt x="f6" y="f12"/>
                    <a:pt x="f6" y="f13"/>
                  </a:cubicBezTo>
                  <a:cubicBezTo>
                    <a:pt x="f10" y="f14"/>
                    <a:pt x="f15" y="f16"/>
                    <a:pt x="f17" y="f7"/>
                  </a:cubicBezTo>
                  <a:cubicBezTo>
                    <a:pt x="f18" y="f19"/>
                    <a:pt x="f20" y="f21"/>
                    <a:pt x="f22" y="f14"/>
                  </a:cubicBezTo>
                  <a:cubicBezTo>
                    <a:pt x="f23" y="f11"/>
                    <a:pt x="f24" y="f25"/>
                    <a:pt x="f5" y="f18"/>
                  </a:cubicBezTo>
                  <a:cubicBezTo>
                    <a:pt x="f5" y="f26"/>
                    <a:pt x="f22" y="f23"/>
                    <a:pt x="f27" y="f5"/>
                  </a:cubicBezTo>
                  <a:cubicBezTo>
                    <a:pt x="f18" y="f23"/>
                    <a:pt x="f28" y="f20"/>
                    <a:pt x="f28" y="f18"/>
                  </a:cubicBezTo>
                  <a:cubicBezTo>
                    <a:pt x="f8" y="f29"/>
                    <a:pt x="f28" y="f30"/>
                    <a:pt x="f28" y="f9"/>
                  </a:cubicBezTo>
                  <a:cubicBezTo>
                    <a:pt x="f8" y="f9"/>
                    <a:pt x="f8" y="f9"/>
                    <a:pt x="f8" y="f9"/>
                  </a:cubicBezTo>
                  <a:close/>
                </a:path>
              </a:pathLst>
            </a:custGeom>
            <a:grp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AR" sz="1400" b="0" i="0" u="none" strike="noStrike" kern="0" cap="none" spc="0" baseline="0">
                <a:solidFill>
                  <a:srgbClr val="000000"/>
                </a:solidFill>
                <a:uFillTx/>
                <a:latin typeface="Arial"/>
                <a:ea typeface="Arial"/>
                <a:cs typeface="Arial"/>
              </a:endParaRPr>
            </a:p>
          </p:txBody>
        </p:sp>
        <p:sp>
          <p:nvSpPr>
            <p:cNvPr id="35" name="Freeform 18">
              <a:extLst>
                <a:ext uri="{FF2B5EF4-FFF2-40B4-BE49-F238E27FC236}">
                  <a16:creationId xmlns:a16="http://schemas.microsoft.com/office/drawing/2014/main" id="{8B6456F2-9981-4710-AD69-CC4C6996F9C7}"/>
                </a:ext>
              </a:extLst>
            </p:cNvPr>
            <p:cNvSpPr/>
            <p:nvPr/>
          </p:nvSpPr>
          <p:spPr>
            <a:xfrm>
              <a:off x="3241858" y="2157865"/>
              <a:ext cx="44448" cy="63495"/>
            </a:xfrm>
            <a:custGeom>
              <a:avLst/>
              <a:gdLst>
                <a:gd name="f0" fmla="val 10800000"/>
                <a:gd name="f1" fmla="val 5400000"/>
                <a:gd name="f2" fmla="val 180"/>
                <a:gd name="f3" fmla="val w"/>
                <a:gd name="f4" fmla="val h"/>
                <a:gd name="f5" fmla="val 0"/>
                <a:gd name="f6" fmla="val 17"/>
                <a:gd name="f7" fmla="val 24"/>
                <a:gd name="f8" fmla="val 9"/>
                <a:gd name="f9" fmla="val 13"/>
                <a:gd name="f10" fmla="val 7"/>
                <a:gd name="f11" fmla="val 11"/>
                <a:gd name="f12" fmla="val 16"/>
                <a:gd name="f13" fmla="val 15"/>
                <a:gd name="f14" fmla="val 10"/>
                <a:gd name="f15" fmla="val 20"/>
                <a:gd name="f16" fmla="val 4"/>
                <a:gd name="f17" fmla="val 14"/>
                <a:gd name="f18" fmla="val 1"/>
                <a:gd name="f19" fmla="val 5"/>
                <a:gd name="f20" fmla="val 6"/>
                <a:gd name="f21" fmla="+- 0 0 -90"/>
                <a:gd name="f22" fmla="*/ f3 1 17"/>
                <a:gd name="f23" fmla="*/ f4 1 24"/>
                <a:gd name="f24" fmla="val f5"/>
                <a:gd name="f25" fmla="val f6"/>
                <a:gd name="f26" fmla="val f7"/>
                <a:gd name="f27" fmla="*/ f21 f0 1"/>
                <a:gd name="f28" fmla="+- f26 0 f24"/>
                <a:gd name="f29" fmla="+- f25 0 f24"/>
                <a:gd name="f30" fmla="*/ f27 1 f2"/>
                <a:gd name="f31" fmla="*/ f29 1 17"/>
                <a:gd name="f32" fmla="*/ f28 1 24"/>
                <a:gd name="f33" fmla="*/ 9 f29 1"/>
                <a:gd name="f34" fmla="*/ 0 f28 1"/>
                <a:gd name="f35" fmla="*/ 16 f29 1"/>
                <a:gd name="f36" fmla="*/ 13 f28 1"/>
                <a:gd name="f37" fmla="*/ 7 f29 1"/>
                <a:gd name="f38" fmla="*/ 24 f28 1"/>
                <a:gd name="f39" fmla="*/ 0 f29 1"/>
                <a:gd name="f40" fmla="*/ 14 f28 1"/>
                <a:gd name="f41" fmla="+- f30 0 f1"/>
                <a:gd name="f42" fmla="*/ f33 1 17"/>
                <a:gd name="f43" fmla="*/ f34 1 24"/>
                <a:gd name="f44" fmla="*/ f35 1 17"/>
                <a:gd name="f45" fmla="*/ f36 1 24"/>
                <a:gd name="f46" fmla="*/ f37 1 17"/>
                <a:gd name="f47" fmla="*/ f38 1 24"/>
                <a:gd name="f48" fmla="*/ f39 1 17"/>
                <a:gd name="f49" fmla="*/ f40 1 24"/>
                <a:gd name="f50" fmla="*/ 0 1 f31"/>
                <a:gd name="f51" fmla="*/ f25 1 f31"/>
                <a:gd name="f52" fmla="*/ 0 1 f32"/>
                <a:gd name="f53" fmla="*/ f26 1 f32"/>
                <a:gd name="f54" fmla="*/ f42 1 f31"/>
                <a:gd name="f55" fmla="*/ f43 1 f32"/>
                <a:gd name="f56" fmla="*/ f44 1 f31"/>
                <a:gd name="f57" fmla="*/ f45 1 f32"/>
                <a:gd name="f58" fmla="*/ f46 1 f31"/>
                <a:gd name="f59" fmla="*/ f47 1 f32"/>
                <a:gd name="f60" fmla="*/ f48 1 f31"/>
                <a:gd name="f61" fmla="*/ f49 1 f32"/>
                <a:gd name="f62" fmla="*/ f50 f22 1"/>
                <a:gd name="f63" fmla="*/ f51 f22 1"/>
                <a:gd name="f64" fmla="*/ f53 f23 1"/>
                <a:gd name="f65" fmla="*/ f52 f23 1"/>
                <a:gd name="f66" fmla="*/ f54 f22 1"/>
                <a:gd name="f67" fmla="*/ f55 f23 1"/>
                <a:gd name="f68" fmla="*/ f56 f22 1"/>
                <a:gd name="f69" fmla="*/ f57 f23 1"/>
                <a:gd name="f70" fmla="*/ f58 f22 1"/>
                <a:gd name="f71" fmla="*/ f59 f23 1"/>
                <a:gd name="f72" fmla="*/ f60 f22 1"/>
                <a:gd name="f73" fmla="*/ f61 f23 1"/>
              </a:gdLst>
              <a:ahLst/>
              <a:cxnLst>
                <a:cxn ang="3cd4">
                  <a:pos x="hc" y="t"/>
                </a:cxn>
                <a:cxn ang="0">
                  <a:pos x="r" y="vc"/>
                </a:cxn>
                <a:cxn ang="cd4">
                  <a:pos x="hc" y="b"/>
                </a:cxn>
                <a:cxn ang="cd2">
                  <a:pos x="l" y="vc"/>
                </a:cxn>
                <a:cxn ang="f41">
                  <a:pos x="f66" y="f67"/>
                </a:cxn>
                <a:cxn ang="f41">
                  <a:pos x="f68" y="f69"/>
                </a:cxn>
                <a:cxn ang="f41">
                  <a:pos x="f70" y="f71"/>
                </a:cxn>
                <a:cxn ang="f41">
                  <a:pos x="f72" y="f73"/>
                </a:cxn>
                <a:cxn ang="f41">
                  <a:pos x="f66" y="f67"/>
                </a:cxn>
              </a:cxnLst>
              <a:rect l="f62" t="f65" r="f63" b="f64"/>
              <a:pathLst>
                <a:path w="17" h="24">
                  <a:moveTo>
                    <a:pt x="f8" y="f5"/>
                  </a:moveTo>
                  <a:cubicBezTo>
                    <a:pt x="f9" y="f10"/>
                    <a:pt x="f6" y="f11"/>
                    <a:pt x="f12" y="f9"/>
                  </a:cubicBezTo>
                  <a:cubicBezTo>
                    <a:pt x="f13" y="f6"/>
                    <a:pt x="f14" y="f15"/>
                    <a:pt x="f10" y="f7"/>
                  </a:cubicBezTo>
                  <a:cubicBezTo>
                    <a:pt x="f16" y="f15"/>
                    <a:pt x="f5" y="f6"/>
                    <a:pt x="f5" y="f17"/>
                  </a:cubicBezTo>
                  <a:cubicBezTo>
                    <a:pt x="f18" y="f14"/>
                    <a:pt x="f19" y="f20"/>
                    <a:pt x="f8" y="f5"/>
                  </a:cubicBezTo>
                  <a:close/>
                </a:path>
              </a:pathLst>
            </a:custGeom>
            <a:grp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AR" sz="1400" b="0" i="0" u="none" strike="noStrike" kern="0" cap="none" spc="0" baseline="0">
                <a:solidFill>
                  <a:srgbClr val="000000"/>
                </a:solidFill>
                <a:uFillTx/>
                <a:latin typeface="Arial"/>
                <a:ea typeface="Arial"/>
                <a:cs typeface="Arial"/>
              </a:endParaRPr>
            </a:p>
          </p:txBody>
        </p:sp>
      </p:grpSp>
    </p:spTree>
    <p:extLst>
      <p:ext uri="{BB962C8B-B14F-4D97-AF65-F5344CB8AC3E}">
        <p14:creationId xmlns:p14="http://schemas.microsoft.com/office/powerpoint/2010/main" val="252169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6" grpId="0" animBg="1"/>
      <p:bldP spid="17" grpId="0" animBg="1"/>
      <p:bldP spid="18" grpId="0" animBg="1"/>
      <p:bldP spid="19" grpId="0" animBg="1"/>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TESTT\Desktop\FUNAP_STAGE\MEMOIR DOCUMENT\Mauritanie\Memoire.png"/>
          <p:cNvPicPr/>
          <p:nvPr/>
        </p:nvPicPr>
        <p:blipFill rotWithShape="1">
          <a:blip r:embed="rId2">
            <a:extLst>
              <a:ext uri="{28A0092B-C50C-407E-A947-70E740481C1C}">
                <a14:useLocalDpi xmlns:a14="http://schemas.microsoft.com/office/drawing/2010/main" val="0"/>
              </a:ext>
            </a:extLst>
          </a:blip>
          <a:srcRect l="5503" t="17987" r="2695" b="16701"/>
          <a:stretch/>
        </p:blipFill>
        <p:spPr bwMode="auto">
          <a:xfrm>
            <a:off x="1904426" y="433604"/>
            <a:ext cx="5342022" cy="4372152"/>
          </a:xfrm>
          <a:prstGeom prst="rect">
            <a:avLst/>
          </a:prstGeom>
          <a:noFill/>
          <a:ln>
            <a:noFill/>
          </a:ln>
          <a:extLst>
            <a:ext uri="{53640926-AAD7-44D8-BBD7-CCE9431645EC}">
              <a14:shadowObscured xmlns:a14="http://schemas.microsoft.com/office/drawing/2010/main"/>
            </a:ext>
          </a:extLst>
        </p:spPr>
      </p:pic>
      <p:sp>
        <p:nvSpPr>
          <p:cNvPr id="5" name="Rectangle 4"/>
          <p:cNvSpPr/>
          <p:nvPr/>
        </p:nvSpPr>
        <p:spPr>
          <a:xfrm>
            <a:off x="311144" y="4593559"/>
            <a:ext cx="7767202" cy="470642"/>
          </a:xfrm>
          <a:prstGeom prst="rect">
            <a:avLst/>
          </a:prstGeom>
        </p:spPr>
        <p:txBody>
          <a:bodyPr wrap="square">
            <a:spAutoFit/>
          </a:bodyPr>
          <a:lstStyle/>
          <a:p>
            <a:pPr marL="683895" algn="ctr">
              <a:lnSpc>
                <a:spcPct val="150000"/>
              </a:lnSpc>
            </a:pPr>
            <a:r>
              <a:rPr lang="fr-FR" i="1" dirty="0">
                <a:solidFill>
                  <a:srgbClr val="002060"/>
                </a:solidFill>
                <a:latin typeface="Bell MT" panose="02020503060305020303" pitchFamily="18" charset="0"/>
                <a:ea typeface="Calibri" panose="020F0502020204030204" pitchFamily="34" charset="0"/>
                <a:cs typeface="Times New Roman" panose="02020603050405020304" pitchFamily="18" charset="0"/>
              </a:rPr>
              <a:t>Source : Auteure sur la base de données de ESD 2019-2021\RGPH 2013</a:t>
            </a:r>
            <a:endParaRPr lang="fr-FR" dirty="0">
              <a:solidFill>
                <a:srgbClr val="002060"/>
              </a:solidFill>
              <a:latin typeface="Bell MT" panose="02020503060305020303" pitchFamily="18" charset="0"/>
              <a:ea typeface="Calibri" panose="020F0502020204030204" pitchFamily="34" charset="0"/>
              <a:cs typeface="Arial" panose="020B0604020202020204" pitchFamily="34" charset="0"/>
            </a:endParaRPr>
          </a:p>
        </p:txBody>
      </p:sp>
      <p:sp>
        <p:nvSpPr>
          <p:cNvPr id="7" name="Rectangle 6"/>
          <p:cNvSpPr/>
          <p:nvPr/>
        </p:nvSpPr>
        <p:spPr>
          <a:xfrm>
            <a:off x="611892" y="0"/>
            <a:ext cx="7335825" cy="738664"/>
          </a:xfrm>
          <a:prstGeom prst="rect">
            <a:avLst/>
          </a:prstGeom>
        </p:spPr>
        <p:txBody>
          <a:bodyPr wrap="square">
            <a:spAutoFit/>
          </a:bodyPr>
          <a:lstStyle/>
          <a:p>
            <a:pPr marL="588645" algn="ctr">
              <a:lnSpc>
                <a:spcPct val="150000"/>
              </a:lnSpc>
            </a:pPr>
            <a:r>
              <a:rPr lang="fr-FR" sz="1400" b="1" dirty="0">
                <a:solidFill>
                  <a:schemeClr val="accent1">
                    <a:lumMod val="50000"/>
                  </a:schemeClr>
                </a:solidFill>
                <a:latin typeface="Bell MT" panose="02020503060305020303" pitchFamily="18" charset="0"/>
                <a:ea typeface="Calibri" panose="020F0502020204030204" pitchFamily="34" charset="0"/>
                <a:cs typeface="Times New Roman" panose="02020603050405020304" pitchFamily="18" charset="0"/>
              </a:rPr>
              <a:t>Figure 7: </a:t>
            </a:r>
            <a:r>
              <a:rPr lang="fr-FR" sz="1400" b="1" dirty="0">
                <a:solidFill>
                  <a:schemeClr val="accent1">
                    <a:lumMod val="50000"/>
                  </a:schemeClr>
                </a:solidFill>
                <a:latin typeface="Bell MT" panose="02020503060305020303" pitchFamily="18" charset="0"/>
              </a:rPr>
              <a:t>Répartition du prévalence de la violence conjugale par wilaya selon la méthodologie de </a:t>
            </a:r>
            <a:r>
              <a:rPr lang="fr-FR" sz="1400" b="1" dirty="0" err="1">
                <a:solidFill>
                  <a:schemeClr val="accent1">
                    <a:lumMod val="50000"/>
                  </a:schemeClr>
                </a:solidFill>
                <a:latin typeface="Bell MT" panose="02020503060305020303" pitchFamily="18" charset="0"/>
              </a:rPr>
              <a:t>small</a:t>
            </a:r>
            <a:r>
              <a:rPr lang="fr-FR" sz="1400" b="1" dirty="0">
                <a:solidFill>
                  <a:schemeClr val="accent1">
                    <a:lumMod val="50000"/>
                  </a:schemeClr>
                </a:solidFill>
                <a:latin typeface="Bell MT" panose="02020503060305020303" pitchFamily="18" charset="0"/>
              </a:rPr>
              <a:t> area estimation</a:t>
            </a:r>
            <a:endParaRPr lang="fr-FR" sz="1600" b="1" dirty="0">
              <a:solidFill>
                <a:schemeClr val="accent1">
                  <a:lumMod val="50000"/>
                </a:schemeClr>
              </a:solidFill>
              <a:effectLst/>
              <a:latin typeface="Bell MT" panose="020205030603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416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t="11896" b="13250"/>
          <a:stretch/>
        </p:blipFill>
        <p:spPr>
          <a:xfrm>
            <a:off x="2440690" y="488324"/>
            <a:ext cx="4819507" cy="4248680"/>
          </a:xfrm>
          <a:prstGeom prst="rect">
            <a:avLst/>
          </a:prstGeom>
        </p:spPr>
      </p:pic>
      <p:sp>
        <p:nvSpPr>
          <p:cNvPr id="11" name="Rectangle 10"/>
          <p:cNvSpPr/>
          <p:nvPr/>
        </p:nvSpPr>
        <p:spPr>
          <a:xfrm>
            <a:off x="311143" y="4483089"/>
            <a:ext cx="7767202" cy="470642"/>
          </a:xfrm>
          <a:prstGeom prst="rect">
            <a:avLst/>
          </a:prstGeom>
        </p:spPr>
        <p:txBody>
          <a:bodyPr wrap="square">
            <a:spAutoFit/>
          </a:bodyPr>
          <a:lstStyle/>
          <a:p>
            <a:pPr marL="683895" algn="ctr">
              <a:lnSpc>
                <a:spcPct val="150000"/>
              </a:lnSpc>
            </a:pPr>
            <a:r>
              <a:rPr lang="fr-FR" i="1" dirty="0">
                <a:solidFill>
                  <a:srgbClr val="002060"/>
                </a:solidFill>
                <a:latin typeface="Bell MT" panose="02020503060305020303" pitchFamily="18" charset="0"/>
                <a:ea typeface="Calibri" panose="020F0502020204030204" pitchFamily="34" charset="0"/>
                <a:cs typeface="Times New Roman" panose="02020603050405020304" pitchFamily="18" charset="0"/>
              </a:rPr>
              <a:t>Source : Auteure sur la base de données de ESD 2019-2021\RGPH 2013</a:t>
            </a:r>
            <a:endParaRPr lang="fr-FR" dirty="0">
              <a:solidFill>
                <a:srgbClr val="002060"/>
              </a:solidFill>
              <a:latin typeface="Bell MT" panose="02020503060305020303" pitchFamily="18" charset="0"/>
              <a:ea typeface="Calibri" panose="020F0502020204030204" pitchFamily="34" charset="0"/>
              <a:cs typeface="Arial" panose="020B0604020202020204" pitchFamily="34" charset="0"/>
            </a:endParaRPr>
          </a:p>
        </p:txBody>
      </p:sp>
      <p:sp>
        <p:nvSpPr>
          <p:cNvPr id="12" name="Rectangle 11"/>
          <p:cNvSpPr/>
          <p:nvPr/>
        </p:nvSpPr>
        <p:spPr>
          <a:xfrm>
            <a:off x="526831" y="-82714"/>
            <a:ext cx="7335825" cy="738664"/>
          </a:xfrm>
          <a:prstGeom prst="rect">
            <a:avLst/>
          </a:prstGeom>
        </p:spPr>
        <p:txBody>
          <a:bodyPr wrap="square">
            <a:spAutoFit/>
          </a:bodyPr>
          <a:lstStyle/>
          <a:p>
            <a:pPr marL="588645" algn="ctr">
              <a:lnSpc>
                <a:spcPct val="150000"/>
              </a:lnSpc>
            </a:pPr>
            <a:r>
              <a:rPr lang="fr-FR" sz="1400" b="1" dirty="0">
                <a:solidFill>
                  <a:schemeClr val="accent1">
                    <a:lumMod val="50000"/>
                  </a:schemeClr>
                </a:solidFill>
                <a:latin typeface="Bell MT" panose="02020503060305020303" pitchFamily="18" charset="0"/>
                <a:ea typeface="Calibri" panose="020F0502020204030204" pitchFamily="34" charset="0"/>
                <a:cs typeface="Times New Roman" panose="02020603050405020304" pitchFamily="18" charset="0"/>
              </a:rPr>
              <a:t>Figure 8: </a:t>
            </a:r>
            <a:r>
              <a:rPr lang="fr-FR" sz="1400" b="1" dirty="0">
                <a:solidFill>
                  <a:schemeClr val="accent1">
                    <a:lumMod val="50000"/>
                  </a:schemeClr>
                </a:solidFill>
                <a:latin typeface="Bell MT" panose="02020503060305020303" pitchFamily="18" charset="0"/>
              </a:rPr>
              <a:t>Répartition du prévalence de la violence conjugale par </a:t>
            </a:r>
            <a:r>
              <a:rPr lang="fr-FR" sz="1400" b="1" dirty="0" err="1">
                <a:solidFill>
                  <a:schemeClr val="accent1">
                    <a:lumMod val="50000"/>
                  </a:schemeClr>
                </a:solidFill>
                <a:latin typeface="Bell MT" panose="02020503060305020303" pitchFamily="18" charset="0"/>
              </a:rPr>
              <a:t>moughattaa</a:t>
            </a:r>
            <a:r>
              <a:rPr lang="fr-FR" sz="1400" b="1" dirty="0">
                <a:solidFill>
                  <a:schemeClr val="accent1">
                    <a:lumMod val="50000"/>
                  </a:schemeClr>
                </a:solidFill>
                <a:latin typeface="Bell MT" panose="02020503060305020303" pitchFamily="18" charset="0"/>
              </a:rPr>
              <a:t> selon la méthodologie de </a:t>
            </a:r>
            <a:r>
              <a:rPr lang="fr-FR" sz="1400" b="1" dirty="0" err="1">
                <a:solidFill>
                  <a:schemeClr val="accent1">
                    <a:lumMod val="50000"/>
                  </a:schemeClr>
                </a:solidFill>
                <a:latin typeface="Bell MT" panose="02020503060305020303" pitchFamily="18" charset="0"/>
              </a:rPr>
              <a:t>small</a:t>
            </a:r>
            <a:r>
              <a:rPr lang="fr-FR" sz="1400" b="1" dirty="0">
                <a:solidFill>
                  <a:schemeClr val="accent1">
                    <a:lumMod val="50000"/>
                  </a:schemeClr>
                </a:solidFill>
                <a:latin typeface="Bell MT" panose="02020503060305020303" pitchFamily="18" charset="0"/>
              </a:rPr>
              <a:t> area estimation</a:t>
            </a:r>
            <a:endParaRPr lang="fr-FR" sz="1400" b="1" dirty="0">
              <a:solidFill>
                <a:schemeClr val="accent1">
                  <a:lumMod val="50000"/>
                </a:schemeClr>
              </a:solidFill>
              <a:effectLst/>
              <a:latin typeface="Bell MT" panose="020205030603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4952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TESTT\AppData\Local\Microsoft\Windows\INetCache\Content.MSO\720B2412.tmp"/>
          <p:cNvPicPr/>
          <p:nvPr/>
        </p:nvPicPr>
        <p:blipFill>
          <a:blip r:embed="rId2">
            <a:extLst>
              <a:ext uri="{28A0092B-C50C-407E-A947-70E740481C1C}">
                <a14:useLocalDpi xmlns:a14="http://schemas.microsoft.com/office/drawing/2010/main" val="0"/>
              </a:ext>
            </a:extLst>
          </a:blip>
          <a:srcRect/>
          <a:stretch>
            <a:fillRect/>
          </a:stretch>
        </p:blipFill>
        <p:spPr bwMode="auto">
          <a:xfrm>
            <a:off x="1537017" y="488138"/>
            <a:ext cx="6101317" cy="4216071"/>
          </a:xfrm>
          <a:prstGeom prst="rect">
            <a:avLst/>
          </a:prstGeom>
          <a:noFill/>
          <a:ln>
            <a:solidFill>
              <a:schemeClr val="accent1">
                <a:lumMod val="20000"/>
                <a:lumOff val="80000"/>
              </a:schemeClr>
            </a:solidFill>
          </a:ln>
        </p:spPr>
      </p:pic>
      <p:sp>
        <p:nvSpPr>
          <p:cNvPr id="5" name="Rectangle 4"/>
          <p:cNvSpPr/>
          <p:nvPr/>
        </p:nvSpPr>
        <p:spPr>
          <a:xfrm>
            <a:off x="2489199" y="-152400"/>
            <a:ext cx="3947886" cy="8599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accent1">
                    <a:lumMod val="50000"/>
                  </a:schemeClr>
                </a:solidFill>
                <a:latin typeface="Bell MT" panose="02020503060305020303" pitchFamily="18" charset="0"/>
                <a:cs typeface="Times New Roman" panose="02020603050405020304" pitchFamily="18" charset="0"/>
              </a:rPr>
              <a:t>Figure 11 : La matrice d'indépendance</a:t>
            </a:r>
            <a:endParaRPr lang="fr-FR" sz="1400" dirty="0">
              <a:solidFill>
                <a:schemeClr val="accent1">
                  <a:lumMod val="50000"/>
                </a:schemeClr>
              </a:solidFill>
              <a:latin typeface="Bell MT" panose="02020503060305020303" pitchFamily="18" charset="0"/>
              <a:cs typeface="Times New Roman" panose="02020603050405020304" pitchFamily="18" charset="0"/>
            </a:endParaRPr>
          </a:p>
        </p:txBody>
      </p:sp>
      <p:sp>
        <p:nvSpPr>
          <p:cNvPr id="6" name="Rectangle 5"/>
          <p:cNvSpPr/>
          <p:nvPr/>
        </p:nvSpPr>
        <p:spPr>
          <a:xfrm>
            <a:off x="861158" y="4587331"/>
            <a:ext cx="6506027" cy="507831"/>
          </a:xfrm>
          <a:prstGeom prst="rect">
            <a:avLst/>
          </a:prstGeom>
        </p:spPr>
        <p:txBody>
          <a:bodyPr wrap="square">
            <a:spAutoFit/>
          </a:bodyPr>
          <a:lstStyle/>
          <a:p>
            <a:pPr marL="683895" algn="ctr">
              <a:lnSpc>
                <a:spcPct val="150000"/>
              </a:lnSpc>
            </a:pPr>
            <a:r>
              <a:rPr lang="fr-FR" i="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Source : Auteure sur la base de données de ESD 2019-2021</a:t>
            </a:r>
            <a:endParaRPr lang="fr-FR" dirty="0">
              <a:solidFill>
                <a:srgbClr val="002060"/>
              </a:solidFill>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8037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name="Slide47">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137D116-D35E-4103-889C-EDB274C1E776}"/>
              </a:ext>
            </a:extLst>
          </p:cNvPr>
          <p:cNvSpPr/>
          <p:nvPr/>
        </p:nvSpPr>
        <p:spPr>
          <a:xfrm>
            <a:off x="4447751" y="4747893"/>
            <a:ext cx="4696248" cy="301623"/>
          </a:xfrm>
          <a:prstGeom prst="rect">
            <a:avLst/>
          </a:prstGeom>
          <a:solidFill>
            <a:schemeClr val="accent2"/>
          </a:solidFill>
          <a:ln cap="flat">
            <a:noFill/>
            <a:prstDash val="solid"/>
          </a:ln>
        </p:spPr>
        <p:txBody>
          <a:bodyPr vert="horz" wrap="non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050" b="0" i="0" u="none" strike="noStrike" kern="0" cap="none" spc="0" baseline="0">
              <a:solidFill>
                <a:srgbClr val="000000"/>
              </a:solidFill>
              <a:uFillTx/>
              <a:latin typeface="Arial"/>
              <a:ea typeface="Arial"/>
              <a:cs typeface="Arial"/>
            </a:endParaRPr>
          </a:p>
        </p:txBody>
      </p:sp>
      <p:cxnSp>
        <p:nvCxnSpPr>
          <p:cNvPr id="7" name="Google Shape;3029;p40"/>
          <p:cNvCxnSpPr/>
          <p:nvPr/>
        </p:nvCxnSpPr>
        <p:spPr>
          <a:xfrm>
            <a:off x="2702850" y="1017713"/>
            <a:ext cx="3738300" cy="0"/>
          </a:xfrm>
          <a:prstGeom prst="straightConnector1">
            <a:avLst/>
          </a:prstGeom>
          <a:noFill/>
          <a:ln w="19050" cap="flat" cmpd="sng">
            <a:solidFill>
              <a:schemeClr val="lt1"/>
            </a:solidFill>
            <a:prstDash val="solid"/>
            <a:round/>
            <a:headEnd type="none" w="med" len="med"/>
            <a:tailEnd type="none" w="med" len="med"/>
          </a:ln>
        </p:spPr>
      </p:cxnSp>
      <p:sp>
        <p:nvSpPr>
          <p:cNvPr id="9" name="Google Shape;1269;p37"/>
          <p:cNvSpPr/>
          <p:nvPr/>
        </p:nvSpPr>
        <p:spPr>
          <a:xfrm>
            <a:off x="843079" y="1289419"/>
            <a:ext cx="749700" cy="749700"/>
          </a:xfrm>
          <a:prstGeom prst="ellipse">
            <a:avLst/>
          </a:prstGeom>
          <a:solidFill>
            <a:schemeClr val="lt2"/>
          </a:solidFill>
          <a:ln w="19050" cap="flat" cmpd="sng">
            <a:solidFill>
              <a:schemeClr val="dk1"/>
            </a:solidFill>
            <a:prstDash val="solid"/>
            <a:round/>
            <a:headEnd type="none" w="sm" len="sm"/>
            <a:tailEnd type="none" w="sm" len="sm"/>
          </a:ln>
          <a:effectLst>
            <a:outerShdw dist="47625"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lumMod val="75000"/>
                </a:schemeClr>
              </a:solidFill>
            </a:endParaRPr>
          </a:p>
        </p:txBody>
      </p:sp>
      <p:sp>
        <p:nvSpPr>
          <p:cNvPr id="10" name="Google Shape;1270;p37"/>
          <p:cNvSpPr/>
          <p:nvPr/>
        </p:nvSpPr>
        <p:spPr>
          <a:xfrm>
            <a:off x="4323747" y="1300385"/>
            <a:ext cx="749700" cy="749700"/>
          </a:xfrm>
          <a:prstGeom prst="ellipse">
            <a:avLst/>
          </a:prstGeom>
          <a:solidFill>
            <a:schemeClr val="lt2"/>
          </a:solidFill>
          <a:ln w="19050" cap="flat" cmpd="sng">
            <a:solidFill>
              <a:schemeClr val="dk1"/>
            </a:solidFill>
            <a:prstDash val="solid"/>
            <a:round/>
            <a:headEnd type="none" w="sm" len="sm"/>
            <a:tailEnd type="none" w="sm" len="sm"/>
          </a:ln>
          <a:effectLst>
            <a:outerShdw dist="47625"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71;p37"/>
          <p:cNvSpPr/>
          <p:nvPr/>
        </p:nvSpPr>
        <p:spPr>
          <a:xfrm>
            <a:off x="4316943" y="2430035"/>
            <a:ext cx="738208" cy="712622"/>
          </a:xfrm>
          <a:prstGeom prst="ellipse">
            <a:avLst/>
          </a:prstGeom>
          <a:solidFill>
            <a:schemeClr val="lt2"/>
          </a:solidFill>
          <a:ln w="19050" cap="flat" cmpd="sng">
            <a:solidFill>
              <a:schemeClr val="dk1"/>
            </a:solidFill>
            <a:prstDash val="solid"/>
            <a:round/>
            <a:headEnd type="none" w="sm" len="sm"/>
            <a:tailEnd type="none" w="sm" len="sm"/>
          </a:ln>
          <a:effectLst>
            <a:outerShdw dist="47625"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72;p37"/>
          <p:cNvSpPr/>
          <p:nvPr/>
        </p:nvSpPr>
        <p:spPr>
          <a:xfrm>
            <a:off x="843079" y="2392957"/>
            <a:ext cx="749700" cy="749700"/>
          </a:xfrm>
          <a:prstGeom prst="ellipse">
            <a:avLst/>
          </a:prstGeom>
          <a:solidFill>
            <a:schemeClr val="lt2"/>
          </a:solidFill>
          <a:ln w="19050" cap="flat" cmpd="sng">
            <a:solidFill>
              <a:schemeClr val="dk1"/>
            </a:solidFill>
            <a:prstDash val="solid"/>
            <a:round/>
            <a:headEnd type="none" w="sm" len="sm"/>
            <a:tailEnd type="none" w="sm" len="sm"/>
          </a:ln>
          <a:effectLst>
            <a:outerShdw dist="47625"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73;p37"/>
          <p:cNvSpPr txBox="1">
            <a:spLocks/>
          </p:cNvSpPr>
          <p:nvPr/>
        </p:nvSpPr>
        <p:spPr>
          <a:xfrm>
            <a:off x="1729583" y="1553643"/>
            <a:ext cx="1604883" cy="256875"/>
          </a:xfrm>
          <a:prstGeom prst="rect">
            <a:avLst/>
          </a:prstGeom>
          <a:noFill/>
          <a:ln>
            <a:noFill/>
          </a:ln>
        </p:spPr>
        <p:txBody>
          <a:bodyPr spcFirstLastPara="1" vert="horz" wrap="square" lIns="91425" tIns="91425" rIns="91425" bIns="91425" anchor="ctr" anchorCtr="0" compatLnSpc="1">
            <a:noAutofit/>
          </a:bodyPr>
          <a:lstStyle>
            <a:lvl1pPr marL="457200" marR="0" lvl="0" indent="-317497" algn="l" defTabSz="914400" rtl="0" fontAlgn="auto" hangingPunct="1">
              <a:lnSpc>
                <a:spcPct val="115000"/>
              </a:lnSpc>
              <a:spcBef>
                <a:spcPts val="0"/>
              </a:spcBef>
              <a:spcAft>
                <a:spcPts val="0"/>
              </a:spcAft>
              <a:buClr>
                <a:srgbClr val="3E1F55"/>
              </a:buClr>
              <a:buSzPts val="1400"/>
              <a:buFont typeface="Cairo"/>
              <a:buChar char="●"/>
              <a:tabLst/>
              <a:defRPr lang="es-PE" sz="1400" b="0" i="0" u="none" strike="noStrike" kern="0" cap="none" spc="0" baseline="0">
                <a:solidFill>
                  <a:srgbClr val="3E1F55"/>
                </a:solidFill>
                <a:uFillTx/>
                <a:latin typeface="Cairo"/>
                <a:ea typeface="Cairo"/>
                <a:cs typeface="Cairo"/>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airo"/>
              <a:buNone/>
            </a:pPr>
            <a:r>
              <a:rPr lang="fr-FR" sz="1600" dirty="0">
                <a:solidFill>
                  <a:schemeClr val="accent1">
                    <a:lumMod val="50000"/>
                  </a:schemeClr>
                </a:solidFill>
                <a:latin typeface="Bell MT" panose="02020503060305020303" pitchFamily="18" charset="0"/>
              </a:rPr>
              <a:t>Introduction</a:t>
            </a:r>
          </a:p>
        </p:txBody>
      </p:sp>
      <p:sp>
        <p:nvSpPr>
          <p:cNvPr id="14" name="Google Shape;1275;p37"/>
          <p:cNvSpPr txBox="1">
            <a:spLocks/>
          </p:cNvSpPr>
          <p:nvPr/>
        </p:nvSpPr>
        <p:spPr>
          <a:xfrm>
            <a:off x="5138872" y="2703393"/>
            <a:ext cx="2743200" cy="228600"/>
          </a:xfrm>
          <a:prstGeom prst="rect">
            <a:avLst/>
          </a:prstGeom>
          <a:noFill/>
          <a:ln>
            <a:noFill/>
          </a:ln>
        </p:spPr>
        <p:txBody>
          <a:bodyPr spcFirstLastPara="1" vert="horz" wrap="square" lIns="91425" tIns="91425" rIns="91425" bIns="91425" anchor="ctr" anchorCtr="0" compatLnSpc="1">
            <a:noAutofit/>
          </a:bodyPr>
          <a:lstStyle>
            <a:lvl1pPr marL="457200" marR="0" lvl="0" indent="-317497" algn="l" defTabSz="914400" rtl="0" fontAlgn="auto" hangingPunct="1">
              <a:lnSpc>
                <a:spcPct val="115000"/>
              </a:lnSpc>
              <a:spcBef>
                <a:spcPts val="0"/>
              </a:spcBef>
              <a:spcAft>
                <a:spcPts val="0"/>
              </a:spcAft>
              <a:buClr>
                <a:srgbClr val="3E1F55"/>
              </a:buClr>
              <a:buSzPts val="1400"/>
              <a:buFont typeface="Cairo"/>
              <a:buChar char="●"/>
              <a:tabLst/>
              <a:defRPr lang="es-PE" sz="1400" b="0" i="0" u="none" strike="noStrike" kern="0" cap="none" spc="0" baseline="0">
                <a:solidFill>
                  <a:srgbClr val="3E1F55"/>
                </a:solidFill>
                <a:uFillTx/>
                <a:latin typeface="Cairo"/>
                <a:ea typeface="Cairo"/>
                <a:cs typeface="Cairo"/>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600" dirty="0">
                <a:solidFill>
                  <a:schemeClr val="accent1">
                    <a:lumMod val="50000"/>
                  </a:schemeClr>
                </a:solidFill>
                <a:latin typeface="Bell MT" panose="02020503060305020303" pitchFamily="18" charset="0"/>
              </a:rPr>
              <a:t>Analyse</a:t>
            </a:r>
            <a:r>
              <a:rPr lang="fr-FR" dirty="0">
                <a:solidFill>
                  <a:schemeClr val="accent1">
                    <a:lumMod val="50000"/>
                  </a:schemeClr>
                </a:solidFill>
                <a:latin typeface="Bell MT" panose="02020503060305020303" pitchFamily="18" charset="0"/>
              </a:rPr>
              <a:t> déscriptive</a:t>
            </a:r>
          </a:p>
        </p:txBody>
      </p:sp>
      <p:sp>
        <p:nvSpPr>
          <p:cNvPr id="15" name="Google Shape;1277;p37"/>
          <p:cNvSpPr txBox="1">
            <a:spLocks/>
          </p:cNvSpPr>
          <p:nvPr/>
        </p:nvSpPr>
        <p:spPr>
          <a:xfrm>
            <a:off x="824782" y="1515263"/>
            <a:ext cx="749700" cy="363600"/>
          </a:xfrm>
          <a:prstGeom prst="rect">
            <a:avLst/>
          </a:prstGeom>
        </p:spPr>
        <p:txBody>
          <a:bodyPr spcFirstLastPara="1" wrap="square" lIns="91425" tIns="91425" rIns="91425" bIns="91425" anchor="ctr" anchorCtr="0">
            <a:noAutofit/>
          </a:bodyPr>
          <a:lstStyle>
            <a:lvl1pPr marL="0" marR="0" lvl="0" indent="0" algn="ctr" defTabSz="914400" rtl="0" fontAlgn="auto" hangingPunct="1">
              <a:lnSpc>
                <a:spcPct val="100000"/>
              </a:lnSpc>
              <a:spcBef>
                <a:spcPts val="0"/>
              </a:spcBef>
              <a:spcAft>
                <a:spcPts val="0"/>
              </a:spcAft>
              <a:buNone/>
              <a:tabLst/>
              <a:defRPr lang="es-PE" sz="3500" b="0" i="0" u="none" strike="noStrike" kern="0" cap="none" spc="0" baseline="0">
                <a:solidFill>
                  <a:srgbClr val="873E8A"/>
                </a:solidFill>
                <a:uFillTx/>
                <a:latin typeface="Changa One"/>
                <a:ea typeface="Changa One"/>
                <a:cs typeface="Changa One"/>
              </a:defRPr>
            </a:lvl1pPr>
          </a:lstStyle>
          <a:p>
            <a:r>
              <a:rPr lang="en" sz="3200" dirty="0">
                <a:solidFill>
                  <a:schemeClr val="accent2">
                    <a:lumMod val="75000"/>
                  </a:schemeClr>
                </a:solidFill>
              </a:rPr>
              <a:t>01</a:t>
            </a:r>
          </a:p>
        </p:txBody>
      </p:sp>
      <p:sp>
        <p:nvSpPr>
          <p:cNvPr id="16" name="Google Shape;1282;p37"/>
          <p:cNvSpPr txBox="1">
            <a:spLocks/>
          </p:cNvSpPr>
          <p:nvPr/>
        </p:nvSpPr>
        <p:spPr>
          <a:xfrm>
            <a:off x="4305450" y="1518019"/>
            <a:ext cx="749700" cy="292500"/>
          </a:xfrm>
          <a:prstGeom prst="rect">
            <a:avLst/>
          </a:prstGeom>
          <a:noFill/>
          <a:ln>
            <a:noFill/>
          </a:ln>
        </p:spPr>
        <p:txBody>
          <a:bodyPr spcFirstLastPara="1" vert="horz" wrap="square" lIns="91425" tIns="91425" rIns="91425" bIns="91425" anchor="ctr" anchorCtr="0" compatLnSpc="1">
            <a:noAutofit/>
          </a:bodyPr>
          <a:lstStyle>
            <a:lvl1pPr marL="0" marR="0" lvl="0" indent="0" algn="ctr" defTabSz="914400" rtl="0" fontAlgn="auto" hangingPunct="1">
              <a:lnSpc>
                <a:spcPct val="100000"/>
              </a:lnSpc>
              <a:spcBef>
                <a:spcPts val="0"/>
              </a:spcBef>
              <a:spcAft>
                <a:spcPts val="0"/>
              </a:spcAft>
              <a:buNone/>
              <a:tabLst/>
              <a:defRPr lang="es-PE" sz="3500" b="0" i="0" u="none" strike="noStrike" kern="0" cap="none" spc="0" baseline="0">
                <a:solidFill>
                  <a:srgbClr val="873E8A"/>
                </a:solidFill>
                <a:uFillTx/>
                <a:latin typeface="Changa One"/>
                <a:ea typeface="Changa One"/>
                <a:cs typeface="Changa One"/>
              </a:defRPr>
            </a:lvl1pPr>
          </a:lstStyle>
          <a:p>
            <a:r>
              <a:rPr lang="en" sz="3200" dirty="0">
                <a:solidFill>
                  <a:schemeClr val="accent2">
                    <a:lumMod val="75000"/>
                  </a:schemeClr>
                </a:solidFill>
              </a:rPr>
              <a:t>02</a:t>
            </a:r>
            <a:endParaRPr lang="en" dirty="0">
              <a:solidFill>
                <a:schemeClr val="accent2">
                  <a:lumMod val="75000"/>
                </a:schemeClr>
              </a:solidFill>
            </a:endParaRPr>
          </a:p>
        </p:txBody>
      </p:sp>
      <p:sp>
        <p:nvSpPr>
          <p:cNvPr id="17" name="Google Shape;1283;p37"/>
          <p:cNvSpPr txBox="1">
            <a:spLocks/>
          </p:cNvSpPr>
          <p:nvPr/>
        </p:nvSpPr>
        <p:spPr>
          <a:xfrm>
            <a:off x="4294374" y="2649508"/>
            <a:ext cx="749700" cy="292500"/>
          </a:xfrm>
          <a:prstGeom prst="rect">
            <a:avLst/>
          </a:prstGeom>
          <a:noFill/>
          <a:ln>
            <a:noFill/>
          </a:ln>
        </p:spPr>
        <p:txBody>
          <a:bodyPr spcFirstLastPara="1" vert="horz" wrap="square" lIns="91425" tIns="91425" rIns="91425" bIns="91425" anchor="ctr" anchorCtr="0" compatLnSpc="1">
            <a:noAutofit/>
          </a:bodyPr>
          <a:lstStyle>
            <a:lvl1pPr marL="0" marR="0" lvl="0" indent="0" algn="ctr" defTabSz="914400" rtl="0" fontAlgn="auto" hangingPunct="1">
              <a:lnSpc>
                <a:spcPct val="100000"/>
              </a:lnSpc>
              <a:spcBef>
                <a:spcPts val="0"/>
              </a:spcBef>
              <a:spcAft>
                <a:spcPts val="0"/>
              </a:spcAft>
              <a:buNone/>
              <a:tabLst/>
              <a:defRPr lang="es-PE" sz="3500" b="0" i="0" u="none" strike="noStrike" kern="0" cap="none" spc="0" baseline="0">
                <a:solidFill>
                  <a:srgbClr val="873E8A"/>
                </a:solidFill>
                <a:uFillTx/>
                <a:latin typeface="Changa One"/>
                <a:ea typeface="Changa One"/>
                <a:cs typeface="Changa One"/>
              </a:defRPr>
            </a:lvl1pPr>
          </a:lstStyle>
          <a:p>
            <a:r>
              <a:rPr lang="en" sz="3200" dirty="0">
                <a:solidFill>
                  <a:schemeClr val="accent2">
                    <a:lumMod val="75000"/>
                  </a:schemeClr>
                </a:solidFill>
              </a:rPr>
              <a:t>04</a:t>
            </a:r>
          </a:p>
        </p:txBody>
      </p:sp>
      <p:sp>
        <p:nvSpPr>
          <p:cNvPr id="18" name="Google Shape;1286;p37"/>
          <p:cNvSpPr/>
          <p:nvPr/>
        </p:nvSpPr>
        <p:spPr>
          <a:xfrm>
            <a:off x="894256" y="3409869"/>
            <a:ext cx="749700" cy="749700"/>
          </a:xfrm>
          <a:prstGeom prst="ellipse">
            <a:avLst/>
          </a:prstGeom>
          <a:solidFill>
            <a:schemeClr val="lt2"/>
          </a:solidFill>
          <a:ln w="19050" cap="flat" cmpd="sng">
            <a:solidFill>
              <a:schemeClr val="dk1"/>
            </a:solidFill>
            <a:prstDash val="solid"/>
            <a:round/>
            <a:headEnd type="none" w="sm" len="sm"/>
            <a:tailEnd type="none" w="sm" len="sm"/>
          </a:ln>
          <a:effectLst>
            <a:outerShdw dist="47625"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89;p37"/>
          <p:cNvSpPr/>
          <p:nvPr/>
        </p:nvSpPr>
        <p:spPr>
          <a:xfrm>
            <a:off x="4316943" y="3483112"/>
            <a:ext cx="749700" cy="749700"/>
          </a:xfrm>
          <a:prstGeom prst="ellipse">
            <a:avLst/>
          </a:prstGeom>
          <a:solidFill>
            <a:schemeClr val="lt2"/>
          </a:solidFill>
          <a:ln w="19050" cap="flat" cmpd="sng">
            <a:solidFill>
              <a:schemeClr val="dk1"/>
            </a:solidFill>
            <a:prstDash val="solid"/>
            <a:round/>
            <a:headEnd type="none" w="sm" len="sm"/>
            <a:tailEnd type="none" w="sm" len="sm"/>
          </a:ln>
          <a:effectLst>
            <a:outerShdw dist="47625"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75;p37"/>
          <p:cNvSpPr txBox="1">
            <a:spLocks/>
          </p:cNvSpPr>
          <p:nvPr/>
        </p:nvSpPr>
        <p:spPr>
          <a:xfrm>
            <a:off x="5138872" y="1529887"/>
            <a:ext cx="2245080" cy="335635"/>
          </a:xfrm>
          <a:prstGeom prst="rect">
            <a:avLst/>
          </a:prstGeom>
          <a:noFill/>
          <a:ln>
            <a:noFill/>
          </a:ln>
        </p:spPr>
        <p:txBody>
          <a:bodyPr spcFirstLastPara="1" vert="horz" wrap="square" lIns="91425" tIns="91425" rIns="91425" bIns="91425" anchor="ctr" anchorCtr="0" compatLnSpc="1">
            <a:noAutofit/>
          </a:bodyPr>
          <a:lstStyle>
            <a:lvl1pPr marL="457200" marR="0" lvl="0" indent="-317497" algn="l" defTabSz="914400" rtl="0" fontAlgn="auto" hangingPunct="1">
              <a:lnSpc>
                <a:spcPct val="115000"/>
              </a:lnSpc>
              <a:spcBef>
                <a:spcPts val="0"/>
              </a:spcBef>
              <a:spcAft>
                <a:spcPts val="0"/>
              </a:spcAft>
              <a:buClr>
                <a:srgbClr val="3E1F55"/>
              </a:buClr>
              <a:buSzPts val="1400"/>
              <a:buFont typeface="Cairo"/>
              <a:buChar char="●"/>
              <a:tabLst/>
              <a:defRPr lang="es-PE" sz="1400" b="0" i="0" u="none" strike="noStrike" kern="0" cap="none" spc="0" baseline="0">
                <a:solidFill>
                  <a:srgbClr val="3E1F55"/>
                </a:solidFill>
                <a:uFillTx/>
                <a:latin typeface="Cairo"/>
                <a:ea typeface="Cairo"/>
                <a:cs typeface="Cairo"/>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dirty="0">
                <a:solidFill>
                  <a:schemeClr val="accent1">
                    <a:lumMod val="50000"/>
                  </a:schemeClr>
                </a:solidFill>
                <a:latin typeface="Bell MT" panose="02020503060305020303" pitchFamily="18" charset="0"/>
              </a:rPr>
              <a:t>Objectif de l’étude </a:t>
            </a:r>
          </a:p>
        </p:txBody>
      </p:sp>
      <p:sp>
        <p:nvSpPr>
          <p:cNvPr id="21" name="Google Shape;1275;p37"/>
          <p:cNvSpPr txBox="1">
            <a:spLocks/>
          </p:cNvSpPr>
          <p:nvPr/>
        </p:nvSpPr>
        <p:spPr>
          <a:xfrm>
            <a:off x="1722682" y="2655091"/>
            <a:ext cx="1804289" cy="238972"/>
          </a:xfrm>
          <a:prstGeom prst="rect">
            <a:avLst/>
          </a:prstGeom>
          <a:noFill/>
          <a:ln>
            <a:noFill/>
          </a:ln>
        </p:spPr>
        <p:txBody>
          <a:bodyPr spcFirstLastPara="1" vert="horz" wrap="square" lIns="91425" tIns="91425" rIns="91425" bIns="91425" anchor="ctr" anchorCtr="0" compatLnSpc="1">
            <a:noAutofit/>
          </a:bodyPr>
          <a:lstStyle>
            <a:lvl1pPr marL="457200" marR="0" lvl="0" indent="-317497" algn="l" defTabSz="914400" rtl="0" fontAlgn="auto" hangingPunct="1">
              <a:lnSpc>
                <a:spcPct val="115000"/>
              </a:lnSpc>
              <a:spcBef>
                <a:spcPts val="0"/>
              </a:spcBef>
              <a:spcAft>
                <a:spcPts val="0"/>
              </a:spcAft>
              <a:buClr>
                <a:srgbClr val="3E1F55"/>
              </a:buClr>
              <a:buSzPts val="1400"/>
              <a:buFont typeface="Cairo"/>
              <a:buChar char="●"/>
              <a:tabLst/>
              <a:defRPr lang="es-PE" sz="1400" b="0" i="0" u="none" strike="noStrike" kern="0" cap="none" spc="0" baseline="0">
                <a:solidFill>
                  <a:srgbClr val="3E1F55"/>
                </a:solidFill>
                <a:uFillTx/>
                <a:latin typeface="Cairo"/>
                <a:ea typeface="Cairo"/>
                <a:cs typeface="Cairo"/>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600" dirty="0">
                <a:solidFill>
                  <a:schemeClr val="accent1">
                    <a:lumMod val="50000"/>
                  </a:schemeClr>
                </a:solidFill>
                <a:latin typeface="Bell MT" panose="02020503060305020303" pitchFamily="18" charset="0"/>
              </a:rPr>
              <a:t>Méthodologie</a:t>
            </a:r>
            <a:endParaRPr lang="fr-FR" dirty="0">
              <a:solidFill>
                <a:schemeClr val="accent1">
                  <a:lumMod val="50000"/>
                </a:schemeClr>
              </a:solidFill>
              <a:latin typeface="Bell MT" panose="02020503060305020303" pitchFamily="18" charset="0"/>
            </a:endParaRPr>
          </a:p>
        </p:txBody>
      </p:sp>
      <p:sp>
        <p:nvSpPr>
          <p:cNvPr id="22" name="Google Shape;1275;p37"/>
          <p:cNvSpPr txBox="1">
            <a:spLocks/>
          </p:cNvSpPr>
          <p:nvPr/>
        </p:nvSpPr>
        <p:spPr>
          <a:xfrm>
            <a:off x="1729583" y="3626642"/>
            <a:ext cx="1797388" cy="289472"/>
          </a:xfrm>
          <a:prstGeom prst="rect">
            <a:avLst/>
          </a:prstGeom>
          <a:noFill/>
          <a:ln>
            <a:noFill/>
          </a:ln>
        </p:spPr>
        <p:txBody>
          <a:bodyPr spcFirstLastPara="1" vert="horz" wrap="square" lIns="91425" tIns="91425" rIns="91425" bIns="91425" anchor="ctr" anchorCtr="0" compatLnSpc="1">
            <a:noAutofit/>
          </a:bodyPr>
          <a:lstStyle>
            <a:lvl1pPr marL="457200" marR="0" lvl="0" indent="-317497" algn="l" defTabSz="914400" rtl="0" fontAlgn="auto" hangingPunct="1">
              <a:lnSpc>
                <a:spcPct val="115000"/>
              </a:lnSpc>
              <a:spcBef>
                <a:spcPts val="0"/>
              </a:spcBef>
              <a:spcAft>
                <a:spcPts val="0"/>
              </a:spcAft>
              <a:buClr>
                <a:srgbClr val="3E1F55"/>
              </a:buClr>
              <a:buSzPts val="1400"/>
              <a:buFont typeface="Cairo"/>
              <a:buChar char="●"/>
              <a:tabLst/>
              <a:defRPr lang="es-PE" sz="1400" b="0" i="0" u="none" strike="noStrike" kern="0" cap="none" spc="0" baseline="0">
                <a:solidFill>
                  <a:srgbClr val="3E1F55"/>
                </a:solidFill>
                <a:uFillTx/>
                <a:latin typeface="Cairo"/>
                <a:ea typeface="Cairo"/>
                <a:cs typeface="Cairo"/>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600" dirty="0">
                <a:solidFill>
                  <a:schemeClr val="accent1">
                    <a:lumMod val="50000"/>
                  </a:schemeClr>
                </a:solidFill>
                <a:latin typeface="Bell MT" panose="02020503060305020303" pitchFamily="18" charset="0"/>
              </a:rPr>
              <a:t>Analyse explicative</a:t>
            </a:r>
          </a:p>
        </p:txBody>
      </p:sp>
      <p:sp>
        <p:nvSpPr>
          <p:cNvPr id="23" name="Google Shape;1275;p37"/>
          <p:cNvSpPr txBox="1">
            <a:spLocks/>
          </p:cNvSpPr>
          <p:nvPr/>
        </p:nvSpPr>
        <p:spPr>
          <a:xfrm>
            <a:off x="5138872" y="3769864"/>
            <a:ext cx="2794819" cy="307122"/>
          </a:xfrm>
          <a:prstGeom prst="rect">
            <a:avLst/>
          </a:prstGeom>
          <a:noFill/>
          <a:ln>
            <a:noFill/>
          </a:ln>
        </p:spPr>
        <p:txBody>
          <a:bodyPr spcFirstLastPara="1" vert="horz" wrap="square" lIns="91425" tIns="91425" rIns="91425" bIns="91425" anchor="ctr" anchorCtr="0" compatLnSpc="1">
            <a:noAutofit/>
          </a:bodyPr>
          <a:lstStyle>
            <a:lvl1pPr marL="457200" marR="0" lvl="0" indent="-317497" algn="l" defTabSz="914400" rtl="0" fontAlgn="auto" hangingPunct="1">
              <a:lnSpc>
                <a:spcPct val="115000"/>
              </a:lnSpc>
              <a:spcBef>
                <a:spcPts val="0"/>
              </a:spcBef>
              <a:spcAft>
                <a:spcPts val="0"/>
              </a:spcAft>
              <a:buClr>
                <a:srgbClr val="3E1F55"/>
              </a:buClr>
              <a:buSzPts val="1400"/>
              <a:buFont typeface="Cairo"/>
              <a:buChar char="●"/>
              <a:tabLst/>
              <a:defRPr lang="es-PE" sz="1400" b="0" i="0" u="none" strike="noStrike" kern="0" cap="none" spc="0" baseline="0">
                <a:solidFill>
                  <a:srgbClr val="3E1F55"/>
                </a:solidFill>
                <a:uFillTx/>
                <a:latin typeface="Cairo"/>
                <a:ea typeface="Cairo"/>
                <a:cs typeface="Cairo"/>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600" dirty="0">
                <a:solidFill>
                  <a:schemeClr val="accent1">
                    <a:lumMod val="50000"/>
                  </a:schemeClr>
                </a:solidFill>
                <a:latin typeface="Bell MT" panose="02020503060305020303" pitchFamily="18" charset="0"/>
              </a:rPr>
              <a:t>Conclusions</a:t>
            </a:r>
            <a:r>
              <a:rPr lang="fr-FR" dirty="0">
                <a:solidFill>
                  <a:schemeClr val="accent1">
                    <a:lumMod val="50000"/>
                  </a:schemeClr>
                </a:solidFill>
                <a:latin typeface="Bell MT" panose="02020503060305020303" pitchFamily="18" charset="0"/>
              </a:rPr>
              <a:t> &amp; Recommandations </a:t>
            </a:r>
          </a:p>
        </p:txBody>
      </p:sp>
      <p:sp>
        <p:nvSpPr>
          <p:cNvPr id="24" name="Google Shape;1283;p37"/>
          <p:cNvSpPr txBox="1">
            <a:spLocks/>
          </p:cNvSpPr>
          <p:nvPr/>
        </p:nvSpPr>
        <p:spPr>
          <a:xfrm>
            <a:off x="861376" y="3638469"/>
            <a:ext cx="749700" cy="292500"/>
          </a:xfrm>
          <a:prstGeom prst="rect">
            <a:avLst/>
          </a:prstGeom>
          <a:noFill/>
          <a:ln>
            <a:noFill/>
          </a:ln>
        </p:spPr>
        <p:txBody>
          <a:bodyPr spcFirstLastPara="1" vert="horz" wrap="square" lIns="91425" tIns="91425" rIns="91425" bIns="91425" anchor="ctr" anchorCtr="0" compatLnSpc="1">
            <a:noAutofit/>
          </a:bodyPr>
          <a:lstStyle>
            <a:lvl1pPr marL="0" marR="0" lvl="0" indent="0" algn="ctr" defTabSz="914400" rtl="0" fontAlgn="auto" hangingPunct="1">
              <a:lnSpc>
                <a:spcPct val="100000"/>
              </a:lnSpc>
              <a:spcBef>
                <a:spcPts val="0"/>
              </a:spcBef>
              <a:spcAft>
                <a:spcPts val="0"/>
              </a:spcAft>
              <a:buNone/>
              <a:tabLst/>
              <a:defRPr lang="es-PE" sz="3500" b="0" i="0" u="none" strike="noStrike" kern="0" cap="none" spc="0" baseline="0">
                <a:solidFill>
                  <a:srgbClr val="873E8A"/>
                </a:solidFill>
                <a:uFillTx/>
                <a:latin typeface="Changa One"/>
                <a:ea typeface="Changa One"/>
                <a:cs typeface="Changa One"/>
              </a:defRPr>
            </a:lvl1pPr>
          </a:lstStyle>
          <a:p>
            <a:r>
              <a:rPr lang="en" sz="3200" dirty="0">
                <a:solidFill>
                  <a:schemeClr val="accent2">
                    <a:lumMod val="75000"/>
                  </a:schemeClr>
                </a:solidFill>
              </a:rPr>
              <a:t>05</a:t>
            </a:r>
          </a:p>
        </p:txBody>
      </p:sp>
      <p:sp>
        <p:nvSpPr>
          <p:cNvPr id="25" name="Google Shape;1283;p37"/>
          <p:cNvSpPr txBox="1">
            <a:spLocks/>
          </p:cNvSpPr>
          <p:nvPr/>
        </p:nvSpPr>
        <p:spPr>
          <a:xfrm>
            <a:off x="4294374" y="3715522"/>
            <a:ext cx="749700" cy="272800"/>
          </a:xfrm>
          <a:prstGeom prst="rect">
            <a:avLst/>
          </a:prstGeom>
          <a:noFill/>
          <a:ln>
            <a:noFill/>
          </a:ln>
        </p:spPr>
        <p:txBody>
          <a:bodyPr spcFirstLastPara="1" vert="horz" wrap="square" lIns="91425" tIns="91425" rIns="91425" bIns="91425" anchor="ctr" anchorCtr="0" compatLnSpc="1">
            <a:noAutofit/>
          </a:bodyPr>
          <a:lstStyle>
            <a:lvl1pPr marL="0" marR="0" lvl="0" indent="0" algn="ctr" defTabSz="914400" rtl="0" fontAlgn="auto" hangingPunct="1">
              <a:lnSpc>
                <a:spcPct val="100000"/>
              </a:lnSpc>
              <a:spcBef>
                <a:spcPts val="0"/>
              </a:spcBef>
              <a:spcAft>
                <a:spcPts val="0"/>
              </a:spcAft>
              <a:buNone/>
              <a:tabLst/>
              <a:defRPr lang="es-PE" sz="3500" b="0" i="0" u="none" strike="noStrike" kern="0" cap="none" spc="0" baseline="0">
                <a:solidFill>
                  <a:srgbClr val="873E8A"/>
                </a:solidFill>
                <a:uFillTx/>
                <a:latin typeface="Changa One"/>
                <a:ea typeface="Changa One"/>
                <a:cs typeface="Changa One"/>
              </a:defRPr>
            </a:lvl1pPr>
          </a:lstStyle>
          <a:p>
            <a:r>
              <a:rPr lang="en" sz="3200" dirty="0">
                <a:solidFill>
                  <a:schemeClr val="accent2">
                    <a:lumMod val="75000"/>
                  </a:schemeClr>
                </a:solidFill>
              </a:rPr>
              <a:t>06</a:t>
            </a:r>
          </a:p>
        </p:txBody>
      </p:sp>
      <p:sp>
        <p:nvSpPr>
          <p:cNvPr id="26" name="Google Shape;1283;p37"/>
          <p:cNvSpPr txBox="1">
            <a:spLocks/>
          </p:cNvSpPr>
          <p:nvPr/>
        </p:nvSpPr>
        <p:spPr>
          <a:xfrm>
            <a:off x="835616" y="2601563"/>
            <a:ext cx="749700" cy="292500"/>
          </a:xfrm>
          <a:prstGeom prst="rect">
            <a:avLst/>
          </a:prstGeom>
          <a:noFill/>
          <a:ln>
            <a:noFill/>
          </a:ln>
        </p:spPr>
        <p:txBody>
          <a:bodyPr spcFirstLastPara="1" vert="horz" wrap="square" lIns="91425" tIns="91425" rIns="91425" bIns="91425" anchor="ctr" anchorCtr="0" compatLnSpc="1">
            <a:noAutofit/>
          </a:bodyPr>
          <a:lstStyle>
            <a:lvl1pPr marL="0" marR="0" lvl="0" indent="0" algn="ctr" defTabSz="914400" rtl="0" fontAlgn="auto" hangingPunct="1">
              <a:lnSpc>
                <a:spcPct val="100000"/>
              </a:lnSpc>
              <a:spcBef>
                <a:spcPts val="0"/>
              </a:spcBef>
              <a:spcAft>
                <a:spcPts val="0"/>
              </a:spcAft>
              <a:buNone/>
              <a:tabLst/>
              <a:defRPr lang="es-PE" sz="3500" b="0" i="0" u="none" strike="noStrike" kern="0" cap="none" spc="0" baseline="0">
                <a:solidFill>
                  <a:srgbClr val="873E8A"/>
                </a:solidFill>
                <a:uFillTx/>
                <a:latin typeface="Changa One"/>
                <a:ea typeface="Changa One"/>
                <a:cs typeface="Changa One"/>
              </a:defRPr>
            </a:lvl1pPr>
          </a:lstStyle>
          <a:p>
            <a:r>
              <a:rPr lang="en" sz="3200" dirty="0">
                <a:solidFill>
                  <a:schemeClr val="accent2">
                    <a:lumMod val="75000"/>
                  </a:schemeClr>
                </a:solidFill>
              </a:rPr>
              <a:t>03</a:t>
            </a:r>
          </a:p>
        </p:txBody>
      </p:sp>
      <p:grpSp>
        <p:nvGrpSpPr>
          <p:cNvPr id="27" name="Grupo 12">
            <a:extLst>
              <a:ext uri="{FF2B5EF4-FFF2-40B4-BE49-F238E27FC236}">
                <a16:creationId xmlns:a16="http://schemas.microsoft.com/office/drawing/2014/main" id="{3A58FF92-EC4D-49B7-A5AD-EAC768AE720F}"/>
              </a:ext>
            </a:extLst>
          </p:cNvPr>
          <p:cNvGrpSpPr/>
          <p:nvPr/>
        </p:nvGrpSpPr>
        <p:grpSpPr>
          <a:xfrm>
            <a:off x="268365" y="68752"/>
            <a:ext cx="1112833" cy="1204132"/>
            <a:chOff x="767026" y="1318464"/>
            <a:chExt cx="1112833" cy="1274764"/>
          </a:xfrm>
        </p:grpSpPr>
        <p:sp>
          <p:nvSpPr>
            <p:cNvPr id="28" name="Freeform 8">
              <a:extLst>
                <a:ext uri="{FF2B5EF4-FFF2-40B4-BE49-F238E27FC236}">
                  <a16:creationId xmlns:a16="http://schemas.microsoft.com/office/drawing/2014/main" id="{29AD5534-87A6-415C-A2CF-361023320DDF}"/>
                </a:ext>
              </a:extLst>
            </p:cNvPr>
            <p:cNvSpPr/>
            <p:nvPr/>
          </p:nvSpPr>
          <p:spPr>
            <a:xfrm>
              <a:off x="767026" y="1462930"/>
              <a:ext cx="1044573" cy="1130298"/>
            </a:xfrm>
            <a:custGeom>
              <a:avLst/>
              <a:gdLst>
                <a:gd name="f0" fmla="val 10800000"/>
                <a:gd name="f1" fmla="val 5400000"/>
                <a:gd name="f2" fmla="val 180"/>
                <a:gd name="f3" fmla="val w"/>
                <a:gd name="f4" fmla="val h"/>
                <a:gd name="f5" fmla="val 0"/>
                <a:gd name="f6" fmla="val 694"/>
                <a:gd name="f7" fmla="val 751"/>
                <a:gd name="f8" fmla="val 502"/>
                <a:gd name="f9" fmla="val 641"/>
                <a:gd name="f10" fmla="val 549"/>
                <a:gd name="f11" fmla="val 577"/>
                <a:gd name="f12" fmla="val 552"/>
                <a:gd name="f13" fmla="val 512"/>
                <a:gd name="f14" fmla="val 556"/>
                <a:gd name="f15" fmla="val 522"/>
                <a:gd name="f16" fmla="val 584"/>
                <a:gd name="f17" fmla="val 532"/>
                <a:gd name="f18" fmla="val 611"/>
                <a:gd name="f19" fmla="val 542"/>
                <a:gd name="f20" fmla="val 637"/>
                <a:gd name="f21" fmla="val 548"/>
                <a:gd name="f22" fmla="val 653"/>
                <a:gd name="f23" fmla="val 553"/>
                <a:gd name="f24" fmla="val 669"/>
                <a:gd name="f25" fmla="val 558"/>
                <a:gd name="f26" fmla="val 684"/>
                <a:gd name="f27" fmla="val 563"/>
                <a:gd name="f28" fmla="val 698"/>
                <a:gd name="f29" fmla="val 564"/>
                <a:gd name="f30" fmla="val 712"/>
                <a:gd name="f31" fmla="val 720"/>
                <a:gd name="f32" fmla="val 534"/>
                <a:gd name="f33" fmla="val 728"/>
                <a:gd name="f34" fmla="val 523"/>
                <a:gd name="f35" fmla="val 717"/>
                <a:gd name="f36" fmla="val 514"/>
                <a:gd name="f37" fmla="val 705"/>
                <a:gd name="f38" fmla="val 507"/>
                <a:gd name="f39" fmla="val 695"/>
                <a:gd name="f40" fmla="val 500"/>
                <a:gd name="f41" fmla="val 494"/>
                <a:gd name="f42" fmla="val 673"/>
                <a:gd name="f43" fmla="val 478"/>
                <a:gd name="f44" fmla="val 462"/>
                <a:gd name="f45" fmla="val 609"/>
                <a:gd name="f46" fmla="val 448"/>
                <a:gd name="f47" fmla="val 576"/>
                <a:gd name="f48" fmla="val 444"/>
                <a:gd name="f49" fmla="val 567"/>
                <a:gd name="f50" fmla="val 445"/>
                <a:gd name="f51" fmla="val 543"/>
                <a:gd name="f52" fmla="val 435"/>
                <a:gd name="f53" fmla="val 536"/>
                <a:gd name="f54" fmla="val 427"/>
                <a:gd name="f55" fmla="val 539"/>
                <a:gd name="f56" fmla="val 423"/>
                <a:gd name="f57" fmla="val 409"/>
                <a:gd name="f58" fmla="val 588"/>
                <a:gd name="f59" fmla="val 396"/>
                <a:gd name="f60" fmla="val 624"/>
                <a:gd name="f61" fmla="val 382"/>
                <a:gd name="f62" fmla="val 660"/>
                <a:gd name="f63" fmla="val 377"/>
                <a:gd name="f64" fmla="val 371"/>
                <a:gd name="f65" fmla="val 686"/>
                <a:gd name="f66" fmla="val 365"/>
                <a:gd name="f67" fmla="val 359"/>
                <a:gd name="f68" fmla="val 710"/>
                <a:gd name="f69" fmla="val 348"/>
                <a:gd name="f70" fmla="val 718"/>
                <a:gd name="f71" fmla="val 337"/>
                <a:gd name="f72" fmla="val 711"/>
                <a:gd name="f73" fmla="val 328"/>
                <a:gd name="f74" fmla="val 706"/>
                <a:gd name="f75" fmla="val 317"/>
                <a:gd name="f76" fmla="val 691"/>
                <a:gd name="f77" fmla="val 319"/>
                <a:gd name="f78" fmla="val 683"/>
                <a:gd name="f79" fmla="val 339"/>
                <a:gd name="f80" fmla="val 582"/>
                <a:gd name="f81" fmla="val 361"/>
                <a:gd name="f82" fmla="val 483"/>
                <a:gd name="f83" fmla="val 424"/>
                <a:gd name="f84" fmla="val 397"/>
                <a:gd name="f85" fmla="val 466"/>
                <a:gd name="f86" fmla="val 498"/>
                <a:gd name="f87" fmla="val 274"/>
                <a:gd name="f88" fmla="val 535"/>
                <a:gd name="f89" fmla="val 211"/>
                <a:gd name="f90" fmla="val 513"/>
                <a:gd name="f91" fmla="val 190"/>
                <a:gd name="f92" fmla="val 169"/>
                <a:gd name="f93" fmla="val 473"/>
                <a:gd name="f94" fmla="val 151"/>
                <a:gd name="f95" fmla="val 465"/>
                <a:gd name="f96" fmla="val 145"/>
                <a:gd name="f97" fmla="val 450"/>
                <a:gd name="f98" fmla="val 144"/>
                <a:gd name="f99" fmla="val 439"/>
                <a:gd name="f100" fmla="val 407"/>
                <a:gd name="f101" fmla="val 149"/>
                <a:gd name="f102" fmla="val 375"/>
                <a:gd name="f103" fmla="val 157"/>
                <a:gd name="f104" fmla="val 343"/>
                <a:gd name="f105" fmla="val 159"/>
                <a:gd name="f106" fmla="val 310"/>
                <a:gd name="f107" fmla="val 160"/>
                <a:gd name="f108" fmla="val 278"/>
                <a:gd name="f109" fmla="val 156"/>
                <a:gd name="f110" fmla="val 245"/>
                <a:gd name="f111" fmla="val 154"/>
                <a:gd name="f112" fmla="val 241"/>
                <a:gd name="f113" fmla="val 236"/>
                <a:gd name="f114" fmla="val 153"/>
                <a:gd name="f115" fmla="val 229"/>
                <a:gd name="f116" fmla="val 152"/>
                <a:gd name="f117" fmla="val 235"/>
                <a:gd name="f118" fmla="val 177"/>
                <a:gd name="f119" fmla="val 210"/>
                <a:gd name="f120" fmla="val 201"/>
                <a:gd name="f121" fmla="val 233"/>
                <a:gd name="f122" fmla="val 228"/>
                <a:gd name="f123" fmla="val 240"/>
                <a:gd name="f124" fmla="val 220"/>
                <a:gd name="f125" fmla="val 246"/>
                <a:gd name="f126" fmla="val 213"/>
                <a:gd name="f127" fmla="val 251"/>
                <a:gd name="f128" fmla="val 206"/>
                <a:gd name="f129" fmla="val 258"/>
                <a:gd name="f130" fmla="val 198"/>
                <a:gd name="f131" fmla="val 262"/>
                <a:gd name="f132" fmla="val 187"/>
                <a:gd name="f133" fmla="val 271"/>
                <a:gd name="f134" fmla="val 182"/>
                <a:gd name="f135" fmla="val 279"/>
                <a:gd name="f136" fmla="val 293"/>
                <a:gd name="f137" fmla="val 175"/>
                <a:gd name="f138" fmla="val 299"/>
                <a:gd name="f139" fmla="val 179"/>
                <a:gd name="f140" fmla="val 306"/>
                <a:gd name="f141" fmla="val 183"/>
                <a:gd name="f142" fmla="val 311"/>
                <a:gd name="f143" fmla="val 199"/>
                <a:gd name="f144" fmla="val 308"/>
                <a:gd name="f145" fmla="val 295"/>
                <a:gd name="f146" fmla="val 239"/>
                <a:gd name="f147" fmla="val 280"/>
                <a:gd name="f148" fmla="val 272"/>
                <a:gd name="f149" fmla="val 263"/>
                <a:gd name="f150" fmla="val 303"/>
                <a:gd name="f151" fmla="val 253"/>
                <a:gd name="f152" fmla="val 321"/>
                <a:gd name="f153" fmla="val 238"/>
                <a:gd name="f154" fmla="val 323"/>
                <a:gd name="f155" fmla="val 221"/>
                <a:gd name="f156" fmla="val 305"/>
                <a:gd name="f157" fmla="val 207"/>
                <a:gd name="f158" fmla="val 197"/>
                <a:gd name="f159" fmla="val 289"/>
                <a:gd name="f160" fmla="val 200"/>
                <a:gd name="f161" fmla="val 335"/>
                <a:gd name="f162" fmla="val 374"/>
                <a:gd name="f163" fmla="val 257"/>
                <a:gd name="f164" fmla="val 429"/>
                <a:gd name="f165" fmla="val 276"/>
                <a:gd name="f166" fmla="val 451"/>
                <a:gd name="f167" fmla="val 472"/>
                <a:gd name="f168" fmla="val 307"/>
                <a:gd name="f169" fmla="val 485"/>
                <a:gd name="f170" fmla="val 501"/>
                <a:gd name="f171" fmla="val 518"/>
                <a:gd name="f172" fmla="val 298"/>
                <a:gd name="f173" fmla="val 573"/>
                <a:gd name="f174" fmla="val 288"/>
                <a:gd name="f175" fmla="val 628"/>
                <a:gd name="f176" fmla="val 277"/>
                <a:gd name="f177" fmla="val 267"/>
                <a:gd name="f178" fmla="val 724"/>
                <a:gd name="f179" fmla="val 247"/>
                <a:gd name="f180" fmla="val 741"/>
                <a:gd name="f181" fmla="val 740"/>
                <a:gd name="f182" fmla="val 218"/>
                <a:gd name="f183" fmla="val 722"/>
                <a:gd name="f184" fmla="val 212"/>
                <a:gd name="f185" fmla="val 209"/>
                <a:gd name="f186" fmla="val 647"/>
                <a:gd name="f187" fmla="val 607"/>
                <a:gd name="f188" fmla="val 214"/>
                <a:gd name="f189" fmla="val 568"/>
                <a:gd name="f190" fmla="val 526"/>
                <a:gd name="f191" fmla="val 167"/>
                <a:gd name="f192" fmla="val 172"/>
                <a:gd name="f193" fmla="val 489"/>
                <a:gd name="f194" fmla="val 176"/>
                <a:gd name="f195" fmla="val 186"/>
                <a:gd name="f196" fmla="val 592"/>
                <a:gd name="f197" fmla="val 133"/>
                <a:gd name="f198" fmla="val 635"/>
                <a:gd name="f199" fmla="val 102"/>
                <a:gd name="f200" fmla="val 680"/>
                <a:gd name="f201" fmla="val 69"/>
                <a:gd name="f202" fmla="val 723"/>
                <a:gd name="f203" fmla="val 51"/>
                <a:gd name="f204" fmla="val 746"/>
                <a:gd name="f205" fmla="val 33"/>
                <a:gd name="f206" fmla="val 18"/>
                <a:gd name="f207" fmla="val 742"/>
                <a:gd name="f208" fmla="val 2"/>
                <a:gd name="f209" fmla="val 732"/>
                <a:gd name="f210" fmla="val 713"/>
                <a:gd name="f211" fmla="val 13"/>
                <a:gd name="f212" fmla="val 55"/>
                <a:gd name="f213" fmla="val 76"/>
                <a:gd name="f214" fmla="val 570"/>
                <a:gd name="f215" fmla="val 87"/>
                <a:gd name="f216" fmla="val 88"/>
                <a:gd name="f217" fmla="val 83"/>
                <a:gd name="f218" fmla="val 515"/>
                <a:gd name="f219" fmla="val 63"/>
                <a:gd name="f220" fmla="val 443"/>
                <a:gd name="f221" fmla="val 44"/>
                <a:gd name="f222" fmla="val 28"/>
                <a:gd name="f223" fmla="val 17"/>
                <a:gd name="f224" fmla="val 252"/>
                <a:gd name="f225" fmla="val 15"/>
                <a:gd name="f226" fmla="val 205"/>
                <a:gd name="f227" fmla="val 25"/>
                <a:gd name="f228" fmla="val 158"/>
                <a:gd name="f229" fmla="val 41"/>
                <a:gd name="f230" fmla="val 86"/>
                <a:gd name="f231" fmla="val 84"/>
                <a:gd name="f232" fmla="val 57"/>
                <a:gd name="f233" fmla="val 203"/>
                <a:gd name="f234" fmla="val 77"/>
                <a:gd name="f235" fmla="val 249"/>
                <a:gd name="f236" fmla="val 296"/>
                <a:gd name="f237" fmla="val 90"/>
                <a:gd name="f238" fmla="val 329"/>
                <a:gd name="f239" fmla="val 93"/>
                <a:gd name="f240" fmla="val 89"/>
                <a:gd name="f241" fmla="val 394"/>
                <a:gd name="f242" fmla="val 414"/>
                <a:gd name="f243" fmla="val 434"/>
                <a:gd name="f244" fmla="val 85"/>
                <a:gd name="f245" fmla="val 456"/>
                <a:gd name="f246" fmla="val 67"/>
                <a:gd name="f247" fmla="val 35"/>
                <a:gd name="f248" fmla="val 30"/>
                <a:gd name="f249" fmla="val 455"/>
                <a:gd name="f250" fmla="val 24"/>
                <a:gd name="f251" fmla="val 458"/>
                <a:gd name="f252" fmla="val 20"/>
                <a:gd name="f253" fmla="val 463"/>
                <a:gd name="f254" fmla="val 12"/>
                <a:gd name="f255" fmla="val 469"/>
                <a:gd name="f256" fmla="val 6"/>
                <a:gd name="f257" fmla="val 475"/>
                <a:gd name="f258" fmla="val 480"/>
                <a:gd name="f259" fmla="val 5"/>
                <a:gd name="f260" fmla="val 11"/>
                <a:gd name="f261" fmla="val 491"/>
                <a:gd name="f262" fmla="val 43"/>
                <a:gd name="f263" fmla="val 508"/>
                <a:gd name="f264" fmla="val 99"/>
                <a:gd name="f265" fmla="val 511"/>
                <a:gd name="f266" fmla="val 68"/>
                <a:gd name="f267" fmla="val 517"/>
                <a:gd name="f268" fmla="val 60"/>
                <a:gd name="f269" fmla="val 52"/>
                <a:gd name="f270" fmla="val 45"/>
                <a:gd name="f271" fmla="val 40"/>
                <a:gd name="f272" fmla="val 32"/>
                <a:gd name="f273" fmla="val 540"/>
                <a:gd name="f274" fmla="val 545"/>
                <a:gd name="f275" fmla="val 34"/>
                <a:gd name="f276" fmla="val 554"/>
                <a:gd name="f277" fmla="val 49"/>
                <a:gd name="f278" fmla="val 65"/>
                <a:gd name="f279" fmla="val 82"/>
                <a:gd name="f280" fmla="val 555"/>
                <a:gd name="f281" fmla="val 98"/>
                <a:gd name="f282" fmla="val 551"/>
                <a:gd name="f283" fmla="val 120"/>
                <a:gd name="f284" fmla="val 135"/>
                <a:gd name="f285" fmla="val 575"/>
                <a:gd name="f286" fmla="val 148"/>
                <a:gd name="f287" fmla="val 602"/>
                <a:gd name="f288" fmla="val 164"/>
                <a:gd name="f289" fmla="val 626"/>
                <a:gd name="f290" fmla="val 185"/>
                <a:gd name="f291" fmla="val 652"/>
                <a:gd name="f292" fmla="val 202"/>
                <a:gd name="f293" fmla="val 668"/>
                <a:gd name="f294" fmla="val 670"/>
                <a:gd name="f295" fmla="val 226"/>
                <a:gd name="f296" fmla="val 661"/>
                <a:gd name="f297" fmla="val 640"/>
                <a:gd name="f298" fmla="val 275"/>
                <a:gd name="f299" fmla="val 618"/>
                <a:gd name="f300" fmla="val 309"/>
                <a:gd name="f301" fmla="val 596"/>
                <a:gd name="f302" fmla="val 342"/>
                <a:gd name="f303" fmla="val 587"/>
                <a:gd name="f304" fmla="val 355"/>
                <a:gd name="f305" fmla="val 597"/>
                <a:gd name="f306" fmla="val 629"/>
                <a:gd name="f307" fmla="val 418"/>
                <a:gd name="f308" fmla="val 459"/>
                <a:gd name="f309" fmla="+- 0 0 -90"/>
                <a:gd name="f310" fmla="*/ f3 1 694"/>
                <a:gd name="f311" fmla="*/ f4 1 751"/>
                <a:gd name="f312" fmla="val f5"/>
                <a:gd name="f313" fmla="val f6"/>
                <a:gd name="f314" fmla="val f7"/>
                <a:gd name="f315" fmla="*/ f309 f0 1"/>
                <a:gd name="f316" fmla="+- f314 0 f312"/>
                <a:gd name="f317" fmla="+- f313 0 f312"/>
                <a:gd name="f318" fmla="*/ f315 1 f2"/>
                <a:gd name="f319" fmla="*/ f317 1 694"/>
                <a:gd name="f320" fmla="*/ f316 1 751"/>
                <a:gd name="f321" fmla="*/ 512 f317 1"/>
                <a:gd name="f322" fmla="*/ 556 f316 1"/>
                <a:gd name="f323" fmla="*/ 558 f317 1"/>
                <a:gd name="f324" fmla="*/ 684 f316 1"/>
                <a:gd name="f325" fmla="*/ 514 f317 1"/>
                <a:gd name="f326" fmla="*/ 705 f316 1"/>
                <a:gd name="f327" fmla="*/ 448 f317 1"/>
                <a:gd name="f328" fmla="*/ 576 f316 1"/>
                <a:gd name="f329" fmla="*/ 423 f317 1"/>
                <a:gd name="f330" fmla="*/ 552 f316 1"/>
                <a:gd name="f331" fmla="*/ 365 f317 1"/>
                <a:gd name="f332" fmla="*/ 698 f316 1"/>
                <a:gd name="f333" fmla="*/ 319 f317 1"/>
                <a:gd name="f334" fmla="*/ 683 f316 1"/>
                <a:gd name="f335" fmla="*/ 535 f317 1"/>
                <a:gd name="f336" fmla="*/ 211 f316 1"/>
                <a:gd name="f337" fmla="*/ 439 f317 1"/>
                <a:gd name="f338" fmla="*/ 145 f316 1"/>
                <a:gd name="f339" fmla="*/ 245 f317 1"/>
                <a:gd name="f340" fmla="*/ 154 f316 1"/>
                <a:gd name="f341" fmla="*/ 233 f317 1"/>
                <a:gd name="f342" fmla="*/ 228 f316 1"/>
                <a:gd name="f343" fmla="*/ 271 f317 1"/>
                <a:gd name="f344" fmla="*/ 182 f316 1"/>
                <a:gd name="f345" fmla="*/ 308 f317 1"/>
                <a:gd name="f346" fmla="*/ 206 f316 1"/>
                <a:gd name="f347" fmla="*/ 221 f317 1"/>
                <a:gd name="f348" fmla="*/ 311 f316 1"/>
                <a:gd name="f349" fmla="*/ 238 f317 1"/>
                <a:gd name="f350" fmla="*/ 407 f316 1"/>
                <a:gd name="f351" fmla="*/ 518 f316 1"/>
                <a:gd name="f352" fmla="*/ 258 f317 1"/>
                <a:gd name="f353" fmla="*/ 724 f316 1"/>
                <a:gd name="f354" fmla="*/ 209 f317 1"/>
                <a:gd name="f355" fmla="*/ 686 f316 1"/>
                <a:gd name="f356" fmla="*/ 167 f317 1"/>
                <a:gd name="f357" fmla="*/ 472 f316 1"/>
                <a:gd name="f358" fmla="*/ 592 f316 1"/>
                <a:gd name="f359" fmla="*/ 18 f317 1"/>
                <a:gd name="f360" fmla="*/ 742 f316 1"/>
                <a:gd name="f361" fmla="*/ 76 f317 1"/>
                <a:gd name="f362" fmla="*/ 570 f316 1"/>
                <a:gd name="f363" fmla="*/ 28 f317 1"/>
                <a:gd name="f364" fmla="*/ 299 f316 1"/>
                <a:gd name="f365" fmla="*/ 156 f317 1"/>
                <a:gd name="f366" fmla="*/ 69 f316 1"/>
                <a:gd name="f367" fmla="*/ 394 f317 1"/>
                <a:gd name="f368" fmla="*/ 87 f316 1"/>
                <a:gd name="f369" fmla="*/ 456 f317 1"/>
                <a:gd name="f370" fmla="*/ 35 f316 1"/>
                <a:gd name="f371" fmla="*/ 475 f317 1"/>
                <a:gd name="f372" fmla="*/ 0 f316 1"/>
                <a:gd name="f373" fmla="*/ 508 f317 1"/>
                <a:gd name="f374" fmla="*/ 99 f316 1"/>
                <a:gd name="f375" fmla="*/ 522 f317 1"/>
                <a:gd name="f376" fmla="*/ 45 f316 1"/>
                <a:gd name="f377" fmla="*/ 554 f317 1"/>
                <a:gd name="f378" fmla="*/ 49 f316 1"/>
                <a:gd name="f379" fmla="*/ 575 f317 1"/>
                <a:gd name="f380" fmla="*/ 148 f316 1"/>
                <a:gd name="f381" fmla="*/ 661 f317 1"/>
                <a:gd name="f382" fmla="*/ 241 f316 1"/>
                <a:gd name="f383" fmla="*/ 597 f317 1"/>
                <a:gd name="f384" fmla="*/ 377 f316 1"/>
                <a:gd name="f385" fmla="+- f318 0 f1"/>
                <a:gd name="f386" fmla="*/ f321 1 694"/>
                <a:gd name="f387" fmla="*/ f322 1 751"/>
                <a:gd name="f388" fmla="*/ f323 1 694"/>
                <a:gd name="f389" fmla="*/ f324 1 751"/>
                <a:gd name="f390" fmla="*/ f325 1 694"/>
                <a:gd name="f391" fmla="*/ f326 1 751"/>
                <a:gd name="f392" fmla="*/ f327 1 694"/>
                <a:gd name="f393" fmla="*/ f328 1 751"/>
                <a:gd name="f394" fmla="*/ f329 1 694"/>
                <a:gd name="f395" fmla="*/ f330 1 751"/>
                <a:gd name="f396" fmla="*/ f331 1 694"/>
                <a:gd name="f397" fmla="*/ f332 1 751"/>
                <a:gd name="f398" fmla="*/ f333 1 694"/>
                <a:gd name="f399" fmla="*/ f334 1 751"/>
                <a:gd name="f400" fmla="*/ f335 1 694"/>
                <a:gd name="f401" fmla="*/ f336 1 751"/>
                <a:gd name="f402" fmla="*/ f337 1 694"/>
                <a:gd name="f403" fmla="*/ f338 1 751"/>
                <a:gd name="f404" fmla="*/ f339 1 694"/>
                <a:gd name="f405" fmla="*/ f340 1 751"/>
                <a:gd name="f406" fmla="*/ f341 1 694"/>
                <a:gd name="f407" fmla="*/ f342 1 751"/>
                <a:gd name="f408" fmla="*/ f343 1 694"/>
                <a:gd name="f409" fmla="*/ f344 1 751"/>
                <a:gd name="f410" fmla="*/ f345 1 694"/>
                <a:gd name="f411" fmla="*/ f346 1 751"/>
                <a:gd name="f412" fmla="*/ f347 1 694"/>
                <a:gd name="f413" fmla="*/ f348 1 751"/>
                <a:gd name="f414" fmla="*/ f349 1 694"/>
                <a:gd name="f415" fmla="*/ f350 1 751"/>
                <a:gd name="f416" fmla="*/ f351 1 751"/>
                <a:gd name="f417" fmla="*/ f352 1 694"/>
                <a:gd name="f418" fmla="*/ f353 1 751"/>
                <a:gd name="f419" fmla="*/ f354 1 694"/>
                <a:gd name="f420" fmla="*/ f355 1 751"/>
                <a:gd name="f421" fmla="*/ f356 1 694"/>
                <a:gd name="f422" fmla="*/ f357 1 751"/>
                <a:gd name="f423" fmla="*/ f358 1 751"/>
                <a:gd name="f424" fmla="*/ f359 1 694"/>
                <a:gd name="f425" fmla="*/ f360 1 751"/>
                <a:gd name="f426" fmla="*/ f361 1 694"/>
                <a:gd name="f427" fmla="*/ f362 1 751"/>
                <a:gd name="f428" fmla="*/ f363 1 694"/>
                <a:gd name="f429" fmla="*/ f364 1 751"/>
                <a:gd name="f430" fmla="*/ f365 1 694"/>
                <a:gd name="f431" fmla="*/ f366 1 751"/>
                <a:gd name="f432" fmla="*/ f367 1 694"/>
                <a:gd name="f433" fmla="*/ f368 1 751"/>
                <a:gd name="f434" fmla="*/ f369 1 694"/>
                <a:gd name="f435" fmla="*/ f370 1 751"/>
                <a:gd name="f436" fmla="*/ f371 1 694"/>
                <a:gd name="f437" fmla="*/ f372 1 751"/>
                <a:gd name="f438" fmla="*/ f373 1 694"/>
                <a:gd name="f439" fmla="*/ f374 1 751"/>
                <a:gd name="f440" fmla="*/ f375 1 694"/>
                <a:gd name="f441" fmla="*/ f376 1 751"/>
                <a:gd name="f442" fmla="*/ f377 1 694"/>
                <a:gd name="f443" fmla="*/ f378 1 751"/>
                <a:gd name="f444" fmla="*/ f379 1 694"/>
                <a:gd name="f445" fmla="*/ f380 1 751"/>
                <a:gd name="f446" fmla="*/ f381 1 694"/>
                <a:gd name="f447" fmla="*/ f382 1 751"/>
                <a:gd name="f448" fmla="*/ f383 1 694"/>
                <a:gd name="f449" fmla="*/ f384 1 751"/>
                <a:gd name="f450" fmla="*/ 0 1 f319"/>
                <a:gd name="f451" fmla="*/ f313 1 f319"/>
                <a:gd name="f452" fmla="*/ 0 1 f320"/>
                <a:gd name="f453" fmla="*/ f314 1 f320"/>
                <a:gd name="f454" fmla="*/ f386 1 f319"/>
                <a:gd name="f455" fmla="*/ f387 1 f320"/>
                <a:gd name="f456" fmla="*/ f388 1 f319"/>
                <a:gd name="f457" fmla="*/ f389 1 f320"/>
                <a:gd name="f458" fmla="*/ f390 1 f319"/>
                <a:gd name="f459" fmla="*/ f391 1 f320"/>
                <a:gd name="f460" fmla="*/ f392 1 f319"/>
                <a:gd name="f461" fmla="*/ f393 1 f320"/>
                <a:gd name="f462" fmla="*/ f394 1 f319"/>
                <a:gd name="f463" fmla="*/ f395 1 f320"/>
                <a:gd name="f464" fmla="*/ f396 1 f319"/>
                <a:gd name="f465" fmla="*/ f397 1 f320"/>
                <a:gd name="f466" fmla="*/ f398 1 f319"/>
                <a:gd name="f467" fmla="*/ f399 1 f320"/>
                <a:gd name="f468" fmla="*/ f400 1 f319"/>
                <a:gd name="f469" fmla="*/ f401 1 f320"/>
                <a:gd name="f470" fmla="*/ f402 1 f319"/>
                <a:gd name="f471" fmla="*/ f403 1 f320"/>
                <a:gd name="f472" fmla="*/ f404 1 f319"/>
                <a:gd name="f473" fmla="*/ f405 1 f320"/>
                <a:gd name="f474" fmla="*/ f406 1 f319"/>
                <a:gd name="f475" fmla="*/ f407 1 f320"/>
                <a:gd name="f476" fmla="*/ f408 1 f319"/>
                <a:gd name="f477" fmla="*/ f409 1 f320"/>
                <a:gd name="f478" fmla="*/ f410 1 f319"/>
                <a:gd name="f479" fmla="*/ f411 1 f320"/>
                <a:gd name="f480" fmla="*/ f412 1 f319"/>
                <a:gd name="f481" fmla="*/ f413 1 f320"/>
                <a:gd name="f482" fmla="*/ f414 1 f319"/>
                <a:gd name="f483" fmla="*/ f415 1 f320"/>
                <a:gd name="f484" fmla="*/ f416 1 f320"/>
                <a:gd name="f485" fmla="*/ f417 1 f319"/>
                <a:gd name="f486" fmla="*/ f418 1 f320"/>
                <a:gd name="f487" fmla="*/ f419 1 f319"/>
                <a:gd name="f488" fmla="*/ f420 1 f320"/>
                <a:gd name="f489" fmla="*/ f421 1 f319"/>
                <a:gd name="f490" fmla="*/ f422 1 f320"/>
                <a:gd name="f491" fmla="*/ f423 1 f320"/>
                <a:gd name="f492" fmla="*/ f424 1 f319"/>
                <a:gd name="f493" fmla="*/ f425 1 f320"/>
                <a:gd name="f494" fmla="*/ f426 1 f319"/>
                <a:gd name="f495" fmla="*/ f427 1 f320"/>
                <a:gd name="f496" fmla="*/ f428 1 f319"/>
                <a:gd name="f497" fmla="*/ f429 1 f320"/>
                <a:gd name="f498" fmla="*/ f430 1 f319"/>
                <a:gd name="f499" fmla="*/ f431 1 f320"/>
                <a:gd name="f500" fmla="*/ f432 1 f319"/>
                <a:gd name="f501" fmla="*/ f433 1 f320"/>
                <a:gd name="f502" fmla="*/ f434 1 f319"/>
                <a:gd name="f503" fmla="*/ f435 1 f320"/>
                <a:gd name="f504" fmla="*/ f436 1 f319"/>
                <a:gd name="f505" fmla="*/ f437 1 f320"/>
                <a:gd name="f506" fmla="*/ f438 1 f319"/>
                <a:gd name="f507" fmla="*/ f439 1 f320"/>
                <a:gd name="f508" fmla="*/ f440 1 f319"/>
                <a:gd name="f509" fmla="*/ f441 1 f320"/>
                <a:gd name="f510" fmla="*/ f442 1 f319"/>
                <a:gd name="f511" fmla="*/ f443 1 f320"/>
                <a:gd name="f512" fmla="*/ f444 1 f319"/>
                <a:gd name="f513" fmla="*/ f445 1 f320"/>
                <a:gd name="f514" fmla="*/ f446 1 f319"/>
                <a:gd name="f515" fmla="*/ f447 1 f320"/>
                <a:gd name="f516" fmla="*/ f448 1 f319"/>
                <a:gd name="f517" fmla="*/ f449 1 f320"/>
                <a:gd name="f518" fmla="*/ f450 f310 1"/>
                <a:gd name="f519" fmla="*/ f451 f310 1"/>
                <a:gd name="f520" fmla="*/ f453 f311 1"/>
                <a:gd name="f521" fmla="*/ f452 f311 1"/>
                <a:gd name="f522" fmla="*/ f454 f310 1"/>
                <a:gd name="f523" fmla="*/ f455 f311 1"/>
                <a:gd name="f524" fmla="*/ f456 f310 1"/>
                <a:gd name="f525" fmla="*/ f457 f311 1"/>
                <a:gd name="f526" fmla="*/ f458 f310 1"/>
                <a:gd name="f527" fmla="*/ f459 f311 1"/>
                <a:gd name="f528" fmla="*/ f460 f310 1"/>
                <a:gd name="f529" fmla="*/ f461 f311 1"/>
                <a:gd name="f530" fmla="*/ f462 f310 1"/>
                <a:gd name="f531" fmla="*/ f463 f311 1"/>
                <a:gd name="f532" fmla="*/ f464 f310 1"/>
                <a:gd name="f533" fmla="*/ f465 f311 1"/>
                <a:gd name="f534" fmla="*/ f466 f310 1"/>
                <a:gd name="f535" fmla="*/ f467 f311 1"/>
                <a:gd name="f536" fmla="*/ f468 f310 1"/>
                <a:gd name="f537" fmla="*/ f469 f311 1"/>
                <a:gd name="f538" fmla="*/ f470 f310 1"/>
                <a:gd name="f539" fmla="*/ f471 f311 1"/>
                <a:gd name="f540" fmla="*/ f472 f310 1"/>
                <a:gd name="f541" fmla="*/ f473 f311 1"/>
                <a:gd name="f542" fmla="*/ f474 f310 1"/>
                <a:gd name="f543" fmla="*/ f475 f311 1"/>
                <a:gd name="f544" fmla="*/ f476 f310 1"/>
                <a:gd name="f545" fmla="*/ f477 f311 1"/>
                <a:gd name="f546" fmla="*/ f478 f310 1"/>
                <a:gd name="f547" fmla="*/ f479 f311 1"/>
                <a:gd name="f548" fmla="*/ f480 f310 1"/>
                <a:gd name="f549" fmla="*/ f481 f311 1"/>
                <a:gd name="f550" fmla="*/ f482 f310 1"/>
                <a:gd name="f551" fmla="*/ f483 f311 1"/>
                <a:gd name="f552" fmla="*/ f484 f311 1"/>
                <a:gd name="f553" fmla="*/ f485 f310 1"/>
                <a:gd name="f554" fmla="*/ f486 f311 1"/>
                <a:gd name="f555" fmla="*/ f487 f310 1"/>
                <a:gd name="f556" fmla="*/ f488 f311 1"/>
                <a:gd name="f557" fmla="*/ f489 f310 1"/>
                <a:gd name="f558" fmla="*/ f490 f311 1"/>
                <a:gd name="f559" fmla="*/ f491 f311 1"/>
                <a:gd name="f560" fmla="*/ f492 f310 1"/>
                <a:gd name="f561" fmla="*/ f493 f311 1"/>
                <a:gd name="f562" fmla="*/ f494 f310 1"/>
                <a:gd name="f563" fmla="*/ f495 f311 1"/>
                <a:gd name="f564" fmla="*/ f496 f310 1"/>
                <a:gd name="f565" fmla="*/ f497 f311 1"/>
                <a:gd name="f566" fmla="*/ f498 f310 1"/>
                <a:gd name="f567" fmla="*/ f499 f311 1"/>
                <a:gd name="f568" fmla="*/ f500 f310 1"/>
                <a:gd name="f569" fmla="*/ f501 f311 1"/>
                <a:gd name="f570" fmla="*/ f502 f310 1"/>
                <a:gd name="f571" fmla="*/ f503 f311 1"/>
                <a:gd name="f572" fmla="*/ f504 f310 1"/>
                <a:gd name="f573" fmla="*/ f505 f311 1"/>
                <a:gd name="f574" fmla="*/ f506 f310 1"/>
                <a:gd name="f575" fmla="*/ f507 f311 1"/>
                <a:gd name="f576" fmla="*/ f508 f310 1"/>
                <a:gd name="f577" fmla="*/ f509 f311 1"/>
                <a:gd name="f578" fmla="*/ f510 f310 1"/>
                <a:gd name="f579" fmla="*/ f511 f311 1"/>
                <a:gd name="f580" fmla="*/ f512 f310 1"/>
                <a:gd name="f581" fmla="*/ f513 f311 1"/>
                <a:gd name="f582" fmla="*/ f514 f310 1"/>
                <a:gd name="f583" fmla="*/ f515 f311 1"/>
                <a:gd name="f584" fmla="*/ f516 f310 1"/>
                <a:gd name="f585" fmla="*/ f517 f311 1"/>
              </a:gdLst>
              <a:ahLst/>
              <a:cxnLst>
                <a:cxn ang="3cd4">
                  <a:pos x="hc" y="t"/>
                </a:cxn>
                <a:cxn ang="0">
                  <a:pos x="r" y="vc"/>
                </a:cxn>
                <a:cxn ang="cd4">
                  <a:pos x="hc" y="b"/>
                </a:cxn>
                <a:cxn ang="cd2">
                  <a:pos x="l" y="vc"/>
                </a:cxn>
                <a:cxn ang="f385">
                  <a:pos x="f522" y="f523"/>
                </a:cxn>
                <a:cxn ang="f385">
                  <a:pos x="f524" y="f525"/>
                </a:cxn>
                <a:cxn ang="f385">
                  <a:pos x="f526" y="f527"/>
                </a:cxn>
                <a:cxn ang="f385">
                  <a:pos x="f528" y="f529"/>
                </a:cxn>
                <a:cxn ang="f385">
                  <a:pos x="f530" y="f531"/>
                </a:cxn>
                <a:cxn ang="f385">
                  <a:pos x="f532" y="f533"/>
                </a:cxn>
                <a:cxn ang="f385">
                  <a:pos x="f534" y="f535"/>
                </a:cxn>
                <a:cxn ang="f385">
                  <a:pos x="f536" y="f537"/>
                </a:cxn>
                <a:cxn ang="f385">
                  <a:pos x="f538" y="f539"/>
                </a:cxn>
                <a:cxn ang="f385">
                  <a:pos x="f540" y="f541"/>
                </a:cxn>
                <a:cxn ang="f385">
                  <a:pos x="f542" y="f543"/>
                </a:cxn>
                <a:cxn ang="f385">
                  <a:pos x="f544" y="f545"/>
                </a:cxn>
                <a:cxn ang="f385">
                  <a:pos x="f546" y="f547"/>
                </a:cxn>
                <a:cxn ang="f385">
                  <a:pos x="f548" y="f549"/>
                </a:cxn>
                <a:cxn ang="f385">
                  <a:pos x="f550" y="f551"/>
                </a:cxn>
                <a:cxn ang="f385">
                  <a:pos x="f546" y="f552"/>
                </a:cxn>
                <a:cxn ang="f385">
                  <a:pos x="f553" y="f554"/>
                </a:cxn>
                <a:cxn ang="f385">
                  <a:pos x="f555" y="f556"/>
                </a:cxn>
                <a:cxn ang="f385">
                  <a:pos x="f557" y="f558"/>
                </a:cxn>
                <a:cxn ang="f385">
                  <a:pos x="f557" y="f559"/>
                </a:cxn>
                <a:cxn ang="f385">
                  <a:pos x="f560" y="f561"/>
                </a:cxn>
                <a:cxn ang="f385">
                  <a:pos x="f562" y="f563"/>
                </a:cxn>
                <a:cxn ang="f385">
                  <a:pos x="f564" y="f565"/>
                </a:cxn>
                <a:cxn ang="f385">
                  <a:pos x="f566" y="f567"/>
                </a:cxn>
                <a:cxn ang="f385">
                  <a:pos x="f568" y="f569"/>
                </a:cxn>
                <a:cxn ang="f385">
                  <a:pos x="f570" y="f571"/>
                </a:cxn>
                <a:cxn ang="f385">
                  <a:pos x="f572" y="f573"/>
                </a:cxn>
                <a:cxn ang="f385">
                  <a:pos x="f574" y="f575"/>
                </a:cxn>
                <a:cxn ang="f385">
                  <a:pos x="f576" y="f577"/>
                </a:cxn>
                <a:cxn ang="f385">
                  <a:pos x="f578" y="f579"/>
                </a:cxn>
                <a:cxn ang="f385">
                  <a:pos x="f580" y="f581"/>
                </a:cxn>
                <a:cxn ang="f385">
                  <a:pos x="f582" y="f583"/>
                </a:cxn>
                <a:cxn ang="f385">
                  <a:pos x="f584" y="f585"/>
                </a:cxn>
              </a:cxnLst>
              <a:rect l="f518" t="f521" r="f519" b="f520"/>
              <a:pathLst>
                <a:path w="694" h="751">
                  <a:moveTo>
                    <a:pt x="f6" y="f8"/>
                  </a:moveTo>
                  <a:cubicBezTo>
                    <a:pt x="f9" y="f10"/>
                    <a:pt x="f11" y="f12"/>
                    <a:pt x="f13" y="f14"/>
                  </a:cubicBezTo>
                  <a:cubicBezTo>
                    <a:pt x="f15" y="f16"/>
                    <a:pt x="f17" y="f18"/>
                    <a:pt x="f19" y="f20"/>
                  </a:cubicBezTo>
                  <a:cubicBezTo>
                    <a:pt x="f21" y="f22"/>
                    <a:pt x="f23" y="f24"/>
                    <a:pt x="f25" y="f26"/>
                  </a:cubicBezTo>
                  <a:cubicBezTo>
                    <a:pt x="f27" y="f28"/>
                    <a:pt x="f29" y="f30"/>
                    <a:pt x="f10" y="f31"/>
                  </a:cubicBezTo>
                  <a:cubicBezTo>
                    <a:pt x="f32" y="f33"/>
                    <a:pt x="f34" y="f35"/>
                    <a:pt x="f36" y="f37"/>
                  </a:cubicBezTo>
                  <a:cubicBezTo>
                    <a:pt x="f38" y="f39"/>
                    <a:pt x="f40" y="f26"/>
                    <a:pt x="f41" y="f42"/>
                  </a:cubicBezTo>
                  <a:cubicBezTo>
                    <a:pt x="f43" y="f9"/>
                    <a:pt x="f44" y="f45"/>
                    <a:pt x="f46" y="f47"/>
                  </a:cubicBezTo>
                  <a:cubicBezTo>
                    <a:pt x="f48" y="f49"/>
                    <a:pt x="f50" y="f14"/>
                    <a:pt x="f48" y="f51"/>
                  </a:cubicBezTo>
                  <a:cubicBezTo>
                    <a:pt x="f52" y="f53"/>
                    <a:pt x="f54" y="f55"/>
                    <a:pt x="f56" y="f12"/>
                  </a:cubicBezTo>
                  <a:cubicBezTo>
                    <a:pt x="f57" y="f58"/>
                    <a:pt x="f59" y="f60"/>
                    <a:pt x="f61" y="f62"/>
                  </a:cubicBezTo>
                  <a:cubicBezTo>
                    <a:pt x="f63" y="f42"/>
                    <a:pt x="f64" y="f65"/>
                    <a:pt x="f66" y="f28"/>
                  </a:cubicBezTo>
                  <a:cubicBezTo>
                    <a:pt x="f67" y="f68"/>
                    <a:pt x="f69" y="f70"/>
                    <a:pt x="f71" y="f72"/>
                  </a:cubicBezTo>
                  <a:cubicBezTo>
                    <a:pt x="f73" y="f74"/>
                    <a:pt x="f75" y="f76"/>
                    <a:pt x="f77" y="f78"/>
                  </a:cubicBezTo>
                  <a:cubicBezTo>
                    <a:pt x="f79" y="f80"/>
                    <a:pt x="f81" y="f82"/>
                    <a:pt x="f83" y="f84"/>
                  </a:cubicBezTo>
                  <a:cubicBezTo>
                    <a:pt x="f85" y="f79"/>
                    <a:pt x="f86" y="f87"/>
                    <a:pt x="f88" y="f89"/>
                  </a:cubicBezTo>
                  <a:cubicBezTo>
                    <a:pt x="f90" y="f91"/>
                    <a:pt x="f41" y="f92"/>
                    <a:pt x="f93" y="f94"/>
                  </a:cubicBezTo>
                  <a:cubicBezTo>
                    <a:pt x="f95" y="f96"/>
                    <a:pt x="f97" y="f98"/>
                    <a:pt x="f99" y="f96"/>
                  </a:cubicBezTo>
                  <a:cubicBezTo>
                    <a:pt x="f100" y="f101"/>
                    <a:pt x="f102" y="f103"/>
                    <a:pt x="f104" y="f105"/>
                  </a:cubicBezTo>
                  <a:cubicBezTo>
                    <a:pt x="f106" y="f107"/>
                    <a:pt x="f108" y="f109"/>
                    <a:pt x="f110" y="f111"/>
                  </a:cubicBezTo>
                  <a:cubicBezTo>
                    <a:pt x="f112" y="f111"/>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18"/>
                    <a:pt x="f136" y="f137"/>
                    <a:pt x="f138" y="f139"/>
                  </a:cubicBezTo>
                  <a:cubicBezTo>
                    <a:pt x="f140" y="f141"/>
                    <a:pt x="f142" y="f143"/>
                    <a:pt x="f144" y="f128"/>
                  </a:cubicBezTo>
                  <a:cubicBezTo>
                    <a:pt x="f145" y="f146"/>
                    <a:pt x="f147" y="f148"/>
                    <a:pt x="f149" y="f150"/>
                  </a:cubicBezTo>
                  <a:cubicBezTo>
                    <a:pt x="f151" y="f152"/>
                    <a:pt x="f153" y="f154"/>
                    <a:pt x="f155" y="f142"/>
                  </a:cubicBezTo>
                  <a:cubicBezTo>
                    <a:pt x="f126" y="f156"/>
                    <a:pt x="f157" y="f138"/>
                    <a:pt x="f158" y="f159"/>
                  </a:cubicBezTo>
                  <a:cubicBezTo>
                    <a:pt x="f160" y="f161"/>
                    <a:pt x="f89" y="f162"/>
                    <a:pt x="f153" y="f100"/>
                  </a:cubicBezTo>
                  <a:cubicBezTo>
                    <a:pt x="f163" y="f164"/>
                    <a:pt x="f165" y="f166"/>
                    <a:pt x="f145" y="f167"/>
                  </a:cubicBezTo>
                  <a:cubicBezTo>
                    <a:pt x="f168" y="f169"/>
                    <a:pt x="f142" y="f170"/>
                    <a:pt x="f144" y="f171"/>
                  </a:cubicBezTo>
                  <a:cubicBezTo>
                    <a:pt x="f172" y="f173"/>
                    <a:pt x="f174" y="f175"/>
                    <a:pt x="f176" y="f78"/>
                  </a:cubicBezTo>
                  <a:cubicBezTo>
                    <a:pt x="f87" y="f28"/>
                    <a:pt x="f177" y="f30"/>
                    <a:pt x="f129" y="f178"/>
                  </a:cubicBezTo>
                  <a:cubicBezTo>
                    <a:pt x="f179" y="f180"/>
                    <a:pt x="f122" y="f181"/>
                    <a:pt x="f182" y="f183"/>
                  </a:cubicBezTo>
                  <a:cubicBezTo>
                    <a:pt x="f184" y="f72"/>
                    <a:pt x="f185" y="f28"/>
                    <a:pt x="f185" y="f65"/>
                  </a:cubicBezTo>
                  <a:cubicBezTo>
                    <a:pt x="f119" y="f186"/>
                    <a:pt x="f185" y="f187"/>
                    <a:pt x="f188" y="f189"/>
                  </a:cubicBezTo>
                  <a:cubicBezTo>
                    <a:pt x="f124" y="f190"/>
                    <a:pt x="f160" y="f40"/>
                    <a:pt x="f191" y="f167"/>
                  </a:cubicBezTo>
                  <a:cubicBezTo>
                    <a:pt x="f192" y="f193"/>
                    <a:pt x="f194" y="f170"/>
                    <a:pt x="f2" y="f90"/>
                  </a:cubicBezTo>
                  <a:cubicBezTo>
                    <a:pt x="f91" y="f19"/>
                    <a:pt x="f195" y="f49"/>
                    <a:pt x="f191" y="f196"/>
                  </a:cubicBezTo>
                  <a:cubicBezTo>
                    <a:pt x="f197" y="f198"/>
                    <a:pt x="f199" y="f200"/>
                    <a:pt x="f201" y="f202"/>
                  </a:cubicBezTo>
                  <a:cubicBezTo>
                    <a:pt x="f203" y="f204"/>
                    <a:pt x="f205" y="f7"/>
                    <a:pt x="f206" y="f207"/>
                  </a:cubicBezTo>
                  <a:cubicBezTo>
                    <a:pt x="f208" y="f209"/>
                    <a:pt x="f5" y="f210"/>
                    <a:pt x="f211" y="f65"/>
                  </a:cubicBezTo>
                  <a:cubicBezTo>
                    <a:pt x="f205" y="f186"/>
                    <a:pt x="f212" y="f45"/>
                    <a:pt x="f213" y="f214"/>
                  </a:cubicBezTo>
                  <a:cubicBezTo>
                    <a:pt x="f215" y="f12"/>
                    <a:pt x="f216" y="f88"/>
                    <a:pt x="f217" y="f218"/>
                  </a:cubicBezTo>
                  <a:cubicBezTo>
                    <a:pt x="f219" y="f220"/>
                    <a:pt x="f221" y="f64"/>
                    <a:pt x="f222" y="f138"/>
                  </a:cubicBezTo>
                  <a:cubicBezTo>
                    <a:pt x="f223" y="f224"/>
                    <a:pt x="f225" y="f226"/>
                    <a:pt x="f227" y="f228"/>
                  </a:cubicBezTo>
                  <a:cubicBezTo>
                    <a:pt x="f229" y="f230"/>
                    <a:pt x="f231" y="f232"/>
                    <a:pt x="f109" y="f201"/>
                  </a:cubicBezTo>
                  <a:cubicBezTo>
                    <a:pt x="f233" y="f234"/>
                    <a:pt x="f235" y="f230"/>
                    <a:pt x="f236" y="f237"/>
                  </a:cubicBezTo>
                  <a:cubicBezTo>
                    <a:pt x="f238" y="f239"/>
                    <a:pt x="f81" y="f240"/>
                    <a:pt x="f241" y="f215"/>
                  </a:cubicBezTo>
                  <a:cubicBezTo>
                    <a:pt x="f242" y="f230"/>
                    <a:pt x="f243" y="f244"/>
                    <a:pt x="f245" y="f217"/>
                  </a:cubicBezTo>
                  <a:cubicBezTo>
                    <a:pt x="f245" y="f246"/>
                    <a:pt x="f245" y="f203"/>
                    <a:pt x="f245" y="f247"/>
                  </a:cubicBezTo>
                  <a:cubicBezTo>
                    <a:pt x="f245" y="f248"/>
                    <a:pt x="f249" y="f250"/>
                    <a:pt x="f251" y="f252"/>
                  </a:cubicBezTo>
                  <a:cubicBezTo>
                    <a:pt x="f253" y="f254"/>
                    <a:pt x="f255" y="f256"/>
                    <a:pt x="f257" y="f5"/>
                  </a:cubicBezTo>
                  <a:cubicBezTo>
                    <a:pt x="f258" y="f259"/>
                    <a:pt x="f193" y="f260"/>
                    <a:pt x="f261" y="f223"/>
                  </a:cubicBezTo>
                  <a:cubicBezTo>
                    <a:pt x="f86" y="f262"/>
                    <a:pt x="f8" y="f201"/>
                    <a:pt x="f263" y="f264"/>
                  </a:cubicBezTo>
                  <a:cubicBezTo>
                    <a:pt x="f265" y="f215"/>
                    <a:pt x="f90" y="f234"/>
                    <a:pt x="f218" y="f266"/>
                  </a:cubicBezTo>
                  <a:cubicBezTo>
                    <a:pt x="f267" y="f268"/>
                    <a:pt x="f171" y="f269"/>
                    <a:pt x="f15" y="f270"/>
                  </a:cubicBezTo>
                  <a:cubicBezTo>
                    <a:pt x="f190" y="f271"/>
                    <a:pt x="f32" y="f272"/>
                    <a:pt x="f273" y="f205"/>
                  </a:cubicBezTo>
                  <a:cubicBezTo>
                    <a:pt x="f274" y="f275"/>
                    <a:pt x="f23" y="f262"/>
                    <a:pt x="f276" y="f277"/>
                  </a:cubicBezTo>
                  <a:cubicBezTo>
                    <a:pt x="f14" y="f278"/>
                    <a:pt x="f25" y="f279"/>
                    <a:pt x="f280" y="f281"/>
                  </a:cubicBezTo>
                  <a:cubicBezTo>
                    <a:pt x="f282" y="f283"/>
                    <a:pt x="f280" y="f284"/>
                    <a:pt x="f285" y="f286"/>
                  </a:cubicBezTo>
                  <a:cubicBezTo>
                    <a:pt x="f287" y="f288"/>
                    <a:pt x="f289" y="f290"/>
                    <a:pt x="f291" y="f292"/>
                  </a:cubicBezTo>
                  <a:cubicBezTo>
                    <a:pt x="f293" y="f126"/>
                    <a:pt x="f294" y="f295"/>
                    <a:pt x="f296" y="f112"/>
                  </a:cubicBezTo>
                  <a:cubicBezTo>
                    <a:pt x="f297" y="f298"/>
                    <a:pt x="f299" y="f300"/>
                    <a:pt x="f301" y="f302"/>
                  </a:cubicBezTo>
                  <a:cubicBezTo>
                    <a:pt x="f303" y="f304"/>
                    <a:pt x="f303" y="f66"/>
                    <a:pt x="f305" y="f63"/>
                  </a:cubicBezTo>
                  <a:cubicBezTo>
                    <a:pt x="f306" y="f307"/>
                    <a:pt x="f296" y="f308"/>
                    <a:pt x="f6" y="f8"/>
                  </a:cubicBezTo>
                  <a:close/>
                </a:path>
              </a:pathLst>
            </a:custGeom>
            <a:solidFill>
              <a:schemeClr val="accent2"/>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sp>
          <p:nvSpPr>
            <p:cNvPr id="29" name="Freeform 9">
              <a:extLst>
                <a:ext uri="{FF2B5EF4-FFF2-40B4-BE49-F238E27FC236}">
                  <a16:creationId xmlns:a16="http://schemas.microsoft.com/office/drawing/2014/main" id="{DCE9E5A3-781D-46E2-9C6A-527084DE283B}"/>
                </a:ext>
              </a:extLst>
            </p:cNvPr>
            <p:cNvSpPr/>
            <p:nvPr/>
          </p:nvSpPr>
          <p:spPr>
            <a:xfrm>
              <a:off x="936885" y="1318464"/>
              <a:ext cx="230191" cy="230191"/>
            </a:xfrm>
            <a:custGeom>
              <a:avLst/>
              <a:gdLst>
                <a:gd name="f0" fmla="val 10800000"/>
                <a:gd name="f1" fmla="val 5400000"/>
                <a:gd name="f2" fmla="val 180"/>
                <a:gd name="f3" fmla="val w"/>
                <a:gd name="f4" fmla="val h"/>
                <a:gd name="f5" fmla="val 0"/>
                <a:gd name="f6" fmla="val 152"/>
                <a:gd name="f7" fmla="val 153"/>
                <a:gd name="f8" fmla="val 77"/>
                <a:gd name="f9" fmla="val 120"/>
                <a:gd name="f10" fmla="val 118"/>
                <a:gd name="f11" fmla="val 74"/>
                <a:gd name="f12" fmla="val 32"/>
                <a:gd name="f13" fmla="val 34"/>
                <a:gd name="f14" fmla="val 119"/>
                <a:gd name="f15" fmla="+- 0 0 -90"/>
                <a:gd name="f16" fmla="*/ f3 1 152"/>
                <a:gd name="f17" fmla="*/ f4 1 153"/>
                <a:gd name="f18" fmla="val f5"/>
                <a:gd name="f19" fmla="val f6"/>
                <a:gd name="f20" fmla="val f7"/>
                <a:gd name="f21" fmla="*/ f15 f0 1"/>
                <a:gd name="f22" fmla="+- f20 0 f18"/>
                <a:gd name="f23" fmla="+- f19 0 f18"/>
                <a:gd name="f24" fmla="*/ f21 1 f2"/>
                <a:gd name="f25" fmla="*/ f23 1 152"/>
                <a:gd name="f26" fmla="*/ f22 1 153"/>
                <a:gd name="f27" fmla="*/ 152 f23 1"/>
                <a:gd name="f28" fmla="*/ 77 f22 1"/>
                <a:gd name="f29" fmla="*/ 74 f23 1"/>
                <a:gd name="f30" fmla="*/ 152 f22 1"/>
                <a:gd name="f31" fmla="*/ 0 f23 1"/>
                <a:gd name="f32" fmla="*/ 74 f22 1"/>
                <a:gd name="f33" fmla="*/ 77 f23 1"/>
                <a:gd name="f34" fmla="*/ 0 f22 1"/>
                <a:gd name="f35" fmla="+- f24 0 f1"/>
                <a:gd name="f36" fmla="*/ f27 1 152"/>
                <a:gd name="f37" fmla="*/ f28 1 153"/>
                <a:gd name="f38" fmla="*/ f29 1 152"/>
                <a:gd name="f39" fmla="*/ f30 1 153"/>
                <a:gd name="f40" fmla="*/ f31 1 152"/>
                <a:gd name="f41" fmla="*/ f32 1 153"/>
                <a:gd name="f42" fmla="*/ f33 1 152"/>
                <a:gd name="f43" fmla="*/ f34 1 153"/>
                <a:gd name="f44" fmla="*/ 0 1 f25"/>
                <a:gd name="f45" fmla="*/ f19 1 f25"/>
                <a:gd name="f46" fmla="*/ 0 1 f26"/>
                <a:gd name="f47" fmla="*/ f20 1 f26"/>
                <a:gd name="f48" fmla="*/ f36 1 f25"/>
                <a:gd name="f49" fmla="*/ f37 1 f26"/>
                <a:gd name="f50" fmla="*/ f38 1 f25"/>
                <a:gd name="f51" fmla="*/ f39 1 f26"/>
                <a:gd name="f52" fmla="*/ f40 1 f25"/>
                <a:gd name="f53" fmla="*/ f41 1 f26"/>
                <a:gd name="f54" fmla="*/ f42 1 f25"/>
                <a:gd name="f55" fmla="*/ f43 1 f26"/>
                <a:gd name="f56" fmla="*/ f44 f16 1"/>
                <a:gd name="f57" fmla="*/ f45 f16 1"/>
                <a:gd name="f58" fmla="*/ f47 f17 1"/>
                <a:gd name="f59" fmla="*/ f46 f17 1"/>
                <a:gd name="f60" fmla="*/ f48 f16 1"/>
                <a:gd name="f61" fmla="*/ f49 f17 1"/>
                <a:gd name="f62" fmla="*/ f50 f16 1"/>
                <a:gd name="f63" fmla="*/ f51 f17 1"/>
                <a:gd name="f64" fmla="*/ f52 f16 1"/>
                <a:gd name="f65" fmla="*/ f53 f17 1"/>
                <a:gd name="f66" fmla="*/ f54 f16 1"/>
                <a:gd name="f67" fmla="*/ f55 f17 1"/>
              </a:gdLst>
              <a:ahLst/>
              <a:cxnLst>
                <a:cxn ang="3cd4">
                  <a:pos x="hc" y="t"/>
                </a:cxn>
                <a:cxn ang="0">
                  <a:pos x="r" y="vc"/>
                </a:cxn>
                <a:cxn ang="cd4">
                  <a:pos x="hc" y="b"/>
                </a:cxn>
                <a:cxn ang="cd2">
                  <a:pos x="l" y="vc"/>
                </a:cxn>
                <a:cxn ang="f35">
                  <a:pos x="f60" y="f61"/>
                </a:cxn>
                <a:cxn ang="f35">
                  <a:pos x="f62" y="f63"/>
                </a:cxn>
                <a:cxn ang="f35">
                  <a:pos x="f64" y="f65"/>
                </a:cxn>
                <a:cxn ang="f35">
                  <a:pos x="f66" y="f67"/>
                </a:cxn>
                <a:cxn ang="f35">
                  <a:pos x="f60" y="f61"/>
                </a:cxn>
              </a:cxnLst>
              <a:rect l="f56" t="f59" r="f57" b="f58"/>
              <a:pathLst>
                <a:path w="152" h="153">
                  <a:moveTo>
                    <a:pt x="f6" y="f8"/>
                  </a:moveTo>
                  <a:cubicBezTo>
                    <a:pt x="f6" y="f9"/>
                    <a:pt x="f10" y="f7"/>
                    <a:pt x="f11" y="f6"/>
                  </a:cubicBezTo>
                  <a:cubicBezTo>
                    <a:pt x="f12" y="f6"/>
                    <a:pt x="f5" y="f10"/>
                    <a:pt x="f5" y="f11"/>
                  </a:cubicBezTo>
                  <a:cubicBezTo>
                    <a:pt x="f5" y="f12"/>
                    <a:pt x="f13" y="f5"/>
                    <a:pt x="f8" y="f5"/>
                  </a:cubicBezTo>
                  <a:cubicBezTo>
                    <a:pt x="f14" y="f5"/>
                    <a:pt x="f6" y="f13"/>
                    <a:pt x="f6" y="f8"/>
                  </a:cubicBezTo>
                  <a:close/>
                </a:path>
              </a:pathLst>
            </a:custGeom>
            <a:solidFill>
              <a:schemeClr val="accent2"/>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sp>
          <p:nvSpPr>
            <p:cNvPr id="30" name="Freeform 10">
              <a:extLst>
                <a:ext uri="{FF2B5EF4-FFF2-40B4-BE49-F238E27FC236}">
                  <a16:creationId xmlns:a16="http://schemas.microsoft.com/office/drawing/2014/main" id="{B0F7C294-86E5-41F1-99DD-A67123C32C56}"/>
                </a:ext>
              </a:extLst>
            </p:cNvPr>
            <p:cNvSpPr/>
            <p:nvPr/>
          </p:nvSpPr>
          <p:spPr>
            <a:xfrm>
              <a:off x="1663961" y="1505788"/>
              <a:ext cx="215898" cy="217490"/>
            </a:xfrm>
            <a:custGeom>
              <a:avLst/>
              <a:gdLst>
                <a:gd name="f0" fmla="val 10800000"/>
                <a:gd name="f1" fmla="val 5400000"/>
                <a:gd name="f2" fmla="val 180"/>
                <a:gd name="f3" fmla="val w"/>
                <a:gd name="f4" fmla="val h"/>
                <a:gd name="f5" fmla="val 0"/>
                <a:gd name="f6" fmla="val 143"/>
                <a:gd name="f7" fmla="val 144"/>
                <a:gd name="f8" fmla="val 71"/>
                <a:gd name="f9" fmla="val 31"/>
                <a:gd name="f10" fmla="val 1"/>
                <a:gd name="f11" fmla="val 72"/>
                <a:gd name="f12" fmla="val 110"/>
                <a:gd name="f13" fmla="val 32"/>
                <a:gd name="f14" fmla="val 111"/>
                <a:gd name="f15" fmla="val 112"/>
                <a:gd name="f16" fmla="+- 0 0 -90"/>
                <a:gd name="f17" fmla="*/ f3 1 143"/>
                <a:gd name="f18" fmla="*/ f4 1 144"/>
                <a:gd name="f19" fmla="val f5"/>
                <a:gd name="f20" fmla="val f6"/>
                <a:gd name="f21" fmla="val f7"/>
                <a:gd name="f22" fmla="*/ f16 f0 1"/>
                <a:gd name="f23" fmla="+- f21 0 f19"/>
                <a:gd name="f24" fmla="+- f20 0 f19"/>
                <a:gd name="f25" fmla="*/ f22 1 f2"/>
                <a:gd name="f26" fmla="*/ f24 1 143"/>
                <a:gd name="f27" fmla="*/ f23 1 144"/>
                <a:gd name="f28" fmla="*/ 0 f24 1"/>
                <a:gd name="f29" fmla="*/ 71 f23 1"/>
                <a:gd name="f30" fmla="*/ 72 f24 1"/>
                <a:gd name="f31" fmla="*/ 0 f23 1"/>
                <a:gd name="f32" fmla="*/ 143 f24 1"/>
                <a:gd name="f33" fmla="*/ 71 f24 1"/>
                <a:gd name="f34" fmla="*/ 144 f23 1"/>
                <a:gd name="f35" fmla="+- f25 0 f1"/>
                <a:gd name="f36" fmla="*/ f28 1 143"/>
                <a:gd name="f37" fmla="*/ f29 1 144"/>
                <a:gd name="f38" fmla="*/ f30 1 143"/>
                <a:gd name="f39" fmla="*/ f31 1 144"/>
                <a:gd name="f40" fmla="*/ f32 1 143"/>
                <a:gd name="f41" fmla="*/ f33 1 143"/>
                <a:gd name="f42" fmla="*/ f34 1 144"/>
                <a:gd name="f43" fmla="*/ 0 1 f26"/>
                <a:gd name="f44" fmla="*/ f20 1 f26"/>
                <a:gd name="f45" fmla="*/ 0 1 f27"/>
                <a:gd name="f46" fmla="*/ f21 1 f27"/>
                <a:gd name="f47" fmla="*/ f36 1 f26"/>
                <a:gd name="f48" fmla="*/ f37 1 f27"/>
                <a:gd name="f49" fmla="*/ f38 1 f26"/>
                <a:gd name="f50" fmla="*/ f39 1 f27"/>
                <a:gd name="f51" fmla="*/ f40 1 f26"/>
                <a:gd name="f52" fmla="*/ f41 1 f26"/>
                <a:gd name="f53" fmla="*/ f42 1 f27"/>
                <a:gd name="f54" fmla="*/ f43 f17 1"/>
                <a:gd name="f55" fmla="*/ f44 f17 1"/>
                <a:gd name="f56" fmla="*/ f46 f18 1"/>
                <a:gd name="f57" fmla="*/ f45 f18 1"/>
                <a:gd name="f58" fmla="*/ f47 f17 1"/>
                <a:gd name="f59" fmla="*/ f48 f18 1"/>
                <a:gd name="f60" fmla="*/ f49 f17 1"/>
                <a:gd name="f61" fmla="*/ f50 f18 1"/>
                <a:gd name="f62" fmla="*/ f51 f17 1"/>
                <a:gd name="f63" fmla="*/ f52 f17 1"/>
                <a:gd name="f64" fmla="*/ f53 f18 1"/>
              </a:gdLst>
              <a:ahLst/>
              <a:cxnLst>
                <a:cxn ang="3cd4">
                  <a:pos x="hc" y="t"/>
                </a:cxn>
                <a:cxn ang="0">
                  <a:pos x="r" y="vc"/>
                </a:cxn>
                <a:cxn ang="cd4">
                  <a:pos x="hc" y="b"/>
                </a:cxn>
                <a:cxn ang="cd2">
                  <a:pos x="l" y="vc"/>
                </a:cxn>
                <a:cxn ang="f35">
                  <a:pos x="f58" y="f59"/>
                </a:cxn>
                <a:cxn ang="f35">
                  <a:pos x="f60" y="f61"/>
                </a:cxn>
                <a:cxn ang="f35">
                  <a:pos x="f62" y="f59"/>
                </a:cxn>
                <a:cxn ang="f35">
                  <a:pos x="f63" y="f64"/>
                </a:cxn>
                <a:cxn ang="f35">
                  <a:pos x="f58" y="f59"/>
                </a:cxn>
              </a:cxnLst>
              <a:rect l="f54" t="f57" r="f55" b="f56"/>
              <a:pathLst>
                <a:path w="143" h="144">
                  <a:moveTo>
                    <a:pt x="f5" y="f8"/>
                  </a:moveTo>
                  <a:cubicBezTo>
                    <a:pt x="f5" y="f9"/>
                    <a:pt x="f9" y="f10"/>
                    <a:pt x="f11" y="f5"/>
                  </a:cubicBezTo>
                  <a:cubicBezTo>
                    <a:pt x="f12" y="f5"/>
                    <a:pt x="f6" y="f13"/>
                    <a:pt x="f6" y="f8"/>
                  </a:cubicBezTo>
                  <a:cubicBezTo>
                    <a:pt x="f6" y="f14"/>
                    <a:pt x="f14" y="f6"/>
                    <a:pt x="f8" y="f7"/>
                  </a:cubicBezTo>
                  <a:cubicBezTo>
                    <a:pt x="f13" y="f7"/>
                    <a:pt x="f10" y="f15"/>
                    <a:pt x="f5" y="f8"/>
                  </a:cubicBezTo>
                  <a:close/>
                </a:path>
              </a:pathLst>
            </a:custGeom>
            <a:solidFill>
              <a:schemeClr val="accent2"/>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grpSp>
      <p:sp>
        <p:nvSpPr>
          <p:cNvPr id="31" name="Google Shape;3030;p40"/>
          <p:cNvSpPr txBox="1">
            <a:spLocks/>
          </p:cNvSpPr>
          <p:nvPr/>
        </p:nvSpPr>
        <p:spPr>
          <a:xfrm>
            <a:off x="484425" y="479313"/>
            <a:ext cx="7717500" cy="478200"/>
          </a:xfrm>
          <a:prstGeom prst="rect">
            <a:avLst/>
          </a:prstGeom>
        </p:spPr>
        <p:txBody>
          <a:bodyPr spcFirstLastPara="1" wrap="square" lIns="91425" tIns="91425" rIns="91425" bIns="91425" anchor="ctr" anchorCtr="0">
            <a:noAutofit/>
          </a:bodyPr>
          <a:lstStyle>
            <a:lvl1pPr marL="0" marR="0" lvl="0" indent="0" algn="ctr" defTabSz="914400" rtl="0" fontAlgn="auto" hangingPunct="1">
              <a:lnSpc>
                <a:spcPct val="100000"/>
              </a:lnSpc>
              <a:spcBef>
                <a:spcPts val="0"/>
              </a:spcBef>
              <a:spcAft>
                <a:spcPts val="0"/>
              </a:spcAft>
              <a:buNone/>
              <a:tabLst/>
              <a:defRPr lang="es-PE" sz="3500" b="0" i="0" u="none" strike="noStrike" kern="0" cap="none" spc="0" baseline="0">
                <a:solidFill>
                  <a:srgbClr val="873E8A"/>
                </a:solidFill>
                <a:uFillTx/>
                <a:latin typeface="Changa One"/>
                <a:ea typeface="Changa One"/>
                <a:cs typeface="Changa One"/>
              </a:defRPr>
            </a:lvl1pPr>
          </a:lstStyle>
          <a:p>
            <a:r>
              <a:rPr lang="fr-FR" sz="4800" dirty="0">
                <a:solidFill>
                  <a:schemeClr val="accent2">
                    <a:lumMod val="75000"/>
                  </a:schemeClr>
                </a:solidFill>
              </a:rPr>
              <a:t>Plan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80">
                                          <p:stCondLst>
                                            <p:cond delay="0"/>
                                          </p:stCondLst>
                                        </p:cTn>
                                        <p:tgtEl>
                                          <p:spTgt spid="9"/>
                                        </p:tgtEl>
                                      </p:cBhvr>
                                    </p:animEffect>
                                    <p:anim calcmode="lin" valueType="num">
                                      <p:cBhvr>
                                        <p:cTn id="2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9" dur="26">
                                          <p:stCondLst>
                                            <p:cond delay="650"/>
                                          </p:stCondLst>
                                        </p:cTn>
                                        <p:tgtEl>
                                          <p:spTgt spid="9"/>
                                        </p:tgtEl>
                                      </p:cBhvr>
                                      <p:to x="100000" y="60000"/>
                                    </p:animScale>
                                    <p:animScale>
                                      <p:cBhvr>
                                        <p:cTn id="30" dur="166" decel="50000">
                                          <p:stCondLst>
                                            <p:cond delay="676"/>
                                          </p:stCondLst>
                                        </p:cTn>
                                        <p:tgtEl>
                                          <p:spTgt spid="9"/>
                                        </p:tgtEl>
                                      </p:cBhvr>
                                      <p:to x="100000" y="100000"/>
                                    </p:animScale>
                                    <p:animScale>
                                      <p:cBhvr>
                                        <p:cTn id="31" dur="26">
                                          <p:stCondLst>
                                            <p:cond delay="1312"/>
                                          </p:stCondLst>
                                        </p:cTn>
                                        <p:tgtEl>
                                          <p:spTgt spid="9"/>
                                        </p:tgtEl>
                                      </p:cBhvr>
                                      <p:to x="100000" y="80000"/>
                                    </p:animScale>
                                    <p:animScale>
                                      <p:cBhvr>
                                        <p:cTn id="32" dur="166" decel="50000">
                                          <p:stCondLst>
                                            <p:cond delay="1338"/>
                                          </p:stCondLst>
                                        </p:cTn>
                                        <p:tgtEl>
                                          <p:spTgt spid="9"/>
                                        </p:tgtEl>
                                      </p:cBhvr>
                                      <p:to x="100000" y="100000"/>
                                    </p:animScale>
                                    <p:animScale>
                                      <p:cBhvr>
                                        <p:cTn id="33" dur="26">
                                          <p:stCondLst>
                                            <p:cond delay="1642"/>
                                          </p:stCondLst>
                                        </p:cTn>
                                        <p:tgtEl>
                                          <p:spTgt spid="9"/>
                                        </p:tgtEl>
                                      </p:cBhvr>
                                      <p:to x="100000" y="90000"/>
                                    </p:animScale>
                                    <p:animScale>
                                      <p:cBhvr>
                                        <p:cTn id="34" dur="166" decel="50000">
                                          <p:stCondLst>
                                            <p:cond delay="1668"/>
                                          </p:stCondLst>
                                        </p:cTn>
                                        <p:tgtEl>
                                          <p:spTgt spid="9"/>
                                        </p:tgtEl>
                                      </p:cBhvr>
                                      <p:to x="100000" y="100000"/>
                                    </p:animScale>
                                    <p:animScale>
                                      <p:cBhvr>
                                        <p:cTn id="35" dur="26">
                                          <p:stCondLst>
                                            <p:cond delay="1808"/>
                                          </p:stCondLst>
                                        </p:cTn>
                                        <p:tgtEl>
                                          <p:spTgt spid="9"/>
                                        </p:tgtEl>
                                      </p:cBhvr>
                                      <p:to x="100000" y="95000"/>
                                    </p:animScale>
                                    <p:animScale>
                                      <p:cBhvr>
                                        <p:cTn id="36" dur="166" decel="50000">
                                          <p:stCondLst>
                                            <p:cond delay="1834"/>
                                          </p:stCondLst>
                                        </p:cTn>
                                        <p:tgtEl>
                                          <p:spTgt spid="9"/>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80">
                                          <p:stCondLst>
                                            <p:cond delay="0"/>
                                          </p:stCondLst>
                                        </p:cTn>
                                        <p:tgtEl>
                                          <p:spTgt spid="15"/>
                                        </p:tgtEl>
                                      </p:cBhvr>
                                    </p:animEffect>
                                    <p:anim calcmode="lin" valueType="num">
                                      <p:cBhvr>
                                        <p:cTn id="40"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5" dur="26">
                                          <p:stCondLst>
                                            <p:cond delay="650"/>
                                          </p:stCondLst>
                                        </p:cTn>
                                        <p:tgtEl>
                                          <p:spTgt spid="15"/>
                                        </p:tgtEl>
                                      </p:cBhvr>
                                      <p:to x="100000" y="60000"/>
                                    </p:animScale>
                                    <p:animScale>
                                      <p:cBhvr>
                                        <p:cTn id="46" dur="166" decel="50000">
                                          <p:stCondLst>
                                            <p:cond delay="676"/>
                                          </p:stCondLst>
                                        </p:cTn>
                                        <p:tgtEl>
                                          <p:spTgt spid="15"/>
                                        </p:tgtEl>
                                      </p:cBhvr>
                                      <p:to x="100000" y="100000"/>
                                    </p:animScale>
                                    <p:animScale>
                                      <p:cBhvr>
                                        <p:cTn id="47" dur="26">
                                          <p:stCondLst>
                                            <p:cond delay="1312"/>
                                          </p:stCondLst>
                                        </p:cTn>
                                        <p:tgtEl>
                                          <p:spTgt spid="15"/>
                                        </p:tgtEl>
                                      </p:cBhvr>
                                      <p:to x="100000" y="80000"/>
                                    </p:animScale>
                                    <p:animScale>
                                      <p:cBhvr>
                                        <p:cTn id="48" dur="166" decel="50000">
                                          <p:stCondLst>
                                            <p:cond delay="1338"/>
                                          </p:stCondLst>
                                        </p:cTn>
                                        <p:tgtEl>
                                          <p:spTgt spid="15"/>
                                        </p:tgtEl>
                                      </p:cBhvr>
                                      <p:to x="100000" y="100000"/>
                                    </p:animScale>
                                    <p:animScale>
                                      <p:cBhvr>
                                        <p:cTn id="49" dur="26">
                                          <p:stCondLst>
                                            <p:cond delay="1642"/>
                                          </p:stCondLst>
                                        </p:cTn>
                                        <p:tgtEl>
                                          <p:spTgt spid="15"/>
                                        </p:tgtEl>
                                      </p:cBhvr>
                                      <p:to x="100000" y="90000"/>
                                    </p:animScale>
                                    <p:animScale>
                                      <p:cBhvr>
                                        <p:cTn id="50" dur="166" decel="50000">
                                          <p:stCondLst>
                                            <p:cond delay="1668"/>
                                          </p:stCondLst>
                                        </p:cTn>
                                        <p:tgtEl>
                                          <p:spTgt spid="15"/>
                                        </p:tgtEl>
                                      </p:cBhvr>
                                      <p:to x="100000" y="100000"/>
                                    </p:animScale>
                                    <p:animScale>
                                      <p:cBhvr>
                                        <p:cTn id="51" dur="26">
                                          <p:stCondLst>
                                            <p:cond delay="1808"/>
                                          </p:stCondLst>
                                        </p:cTn>
                                        <p:tgtEl>
                                          <p:spTgt spid="15"/>
                                        </p:tgtEl>
                                      </p:cBhvr>
                                      <p:to x="100000" y="95000"/>
                                    </p:animScale>
                                    <p:animScale>
                                      <p:cBhvr>
                                        <p:cTn id="52" dur="166" decel="50000">
                                          <p:stCondLst>
                                            <p:cond delay="1834"/>
                                          </p:stCondLst>
                                        </p:cTn>
                                        <p:tgtEl>
                                          <p:spTgt spid="15"/>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down)">
                                      <p:cBhvr>
                                        <p:cTn id="57" dur="580">
                                          <p:stCondLst>
                                            <p:cond delay="0"/>
                                          </p:stCondLst>
                                        </p:cTn>
                                        <p:tgtEl>
                                          <p:spTgt spid="10"/>
                                        </p:tgtEl>
                                      </p:cBhvr>
                                    </p:animEffect>
                                    <p:anim calcmode="lin" valueType="num">
                                      <p:cBhvr>
                                        <p:cTn id="5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3" dur="26">
                                          <p:stCondLst>
                                            <p:cond delay="650"/>
                                          </p:stCondLst>
                                        </p:cTn>
                                        <p:tgtEl>
                                          <p:spTgt spid="10"/>
                                        </p:tgtEl>
                                      </p:cBhvr>
                                      <p:to x="100000" y="60000"/>
                                    </p:animScale>
                                    <p:animScale>
                                      <p:cBhvr>
                                        <p:cTn id="64" dur="166" decel="50000">
                                          <p:stCondLst>
                                            <p:cond delay="676"/>
                                          </p:stCondLst>
                                        </p:cTn>
                                        <p:tgtEl>
                                          <p:spTgt spid="10"/>
                                        </p:tgtEl>
                                      </p:cBhvr>
                                      <p:to x="100000" y="100000"/>
                                    </p:animScale>
                                    <p:animScale>
                                      <p:cBhvr>
                                        <p:cTn id="65" dur="26">
                                          <p:stCondLst>
                                            <p:cond delay="1312"/>
                                          </p:stCondLst>
                                        </p:cTn>
                                        <p:tgtEl>
                                          <p:spTgt spid="10"/>
                                        </p:tgtEl>
                                      </p:cBhvr>
                                      <p:to x="100000" y="80000"/>
                                    </p:animScale>
                                    <p:animScale>
                                      <p:cBhvr>
                                        <p:cTn id="66" dur="166" decel="50000">
                                          <p:stCondLst>
                                            <p:cond delay="1338"/>
                                          </p:stCondLst>
                                        </p:cTn>
                                        <p:tgtEl>
                                          <p:spTgt spid="10"/>
                                        </p:tgtEl>
                                      </p:cBhvr>
                                      <p:to x="100000" y="100000"/>
                                    </p:animScale>
                                    <p:animScale>
                                      <p:cBhvr>
                                        <p:cTn id="67" dur="26">
                                          <p:stCondLst>
                                            <p:cond delay="1642"/>
                                          </p:stCondLst>
                                        </p:cTn>
                                        <p:tgtEl>
                                          <p:spTgt spid="10"/>
                                        </p:tgtEl>
                                      </p:cBhvr>
                                      <p:to x="100000" y="90000"/>
                                    </p:animScale>
                                    <p:animScale>
                                      <p:cBhvr>
                                        <p:cTn id="68" dur="166" decel="50000">
                                          <p:stCondLst>
                                            <p:cond delay="1668"/>
                                          </p:stCondLst>
                                        </p:cTn>
                                        <p:tgtEl>
                                          <p:spTgt spid="10"/>
                                        </p:tgtEl>
                                      </p:cBhvr>
                                      <p:to x="100000" y="100000"/>
                                    </p:animScale>
                                    <p:animScale>
                                      <p:cBhvr>
                                        <p:cTn id="69" dur="26">
                                          <p:stCondLst>
                                            <p:cond delay="1808"/>
                                          </p:stCondLst>
                                        </p:cTn>
                                        <p:tgtEl>
                                          <p:spTgt spid="10"/>
                                        </p:tgtEl>
                                      </p:cBhvr>
                                      <p:to x="100000" y="95000"/>
                                    </p:animScale>
                                    <p:animScale>
                                      <p:cBhvr>
                                        <p:cTn id="70" dur="166" decel="50000">
                                          <p:stCondLst>
                                            <p:cond delay="1834"/>
                                          </p:stCondLst>
                                        </p:cTn>
                                        <p:tgtEl>
                                          <p:spTgt spid="10"/>
                                        </p:tgtEl>
                                      </p:cBhvr>
                                      <p:to x="100000" y="100000"/>
                                    </p:animScale>
                                  </p:childTnLst>
                                </p:cTn>
                              </p:par>
                              <p:par>
                                <p:cTn id="71" presetID="26" presetClass="entr" presetSubtype="0"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wipe(down)">
                                      <p:cBhvr>
                                        <p:cTn id="73" dur="580">
                                          <p:stCondLst>
                                            <p:cond delay="0"/>
                                          </p:stCondLst>
                                        </p:cTn>
                                        <p:tgtEl>
                                          <p:spTgt spid="16"/>
                                        </p:tgtEl>
                                      </p:cBhvr>
                                    </p:animEffect>
                                    <p:anim calcmode="lin" valueType="num">
                                      <p:cBhvr>
                                        <p:cTn id="74"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79" dur="26">
                                          <p:stCondLst>
                                            <p:cond delay="650"/>
                                          </p:stCondLst>
                                        </p:cTn>
                                        <p:tgtEl>
                                          <p:spTgt spid="16"/>
                                        </p:tgtEl>
                                      </p:cBhvr>
                                      <p:to x="100000" y="60000"/>
                                    </p:animScale>
                                    <p:animScale>
                                      <p:cBhvr>
                                        <p:cTn id="80" dur="166" decel="50000">
                                          <p:stCondLst>
                                            <p:cond delay="676"/>
                                          </p:stCondLst>
                                        </p:cTn>
                                        <p:tgtEl>
                                          <p:spTgt spid="16"/>
                                        </p:tgtEl>
                                      </p:cBhvr>
                                      <p:to x="100000" y="100000"/>
                                    </p:animScale>
                                    <p:animScale>
                                      <p:cBhvr>
                                        <p:cTn id="81" dur="26">
                                          <p:stCondLst>
                                            <p:cond delay="1312"/>
                                          </p:stCondLst>
                                        </p:cTn>
                                        <p:tgtEl>
                                          <p:spTgt spid="16"/>
                                        </p:tgtEl>
                                      </p:cBhvr>
                                      <p:to x="100000" y="80000"/>
                                    </p:animScale>
                                    <p:animScale>
                                      <p:cBhvr>
                                        <p:cTn id="82" dur="166" decel="50000">
                                          <p:stCondLst>
                                            <p:cond delay="1338"/>
                                          </p:stCondLst>
                                        </p:cTn>
                                        <p:tgtEl>
                                          <p:spTgt spid="16"/>
                                        </p:tgtEl>
                                      </p:cBhvr>
                                      <p:to x="100000" y="100000"/>
                                    </p:animScale>
                                    <p:animScale>
                                      <p:cBhvr>
                                        <p:cTn id="83" dur="26">
                                          <p:stCondLst>
                                            <p:cond delay="1642"/>
                                          </p:stCondLst>
                                        </p:cTn>
                                        <p:tgtEl>
                                          <p:spTgt spid="16"/>
                                        </p:tgtEl>
                                      </p:cBhvr>
                                      <p:to x="100000" y="90000"/>
                                    </p:animScale>
                                    <p:animScale>
                                      <p:cBhvr>
                                        <p:cTn id="84" dur="166" decel="50000">
                                          <p:stCondLst>
                                            <p:cond delay="1668"/>
                                          </p:stCondLst>
                                        </p:cTn>
                                        <p:tgtEl>
                                          <p:spTgt spid="16"/>
                                        </p:tgtEl>
                                      </p:cBhvr>
                                      <p:to x="100000" y="100000"/>
                                    </p:animScale>
                                    <p:animScale>
                                      <p:cBhvr>
                                        <p:cTn id="85" dur="26">
                                          <p:stCondLst>
                                            <p:cond delay="1808"/>
                                          </p:stCondLst>
                                        </p:cTn>
                                        <p:tgtEl>
                                          <p:spTgt spid="16"/>
                                        </p:tgtEl>
                                      </p:cBhvr>
                                      <p:to x="100000" y="95000"/>
                                    </p:animScale>
                                    <p:animScale>
                                      <p:cBhvr>
                                        <p:cTn id="86" dur="166" decel="50000">
                                          <p:stCondLst>
                                            <p:cond delay="1834"/>
                                          </p:stCondLst>
                                        </p:cTn>
                                        <p:tgtEl>
                                          <p:spTgt spid="16"/>
                                        </p:tgtEl>
                                      </p:cBhvr>
                                      <p:to x="100000" y="100000"/>
                                    </p:animScale>
                                  </p:childTnLst>
                                </p:cTn>
                              </p:par>
                              <p:par>
                                <p:cTn id="87" presetID="26" presetClass="entr" presetSubtype="0" fill="hold" grpId="0" nodeType="with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wipe(down)">
                                      <p:cBhvr>
                                        <p:cTn id="89" dur="580">
                                          <p:stCondLst>
                                            <p:cond delay="0"/>
                                          </p:stCondLst>
                                        </p:cTn>
                                        <p:tgtEl>
                                          <p:spTgt spid="20"/>
                                        </p:tgtEl>
                                      </p:cBhvr>
                                    </p:animEffect>
                                    <p:anim calcmode="lin" valueType="num">
                                      <p:cBhvr>
                                        <p:cTn id="90"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95" dur="26">
                                          <p:stCondLst>
                                            <p:cond delay="650"/>
                                          </p:stCondLst>
                                        </p:cTn>
                                        <p:tgtEl>
                                          <p:spTgt spid="20"/>
                                        </p:tgtEl>
                                      </p:cBhvr>
                                      <p:to x="100000" y="60000"/>
                                    </p:animScale>
                                    <p:animScale>
                                      <p:cBhvr>
                                        <p:cTn id="96" dur="166" decel="50000">
                                          <p:stCondLst>
                                            <p:cond delay="676"/>
                                          </p:stCondLst>
                                        </p:cTn>
                                        <p:tgtEl>
                                          <p:spTgt spid="20"/>
                                        </p:tgtEl>
                                      </p:cBhvr>
                                      <p:to x="100000" y="100000"/>
                                    </p:animScale>
                                    <p:animScale>
                                      <p:cBhvr>
                                        <p:cTn id="97" dur="26">
                                          <p:stCondLst>
                                            <p:cond delay="1312"/>
                                          </p:stCondLst>
                                        </p:cTn>
                                        <p:tgtEl>
                                          <p:spTgt spid="20"/>
                                        </p:tgtEl>
                                      </p:cBhvr>
                                      <p:to x="100000" y="80000"/>
                                    </p:animScale>
                                    <p:animScale>
                                      <p:cBhvr>
                                        <p:cTn id="98" dur="166" decel="50000">
                                          <p:stCondLst>
                                            <p:cond delay="1338"/>
                                          </p:stCondLst>
                                        </p:cTn>
                                        <p:tgtEl>
                                          <p:spTgt spid="20"/>
                                        </p:tgtEl>
                                      </p:cBhvr>
                                      <p:to x="100000" y="100000"/>
                                    </p:animScale>
                                    <p:animScale>
                                      <p:cBhvr>
                                        <p:cTn id="99" dur="26">
                                          <p:stCondLst>
                                            <p:cond delay="1642"/>
                                          </p:stCondLst>
                                        </p:cTn>
                                        <p:tgtEl>
                                          <p:spTgt spid="20"/>
                                        </p:tgtEl>
                                      </p:cBhvr>
                                      <p:to x="100000" y="90000"/>
                                    </p:animScale>
                                    <p:animScale>
                                      <p:cBhvr>
                                        <p:cTn id="100" dur="166" decel="50000">
                                          <p:stCondLst>
                                            <p:cond delay="1668"/>
                                          </p:stCondLst>
                                        </p:cTn>
                                        <p:tgtEl>
                                          <p:spTgt spid="20"/>
                                        </p:tgtEl>
                                      </p:cBhvr>
                                      <p:to x="100000" y="100000"/>
                                    </p:animScale>
                                    <p:animScale>
                                      <p:cBhvr>
                                        <p:cTn id="101" dur="26">
                                          <p:stCondLst>
                                            <p:cond delay="1808"/>
                                          </p:stCondLst>
                                        </p:cTn>
                                        <p:tgtEl>
                                          <p:spTgt spid="20"/>
                                        </p:tgtEl>
                                      </p:cBhvr>
                                      <p:to x="100000" y="95000"/>
                                    </p:animScale>
                                    <p:animScale>
                                      <p:cBhvr>
                                        <p:cTn id="102" dur="166" decel="50000">
                                          <p:stCondLst>
                                            <p:cond delay="1834"/>
                                          </p:stCondLst>
                                        </p:cTn>
                                        <p:tgtEl>
                                          <p:spTgt spid="20"/>
                                        </p:tgtEl>
                                      </p:cBhvr>
                                      <p:to x="100000" y="100000"/>
                                    </p:animScale>
                                  </p:childTnLst>
                                </p:cTn>
                              </p:par>
                            </p:childTnLst>
                          </p:cTn>
                        </p:par>
                      </p:childTnLst>
                    </p:cTn>
                  </p:par>
                  <p:par>
                    <p:cTn id="103" fill="hold">
                      <p:stCondLst>
                        <p:cond delay="indefinite"/>
                      </p:stCondLst>
                      <p:childTnLst>
                        <p:par>
                          <p:cTn id="104" fill="hold">
                            <p:stCondLst>
                              <p:cond delay="0"/>
                            </p:stCondLst>
                            <p:childTnLst>
                              <p:par>
                                <p:cTn id="105" presetID="26" presetClass="entr" presetSubtype="0" fill="hold" grpId="0" nodeType="click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ipe(down)">
                                      <p:cBhvr>
                                        <p:cTn id="107" dur="580">
                                          <p:stCondLst>
                                            <p:cond delay="0"/>
                                          </p:stCondLst>
                                        </p:cTn>
                                        <p:tgtEl>
                                          <p:spTgt spid="12"/>
                                        </p:tgtEl>
                                      </p:cBhvr>
                                    </p:animEffect>
                                    <p:anim calcmode="lin" valueType="num">
                                      <p:cBhvr>
                                        <p:cTn id="10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0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13" dur="26">
                                          <p:stCondLst>
                                            <p:cond delay="650"/>
                                          </p:stCondLst>
                                        </p:cTn>
                                        <p:tgtEl>
                                          <p:spTgt spid="12"/>
                                        </p:tgtEl>
                                      </p:cBhvr>
                                      <p:to x="100000" y="60000"/>
                                    </p:animScale>
                                    <p:animScale>
                                      <p:cBhvr>
                                        <p:cTn id="114" dur="166" decel="50000">
                                          <p:stCondLst>
                                            <p:cond delay="676"/>
                                          </p:stCondLst>
                                        </p:cTn>
                                        <p:tgtEl>
                                          <p:spTgt spid="12"/>
                                        </p:tgtEl>
                                      </p:cBhvr>
                                      <p:to x="100000" y="100000"/>
                                    </p:animScale>
                                    <p:animScale>
                                      <p:cBhvr>
                                        <p:cTn id="115" dur="26">
                                          <p:stCondLst>
                                            <p:cond delay="1312"/>
                                          </p:stCondLst>
                                        </p:cTn>
                                        <p:tgtEl>
                                          <p:spTgt spid="12"/>
                                        </p:tgtEl>
                                      </p:cBhvr>
                                      <p:to x="100000" y="80000"/>
                                    </p:animScale>
                                    <p:animScale>
                                      <p:cBhvr>
                                        <p:cTn id="116" dur="166" decel="50000">
                                          <p:stCondLst>
                                            <p:cond delay="1338"/>
                                          </p:stCondLst>
                                        </p:cTn>
                                        <p:tgtEl>
                                          <p:spTgt spid="12"/>
                                        </p:tgtEl>
                                      </p:cBhvr>
                                      <p:to x="100000" y="100000"/>
                                    </p:animScale>
                                    <p:animScale>
                                      <p:cBhvr>
                                        <p:cTn id="117" dur="26">
                                          <p:stCondLst>
                                            <p:cond delay="1642"/>
                                          </p:stCondLst>
                                        </p:cTn>
                                        <p:tgtEl>
                                          <p:spTgt spid="12"/>
                                        </p:tgtEl>
                                      </p:cBhvr>
                                      <p:to x="100000" y="90000"/>
                                    </p:animScale>
                                    <p:animScale>
                                      <p:cBhvr>
                                        <p:cTn id="118" dur="166" decel="50000">
                                          <p:stCondLst>
                                            <p:cond delay="1668"/>
                                          </p:stCondLst>
                                        </p:cTn>
                                        <p:tgtEl>
                                          <p:spTgt spid="12"/>
                                        </p:tgtEl>
                                      </p:cBhvr>
                                      <p:to x="100000" y="100000"/>
                                    </p:animScale>
                                    <p:animScale>
                                      <p:cBhvr>
                                        <p:cTn id="119" dur="26">
                                          <p:stCondLst>
                                            <p:cond delay="1808"/>
                                          </p:stCondLst>
                                        </p:cTn>
                                        <p:tgtEl>
                                          <p:spTgt spid="12"/>
                                        </p:tgtEl>
                                      </p:cBhvr>
                                      <p:to x="100000" y="95000"/>
                                    </p:animScale>
                                    <p:animScale>
                                      <p:cBhvr>
                                        <p:cTn id="120" dur="166" decel="50000">
                                          <p:stCondLst>
                                            <p:cond delay="1834"/>
                                          </p:stCondLst>
                                        </p:cTn>
                                        <p:tgtEl>
                                          <p:spTgt spid="12"/>
                                        </p:tgtEl>
                                      </p:cBhvr>
                                      <p:to x="100000" y="100000"/>
                                    </p:animScale>
                                  </p:childTnLst>
                                </p:cTn>
                              </p:par>
                              <p:par>
                                <p:cTn id="121" presetID="26" presetClass="entr" presetSubtype="0" fill="hold" grpId="0" nodeType="withEffect">
                                  <p:stCondLst>
                                    <p:cond delay="0"/>
                                  </p:stCondLst>
                                  <p:childTnLst>
                                    <p:set>
                                      <p:cBhvr>
                                        <p:cTn id="122" dur="1" fill="hold">
                                          <p:stCondLst>
                                            <p:cond delay="0"/>
                                          </p:stCondLst>
                                        </p:cTn>
                                        <p:tgtEl>
                                          <p:spTgt spid="21"/>
                                        </p:tgtEl>
                                        <p:attrNameLst>
                                          <p:attrName>style.visibility</p:attrName>
                                        </p:attrNameLst>
                                      </p:cBhvr>
                                      <p:to>
                                        <p:strVal val="visible"/>
                                      </p:to>
                                    </p:set>
                                    <p:animEffect transition="in" filter="wipe(down)">
                                      <p:cBhvr>
                                        <p:cTn id="123" dur="580">
                                          <p:stCondLst>
                                            <p:cond delay="0"/>
                                          </p:stCondLst>
                                        </p:cTn>
                                        <p:tgtEl>
                                          <p:spTgt spid="21"/>
                                        </p:tgtEl>
                                      </p:cBhvr>
                                    </p:animEffect>
                                    <p:anim calcmode="lin" valueType="num">
                                      <p:cBhvr>
                                        <p:cTn id="124"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125"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26"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127"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128"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129" dur="26">
                                          <p:stCondLst>
                                            <p:cond delay="650"/>
                                          </p:stCondLst>
                                        </p:cTn>
                                        <p:tgtEl>
                                          <p:spTgt spid="21"/>
                                        </p:tgtEl>
                                      </p:cBhvr>
                                      <p:to x="100000" y="60000"/>
                                    </p:animScale>
                                    <p:animScale>
                                      <p:cBhvr>
                                        <p:cTn id="130" dur="166" decel="50000">
                                          <p:stCondLst>
                                            <p:cond delay="676"/>
                                          </p:stCondLst>
                                        </p:cTn>
                                        <p:tgtEl>
                                          <p:spTgt spid="21"/>
                                        </p:tgtEl>
                                      </p:cBhvr>
                                      <p:to x="100000" y="100000"/>
                                    </p:animScale>
                                    <p:animScale>
                                      <p:cBhvr>
                                        <p:cTn id="131" dur="26">
                                          <p:stCondLst>
                                            <p:cond delay="1312"/>
                                          </p:stCondLst>
                                        </p:cTn>
                                        <p:tgtEl>
                                          <p:spTgt spid="21"/>
                                        </p:tgtEl>
                                      </p:cBhvr>
                                      <p:to x="100000" y="80000"/>
                                    </p:animScale>
                                    <p:animScale>
                                      <p:cBhvr>
                                        <p:cTn id="132" dur="166" decel="50000">
                                          <p:stCondLst>
                                            <p:cond delay="1338"/>
                                          </p:stCondLst>
                                        </p:cTn>
                                        <p:tgtEl>
                                          <p:spTgt spid="21"/>
                                        </p:tgtEl>
                                      </p:cBhvr>
                                      <p:to x="100000" y="100000"/>
                                    </p:animScale>
                                    <p:animScale>
                                      <p:cBhvr>
                                        <p:cTn id="133" dur="26">
                                          <p:stCondLst>
                                            <p:cond delay="1642"/>
                                          </p:stCondLst>
                                        </p:cTn>
                                        <p:tgtEl>
                                          <p:spTgt spid="21"/>
                                        </p:tgtEl>
                                      </p:cBhvr>
                                      <p:to x="100000" y="90000"/>
                                    </p:animScale>
                                    <p:animScale>
                                      <p:cBhvr>
                                        <p:cTn id="134" dur="166" decel="50000">
                                          <p:stCondLst>
                                            <p:cond delay="1668"/>
                                          </p:stCondLst>
                                        </p:cTn>
                                        <p:tgtEl>
                                          <p:spTgt spid="21"/>
                                        </p:tgtEl>
                                      </p:cBhvr>
                                      <p:to x="100000" y="100000"/>
                                    </p:animScale>
                                    <p:animScale>
                                      <p:cBhvr>
                                        <p:cTn id="135" dur="26">
                                          <p:stCondLst>
                                            <p:cond delay="1808"/>
                                          </p:stCondLst>
                                        </p:cTn>
                                        <p:tgtEl>
                                          <p:spTgt spid="21"/>
                                        </p:tgtEl>
                                      </p:cBhvr>
                                      <p:to x="100000" y="95000"/>
                                    </p:animScale>
                                    <p:animScale>
                                      <p:cBhvr>
                                        <p:cTn id="136" dur="166" decel="50000">
                                          <p:stCondLst>
                                            <p:cond delay="1834"/>
                                          </p:stCondLst>
                                        </p:cTn>
                                        <p:tgtEl>
                                          <p:spTgt spid="21"/>
                                        </p:tgtEl>
                                      </p:cBhvr>
                                      <p:to x="100000" y="100000"/>
                                    </p:animScale>
                                  </p:childTnLst>
                                </p:cTn>
                              </p:par>
                              <p:par>
                                <p:cTn id="137" presetID="26" presetClass="entr" presetSubtype="0" fill="hold" grpId="0" nodeType="withEffect">
                                  <p:stCondLst>
                                    <p:cond delay="0"/>
                                  </p:stCondLst>
                                  <p:childTnLst>
                                    <p:set>
                                      <p:cBhvr>
                                        <p:cTn id="138" dur="1" fill="hold">
                                          <p:stCondLst>
                                            <p:cond delay="0"/>
                                          </p:stCondLst>
                                        </p:cTn>
                                        <p:tgtEl>
                                          <p:spTgt spid="26"/>
                                        </p:tgtEl>
                                        <p:attrNameLst>
                                          <p:attrName>style.visibility</p:attrName>
                                        </p:attrNameLst>
                                      </p:cBhvr>
                                      <p:to>
                                        <p:strVal val="visible"/>
                                      </p:to>
                                    </p:set>
                                    <p:animEffect transition="in" filter="wipe(down)">
                                      <p:cBhvr>
                                        <p:cTn id="139" dur="580">
                                          <p:stCondLst>
                                            <p:cond delay="0"/>
                                          </p:stCondLst>
                                        </p:cTn>
                                        <p:tgtEl>
                                          <p:spTgt spid="26"/>
                                        </p:tgtEl>
                                      </p:cBhvr>
                                    </p:animEffect>
                                    <p:anim calcmode="lin" valueType="num">
                                      <p:cBhvr>
                                        <p:cTn id="140"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141"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142"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143"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144"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145" dur="26">
                                          <p:stCondLst>
                                            <p:cond delay="650"/>
                                          </p:stCondLst>
                                        </p:cTn>
                                        <p:tgtEl>
                                          <p:spTgt spid="26"/>
                                        </p:tgtEl>
                                      </p:cBhvr>
                                      <p:to x="100000" y="60000"/>
                                    </p:animScale>
                                    <p:animScale>
                                      <p:cBhvr>
                                        <p:cTn id="146" dur="166" decel="50000">
                                          <p:stCondLst>
                                            <p:cond delay="676"/>
                                          </p:stCondLst>
                                        </p:cTn>
                                        <p:tgtEl>
                                          <p:spTgt spid="26"/>
                                        </p:tgtEl>
                                      </p:cBhvr>
                                      <p:to x="100000" y="100000"/>
                                    </p:animScale>
                                    <p:animScale>
                                      <p:cBhvr>
                                        <p:cTn id="147" dur="26">
                                          <p:stCondLst>
                                            <p:cond delay="1312"/>
                                          </p:stCondLst>
                                        </p:cTn>
                                        <p:tgtEl>
                                          <p:spTgt spid="26"/>
                                        </p:tgtEl>
                                      </p:cBhvr>
                                      <p:to x="100000" y="80000"/>
                                    </p:animScale>
                                    <p:animScale>
                                      <p:cBhvr>
                                        <p:cTn id="148" dur="166" decel="50000">
                                          <p:stCondLst>
                                            <p:cond delay="1338"/>
                                          </p:stCondLst>
                                        </p:cTn>
                                        <p:tgtEl>
                                          <p:spTgt spid="26"/>
                                        </p:tgtEl>
                                      </p:cBhvr>
                                      <p:to x="100000" y="100000"/>
                                    </p:animScale>
                                    <p:animScale>
                                      <p:cBhvr>
                                        <p:cTn id="149" dur="26">
                                          <p:stCondLst>
                                            <p:cond delay="1642"/>
                                          </p:stCondLst>
                                        </p:cTn>
                                        <p:tgtEl>
                                          <p:spTgt spid="26"/>
                                        </p:tgtEl>
                                      </p:cBhvr>
                                      <p:to x="100000" y="90000"/>
                                    </p:animScale>
                                    <p:animScale>
                                      <p:cBhvr>
                                        <p:cTn id="150" dur="166" decel="50000">
                                          <p:stCondLst>
                                            <p:cond delay="1668"/>
                                          </p:stCondLst>
                                        </p:cTn>
                                        <p:tgtEl>
                                          <p:spTgt spid="26"/>
                                        </p:tgtEl>
                                      </p:cBhvr>
                                      <p:to x="100000" y="100000"/>
                                    </p:animScale>
                                    <p:animScale>
                                      <p:cBhvr>
                                        <p:cTn id="151" dur="26">
                                          <p:stCondLst>
                                            <p:cond delay="1808"/>
                                          </p:stCondLst>
                                        </p:cTn>
                                        <p:tgtEl>
                                          <p:spTgt spid="26"/>
                                        </p:tgtEl>
                                      </p:cBhvr>
                                      <p:to x="100000" y="95000"/>
                                    </p:animScale>
                                    <p:animScale>
                                      <p:cBhvr>
                                        <p:cTn id="152" dur="166" decel="50000">
                                          <p:stCondLst>
                                            <p:cond delay="1834"/>
                                          </p:stCondLst>
                                        </p:cTn>
                                        <p:tgtEl>
                                          <p:spTgt spid="26"/>
                                        </p:tgtEl>
                                      </p:cBhvr>
                                      <p:to x="100000" y="100000"/>
                                    </p:animScale>
                                  </p:childTnLst>
                                </p:cTn>
                              </p:par>
                            </p:childTnLst>
                          </p:cTn>
                        </p:par>
                      </p:childTnLst>
                    </p:cTn>
                  </p:par>
                  <p:par>
                    <p:cTn id="153" fill="hold">
                      <p:stCondLst>
                        <p:cond delay="indefinite"/>
                      </p:stCondLst>
                      <p:childTnLst>
                        <p:par>
                          <p:cTn id="154" fill="hold">
                            <p:stCondLst>
                              <p:cond delay="0"/>
                            </p:stCondLst>
                            <p:childTnLst>
                              <p:par>
                                <p:cTn id="155" presetID="26" presetClass="entr" presetSubtype="0" fill="hold" grpId="0" nodeType="clickEffect">
                                  <p:stCondLst>
                                    <p:cond delay="0"/>
                                  </p:stCondLst>
                                  <p:childTnLst>
                                    <p:set>
                                      <p:cBhvr>
                                        <p:cTn id="156" dur="1" fill="hold">
                                          <p:stCondLst>
                                            <p:cond delay="0"/>
                                          </p:stCondLst>
                                        </p:cTn>
                                        <p:tgtEl>
                                          <p:spTgt spid="11"/>
                                        </p:tgtEl>
                                        <p:attrNameLst>
                                          <p:attrName>style.visibility</p:attrName>
                                        </p:attrNameLst>
                                      </p:cBhvr>
                                      <p:to>
                                        <p:strVal val="visible"/>
                                      </p:to>
                                    </p:set>
                                    <p:animEffect transition="in" filter="wipe(down)">
                                      <p:cBhvr>
                                        <p:cTn id="157" dur="580">
                                          <p:stCondLst>
                                            <p:cond delay="0"/>
                                          </p:stCondLst>
                                        </p:cTn>
                                        <p:tgtEl>
                                          <p:spTgt spid="11"/>
                                        </p:tgtEl>
                                      </p:cBhvr>
                                    </p:animEffect>
                                    <p:anim calcmode="lin" valueType="num">
                                      <p:cBhvr>
                                        <p:cTn id="15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5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6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6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6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63" dur="26">
                                          <p:stCondLst>
                                            <p:cond delay="650"/>
                                          </p:stCondLst>
                                        </p:cTn>
                                        <p:tgtEl>
                                          <p:spTgt spid="11"/>
                                        </p:tgtEl>
                                      </p:cBhvr>
                                      <p:to x="100000" y="60000"/>
                                    </p:animScale>
                                    <p:animScale>
                                      <p:cBhvr>
                                        <p:cTn id="164" dur="166" decel="50000">
                                          <p:stCondLst>
                                            <p:cond delay="676"/>
                                          </p:stCondLst>
                                        </p:cTn>
                                        <p:tgtEl>
                                          <p:spTgt spid="11"/>
                                        </p:tgtEl>
                                      </p:cBhvr>
                                      <p:to x="100000" y="100000"/>
                                    </p:animScale>
                                    <p:animScale>
                                      <p:cBhvr>
                                        <p:cTn id="165" dur="26">
                                          <p:stCondLst>
                                            <p:cond delay="1312"/>
                                          </p:stCondLst>
                                        </p:cTn>
                                        <p:tgtEl>
                                          <p:spTgt spid="11"/>
                                        </p:tgtEl>
                                      </p:cBhvr>
                                      <p:to x="100000" y="80000"/>
                                    </p:animScale>
                                    <p:animScale>
                                      <p:cBhvr>
                                        <p:cTn id="166" dur="166" decel="50000">
                                          <p:stCondLst>
                                            <p:cond delay="1338"/>
                                          </p:stCondLst>
                                        </p:cTn>
                                        <p:tgtEl>
                                          <p:spTgt spid="11"/>
                                        </p:tgtEl>
                                      </p:cBhvr>
                                      <p:to x="100000" y="100000"/>
                                    </p:animScale>
                                    <p:animScale>
                                      <p:cBhvr>
                                        <p:cTn id="167" dur="26">
                                          <p:stCondLst>
                                            <p:cond delay="1642"/>
                                          </p:stCondLst>
                                        </p:cTn>
                                        <p:tgtEl>
                                          <p:spTgt spid="11"/>
                                        </p:tgtEl>
                                      </p:cBhvr>
                                      <p:to x="100000" y="90000"/>
                                    </p:animScale>
                                    <p:animScale>
                                      <p:cBhvr>
                                        <p:cTn id="168" dur="166" decel="50000">
                                          <p:stCondLst>
                                            <p:cond delay="1668"/>
                                          </p:stCondLst>
                                        </p:cTn>
                                        <p:tgtEl>
                                          <p:spTgt spid="11"/>
                                        </p:tgtEl>
                                      </p:cBhvr>
                                      <p:to x="100000" y="100000"/>
                                    </p:animScale>
                                    <p:animScale>
                                      <p:cBhvr>
                                        <p:cTn id="169" dur="26">
                                          <p:stCondLst>
                                            <p:cond delay="1808"/>
                                          </p:stCondLst>
                                        </p:cTn>
                                        <p:tgtEl>
                                          <p:spTgt spid="11"/>
                                        </p:tgtEl>
                                      </p:cBhvr>
                                      <p:to x="100000" y="95000"/>
                                    </p:animScale>
                                    <p:animScale>
                                      <p:cBhvr>
                                        <p:cTn id="170" dur="166" decel="50000">
                                          <p:stCondLst>
                                            <p:cond delay="1834"/>
                                          </p:stCondLst>
                                        </p:cTn>
                                        <p:tgtEl>
                                          <p:spTgt spid="11"/>
                                        </p:tgtEl>
                                      </p:cBhvr>
                                      <p:to x="100000" y="100000"/>
                                    </p:animScale>
                                  </p:childTnLst>
                                </p:cTn>
                              </p:par>
                              <p:par>
                                <p:cTn id="171" presetID="26" presetClass="entr" presetSubtype="0" fill="hold" grpId="0" nodeType="withEffect">
                                  <p:stCondLst>
                                    <p:cond delay="0"/>
                                  </p:stCondLst>
                                  <p:childTnLst>
                                    <p:set>
                                      <p:cBhvr>
                                        <p:cTn id="172" dur="1" fill="hold">
                                          <p:stCondLst>
                                            <p:cond delay="0"/>
                                          </p:stCondLst>
                                        </p:cTn>
                                        <p:tgtEl>
                                          <p:spTgt spid="14"/>
                                        </p:tgtEl>
                                        <p:attrNameLst>
                                          <p:attrName>style.visibility</p:attrName>
                                        </p:attrNameLst>
                                      </p:cBhvr>
                                      <p:to>
                                        <p:strVal val="visible"/>
                                      </p:to>
                                    </p:set>
                                    <p:animEffect transition="in" filter="wipe(down)">
                                      <p:cBhvr>
                                        <p:cTn id="173" dur="580">
                                          <p:stCondLst>
                                            <p:cond delay="0"/>
                                          </p:stCondLst>
                                        </p:cTn>
                                        <p:tgtEl>
                                          <p:spTgt spid="14"/>
                                        </p:tgtEl>
                                      </p:cBhvr>
                                    </p:animEffect>
                                    <p:anim calcmode="lin" valueType="num">
                                      <p:cBhvr>
                                        <p:cTn id="174"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75"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76"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77"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78"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79" dur="26">
                                          <p:stCondLst>
                                            <p:cond delay="650"/>
                                          </p:stCondLst>
                                        </p:cTn>
                                        <p:tgtEl>
                                          <p:spTgt spid="14"/>
                                        </p:tgtEl>
                                      </p:cBhvr>
                                      <p:to x="100000" y="60000"/>
                                    </p:animScale>
                                    <p:animScale>
                                      <p:cBhvr>
                                        <p:cTn id="180" dur="166" decel="50000">
                                          <p:stCondLst>
                                            <p:cond delay="676"/>
                                          </p:stCondLst>
                                        </p:cTn>
                                        <p:tgtEl>
                                          <p:spTgt spid="14"/>
                                        </p:tgtEl>
                                      </p:cBhvr>
                                      <p:to x="100000" y="100000"/>
                                    </p:animScale>
                                    <p:animScale>
                                      <p:cBhvr>
                                        <p:cTn id="181" dur="26">
                                          <p:stCondLst>
                                            <p:cond delay="1312"/>
                                          </p:stCondLst>
                                        </p:cTn>
                                        <p:tgtEl>
                                          <p:spTgt spid="14"/>
                                        </p:tgtEl>
                                      </p:cBhvr>
                                      <p:to x="100000" y="80000"/>
                                    </p:animScale>
                                    <p:animScale>
                                      <p:cBhvr>
                                        <p:cTn id="182" dur="166" decel="50000">
                                          <p:stCondLst>
                                            <p:cond delay="1338"/>
                                          </p:stCondLst>
                                        </p:cTn>
                                        <p:tgtEl>
                                          <p:spTgt spid="14"/>
                                        </p:tgtEl>
                                      </p:cBhvr>
                                      <p:to x="100000" y="100000"/>
                                    </p:animScale>
                                    <p:animScale>
                                      <p:cBhvr>
                                        <p:cTn id="183" dur="26">
                                          <p:stCondLst>
                                            <p:cond delay="1642"/>
                                          </p:stCondLst>
                                        </p:cTn>
                                        <p:tgtEl>
                                          <p:spTgt spid="14"/>
                                        </p:tgtEl>
                                      </p:cBhvr>
                                      <p:to x="100000" y="90000"/>
                                    </p:animScale>
                                    <p:animScale>
                                      <p:cBhvr>
                                        <p:cTn id="184" dur="166" decel="50000">
                                          <p:stCondLst>
                                            <p:cond delay="1668"/>
                                          </p:stCondLst>
                                        </p:cTn>
                                        <p:tgtEl>
                                          <p:spTgt spid="14"/>
                                        </p:tgtEl>
                                      </p:cBhvr>
                                      <p:to x="100000" y="100000"/>
                                    </p:animScale>
                                    <p:animScale>
                                      <p:cBhvr>
                                        <p:cTn id="185" dur="26">
                                          <p:stCondLst>
                                            <p:cond delay="1808"/>
                                          </p:stCondLst>
                                        </p:cTn>
                                        <p:tgtEl>
                                          <p:spTgt spid="14"/>
                                        </p:tgtEl>
                                      </p:cBhvr>
                                      <p:to x="100000" y="95000"/>
                                    </p:animScale>
                                    <p:animScale>
                                      <p:cBhvr>
                                        <p:cTn id="186" dur="166" decel="50000">
                                          <p:stCondLst>
                                            <p:cond delay="1834"/>
                                          </p:stCondLst>
                                        </p:cTn>
                                        <p:tgtEl>
                                          <p:spTgt spid="14"/>
                                        </p:tgtEl>
                                      </p:cBhvr>
                                      <p:to x="100000" y="100000"/>
                                    </p:animScale>
                                  </p:childTnLst>
                                </p:cTn>
                              </p:par>
                              <p:par>
                                <p:cTn id="187" presetID="26" presetClass="entr" presetSubtype="0" fill="hold" grpId="0" nodeType="withEffect">
                                  <p:stCondLst>
                                    <p:cond delay="0"/>
                                  </p:stCondLst>
                                  <p:childTnLst>
                                    <p:set>
                                      <p:cBhvr>
                                        <p:cTn id="188" dur="1" fill="hold">
                                          <p:stCondLst>
                                            <p:cond delay="0"/>
                                          </p:stCondLst>
                                        </p:cTn>
                                        <p:tgtEl>
                                          <p:spTgt spid="17"/>
                                        </p:tgtEl>
                                        <p:attrNameLst>
                                          <p:attrName>style.visibility</p:attrName>
                                        </p:attrNameLst>
                                      </p:cBhvr>
                                      <p:to>
                                        <p:strVal val="visible"/>
                                      </p:to>
                                    </p:set>
                                    <p:animEffect transition="in" filter="wipe(down)">
                                      <p:cBhvr>
                                        <p:cTn id="189" dur="580">
                                          <p:stCondLst>
                                            <p:cond delay="0"/>
                                          </p:stCondLst>
                                        </p:cTn>
                                        <p:tgtEl>
                                          <p:spTgt spid="17"/>
                                        </p:tgtEl>
                                      </p:cBhvr>
                                    </p:animEffect>
                                    <p:anim calcmode="lin" valueType="num">
                                      <p:cBhvr>
                                        <p:cTn id="190"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91"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92"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93"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94"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95" dur="26">
                                          <p:stCondLst>
                                            <p:cond delay="650"/>
                                          </p:stCondLst>
                                        </p:cTn>
                                        <p:tgtEl>
                                          <p:spTgt spid="17"/>
                                        </p:tgtEl>
                                      </p:cBhvr>
                                      <p:to x="100000" y="60000"/>
                                    </p:animScale>
                                    <p:animScale>
                                      <p:cBhvr>
                                        <p:cTn id="196" dur="166" decel="50000">
                                          <p:stCondLst>
                                            <p:cond delay="676"/>
                                          </p:stCondLst>
                                        </p:cTn>
                                        <p:tgtEl>
                                          <p:spTgt spid="17"/>
                                        </p:tgtEl>
                                      </p:cBhvr>
                                      <p:to x="100000" y="100000"/>
                                    </p:animScale>
                                    <p:animScale>
                                      <p:cBhvr>
                                        <p:cTn id="197" dur="26">
                                          <p:stCondLst>
                                            <p:cond delay="1312"/>
                                          </p:stCondLst>
                                        </p:cTn>
                                        <p:tgtEl>
                                          <p:spTgt spid="17"/>
                                        </p:tgtEl>
                                      </p:cBhvr>
                                      <p:to x="100000" y="80000"/>
                                    </p:animScale>
                                    <p:animScale>
                                      <p:cBhvr>
                                        <p:cTn id="198" dur="166" decel="50000">
                                          <p:stCondLst>
                                            <p:cond delay="1338"/>
                                          </p:stCondLst>
                                        </p:cTn>
                                        <p:tgtEl>
                                          <p:spTgt spid="17"/>
                                        </p:tgtEl>
                                      </p:cBhvr>
                                      <p:to x="100000" y="100000"/>
                                    </p:animScale>
                                    <p:animScale>
                                      <p:cBhvr>
                                        <p:cTn id="199" dur="26">
                                          <p:stCondLst>
                                            <p:cond delay="1642"/>
                                          </p:stCondLst>
                                        </p:cTn>
                                        <p:tgtEl>
                                          <p:spTgt spid="17"/>
                                        </p:tgtEl>
                                      </p:cBhvr>
                                      <p:to x="100000" y="90000"/>
                                    </p:animScale>
                                    <p:animScale>
                                      <p:cBhvr>
                                        <p:cTn id="200" dur="166" decel="50000">
                                          <p:stCondLst>
                                            <p:cond delay="1668"/>
                                          </p:stCondLst>
                                        </p:cTn>
                                        <p:tgtEl>
                                          <p:spTgt spid="17"/>
                                        </p:tgtEl>
                                      </p:cBhvr>
                                      <p:to x="100000" y="100000"/>
                                    </p:animScale>
                                    <p:animScale>
                                      <p:cBhvr>
                                        <p:cTn id="201" dur="26">
                                          <p:stCondLst>
                                            <p:cond delay="1808"/>
                                          </p:stCondLst>
                                        </p:cTn>
                                        <p:tgtEl>
                                          <p:spTgt spid="17"/>
                                        </p:tgtEl>
                                      </p:cBhvr>
                                      <p:to x="100000" y="95000"/>
                                    </p:animScale>
                                    <p:animScale>
                                      <p:cBhvr>
                                        <p:cTn id="202" dur="166" decel="50000">
                                          <p:stCondLst>
                                            <p:cond delay="1834"/>
                                          </p:stCondLst>
                                        </p:cTn>
                                        <p:tgtEl>
                                          <p:spTgt spid="17"/>
                                        </p:tgtEl>
                                      </p:cBhvr>
                                      <p:to x="100000" y="100000"/>
                                    </p:animScale>
                                  </p:childTnLst>
                                </p:cTn>
                              </p:par>
                            </p:childTnLst>
                          </p:cTn>
                        </p:par>
                      </p:childTnLst>
                    </p:cTn>
                  </p:par>
                  <p:par>
                    <p:cTn id="203" fill="hold">
                      <p:stCondLst>
                        <p:cond delay="indefinite"/>
                      </p:stCondLst>
                      <p:childTnLst>
                        <p:par>
                          <p:cTn id="204" fill="hold">
                            <p:stCondLst>
                              <p:cond delay="0"/>
                            </p:stCondLst>
                            <p:childTnLst>
                              <p:par>
                                <p:cTn id="205" presetID="26" presetClass="entr" presetSubtype="0" fill="hold" grpId="0" nodeType="clickEffect">
                                  <p:stCondLst>
                                    <p:cond delay="0"/>
                                  </p:stCondLst>
                                  <p:childTnLst>
                                    <p:set>
                                      <p:cBhvr>
                                        <p:cTn id="206" dur="1" fill="hold">
                                          <p:stCondLst>
                                            <p:cond delay="0"/>
                                          </p:stCondLst>
                                        </p:cTn>
                                        <p:tgtEl>
                                          <p:spTgt spid="18"/>
                                        </p:tgtEl>
                                        <p:attrNameLst>
                                          <p:attrName>style.visibility</p:attrName>
                                        </p:attrNameLst>
                                      </p:cBhvr>
                                      <p:to>
                                        <p:strVal val="visible"/>
                                      </p:to>
                                    </p:set>
                                    <p:animEffect transition="in" filter="wipe(down)">
                                      <p:cBhvr>
                                        <p:cTn id="207" dur="580">
                                          <p:stCondLst>
                                            <p:cond delay="0"/>
                                          </p:stCondLst>
                                        </p:cTn>
                                        <p:tgtEl>
                                          <p:spTgt spid="18"/>
                                        </p:tgtEl>
                                      </p:cBhvr>
                                    </p:animEffect>
                                    <p:anim calcmode="lin" valueType="num">
                                      <p:cBhvr>
                                        <p:cTn id="208"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209"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210"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211"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212"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213" dur="26">
                                          <p:stCondLst>
                                            <p:cond delay="650"/>
                                          </p:stCondLst>
                                        </p:cTn>
                                        <p:tgtEl>
                                          <p:spTgt spid="18"/>
                                        </p:tgtEl>
                                      </p:cBhvr>
                                      <p:to x="100000" y="60000"/>
                                    </p:animScale>
                                    <p:animScale>
                                      <p:cBhvr>
                                        <p:cTn id="214" dur="166" decel="50000">
                                          <p:stCondLst>
                                            <p:cond delay="676"/>
                                          </p:stCondLst>
                                        </p:cTn>
                                        <p:tgtEl>
                                          <p:spTgt spid="18"/>
                                        </p:tgtEl>
                                      </p:cBhvr>
                                      <p:to x="100000" y="100000"/>
                                    </p:animScale>
                                    <p:animScale>
                                      <p:cBhvr>
                                        <p:cTn id="215" dur="26">
                                          <p:stCondLst>
                                            <p:cond delay="1312"/>
                                          </p:stCondLst>
                                        </p:cTn>
                                        <p:tgtEl>
                                          <p:spTgt spid="18"/>
                                        </p:tgtEl>
                                      </p:cBhvr>
                                      <p:to x="100000" y="80000"/>
                                    </p:animScale>
                                    <p:animScale>
                                      <p:cBhvr>
                                        <p:cTn id="216" dur="166" decel="50000">
                                          <p:stCondLst>
                                            <p:cond delay="1338"/>
                                          </p:stCondLst>
                                        </p:cTn>
                                        <p:tgtEl>
                                          <p:spTgt spid="18"/>
                                        </p:tgtEl>
                                      </p:cBhvr>
                                      <p:to x="100000" y="100000"/>
                                    </p:animScale>
                                    <p:animScale>
                                      <p:cBhvr>
                                        <p:cTn id="217" dur="26">
                                          <p:stCondLst>
                                            <p:cond delay="1642"/>
                                          </p:stCondLst>
                                        </p:cTn>
                                        <p:tgtEl>
                                          <p:spTgt spid="18"/>
                                        </p:tgtEl>
                                      </p:cBhvr>
                                      <p:to x="100000" y="90000"/>
                                    </p:animScale>
                                    <p:animScale>
                                      <p:cBhvr>
                                        <p:cTn id="218" dur="166" decel="50000">
                                          <p:stCondLst>
                                            <p:cond delay="1668"/>
                                          </p:stCondLst>
                                        </p:cTn>
                                        <p:tgtEl>
                                          <p:spTgt spid="18"/>
                                        </p:tgtEl>
                                      </p:cBhvr>
                                      <p:to x="100000" y="100000"/>
                                    </p:animScale>
                                    <p:animScale>
                                      <p:cBhvr>
                                        <p:cTn id="219" dur="26">
                                          <p:stCondLst>
                                            <p:cond delay="1808"/>
                                          </p:stCondLst>
                                        </p:cTn>
                                        <p:tgtEl>
                                          <p:spTgt spid="18"/>
                                        </p:tgtEl>
                                      </p:cBhvr>
                                      <p:to x="100000" y="95000"/>
                                    </p:animScale>
                                    <p:animScale>
                                      <p:cBhvr>
                                        <p:cTn id="220" dur="166" decel="50000">
                                          <p:stCondLst>
                                            <p:cond delay="1834"/>
                                          </p:stCondLst>
                                        </p:cTn>
                                        <p:tgtEl>
                                          <p:spTgt spid="18"/>
                                        </p:tgtEl>
                                      </p:cBhvr>
                                      <p:to x="100000" y="100000"/>
                                    </p:animScale>
                                  </p:childTnLst>
                                </p:cTn>
                              </p:par>
                              <p:par>
                                <p:cTn id="221" presetID="26" presetClass="entr" presetSubtype="0" fill="hold" grpId="0" nodeType="withEffect">
                                  <p:stCondLst>
                                    <p:cond delay="0"/>
                                  </p:stCondLst>
                                  <p:childTnLst>
                                    <p:set>
                                      <p:cBhvr>
                                        <p:cTn id="222" dur="1" fill="hold">
                                          <p:stCondLst>
                                            <p:cond delay="0"/>
                                          </p:stCondLst>
                                        </p:cTn>
                                        <p:tgtEl>
                                          <p:spTgt spid="22"/>
                                        </p:tgtEl>
                                        <p:attrNameLst>
                                          <p:attrName>style.visibility</p:attrName>
                                        </p:attrNameLst>
                                      </p:cBhvr>
                                      <p:to>
                                        <p:strVal val="visible"/>
                                      </p:to>
                                    </p:set>
                                    <p:animEffect transition="in" filter="wipe(down)">
                                      <p:cBhvr>
                                        <p:cTn id="223" dur="580">
                                          <p:stCondLst>
                                            <p:cond delay="0"/>
                                          </p:stCondLst>
                                        </p:cTn>
                                        <p:tgtEl>
                                          <p:spTgt spid="22"/>
                                        </p:tgtEl>
                                      </p:cBhvr>
                                    </p:animEffect>
                                    <p:anim calcmode="lin" valueType="num">
                                      <p:cBhvr>
                                        <p:cTn id="224"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225"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226"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227"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228"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229" dur="26">
                                          <p:stCondLst>
                                            <p:cond delay="650"/>
                                          </p:stCondLst>
                                        </p:cTn>
                                        <p:tgtEl>
                                          <p:spTgt spid="22"/>
                                        </p:tgtEl>
                                      </p:cBhvr>
                                      <p:to x="100000" y="60000"/>
                                    </p:animScale>
                                    <p:animScale>
                                      <p:cBhvr>
                                        <p:cTn id="230" dur="166" decel="50000">
                                          <p:stCondLst>
                                            <p:cond delay="676"/>
                                          </p:stCondLst>
                                        </p:cTn>
                                        <p:tgtEl>
                                          <p:spTgt spid="22"/>
                                        </p:tgtEl>
                                      </p:cBhvr>
                                      <p:to x="100000" y="100000"/>
                                    </p:animScale>
                                    <p:animScale>
                                      <p:cBhvr>
                                        <p:cTn id="231" dur="26">
                                          <p:stCondLst>
                                            <p:cond delay="1312"/>
                                          </p:stCondLst>
                                        </p:cTn>
                                        <p:tgtEl>
                                          <p:spTgt spid="22"/>
                                        </p:tgtEl>
                                      </p:cBhvr>
                                      <p:to x="100000" y="80000"/>
                                    </p:animScale>
                                    <p:animScale>
                                      <p:cBhvr>
                                        <p:cTn id="232" dur="166" decel="50000">
                                          <p:stCondLst>
                                            <p:cond delay="1338"/>
                                          </p:stCondLst>
                                        </p:cTn>
                                        <p:tgtEl>
                                          <p:spTgt spid="22"/>
                                        </p:tgtEl>
                                      </p:cBhvr>
                                      <p:to x="100000" y="100000"/>
                                    </p:animScale>
                                    <p:animScale>
                                      <p:cBhvr>
                                        <p:cTn id="233" dur="26">
                                          <p:stCondLst>
                                            <p:cond delay="1642"/>
                                          </p:stCondLst>
                                        </p:cTn>
                                        <p:tgtEl>
                                          <p:spTgt spid="22"/>
                                        </p:tgtEl>
                                      </p:cBhvr>
                                      <p:to x="100000" y="90000"/>
                                    </p:animScale>
                                    <p:animScale>
                                      <p:cBhvr>
                                        <p:cTn id="234" dur="166" decel="50000">
                                          <p:stCondLst>
                                            <p:cond delay="1668"/>
                                          </p:stCondLst>
                                        </p:cTn>
                                        <p:tgtEl>
                                          <p:spTgt spid="22"/>
                                        </p:tgtEl>
                                      </p:cBhvr>
                                      <p:to x="100000" y="100000"/>
                                    </p:animScale>
                                    <p:animScale>
                                      <p:cBhvr>
                                        <p:cTn id="235" dur="26">
                                          <p:stCondLst>
                                            <p:cond delay="1808"/>
                                          </p:stCondLst>
                                        </p:cTn>
                                        <p:tgtEl>
                                          <p:spTgt spid="22"/>
                                        </p:tgtEl>
                                      </p:cBhvr>
                                      <p:to x="100000" y="95000"/>
                                    </p:animScale>
                                    <p:animScale>
                                      <p:cBhvr>
                                        <p:cTn id="236" dur="166" decel="50000">
                                          <p:stCondLst>
                                            <p:cond delay="1834"/>
                                          </p:stCondLst>
                                        </p:cTn>
                                        <p:tgtEl>
                                          <p:spTgt spid="22"/>
                                        </p:tgtEl>
                                      </p:cBhvr>
                                      <p:to x="100000" y="100000"/>
                                    </p:animScale>
                                  </p:childTnLst>
                                </p:cTn>
                              </p:par>
                              <p:par>
                                <p:cTn id="237" presetID="26" presetClass="entr" presetSubtype="0" fill="hold" grpId="0" nodeType="withEffect">
                                  <p:stCondLst>
                                    <p:cond delay="0"/>
                                  </p:stCondLst>
                                  <p:childTnLst>
                                    <p:set>
                                      <p:cBhvr>
                                        <p:cTn id="238" dur="1" fill="hold">
                                          <p:stCondLst>
                                            <p:cond delay="0"/>
                                          </p:stCondLst>
                                        </p:cTn>
                                        <p:tgtEl>
                                          <p:spTgt spid="24"/>
                                        </p:tgtEl>
                                        <p:attrNameLst>
                                          <p:attrName>style.visibility</p:attrName>
                                        </p:attrNameLst>
                                      </p:cBhvr>
                                      <p:to>
                                        <p:strVal val="visible"/>
                                      </p:to>
                                    </p:set>
                                    <p:animEffect transition="in" filter="wipe(down)">
                                      <p:cBhvr>
                                        <p:cTn id="239" dur="580">
                                          <p:stCondLst>
                                            <p:cond delay="0"/>
                                          </p:stCondLst>
                                        </p:cTn>
                                        <p:tgtEl>
                                          <p:spTgt spid="24"/>
                                        </p:tgtEl>
                                      </p:cBhvr>
                                    </p:animEffect>
                                    <p:anim calcmode="lin" valueType="num">
                                      <p:cBhvr>
                                        <p:cTn id="240"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241"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242"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243"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244"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245" dur="26">
                                          <p:stCondLst>
                                            <p:cond delay="650"/>
                                          </p:stCondLst>
                                        </p:cTn>
                                        <p:tgtEl>
                                          <p:spTgt spid="24"/>
                                        </p:tgtEl>
                                      </p:cBhvr>
                                      <p:to x="100000" y="60000"/>
                                    </p:animScale>
                                    <p:animScale>
                                      <p:cBhvr>
                                        <p:cTn id="246" dur="166" decel="50000">
                                          <p:stCondLst>
                                            <p:cond delay="676"/>
                                          </p:stCondLst>
                                        </p:cTn>
                                        <p:tgtEl>
                                          <p:spTgt spid="24"/>
                                        </p:tgtEl>
                                      </p:cBhvr>
                                      <p:to x="100000" y="100000"/>
                                    </p:animScale>
                                    <p:animScale>
                                      <p:cBhvr>
                                        <p:cTn id="247" dur="26">
                                          <p:stCondLst>
                                            <p:cond delay="1312"/>
                                          </p:stCondLst>
                                        </p:cTn>
                                        <p:tgtEl>
                                          <p:spTgt spid="24"/>
                                        </p:tgtEl>
                                      </p:cBhvr>
                                      <p:to x="100000" y="80000"/>
                                    </p:animScale>
                                    <p:animScale>
                                      <p:cBhvr>
                                        <p:cTn id="248" dur="166" decel="50000">
                                          <p:stCondLst>
                                            <p:cond delay="1338"/>
                                          </p:stCondLst>
                                        </p:cTn>
                                        <p:tgtEl>
                                          <p:spTgt spid="24"/>
                                        </p:tgtEl>
                                      </p:cBhvr>
                                      <p:to x="100000" y="100000"/>
                                    </p:animScale>
                                    <p:animScale>
                                      <p:cBhvr>
                                        <p:cTn id="249" dur="26">
                                          <p:stCondLst>
                                            <p:cond delay="1642"/>
                                          </p:stCondLst>
                                        </p:cTn>
                                        <p:tgtEl>
                                          <p:spTgt spid="24"/>
                                        </p:tgtEl>
                                      </p:cBhvr>
                                      <p:to x="100000" y="90000"/>
                                    </p:animScale>
                                    <p:animScale>
                                      <p:cBhvr>
                                        <p:cTn id="250" dur="166" decel="50000">
                                          <p:stCondLst>
                                            <p:cond delay="1668"/>
                                          </p:stCondLst>
                                        </p:cTn>
                                        <p:tgtEl>
                                          <p:spTgt spid="24"/>
                                        </p:tgtEl>
                                      </p:cBhvr>
                                      <p:to x="100000" y="100000"/>
                                    </p:animScale>
                                    <p:animScale>
                                      <p:cBhvr>
                                        <p:cTn id="251" dur="26">
                                          <p:stCondLst>
                                            <p:cond delay="1808"/>
                                          </p:stCondLst>
                                        </p:cTn>
                                        <p:tgtEl>
                                          <p:spTgt spid="24"/>
                                        </p:tgtEl>
                                      </p:cBhvr>
                                      <p:to x="100000" y="95000"/>
                                    </p:animScale>
                                    <p:animScale>
                                      <p:cBhvr>
                                        <p:cTn id="252" dur="166" decel="50000">
                                          <p:stCondLst>
                                            <p:cond delay="1834"/>
                                          </p:stCondLst>
                                        </p:cTn>
                                        <p:tgtEl>
                                          <p:spTgt spid="24"/>
                                        </p:tgtEl>
                                      </p:cBhvr>
                                      <p:to x="100000" y="100000"/>
                                    </p:animScale>
                                  </p:childTnLst>
                                </p:cTn>
                              </p:par>
                            </p:childTnLst>
                          </p:cTn>
                        </p:par>
                      </p:childTnLst>
                    </p:cTn>
                  </p:par>
                  <p:par>
                    <p:cTn id="253" fill="hold">
                      <p:stCondLst>
                        <p:cond delay="indefinite"/>
                      </p:stCondLst>
                      <p:childTnLst>
                        <p:par>
                          <p:cTn id="254" fill="hold">
                            <p:stCondLst>
                              <p:cond delay="0"/>
                            </p:stCondLst>
                            <p:childTnLst>
                              <p:par>
                                <p:cTn id="255" presetID="26" presetClass="entr" presetSubtype="0" fill="hold" grpId="0" nodeType="clickEffect">
                                  <p:stCondLst>
                                    <p:cond delay="0"/>
                                  </p:stCondLst>
                                  <p:childTnLst>
                                    <p:set>
                                      <p:cBhvr>
                                        <p:cTn id="256" dur="1" fill="hold">
                                          <p:stCondLst>
                                            <p:cond delay="0"/>
                                          </p:stCondLst>
                                        </p:cTn>
                                        <p:tgtEl>
                                          <p:spTgt spid="19"/>
                                        </p:tgtEl>
                                        <p:attrNameLst>
                                          <p:attrName>style.visibility</p:attrName>
                                        </p:attrNameLst>
                                      </p:cBhvr>
                                      <p:to>
                                        <p:strVal val="visible"/>
                                      </p:to>
                                    </p:set>
                                    <p:animEffect transition="in" filter="wipe(down)">
                                      <p:cBhvr>
                                        <p:cTn id="257" dur="580">
                                          <p:stCondLst>
                                            <p:cond delay="0"/>
                                          </p:stCondLst>
                                        </p:cTn>
                                        <p:tgtEl>
                                          <p:spTgt spid="19"/>
                                        </p:tgtEl>
                                      </p:cBhvr>
                                    </p:animEffect>
                                    <p:anim calcmode="lin" valueType="num">
                                      <p:cBhvr>
                                        <p:cTn id="258"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259"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260"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261"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262"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263" dur="26">
                                          <p:stCondLst>
                                            <p:cond delay="650"/>
                                          </p:stCondLst>
                                        </p:cTn>
                                        <p:tgtEl>
                                          <p:spTgt spid="19"/>
                                        </p:tgtEl>
                                      </p:cBhvr>
                                      <p:to x="100000" y="60000"/>
                                    </p:animScale>
                                    <p:animScale>
                                      <p:cBhvr>
                                        <p:cTn id="264" dur="166" decel="50000">
                                          <p:stCondLst>
                                            <p:cond delay="676"/>
                                          </p:stCondLst>
                                        </p:cTn>
                                        <p:tgtEl>
                                          <p:spTgt spid="19"/>
                                        </p:tgtEl>
                                      </p:cBhvr>
                                      <p:to x="100000" y="100000"/>
                                    </p:animScale>
                                    <p:animScale>
                                      <p:cBhvr>
                                        <p:cTn id="265" dur="26">
                                          <p:stCondLst>
                                            <p:cond delay="1312"/>
                                          </p:stCondLst>
                                        </p:cTn>
                                        <p:tgtEl>
                                          <p:spTgt spid="19"/>
                                        </p:tgtEl>
                                      </p:cBhvr>
                                      <p:to x="100000" y="80000"/>
                                    </p:animScale>
                                    <p:animScale>
                                      <p:cBhvr>
                                        <p:cTn id="266" dur="166" decel="50000">
                                          <p:stCondLst>
                                            <p:cond delay="1338"/>
                                          </p:stCondLst>
                                        </p:cTn>
                                        <p:tgtEl>
                                          <p:spTgt spid="19"/>
                                        </p:tgtEl>
                                      </p:cBhvr>
                                      <p:to x="100000" y="100000"/>
                                    </p:animScale>
                                    <p:animScale>
                                      <p:cBhvr>
                                        <p:cTn id="267" dur="26">
                                          <p:stCondLst>
                                            <p:cond delay="1642"/>
                                          </p:stCondLst>
                                        </p:cTn>
                                        <p:tgtEl>
                                          <p:spTgt spid="19"/>
                                        </p:tgtEl>
                                      </p:cBhvr>
                                      <p:to x="100000" y="90000"/>
                                    </p:animScale>
                                    <p:animScale>
                                      <p:cBhvr>
                                        <p:cTn id="268" dur="166" decel="50000">
                                          <p:stCondLst>
                                            <p:cond delay="1668"/>
                                          </p:stCondLst>
                                        </p:cTn>
                                        <p:tgtEl>
                                          <p:spTgt spid="19"/>
                                        </p:tgtEl>
                                      </p:cBhvr>
                                      <p:to x="100000" y="100000"/>
                                    </p:animScale>
                                    <p:animScale>
                                      <p:cBhvr>
                                        <p:cTn id="269" dur="26">
                                          <p:stCondLst>
                                            <p:cond delay="1808"/>
                                          </p:stCondLst>
                                        </p:cTn>
                                        <p:tgtEl>
                                          <p:spTgt spid="19"/>
                                        </p:tgtEl>
                                      </p:cBhvr>
                                      <p:to x="100000" y="95000"/>
                                    </p:animScale>
                                    <p:animScale>
                                      <p:cBhvr>
                                        <p:cTn id="270" dur="166" decel="50000">
                                          <p:stCondLst>
                                            <p:cond delay="1834"/>
                                          </p:stCondLst>
                                        </p:cTn>
                                        <p:tgtEl>
                                          <p:spTgt spid="19"/>
                                        </p:tgtEl>
                                      </p:cBhvr>
                                      <p:to x="100000" y="100000"/>
                                    </p:animScale>
                                  </p:childTnLst>
                                </p:cTn>
                              </p:par>
                              <p:par>
                                <p:cTn id="271" presetID="26" presetClass="entr" presetSubtype="0" fill="hold" grpId="0" nodeType="withEffect">
                                  <p:stCondLst>
                                    <p:cond delay="0"/>
                                  </p:stCondLst>
                                  <p:childTnLst>
                                    <p:set>
                                      <p:cBhvr>
                                        <p:cTn id="272" dur="1" fill="hold">
                                          <p:stCondLst>
                                            <p:cond delay="0"/>
                                          </p:stCondLst>
                                        </p:cTn>
                                        <p:tgtEl>
                                          <p:spTgt spid="23"/>
                                        </p:tgtEl>
                                        <p:attrNameLst>
                                          <p:attrName>style.visibility</p:attrName>
                                        </p:attrNameLst>
                                      </p:cBhvr>
                                      <p:to>
                                        <p:strVal val="visible"/>
                                      </p:to>
                                    </p:set>
                                    <p:animEffect transition="in" filter="wipe(down)">
                                      <p:cBhvr>
                                        <p:cTn id="273" dur="580">
                                          <p:stCondLst>
                                            <p:cond delay="0"/>
                                          </p:stCondLst>
                                        </p:cTn>
                                        <p:tgtEl>
                                          <p:spTgt spid="23"/>
                                        </p:tgtEl>
                                      </p:cBhvr>
                                    </p:animEffect>
                                    <p:anim calcmode="lin" valueType="num">
                                      <p:cBhvr>
                                        <p:cTn id="274"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275"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276"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277"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278"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279" dur="26">
                                          <p:stCondLst>
                                            <p:cond delay="650"/>
                                          </p:stCondLst>
                                        </p:cTn>
                                        <p:tgtEl>
                                          <p:spTgt spid="23"/>
                                        </p:tgtEl>
                                      </p:cBhvr>
                                      <p:to x="100000" y="60000"/>
                                    </p:animScale>
                                    <p:animScale>
                                      <p:cBhvr>
                                        <p:cTn id="280" dur="166" decel="50000">
                                          <p:stCondLst>
                                            <p:cond delay="676"/>
                                          </p:stCondLst>
                                        </p:cTn>
                                        <p:tgtEl>
                                          <p:spTgt spid="23"/>
                                        </p:tgtEl>
                                      </p:cBhvr>
                                      <p:to x="100000" y="100000"/>
                                    </p:animScale>
                                    <p:animScale>
                                      <p:cBhvr>
                                        <p:cTn id="281" dur="26">
                                          <p:stCondLst>
                                            <p:cond delay="1312"/>
                                          </p:stCondLst>
                                        </p:cTn>
                                        <p:tgtEl>
                                          <p:spTgt spid="23"/>
                                        </p:tgtEl>
                                      </p:cBhvr>
                                      <p:to x="100000" y="80000"/>
                                    </p:animScale>
                                    <p:animScale>
                                      <p:cBhvr>
                                        <p:cTn id="282" dur="166" decel="50000">
                                          <p:stCondLst>
                                            <p:cond delay="1338"/>
                                          </p:stCondLst>
                                        </p:cTn>
                                        <p:tgtEl>
                                          <p:spTgt spid="23"/>
                                        </p:tgtEl>
                                      </p:cBhvr>
                                      <p:to x="100000" y="100000"/>
                                    </p:animScale>
                                    <p:animScale>
                                      <p:cBhvr>
                                        <p:cTn id="283" dur="26">
                                          <p:stCondLst>
                                            <p:cond delay="1642"/>
                                          </p:stCondLst>
                                        </p:cTn>
                                        <p:tgtEl>
                                          <p:spTgt spid="23"/>
                                        </p:tgtEl>
                                      </p:cBhvr>
                                      <p:to x="100000" y="90000"/>
                                    </p:animScale>
                                    <p:animScale>
                                      <p:cBhvr>
                                        <p:cTn id="284" dur="166" decel="50000">
                                          <p:stCondLst>
                                            <p:cond delay="1668"/>
                                          </p:stCondLst>
                                        </p:cTn>
                                        <p:tgtEl>
                                          <p:spTgt spid="23"/>
                                        </p:tgtEl>
                                      </p:cBhvr>
                                      <p:to x="100000" y="100000"/>
                                    </p:animScale>
                                    <p:animScale>
                                      <p:cBhvr>
                                        <p:cTn id="285" dur="26">
                                          <p:stCondLst>
                                            <p:cond delay="1808"/>
                                          </p:stCondLst>
                                        </p:cTn>
                                        <p:tgtEl>
                                          <p:spTgt spid="23"/>
                                        </p:tgtEl>
                                      </p:cBhvr>
                                      <p:to x="100000" y="95000"/>
                                    </p:animScale>
                                    <p:animScale>
                                      <p:cBhvr>
                                        <p:cTn id="286" dur="166" decel="50000">
                                          <p:stCondLst>
                                            <p:cond delay="1834"/>
                                          </p:stCondLst>
                                        </p:cTn>
                                        <p:tgtEl>
                                          <p:spTgt spid="23"/>
                                        </p:tgtEl>
                                      </p:cBhvr>
                                      <p:to x="100000" y="100000"/>
                                    </p:animScale>
                                  </p:childTnLst>
                                </p:cTn>
                              </p:par>
                              <p:par>
                                <p:cTn id="287" presetID="26" presetClass="entr" presetSubtype="0" fill="hold" grpId="0" nodeType="withEffect">
                                  <p:stCondLst>
                                    <p:cond delay="0"/>
                                  </p:stCondLst>
                                  <p:childTnLst>
                                    <p:set>
                                      <p:cBhvr>
                                        <p:cTn id="288" dur="1" fill="hold">
                                          <p:stCondLst>
                                            <p:cond delay="0"/>
                                          </p:stCondLst>
                                        </p:cTn>
                                        <p:tgtEl>
                                          <p:spTgt spid="25"/>
                                        </p:tgtEl>
                                        <p:attrNameLst>
                                          <p:attrName>style.visibility</p:attrName>
                                        </p:attrNameLst>
                                      </p:cBhvr>
                                      <p:to>
                                        <p:strVal val="visible"/>
                                      </p:to>
                                    </p:set>
                                    <p:animEffect transition="in" filter="wipe(down)">
                                      <p:cBhvr>
                                        <p:cTn id="289" dur="580">
                                          <p:stCondLst>
                                            <p:cond delay="0"/>
                                          </p:stCondLst>
                                        </p:cTn>
                                        <p:tgtEl>
                                          <p:spTgt spid="25"/>
                                        </p:tgtEl>
                                      </p:cBhvr>
                                    </p:animEffect>
                                    <p:anim calcmode="lin" valueType="num">
                                      <p:cBhvr>
                                        <p:cTn id="290"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291"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292"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293"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294"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295" dur="26">
                                          <p:stCondLst>
                                            <p:cond delay="650"/>
                                          </p:stCondLst>
                                        </p:cTn>
                                        <p:tgtEl>
                                          <p:spTgt spid="25"/>
                                        </p:tgtEl>
                                      </p:cBhvr>
                                      <p:to x="100000" y="60000"/>
                                    </p:animScale>
                                    <p:animScale>
                                      <p:cBhvr>
                                        <p:cTn id="296" dur="166" decel="50000">
                                          <p:stCondLst>
                                            <p:cond delay="676"/>
                                          </p:stCondLst>
                                        </p:cTn>
                                        <p:tgtEl>
                                          <p:spTgt spid="25"/>
                                        </p:tgtEl>
                                      </p:cBhvr>
                                      <p:to x="100000" y="100000"/>
                                    </p:animScale>
                                    <p:animScale>
                                      <p:cBhvr>
                                        <p:cTn id="297" dur="26">
                                          <p:stCondLst>
                                            <p:cond delay="1312"/>
                                          </p:stCondLst>
                                        </p:cTn>
                                        <p:tgtEl>
                                          <p:spTgt spid="25"/>
                                        </p:tgtEl>
                                      </p:cBhvr>
                                      <p:to x="100000" y="80000"/>
                                    </p:animScale>
                                    <p:animScale>
                                      <p:cBhvr>
                                        <p:cTn id="298" dur="166" decel="50000">
                                          <p:stCondLst>
                                            <p:cond delay="1338"/>
                                          </p:stCondLst>
                                        </p:cTn>
                                        <p:tgtEl>
                                          <p:spTgt spid="25"/>
                                        </p:tgtEl>
                                      </p:cBhvr>
                                      <p:to x="100000" y="100000"/>
                                    </p:animScale>
                                    <p:animScale>
                                      <p:cBhvr>
                                        <p:cTn id="299" dur="26">
                                          <p:stCondLst>
                                            <p:cond delay="1642"/>
                                          </p:stCondLst>
                                        </p:cTn>
                                        <p:tgtEl>
                                          <p:spTgt spid="25"/>
                                        </p:tgtEl>
                                      </p:cBhvr>
                                      <p:to x="100000" y="90000"/>
                                    </p:animScale>
                                    <p:animScale>
                                      <p:cBhvr>
                                        <p:cTn id="300" dur="166" decel="50000">
                                          <p:stCondLst>
                                            <p:cond delay="1668"/>
                                          </p:stCondLst>
                                        </p:cTn>
                                        <p:tgtEl>
                                          <p:spTgt spid="25"/>
                                        </p:tgtEl>
                                      </p:cBhvr>
                                      <p:to x="100000" y="100000"/>
                                    </p:animScale>
                                    <p:animScale>
                                      <p:cBhvr>
                                        <p:cTn id="301" dur="26">
                                          <p:stCondLst>
                                            <p:cond delay="1808"/>
                                          </p:stCondLst>
                                        </p:cTn>
                                        <p:tgtEl>
                                          <p:spTgt spid="25"/>
                                        </p:tgtEl>
                                      </p:cBhvr>
                                      <p:to x="100000" y="95000"/>
                                    </p:animScale>
                                    <p:animScale>
                                      <p:cBhvr>
                                        <p:cTn id="302" dur="166" decel="50000">
                                          <p:stCondLst>
                                            <p:cond delay="1834"/>
                                          </p:stCondLst>
                                        </p:cTn>
                                        <p:tgtEl>
                                          <p:spTgt spid="2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p:bldP spid="14" grpId="0"/>
      <p:bldP spid="15" grpId="0"/>
      <p:bldP spid="16" grpId="0"/>
      <p:bldP spid="17" grpId="0"/>
      <p:bldP spid="18" grpId="0" animBg="1"/>
      <p:bldP spid="19" grpId="0" animBg="1"/>
      <p:bldP spid="20" grpId="0"/>
      <p:bldP spid="21" grpId="0"/>
      <p:bldP spid="22" grpId="0"/>
      <p:bldP spid="23" grpId="0"/>
      <p:bldP spid="24" grpId="0"/>
      <p:bldP spid="25" grpId="0"/>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5"/>
          <p:cNvGraphicFramePr>
            <a:graphicFrameLocks noGrp="1"/>
          </p:cNvGraphicFramePr>
          <p:nvPr>
            <p:extLst>
              <p:ext uri="{D42A27DB-BD31-4B8C-83A1-F6EECF244321}">
                <p14:modId xmlns:p14="http://schemas.microsoft.com/office/powerpoint/2010/main" val="1476687288"/>
              </p:ext>
            </p:extLst>
          </p:nvPr>
        </p:nvGraphicFramePr>
        <p:xfrm>
          <a:off x="1604174" y="688046"/>
          <a:ext cx="5986035" cy="2232750"/>
        </p:xfrm>
        <a:graphic>
          <a:graphicData uri="http://schemas.openxmlformats.org/drawingml/2006/table">
            <a:tbl>
              <a:tblPr firstRow="1" bandRow="1">
                <a:tableStyleId>{8799B23B-EC83-4686-B30A-512413B5E67A}</a:tableStyleId>
              </a:tblPr>
              <a:tblGrid>
                <a:gridCol w="1995345">
                  <a:extLst>
                    <a:ext uri="{9D8B030D-6E8A-4147-A177-3AD203B41FA5}">
                      <a16:colId xmlns:a16="http://schemas.microsoft.com/office/drawing/2014/main" val="20000"/>
                    </a:ext>
                  </a:extLst>
                </a:gridCol>
                <a:gridCol w="1995345">
                  <a:extLst>
                    <a:ext uri="{9D8B030D-6E8A-4147-A177-3AD203B41FA5}">
                      <a16:colId xmlns:a16="http://schemas.microsoft.com/office/drawing/2014/main" val="20001"/>
                    </a:ext>
                  </a:extLst>
                </a:gridCol>
                <a:gridCol w="1995345">
                  <a:extLst>
                    <a:ext uri="{9D8B030D-6E8A-4147-A177-3AD203B41FA5}">
                      <a16:colId xmlns:a16="http://schemas.microsoft.com/office/drawing/2014/main" val="20002"/>
                    </a:ext>
                  </a:extLst>
                </a:gridCol>
              </a:tblGrid>
              <a:tr h="351764">
                <a:tc>
                  <a:txBody>
                    <a:bodyPr/>
                    <a:lstStyle/>
                    <a:p>
                      <a:pPr algn="just"/>
                      <a:r>
                        <a:rPr lang="fr-FR" sz="1200" dirty="0">
                          <a:solidFill>
                            <a:schemeClr val="tx1"/>
                          </a:solidFill>
                          <a:latin typeface="Bell MT" panose="02020503060305020303" pitchFamily="18" charset="0"/>
                        </a:rPr>
                        <a:t>Violence</a:t>
                      </a:r>
                      <a:r>
                        <a:rPr lang="fr-FR" sz="1200" baseline="0" dirty="0">
                          <a:solidFill>
                            <a:schemeClr val="tx1"/>
                          </a:solidFill>
                          <a:latin typeface="Bell MT" panose="02020503060305020303" pitchFamily="18" charset="0"/>
                        </a:rPr>
                        <a:t> conjugale            </a:t>
                      </a:r>
                      <a:endParaRPr lang="fr-FR" sz="1200" dirty="0">
                        <a:solidFill>
                          <a:schemeClr val="tx1"/>
                        </a:solidFill>
                        <a:latin typeface="Bell MT" panose="02020503060305020303" pitchFamily="18" charset="0"/>
                      </a:endParaRPr>
                    </a:p>
                  </a:txBody>
                  <a:tcPr>
                    <a:lnR w="12700" cap="flat" cmpd="sng" algn="ctr">
                      <a:solidFill>
                        <a:schemeClr val="tx2">
                          <a:lumMod val="20000"/>
                          <a:lumOff val="80000"/>
                        </a:schemeClr>
                      </a:solidFill>
                      <a:prstDash val="solid"/>
                      <a:round/>
                      <a:headEnd type="none" w="med" len="med"/>
                      <a:tailEnd type="none" w="med" len="med"/>
                    </a:lnR>
                    <a:solidFill>
                      <a:schemeClr val="tx2">
                        <a:lumMod val="20000"/>
                        <a:lumOff val="80000"/>
                      </a:schemeClr>
                    </a:solidFill>
                  </a:tcPr>
                </a:tc>
                <a:tc>
                  <a:txBody>
                    <a:bodyPr/>
                    <a:lstStyle/>
                    <a:p>
                      <a:pPr algn="ctr"/>
                      <a:r>
                        <a:rPr lang="fr-FR" sz="1200" dirty="0">
                          <a:latin typeface="Bell MT" panose="02020503060305020303" pitchFamily="18" charset="0"/>
                        </a:rPr>
                        <a:t>P-value</a:t>
                      </a:r>
                      <a:endParaRPr lang="fr-FR" sz="1200" dirty="0">
                        <a:solidFill>
                          <a:srgbClr val="002060"/>
                        </a:solidFill>
                        <a:latin typeface="Bell MT" panose="02020503060305020303" pitchFamily="18" charset="0"/>
                        <a:cs typeface="Times New Roman" pitchFamily="18" charset="0"/>
                      </a:endParaRPr>
                    </a:p>
                  </a:txBody>
                  <a:tcPr>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solidFill>
                      <a:schemeClr val="tx2">
                        <a:lumMod val="20000"/>
                        <a:lumOff val="80000"/>
                      </a:schemeClr>
                    </a:solidFill>
                  </a:tcPr>
                </a:tc>
                <a:tc>
                  <a:txBody>
                    <a:bodyPr/>
                    <a:lstStyle/>
                    <a:p>
                      <a:pPr algn="ctr"/>
                      <a:r>
                        <a:rPr lang="fr-FR" sz="1200" dirty="0">
                          <a:latin typeface="Bell MT" panose="02020503060305020303" pitchFamily="18" charset="0"/>
                        </a:rPr>
                        <a:t>Décision</a:t>
                      </a:r>
                      <a:endParaRPr lang="fr-FR" sz="1200" dirty="0">
                        <a:solidFill>
                          <a:srgbClr val="002060"/>
                        </a:solidFill>
                        <a:latin typeface="Bell MT" panose="02020503060305020303" pitchFamily="18" charset="0"/>
                        <a:cs typeface="Times New Roman" pitchFamily="18" charset="0"/>
                      </a:endParaRPr>
                    </a:p>
                  </a:txBody>
                  <a:tcPr>
                    <a:lnL w="12700" cap="flat" cmpd="sng" algn="ctr">
                      <a:solidFill>
                        <a:schemeClr val="tx2">
                          <a:lumMod val="20000"/>
                          <a:lumOff val="80000"/>
                        </a:schemeClr>
                      </a:solidFill>
                      <a:prstDash val="solid"/>
                      <a:round/>
                      <a:headEnd type="none" w="med" len="med"/>
                      <a:tailEnd type="none" w="med" len="med"/>
                    </a:lnL>
                    <a:solidFill>
                      <a:schemeClr val="tx2">
                        <a:lumMod val="20000"/>
                        <a:lumOff val="80000"/>
                      </a:schemeClr>
                    </a:solidFill>
                  </a:tcPr>
                </a:tc>
                <a:extLst>
                  <a:ext uri="{0D108BD9-81ED-4DB2-BD59-A6C34878D82A}">
                    <a16:rowId xmlns:a16="http://schemas.microsoft.com/office/drawing/2014/main" val="10000"/>
                  </a:ext>
                </a:extLst>
              </a:tr>
              <a:tr h="615220">
                <a:tc>
                  <a:txBody>
                    <a:bodyPr/>
                    <a:lstStyle/>
                    <a:p>
                      <a:pPr algn="l">
                        <a:lnSpc>
                          <a:spcPct val="107000"/>
                        </a:lnSpc>
                        <a:spcAft>
                          <a:spcPts val="0"/>
                        </a:spcAft>
                      </a:pPr>
                      <a:r>
                        <a:rPr lang="en" sz="1200" dirty="0">
                          <a:effectLst/>
                          <a:latin typeface="Bell MT" panose="02020503060305020303" pitchFamily="18" charset="0"/>
                        </a:rPr>
                        <a:t>Age de la femme</a:t>
                      </a:r>
                      <a:endParaRPr lang="fr-FR" sz="1200" dirty="0">
                        <a:effectLst/>
                        <a:latin typeface="Bell MT" panose="02020503060305020303" pitchFamily="18" charset="0"/>
                        <a:ea typeface="Calibri" panose="020F0502020204030204" pitchFamily="34" charset="0"/>
                        <a:cs typeface="Times New Roman" panose="02020603050405020304" pitchFamily="18" charset="0"/>
                      </a:endParaRPr>
                    </a:p>
                    <a:p>
                      <a:pPr algn="l"/>
                      <a:endParaRPr lang="fr-FR" sz="1200" b="1" dirty="0">
                        <a:solidFill>
                          <a:srgbClr val="002060"/>
                        </a:solidFill>
                        <a:latin typeface="Bell MT" panose="02020503060305020303" pitchFamily="18" charset="0"/>
                        <a:cs typeface="Times New Roman" pitchFamily="18" charset="0"/>
                      </a:endParaRPr>
                    </a:p>
                  </a:txBody>
                  <a:tcPr>
                    <a:solidFill>
                      <a:schemeClr val="tx2">
                        <a:lumMod val="20000"/>
                        <a:lumOff val="80000"/>
                      </a:schemeClr>
                    </a:solidFill>
                  </a:tcPr>
                </a:tc>
                <a:tc>
                  <a:txBody>
                    <a:bodyPr/>
                    <a:lstStyle/>
                    <a:p>
                      <a:pPr algn="ctr">
                        <a:lnSpc>
                          <a:spcPct val="107000"/>
                        </a:lnSpc>
                        <a:spcAft>
                          <a:spcPts val="0"/>
                        </a:spcAft>
                      </a:pPr>
                      <a:r>
                        <a:rPr lang="fr-MR" sz="1200" dirty="0">
                          <a:effectLst/>
                          <a:latin typeface="Times New Roman" panose="02020603050405020304" pitchFamily="18" charset="0"/>
                          <a:cs typeface="Times New Roman" panose="02020603050405020304" pitchFamily="18" charset="0"/>
                        </a:rPr>
                        <a:t>0,3&gt;0,05</a:t>
                      </a:r>
                      <a:endParaRPr lang="fr-FR"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4450" marR="44450" marT="0" marB="0" anchor="ctr">
                    <a:solidFill>
                      <a:schemeClr val="tx2">
                        <a:lumMod val="20000"/>
                        <a:lumOff val="80000"/>
                      </a:schemeClr>
                    </a:solidFill>
                  </a:tcPr>
                </a:tc>
                <a:tc>
                  <a:txBody>
                    <a:bodyPr/>
                    <a:lstStyle/>
                    <a:p>
                      <a:pPr algn="ctr"/>
                      <a:r>
                        <a:rPr lang="fr-FR" sz="1200" baseline="0" dirty="0">
                          <a:latin typeface="Bell MT" panose="02020503060305020303" pitchFamily="18" charset="0"/>
                          <a:cs typeface="Times New Roman" panose="02020603050405020304" pitchFamily="18" charset="0"/>
                        </a:rPr>
                        <a:t>On ne rejette pas H0</a:t>
                      </a:r>
                      <a:endParaRPr lang="fr-FR" sz="1200" dirty="0">
                        <a:solidFill>
                          <a:srgbClr val="002060"/>
                        </a:solidFill>
                        <a:latin typeface="Bell MT" panose="02020503060305020303"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10001"/>
                  </a:ext>
                </a:extLst>
              </a:tr>
              <a:tr h="600032">
                <a:tc>
                  <a:txBody>
                    <a:bodyPr/>
                    <a:lstStyle/>
                    <a:p>
                      <a:pPr algn="l">
                        <a:lnSpc>
                          <a:spcPct val="107000"/>
                        </a:lnSpc>
                        <a:spcAft>
                          <a:spcPts val="0"/>
                        </a:spcAft>
                      </a:pPr>
                      <a:r>
                        <a:rPr lang="fr-FR" sz="1200" dirty="0">
                          <a:effectLst/>
                          <a:latin typeface="Bell MT" panose="02020503060305020303" pitchFamily="18" charset="0"/>
                        </a:rPr>
                        <a:t>Différence d’âge entre conjoints</a:t>
                      </a:r>
                      <a:endParaRPr lang="fr-FR" sz="1200" dirty="0">
                        <a:effectLst/>
                        <a:latin typeface="Bell MT" panose="02020503060305020303" pitchFamily="18" charset="0"/>
                        <a:ea typeface="Calibri" panose="020F0502020204030204" pitchFamily="34" charset="0"/>
                        <a:cs typeface="Times New Roman" panose="02020603050405020304" pitchFamily="18" charset="0"/>
                      </a:endParaRPr>
                    </a:p>
                  </a:txBody>
                  <a:tcPr>
                    <a:solidFill>
                      <a:schemeClr val="tx2">
                        <a:lumMod val="20000"/>
                        <a:lumOff val="80000"/>
                      </a:schemeClr>
                    </a:solidFill>
                  </a:tcPr>
                </a:tc>
                <a:tc>
                  <a:txBody>
                    <a:bodyPr/>
                    <a:lstStyle/>
                    <a:p>
                      <a:pPr algn="ctr">
                        <a:lnSpc>
                          <a:spcPct val="107000"/>
                        </a:lnSpc>
                        <a:spcAft>
                          <a:spcPts val="0"/>
                        </a:spcAft>
                      </a:pPr>
                      <a:r>
                        <a:rPr lang="fr-MR" sz="1200" dirty="0">
                          <a:effectLst/>
                          <a:latin typeface="Times New Roman" panose="02020603050405020304" pitchFamily="18" charset="0"/>
                          <a:cs typeface="Times New Roman" panose="02020603050405020304" pitchFamily="18" charset="0"/>
                        </a:rPr>
                        <a:t>0,4&gt;0,05</a:t>
                      </a:r>
                      <a:endParaRPr lang="fr-FR"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0"/>
                        </a:spcAft>
                      </a:pPr>
                      <a:endParaRPr lang="fr-FR" sz="12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anchor="ctr">
                    <a:solidFill>
                      <a:schemeClr val="tx2">
                        <a:lumMod val="20000"/>
                        <a:lumOff val="80000"/>
                      </a:schemeClr>
                    </a:solidFill>
                  </a:tcPr>
                </a:tc>
                <a:tc>
                  <a:txBody>
                    <a:bodyPr/>
                    <a:lstStyle/>
                    <a:p>
                      <a:pPr algn="ctr"/>
                      <a:r>
                        <a:rPr lang="fr-FR" sz="1200" baseline="0" dirty="0">
                          <a:latin typeface="Bell MT" panose="02020503060305020303" pitchFamily="18" charset="0"/>
                          <a:cs typeface="Times New Roman" panose="02020603050405020304" pitchFamily="18" charset="0"/>
                        </a:rPr>
                        <a:t>On ne rejette pas  H0</a:t>
                      </a:r>
                      <a:endParaRPr lang="fr-FR" sz="1200" dirty="0">
                        <a:solidFill>
                          <a:srgbClr val="002060"/>
                        </a:solidFill>
                        <a:latin typeface="Bell MT" panose="02020503060305020303"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10002"/>
                  </a:ext>
                </a:extLst>
              </a:tr>
              <a:tr h="659386">
                <a:tc>
                  <a:txBody>
                    <a:bodyPr/>
                    <a:lstStyle/>
                    <a:p>
                      <a:pPr algn="l">
                        <a:lnSpc>
                          <a:spcPct val="107000"/>
                        </a:lnSpc>
                        <a:spcAft>
                          <a:spcPts val="0"/>
                        </a:spcAft>
                      </a:pPr>
                      <a:r>
                        <a:rPr lang="fr-MR" sz="1200" dirty="0">
                          <a:effectLst/>
                          <a:latin typeface="Bell MT" panose="02020503060305020303" pitchFamily="18" charset="0"/>
                        </a:rPr>
                        <a:t>Niveau d’instruction de la femme </a:t>
                      </a:r>
                      <a:endParaRPr lang="fr-FR" sz="1200" dirty="0">
                        <a:effectLst/>
                        <a:latin typeface="Bell MT" panose="02020503060305020303" pitchFamily="18" charset="0"/>
                        <a:ea typeface="Calibri" panose="020F0502020204030204" pitchFamily="34" charset="0"/>
                        <a:cs typeface="Times New Roman" panose="02020603050405020304" pitchFamily="18" charset="0"/>
                      </a:endParaRPr>
                    </a:p>
                    <a:p>
                      <a:pPr algn="l"/>
                      <a:endParaRPr lang="fr-FR" sz="1200" b="1" dirty="0">
                        <a:solidFill>
                          <a:srgbClr val="002060"/>
                        </a:solidFill>
                        <a:latin typeface="Bell MT" panose="02020503060305020303" pitchFamily="18" charset="0"/>
                        <a:cs typeface="Times New Roman" pitchFamily="18" charset="0"/>
                      </a:endParaRPr>
                    </a:p>
                  </a:txBody>
                  <a:tcPr>
                    <a:solidFill>
                      <a:schemeClr val="tx2">
                        <a:lumMod val="20000"/>
                        <a:lumOff val="80000"/>
                      </a:schemeClr>
                    </a:solidFill>
                  </a:tcPr>
                </a:tc>
                <a:tc>
                  <a:txBody>
                    <a:bodyPr/>
                    <a:lstStyle/>
                    <a:p>
                      <a:pPr algn="ctr">
                        <a:lnSpc>
                          <a:spcPct val="107000"/>
                        </a:lnSpc>
                        <a:spcAft>
                          <a:spcPts val="0"/>
                        </a:spcAft>
                      </a:pPr>
                      <a:r>
                        <a:rPr lang="fr-MR" sz="1200" dirty="0">
                          <a:effectLst/>
                          <a:latin typeface="Times New Roman" panose="02020603050405020304" pitchFamily="18" charset="0"/>
                          <a:cs typeface="Times New Roman" panose="02020603050405020304" pitchFamily="18" charset="0"/>
                        </a:rPr>
                        <a:t>0,6&gt;0,05</a:t>
                      </a:r>
                      <a:endParaRPr lang="fr-FR"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fr-FR" sz="1200" dirty="0">
                        <a:solidFill>
                          <a:srgbClr val="002060"/>
                        </a:solidFill>
                        <a:latin typeface="Times New Roman" panose="02020603050405020304" pitchFamily="18" charset="0"/>
                        <a:cs typeface="Times New Roman" panose="02020603050405020304" pitchFamily="18" charset="0"/>
                      </a:endParaRPr>
                    </a:p>
                  </a:txBody>
                  <a:tcPr anchor="ctr">
                    <a:solidFill>
                      <a:schemeClr val="tx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fr-FR" sz="1200" baseline="0" dirty="0">
                          <a:latin typeface="Bell MT" panose="02020503060305020303" pitchFamily="18" charset="0"/>
                          <a:cs typeface="Times New Roman" panose="02020603050405020304" pitchFamily="18" charset="0"/>
                        </a:rPr>
                        <a:t>On ne rejette pas  H0</a:t>
                      </a:r>
                      <a:endParaRPr lang="fr-FR" sz="1200" dirty="0">
                        <a:latin typeface="Bell MT" panose="02020503060305020303" pitchFamily="18" charset="0"/>
                        <a:cs typeface="Times New Roman" panose="02020603050405020304" pitchFamily="18" charset="0"/>
                      </a:endParaRPr>
                    </a:p>
                    <a:p>
                      <a:pPr algn="ctr"/>
                      <a:endParaRPr lang="fr-FR" sz="1200" dirty="0">
                        <a:solidFill>
                          <a:srgbClr val="002060"/>
                        </a:solidFill>
                        <a:latin typeface="Bell MT" panose="02020503060305020303" pitchFamily="18" charset="0"/>
                        <a:cs typeface="Times New Roman" panose="02020603050405020304" pitchFamily="18" charset="0"/>
                      </a:endParaRPr>
                    </a:p>
                  </a:txBody>
                  <a:tcPr>
                    <a:solidFill>
                      <a:schemeClr val="tx2">
                        <a:lumMod val="20000"/>
                        <a:lumOff val="80000"/>
                      </a:schemeClr>
                    </a:solidFill>
                  </a:tcPr>
                </a:tc>
                <a:extLst>
                  <a:ext uri="{0D108BD9-81ED-4DB2-BD59-A6C34878D82A}">
                    <a16:rowId xmlns:a16="http://schemas.microsoft.com/office/drawing/2014/main" val="10003"/>
                  </a:ext>
                </a:extLst>
              </a:tr>
            </a:tbl>
          </a:graphicData>
        </a:graphic>
      </p:graphicFrame>
      <p:sp>
        <p:nvSpPr>
          <p:cNvPr id="6" name="Rectangle 5"/>
          <p:cNvSpPr/>
          <p:nvPr/>
        </p:nvSpPr>
        <p:spPr>
          <a:xfrm>
            <a:off x="2192210" y="83374"/>
            <a:ext cx="4826001" cy="8599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rgbClr val="002060"/>
                </a:solidFill>
                <a:latin typeface="Bell MT" panose="02020503060305020303" pitchFamily="18" charset="0"/>
                <a:cs typeface="Times New Roman" panose="02020603050405020304" pitchFamily="18" charset="0"/>
              </a:rPr>
              <a:t>Tableau 5 : Test du Khi-Deux d’indépendance</a:t>
            </a:r>
          </a:p>
        </p:txBody>
      </p:sp>
      <p:sp>
        <p:nvSpPr>
          <p:cNvPr id="7" name="Rectangle 6"/>
          <p:cNvSpPr/>
          <p:nvPr/>
        </p:nvSpPr>
        <p:spPr>
          <a:xfrm>
            <a:off x="881784" y="4264197"/>
            <a:ext cx="6506027" cy="507831"/>
          </a:xfrm>
          <a:prstGeom prst="rect">
            <a:avLst/>
          </a:prstGeom>
        </p:spPr>
        <p:txBody>
          <a:bodyPr wrap="square">
            <a:spAutoFit/>
          </a:bodyPr>
          <a:lstStyle/>
          <a:p>
            <a:pPr marL="683895" algn="ctr">
              <a:lnSpc>
                <a:spcPct val="150000"/>
              </a:lnSpc>
            </a:pPr>
            <a:r>
              <a:rPr lang="fr-FR" i="1" dirty="0">
                <a:solidFill>
                  <a:srgbClr val="002060"/>
                </a:solidFill>
                <a:latin typeface="Bell MT" panose="02020503060305020303" pitchFamily="18" charset="0"/>
                <a:ea typeface="Calibri" panose="020F0502020204030204" pitchFamily="34" charset="0"/>
                <a:cs typeface="Times New Roman" panose="02020603050405020304" pitchFamily="18" charset="0"/>
              </a:rPr>
              <a:t>Source : Auteure sur la base de données de ESD 2019-2021</a:t>
            </a:r>
            <a:endParaRPr lang="fr-FR" dirty="0">
              <a:solidFill>
                <a:srgbClr val="002060"/>
              </a:solidFill>
              <a:latin typeface="Bell MT" panose="02020503060305020303" pitchFamily="18" charset="0"/>
              <a:ea typeface="Calibri" panose="020F0502020204030204" pitchFamily="34" charset="0"/>
              <a:cs typeface="Arial" panose="020B0604020202020204" pitchFamily="34" charset="0"/>
            </a:endParaRPr>
          </a:p>
        </p:txBody>
      </p:sp>
      <p:sp>
        <p:nvSpPr>
          <p:cNvPr id="8" name="ZoneTexte 6"/>
          <p:cNvSpPr txBox="1"/>
          <p:nvPr/>
        </p:nvSpPr>
        <p:spPr>
          <a:xfrm>
            <a:off x="716778" y="2992430"/>
            <a:ext cx="7776864" cy="338554"/>
          </a:xfrm>
          <a:prstGeom prst="rect">
            <a:avLst/>
          </a:prstGeom>
          <a:noFill/>
        </p:spPr>
        <p:txBody>
          <a:bodyPr wrap="square" rtlCol="0">
            <a:spAutoFit/>
          </a:bodyPr>
          <a:lstStyle/>
          <a:p>
            <a:pPr algn="ctr"/>
            <a:r>
              <a:rPr lang="fr-FR" sz="1600" b="1" dirty="0">
                <a:solidFill>
                  <a:srgbClr val="002060"/>
                </a:solidFill>
                <a:latin typeface="Times New Roman" pitchFamily="18" charset="0"/>
                <a:ea typeface="Open Sans" charset="0"/>
                <a:cs typeface="Times New Roman" pitchFamily="18" charset="0"/>
              </a:rPr>
              <a:t>H0</a:t>
            </a:r>
            <a:r>
              <a:rPr lang="fr-FR" sz="1600" dirty="0">
                <a:solidFill>
                  <a:srgbClr val="002060"/>
                </a:solidFill>
                <a:latin typeface="Times New Roman" pitchFamily="18" charset="0"/>
                <a:ea typeface="Open Sans" charset="0"/>
                <a:cs typeface="Times New Roman" pitchFamily="18" charset="0"/>
              </a:rPr>
              <a:t> : Pas d’association statistiquement significative entre les variables </a:t>
            </a:r>
          </a:p>
        </p:txBody>
      </p:sp>
    </p:spTree>
    <p:extLst>
      <p:ext uri="{BB962C8B-B14F-4D97-AF65-F5344CB8AC3E}">
        <p14:creationId xmlns:p14="http://schemas.microsoft.com/office/powerpoint/2010/main" val="115222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9195" y="-130769"/>
            <a:ext cx="4782459" cy="710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rgbClr val="002060"/>
                </a:solidFill>
                <a:latin typeface="Times New Roman" panose="02020603050405020304" pitchFamily="18" charset="0"/>
                <a:cs typeface="Times New Roman" panose="02020603050405020304" pitchFamily="18" charset="0"/>
              </a:rPr>
              <a:t>Tableau 6: Les résultats de la régression logistique</a:t>
            </a:r>
            <a:endParaRPr lang="fr-FR" sz="1600" dirty="0">
              <a:solidFill>
                <a:srgbClr val="002060"/>
              </a:solidFill>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406458898"/>
              </p:ext>
            </p:extLst>
          </p:nvPr>
        </p:nvGraphicFramePr>
        <p:xfrm>
          <a:off x="405637" y="485726"/>
          <a:ext cx="8545860" cy="4244013"/>
        </p:xfrm>
        <a:graphic>
          <a:graphicData uri="http://schemas.openxmlformats.org/drawingml/2006/table">
            <a:tbl>
              <a:tblPr firstRow="1" firstCol="1" bandRow="1">
                <a:tableStyleId>{2D5ABB26-0587-4C30-8999-92F81FD0307C}</a:tableStyleId>
              </a:tblPr>
              <a:tblGrid>
                <a:gridCol w="2542442">
                  <a:extLst>
                    <a:ext uri="{9D8B030D-6E8A-4147-A177-3AD203B41FA5}">
                      <a16:colId xmlns:a16="http://schemas.microsoft.com/office/drawing/2014/main" val="20000"/>
                    </a:ext>
                  </a:extLst>
                </a:gridCol>
                <a:gridCol w="1342267">
                  <a:extLst>
                    <a:ext uri="{9D8B030D-6E8A-4147-A177-3AD203B41FA5}">
                      <a16:colId xmlns:a16="http://schemas.microsoft.com/office/drawing/2014/main" val="20001"/>
                    </a:ext>
                  </a:extLst>
                </a:gridCol>
                <a:gridCol w="314074">
                  <a:extLst>
                    <a:ext uri="{9D8B030D-6E8A-4147-A177-3AD203B41FA5}">
                      <a16:colId xmlns:a16="http://schemas.microsoft.com/office/drawing/2014/main" val="20002"/>
                    </a:ext>
                  </a:extLst>
                </a:gridCol>
                <a:gridCol w="314074">
                  <a:extLst>
                    <a:ext uri="{9D8B030D-6E8A-4147-A177-3AD203B41FA5}">
                      <a16:colId xmlns:a16="http://schemas.microsoft.com/office/drawing/2014/main" val="20003"/>
                    </a:ext>
                  </a:extLst>
                </a:gridCol>
                <a:gridCol w="314074">
                  <a:extLst>
                    <a:ext uri="{9D8B030D-6E8A-4147-A177-3AD203B41FA5}">
                      <a16:colId xmlns:a16="http://schemas.microsoft.com/office/drawing/2014/main" val="20004"/>
                    </a:ext>
                  </a:extLst>
                </a:gridCol>
                <a:gridCol w="805165">
                  <a:extLst>
                    <a:ext uri="{9D8B030D-6E8A-4147-A177-3AD203B41FA5}">
                      <a16:colId xmlns:a16="http://schemas.microsoft.com/office/drawing/2014/main" val="20005"/>
                    </a:ext>
                  </a:extLst>
                </a:gridCol>
                <a:gridCol w="719913">
                  <a:extLst>
                    <a:ext uri="{9D8B030D-6E8A-4147-A177-3AD203B41FA5}">
                      <a16:colId xmlns:a16="http://schemas.microsoft.com/office/drawing/2014/main" val="20006"/>
                    </a:ext>
                  </a:extLst>
                </a:gridCol>
                <a:gridCol w="1208698">
                  <a:extLst>
                    <a:ext uri="{9D8B030D-6E8A-4147-A177-3AD203B41FA5}">
                      <a16:colId xmlns:a16="http://schemas.microsoft.com/office/drawing/2014/main" val="20007"/>
                    </a:ext>
                  </a:extLst>
                </a:gridCol>
                <a:gridCol w="985153">
                  <a:extLst>
                    <a:ext uri="{9D8B030D-6E8A-4147-A177-3AD203B41FA5}">
                      <a16:colId xmlns:a16="http://schemas.microsoft.com/office/drawing/2014/main" val="20008"/>
                    </a:ext>
                  </a:extLst>
                </a:gridCol>
              </a:tblGrid>
              <a:tr h="146663">
                <a:tc>
                  <a:txBody>
                    <a:bodyPr/>
                    <a:lstStyle/>
                    <a:p>
                      <a:pPr algn="ctr">
                        <a:lnSpc>
                          <a:spcPct val="107000"/>
                        </a:lnSpc>
                        <a:spcAft>
                          <a:spcPts val="0"/>
                        </a:spcAft>
                      </a:pPr>
                      <a:r>
                        <a:rPr lang="fr-FR" sz="1200" dirty="0">
                          <a:effectLst/>
                          <a:latin typeface="Bell MT" panose="02020503060305020303" pitchFamily="18" charset="0"/>
                        </a:rPr>
                        <a:t>Violence conjugale</a:t>
                      </a:r>
                      <a:endParaRPr lang="fr-FR" sz="1200"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algn="ctr">
                        <a:lnSpc>
                          <a:spcPct val="107000"/>
                        </a:lnSpc>
                        <a:spcAft>
                          <a:spcPts val="0"/>
                        </a:spcAft>
                      </a:pPr>
                      <a:r>
                        <a:rPr lang="fr-FR" sz="1200">
                          <a:effectLst/>
                          <a:latin typeface="Bell MT" panose="02020503060305020303" pitchFamily="18" charset="0"/>
                        </a:rPr>
                        <a:t>Odd Ratio</a:t>
                      </a:r>
                      <a:endParaRPr lang="fr-FR" sz="120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gridSpan="2">
                  <a:txBody>
                    <a:bodyPr/>
                    <a:lstStyle/>
                    <a:p>
                      <a:pPr algn="ctr">
                        <a:lnSpc>
                          <a:spcPct val="107000"/>
                        </a:lnSpc>
                        <a:spcAft>
                          <a:spcPts val="0"/>
                        </a:spcAft>
                      </a:pPr>
                      <a:r>
                        <a:rPr lang="fr-FR" sz="1200" dirty="0" err="1">
                          <a:effectLst/>
                          <a:latin typeface="Bell MT" panose="02020503060305020303" pitchFamily="18" charset="0"/>
                        </a:rPr>
                        <a:t>Std</a:t>
                      </a:r>
                      <a:r>
                        <a:rPr lang="fr-FR" sz="1200" dirty="0">
                          <a:effectLst/>
                          <a:latin typeface="Bell MT" panose="02020503060305020303" pitchFamily="18" charset="0"/>
                        </a:rPr>
                        <a:t>. </a:t>
                      </a:r>
                      <a:r>
                        <a:rPr lang="fr-FR" sz="1200" dirty="0" err="1">
                          <a:effectLst/>
                          <a:latin typeface="Bell MT" panose="02020503060305020303" pitchFamily="18" charset="0"/>
                        </a:rPr>
                        <a:t>Err</a:t>
                      </a:r>
                      <a:r>
                        <a:rPr lang="fr-FR" sz="1200" dirty="0">
                          <a:effectLst/>
                          <a:latin typeface="Bell MT" panose="02020503060305020303" pitchFamily="18" charset="0"/>
                        </a:rPr>
                        <a:t>.</a:t>
                      </a:r>
                      <a:endParaRPr lang="fr-FR" sz="1200"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a:txBody>
                    <a:bodyPr/>
                    <a:lstStyle/>
                    <a:p>
                      <a:pPr algn="ctr">
                        <a:lnSpc>
                          <a:spcPct val="107000"/>
                        </a:lnSpc>
                        <a:spcAft>
                          <a:spcPts val="0"/>
                        </a:spcAft>
                      </a:pPr>
                      <a:r>
                        <a:rPr lang="fr-FR" sz="1200" dirty="0">
                          <a:effectLst/>
                          <a:latin typeface="Bell MT" panose="02020503060305020303" pitchFamily="18" charset="0"/>
                        </a:rPr>
                        <a:t>z</a:t>
                      </a:r>
                      <a:endParaRPr lang="fr-FR" sz="1200"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dirty="0">
                          <a:effectLst/>
                          <a:latin typeface="Bell MT" panose="02020503060305020303" pitchFamily="18" charset="0"/>
                        </a:rPr>
                        <a:t>P&gt;z</a:t>
                      </a:r>
                      <a:endParaRPr lang="fr-FR" sz="1200"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dirty="0">
                          <a:effectLst/>
                          <a:latin typeface="Bell MT" panose="02020503060305020303" pitchFamily="18" charset="0"/>
                        </a:rPr>
                        <a:t>[95% </a:t>
                      </a:r>
                      <a:r>
                        <a:rPr lang="fr-FR" sz="1200" dirty="0" err="1">
                          <a:effectLst/>
                          <a:latin typeface="Bell MT" panose="02020503060305020303" pitchFamily="18" charset="0"/>
                        </a:rPr>
                        <a:t>Conf</a:t>
                      </a:r>
                      <a:r>
                        <a:rPr lang="fr-FR" sz="1200" dirty="0">
                          <a:effectLst/>
                          <a:latin typeface="Bell MT" panose="02020503060305020303" pitchFamily="18" charset="0"/>
                        </a:rPr>
                        <a:t>.</a:t>
                      </a:r>
                      <a:endParaRPr lang="fr-FR" sz="1200"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dirty="0" err="1">
                          <a:effectLst/>
                          <a:latin typeface="Bell MT" panose="02020503060305020303" pitchFamily="18" charset="0"/>
                        </a:rPr>
                        <a:t>Interval</a:t>
                      </a:r>
                      <a:r>
                        <a:rPr lang="fr-FR" sz="1200" dirty="0">
                          <a:effectLst/>
                          <a:latin typeface="Bell MT" panose="02020503060305020303" pitchFamily="18" charset="0"/>
                        </a:rPr>
                        <a:t>]</a:t>
                      </a:r>
                      <a:endParaRPr lang="fr-FR" sz="1200"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146663">
                <a:tc rowSpan="2">
                  <a:txBody>
                    <a:bodyPr/>
                    <a:lstStyle/>
                    <a:p>
                      <a:pPr algn="ctr">
                        <a:lnSpc>
                          <a:spcPct val="107000"/>
                        </a:lnSpc>
                        <a:spcAft>
                          <a:spcPts val="0"/>
                        </a:spcAft>
                      </a:pPr>
                      <a:r>
                        <a:rPr lang="fr-FR" sz="1200" b="1" dirty="0">
                          <a:effectLst/>
                          <a:latin typeface="Bell MT" panose="02020503060305020303" pitchFamily="18" charset="0"/>
                        </a:rPr>
                        <a:t>Région</a:t>
                      </a:r>
                      <a:endParaRPr lang="fr-FR" sz="1200" b="1"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8">
                  <a:txBody>
                    <a:bodyPr/>
                    <a:lstStyle/>
                    <a:p>
                      <a:pPr algn="ctr">
                        <a:lnSpc>
                          <a:spcPct val="107000"/>
                        </a:lnSpc>
                        <a:spcAft>
                          <a:spcPts val="0"/>
                        </a:spcAft>
                      </a:pPr>
                      <a:r>
                        <a:rPr lang="fr-FR" sz="1200" dirty="0">
                          <a:effectLst/>
                          <a:latin typeface="Bell MT" panose="02020503060305020303" pitchFamily="18" charset="0"/>
                        </a:rPr>
                        <a:t>Référence</a:t>
                      </a:r>
                      <a:endParaRPr lang="fr-FR" sz="1200"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hMerge="1">
                  <a:txBody>
                    <a:bodyPr/>
                    <a:lstStyle/>
                    <a:p>
                      <a:endParaRPr lang=""/>
                    </a:p>
                  </a:txBody>
                  <a:tcPr/>
                </a:tc>
                <a:tc hMerge="1">
                  <a:txBody>
                    <a:bodyPr/>
                    <a:lstStyle/>
                    <a:p>
                      <a:endParaRPr lang=""/>
                    </a:p>
                  </a:txBody>
                  <a:tcPr/>
                </a:tc>
                <a:tc hMerge="1">
                  <a:txBody>
                    <a:bodyPr/>
                    <a:lstStyle/>
                    <a:p>
                      <a:endParaRPr lang=""/>
                    </a:p>
                  </a:txBody>
                  <a:tcPr/>
                </a:tc>
                <a:tc hMerge="1">
                  <a:txBody>
                    <a:bodyPr/>
                    <a:lstStyle/>
                    <a:p>
                      <a:endParaRPr lang=""/>
                    </a:p>
                  </a:txBody>
                  <a:tcPr/>
                </a:tc>
                <a:tc hMerge="1">
                  <a:txBody>
                    <a:bodyPr/>
                    <a:lstStyle/>
                    <a:p>
                      <a:endParaRPr lang=""/>
                    </a:p>
                  </a:txBody>
                  <a:tcPr/>
                </a:tc>
                <a:tc hMerge="1">
                  <a:txBody>
                    <a:bodyPr/>
                    <a:lstStyle/>
                    <a:p>
                      <a:endParaRPr lang=""/>
                    </a:p>
                  </a:txBody>
                  <a:tcPr/>
                </a:tc>
                <a:extLst>
                  <a:ext uri="{0D108BD9-81ED-4DB2-BD59-A6C34878D82A}">
                    <a16:rowId xmlns:a16="http://schemas.microsoft.com/office/drawing/2014/main" val="10001"/>
                  </a:ext>
                </a:extLst>
              </a:tr>
              <a:tr h="146663">
                <a:tc vMerge="1">
                  <a:txBody>
                    <a:bodyPr/>
                    <a:lstStyle/>
                    <a:p>
                      <a:endParaRPr lang=""/>
                    </a:p>
                  </a:txBody>
                  <a:tcPr/>
                </a:tc>
                <a:tc gridSpan="8">
                  <a:txBody>
                    <a:bodyPr/>
                    <a:lstStyle/>
                    <a:p>
                      <a:pPr algn="ctr">
                        <a:lnSpc>
                          <a:spcPct val="107000"/>
                        </a:lnSpc>
                        <a:spcAft>
                          <a:spcPts val="0"/>
                        </a:spcAft>
                      </a:pPr>
                      <a:r>
                        <a:rPr lang="fr-FR" sz="1200" dirty="0" err="1">
                          <a:effectLst/>
                          <a:latin typeface="Bell MT" panose="02020503060305020303" pitchFamily="18" charset="0"/>
                        </a:rPr>
                        <a:t>Hodh</a:t>
                      </a:r>
                      <a:r>
                        <a:rPr lang="fr-FR" sz="1200" dirty="0">
                          <a:effectLst/>
                          <a:latin typeface="Bell MT" panose="02020503060305020303" pitchFamily="18" charset="0"/>
                        </a:rPr>
                        <a:t> El Gharbi</a:t>
                      </a:r>
                      <a:endParaRPr lang="fr-FR" sz="1200"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hMerge="1">
                  <a:txBody>
                    <a:bodyPr/>
                    <a:lstStyle/>
                    <a:p>
                      <a:endParaRPr lang=""/>
                    </a:p>
                  </a:txBody>
                  <a:tcPr/>
                </a:tc>
                <a:tc hMerge="1">
                  <a:txBody>
                    <a:bodyPr/>
                    <a:lstStyle/>
                    <a:p>
                      <a:endParaRPr lang=""/>
                    </a:p>
                  </a:txBody>
                  <a:tcPr/>
                </a:tc>
                <a:tc hMerge="1">
                  <a:txBody>
                    <a:bodyPr/>
                    <a:lstStyle/>
                    <a:p>
                      <a:endParaRPr lang=""/>
                    </a:p>
                  </a:txBody>
                  <a:tcPr/>
                </a:tc>
                <a:tc hMerge="1">
                  <a:txBody>
                    <a:bodyPr/>
                    <a:lstStyle/>
                    <a:p>
                      <a:endParaRPr lang=""/>
                    </a:p>
                  </a:txBody>
                  <a:tcPr/>
                </a:tc>
                <a:tc hMerge="1">
                  <a:txBody>
                    <a:bodyPr/>
                    <a:lstStyle/>
                    <a:p>
                      <a:endParaRPr lang=""/>
                    </a:p>
                  </a:txBody>
                  <a:tcPr/>
                </a:tc>
                <a:tc hMerge="1">
                  <a:txBody>
                    <a:bodyPr/>
                    <a:lstStyle/>
                    <a:p>
                      <a:endParaRPr lang=""/>
                    </a:p>
                  </a:txBody>
                  <a:tcPr/>
                </a:tc>
                <a:extLst>
                  <a:ext uri="{0D108BD9-81ED-4DB2-BD59-A6C34878D82A}">
                    <a16:rowId xmlns:a16="http://schemas.microsoft.com/office/drawing/2014/main" val="10002"/>
                  </a:ext>
                </a:extLst>
              </a:tr>
              <a:tr h="146663">
                <a:tc>
                  <a:txBody>
                    <a:bodyPr/>
                    <a:lstStyle/>
                    <a:p>
                      <a:pPr algn="ctr">
                        <a:lnSpc>
                          <a:spcPct val="107000"/>
                        </a:lnSpc>
                        <a:spcAft>
                          <a:spcPts val="0"/>
                        </a:spcAft>
                      </a:pPr>
                      <a:r>
                        <a:rPr lang="fr-FR" sz="1200" dirty="0" err="1">
                          <a:effectLst/>
                          <a:latin typeface="Bell MT" panose="02020503060305020303" pitchFamily="18" charset="0"/>
                        </a:rPr>
                        <a:t>Hodh</a:t>
                      </a:r>
                      <a:r>
                        <a:rPr lang="fr-FR" sz="1200" dirty="0">
                          <a:effectLst/>
                          <a:latin typeface="Bell MT" panose="02020503060305020303" pitchFamily="18" charset="0"/>
                        </a:rPr>
                        <a:t> </a:t>
                      </a:r>
                      <a:r>
                        <a:rPr lang="fr-FR" sz="1200" dirty="0" err="1">
                          <a:effectLst/>
                          <a:latin typeface="Bell MT" panose="02020503060305020303" pitchFamily="18" charset="0"/>
                        </a:rPr>
                        <a:t>echargui</a:t>
                      </a:r>
                      <a:endParaRPr lang="fr-FR" sz="1200"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.4985088</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.110335</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gridSpan="2">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-3.15</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0.002</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.3230549</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.7692532</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146663">
                <a:tc>
                  <a:txBody>
                    <a:bodyPr/>
                    <a:lstStyle/>
                    <a:p>
                      <a:pPr algn="ctr">
                        <a:lnSpc>
                          <a:spcPct val="107000"/>
                        </a:lnSpc>
                        <a:spcAft>
                          <a:spcPts val="0"/>
                        </a:spcAft>
                      </a:pPr>
                      <a:r>
                        <a:rPr lang="fr-FR" sz="1200" dirty="0" err="1">
                          <a:effectLst/>
                          <a:latin typeface="Bell MT" panose="02020503060305020303" pitchFamily="18" charset="0"/>
                        </a:rPr>
                        <a:t>Assaba</a:t>
                      </a:r>
                      <a:endParaRPr lang="fr-FR" sz="1200"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.2185585</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.052767</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gridSpan="2">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-6.30</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0.000</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.1361634</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.3508123</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210459">
                <a:tc>
                  <a:txBody>
                    <a:bodyPr/>
                    <a:lstStyle/>
                    <a:p>
                      <a:pPr algn="ctr">
                        <a:lnSpc>
                          <a:spcPct val="107000"/>
                        </a:lnSpc>
                        <a:spcAft>
                          <a:spcPts val="0"/>
                        </a:spcAft>
                      </a:pPr>
                      <a:r>
                        <a:rPr lang="fr-FR" sz="1200" dirty="0" err="1">
                          <a:effectLst/>
                          <a:latin typeface="Bell MT" panose="02020503060305020303" pitchFamily="18" charset="0"/>
                        </a:rPr>
                        <a:t>Gorgol</a:t>
                      </a:r>
                      <a:endParaRPr lang="fr-FR" sz="1200"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.3614434</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.0903165</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gridSpan="2">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-4.07</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0.000</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.221485</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.5898428</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5"/>
                  </a:ext>
                </a:extLst>
              </a:tr>
              <a:tr h="210459">
                <a:tc>
                  <a:txBody>
                    <a:bodyPr/>
                    <a:lstStyle/>
                    <a:p>
                      <a:pPr algn="ctr">
                        <a:lnSpc>
                          <a:spcPct val="107000"/>
                        </a:lnSpc>
                        <a:spcAft>
                          <a:spcPts val="0"/>
                        </a:spcAft>
                      </a:pPr>
                      <a:r>
                        <a:rPr lang="fr-FR" sz="1200" dirty="0" err="1">
                          <a:effectLst/>
                          <a:latin typeface="Bell MT" panose="02020503060305020303" pitchFamily="18" charset="0"/>
                        </a:rPr>
                        <a:t>Brakna</a:t>
                      </a:r>
                      <a:endParaRPr lang="fr-FR" sz="1200"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.7672316</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.1577745</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gridSpan="2">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-1.29</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0.198</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.5127247</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1.148071</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r h="188915">
                <a:tc>
                  <a:txBody>
                    <a:bodyPr/>
                    <a:lstStyle/>
                    <a:p>
                      <a:pPr algn="ctr">
                        <a:lnSpc>
                          <a:spcPct val="107000"/>
                        </a:lnSpc>
                        <a:spcAft>
                          <a:spcPts val="0"/>
                        </a:spcAft>
                      </a:pPr>
                      <a:r>
                        <a:rPr lang="fr-FR" sz="1200" dirty="0">
                          <a:effectLst/>
                          <a:latin typeface="Bell MT" panose="02020503060305020303" pitchFamily="18" charset="0"/>
                        </a:rPr>
                        <a:t>Trarza</a:t>
                      </a:r>
                      <a:endParaRPr lang="fr-FR" sz="1200"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.2815313</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.0805453</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gridSpan="2">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-4.43</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0.000</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.1606942</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.4932341</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7"/>
                  </a:ext>
                </a:extLst>
              </a:tr>
              <a:tr h="210459">
                <a:tc>
                  <a:txBody>
                    <a:bodyPr/>
                    <a:lstStyle/>
                    <a:p>
                      <a:pPr algn="ctr">
                        <a:lnSpc>
                          <a:spcPct val="107000"/>
                        </a:lnSpc>
                        <a:spcAft>
                          <a:spcPts val="0"/>
                        </a:spcAft>
                      </a:pPr>
                      <a:r>
                        <a:rPr lang="fr-FR" sz="1200" dirty="0">
                          <a:effectLst/>
                          <a:latin typeface="Bell MT" panose="02020503060305020303" pitchFamily="18" charset="0"/>
                        </a:rPr>
                        <a:t>Adrar</a:t>
                      </a:r>
                      <a:endParaRPr lang="fr-FR" sz="1200"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.3528759</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.0960816</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gridSpan="2">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-3.83</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0.000</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.2069452</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.6017117</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8"/>
                  </a:ext>
                </a:extLst>
              </a:tr>
              <a:tr h="210459">
                <a:tc>
                  <a:txBody>
                    <a:bodyPr/>
                    <a:lstStyle/>
                    <a:p>
                      <a:pPr algn="ctr">
                        <a:lnSpc>
                          <a:spcPct val="107000"/>
                        </a:lnSpc>
                        <a:spcAft>
                          <a:spcPts val="0"/>
                        </a:spcAft>
                      </a:pPr>
                      <a:r>
                        <a:rPr lang="fr-FR" sz="1200" dirty="0" err="1">
                          <a:effectLst/>
                          <a:latin typeface="Bell MT" panose="02020503060305020303" pitchFamily="18" charset="0"/>
                        </a:rPr>
                        <a:t>Dakhlet</a:t>
                      </a:r>
                      <a:r>
                        <a:rPr lang="fr-FR" sz="1200" dirty="0">
                          <a:effectLst/>
                          <a:latin typeface="Bell MT" panose="02020503060305020303" pitchFamily="18" charset="0"/>
                        </a:rPr>
                        <a:t> </a:t>
                      </a:r>
                      <a:r>
                        <a:rPr lang="fr-FR" sz="1200" dirty="0" err="1">
                          <a:effectLst/>
                          <a:latin typeface="Bell MT" panose="02020503060305020303" pitchFamily="18" charset="0"/>
                        </a:rPr>
                        <a:t>nouadhibou</a:t>
                      </a:r>
                      <a:endParaRPr lang="fr-FR" sz="1200"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.2936663</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.1177833</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gridSpan="2">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-3.06</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0.002</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.1337997</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.6445446</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9"/>
                  </a:ext>
                </a:extLst>
              </a:tr>
              <a:tr h="210459">
                <a:tc>
                  <a:txBody>
                    <a:bodyPr/>
                    <a:lstStyle/>
                    <a:p>
                      <a:pPr algn="ctr">
                        <a:lnSpc>
                          <a:spcPct val="107000"/>
                        </a:lnSpc>
                        <a:spcAft>
                          <a:spcPts val="0"/>
                        </a:spcAft>
                      </a:pPr>
                      <a:r>
                        <a:rPr lang="fr-FR" sz="1200" dirty="0" err="1">
                          <a:effectLst/>
                          <a:latin typeface="Bell MT" panose="02020503060305020303" pitchFamily="18" charset="0"/>
                        </a:rPr>
                        <a:t>Tagant</a:t>
                      </a:r>
                      <a:endParaRPr lang="fr-FR" sz="1200"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.2383369</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.0720106</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gridSpan="2">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-4.75</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0.000</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.131829</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.4308952</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0"/>
                  </a:ext>
                </a:extLst>
              </a:tr>
              <a:tr h="210459">
                <a:tc>
                  <a:txBody>
                    <a:bodyPr/>
                    <a:lstStyle/>
                    <a:p>
                      <a:pPr algn="ctr">
                        <a:lnSpc>
                          <a:spcPct val="107000"/>
                        </a:lnSpc>
                        <a:spcAft>
                          <a:spcPts val="0"/>
                        </a:spcAft>
                      </a:pPr>
                      <a:r>
                        <a:rPr lang="fr-FR" sz="1200" dirty="0" err="1">
                          <a:effectLst/>
                          <a:latin typeface="Bell MT" panose="02020503060305020303" pitchFamily="18" charset="0"/>
                        </a:rPr>
                        <a:t>Guidimagha</a:t>
                      </a:r>
                      <a:endParaRPr lang="fr-FR" sz="1200"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.5327545</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.1213641</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gridSpan="2">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-2.76</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0.006</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.3408938</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.8325974</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1"/>
                  </a:ext>
                </a:extLst>
              </a:tr>
              <a:tr h="210459">
                <a:tc>
                  <a:txBody>
                    <a:bodyPr/>
                    <a:lstStyle/>
                    <a:p>
                      <a:pPr algn="ctr">
                        <a:lnSpc>
                          <a:spcPct val="107000"/>
                        </a:lnSpc>
                        <a:spcAft>
                          <a:spcPts val="0"/>
                        </a:spcAft>
                      </a:pPr>
                      <a:r>
                        <a:rPr lang="fr-FR" sz="1200" dirty="0" err="1">
                          <a:effectLst/>
                          <a:latin typeface="Bell MT" panose="02020503060305020303" pitchFamily="18" charset="0"/>
                        </a:rPr>
                        <a:t>Tiris</a:t>
                      </a:r>
                      <a:r>
                        <a:rPr lang="fr-FR" sz="1200" dirty="0">
                          <a:effectLst/>
                          <a:latin typeface="Bell MT" panose="02020503060305020303" pitchFamily="18" charset="0"/>
                        </a:rPr>
                        <a:t> </a:t>
                      </a:r>
                      <a:r>
                        <a:rPr lang="fr-FR" sz="1200" dirty="0" err="1">
                          <a:effectLst/>
                          <a:latin typeface="Bell MT" panose="02020503060305020303" pitchFamily="18" charset="0"/>
                        </a:rPr>
                        <a:t>zemour</a:t>
                      </a:r>
                      <a:r>
                        <a:rPr lang="fr-FR" sz="1200" dirty="0">
                          <a:effectLst/>
                          <a:latin typeface="Bell MT" panose="02020503060305020303" pitchFamily="18" charset="0"/>
                        </a:rPr>
                        <a:t> et </a:t>
                      </a:r>
                      <a:r>
                        <a:rPr lang="fr-FR" sz="1200" dirty="0" err="1">
                          <a:effectLst/>
                          <a:latin typeface="Bell MT" panose="02020503060305020303" pitchFamily="18" charset="0"/>
                        </a:rPr>
                        <a:t>inchiri</a:t>
                      </a:r>
                      <a:endParaRPr lang="fr-FR" sz="1200"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.4508423</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.1386216</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gridSpan="2">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-2.59</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0.010</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.2467764</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.8236557</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2"/>
                  </a:ext>
                </a:extLst>
              </a:tr>
              <a:tr h="146663">
                <a:tc>
                  <a:txBody>
                    <a:bodyPr/>
                    <a:lstStyle/>
                    <a:p>
                      <a:pPr algn="ctr">
                        <a:lnSpc>
                          <a:spcPct val="107000"/>
                        </a:lnSpc>
                        <a:spcAft>
                          <a:spcPts val="0"/>
                        </a:spcAft>
                      </a:pPr>
                      <a:r>
                        <a:rPr lang="fr-FR" sz="1200" dirty="0">
                          <a:effectLst/>
                          <a:latin typeface="Bell MT" panose="02020503060305020303" pitchFamily="18" charset="0"/>
                        </a:rPr>
                        <a:t>Nouakchott Ouest</a:t>
                      </a:r>
                      <a:endParaRPr lang="fr-FR" sz="1200"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.6962808</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.224489</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gridSpan="2">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-1.12</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0.262</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.3701239</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1.30985</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3"/>
                  </a:ext>
                </a:extLst>
              </a:tr>
              <a:tr h="210459">
                <a:tc>
                  <a:txBody>
                    <a:bodyPr/>
                    <a:lstStyle/>
                    <a:p>
                      <a:pPr algn="ctr">
                        <a:lnSpc>
                          <a:spcPct val="107000"/>
                        </a:lnSpc>
                        <a:spcAft>
                          <a:spcPts val="0"/>
                        </a:spcAft>
                      </a:pPr>
                      <a:r>
                        <a:rPr lang="fr-FR" sz="1200" dirty="0">
                          <a:effectLst/>
                          <a:latin typeface="Bell MT" panose="02020503060305020303" pitchFamily="18" charset="0"/>
                        </a:rPr>
                        <a:t>Nouakchott Nord</a:t>
                      </a:r>
                      <a:endParaRPr lang="fr-FR" sz="1200"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.3087435</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.0961338</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gridSpan="2">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-3.77</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0.000</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.1677097</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.5683783</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4"/>
                  </a:ext>
                </a:extLst>
              </a:tr>
              <a:tr h="210459">
                <a:tc>
                  <a:txBody>
                    <a:bodyPr/>
                    <a:lstStyle/>
                    <a:p>
                      <a:pPr algn="ctr">
                        <a:lnSpc>
                          <a:spcPct val="107000"/>
                        </a:lnSpc>
                        <a:spcAft>
                          <a:spcPts val="0"/>
                        </a:spcAft>
                      </a:pPr>
                      <a:r>
                        <a:rPr lang="fr-FR" sz="1200" dirty="0">
                          <a:effectLst/>
                          <a:latin typeface="Bell MT" panose="02020503060305020303" pitchFamily="18" charset="0"/>
                        </a:rPr>
                        <a:t>Nouakchott Sud</a:t>
                      </a:r>
                      <a:endParaRPr lang="fr-FR" sz="1200"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.349024</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.1039654</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gridSpan="2">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-3.53</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0.000</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.1946723</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.6257583</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5"/>
                  </a:ext>
                </a:extLst>
              </a:tr>
              <a:tr h="146663">
                <a:tc rowSpan="2">
                  <a:txBody>
                    <a:bodyPr/>
                    <a:lstStyle/>
                    <a:p>
                      <a:pPr algn="ctr">
                        <a:lnSpc>
                          <a:spcPct val="107000"/>
                        </a:lnSpc>
                        <a:spcAft>
                          <a:spcPts val="0"/>
                        </a:spcAft>
                      </a:pPr>
                      <a:r>
                        <a:rPr lang="fr-FR" sz="1200" b="1" dirty="0">
                          <a:effectLst/>
                          <a:latin typeface="Bell MT" panose="02020503060305020303" pitchFamily="18" charset="0"/>
                        </a:rPr>
                        <a:t>Méthode utilisé pour la cuisson</a:t>
                      </a:r>
                      <a:endParaRPr lang="fr-FR" sz="1200" b="1"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8">
                  <a:txBody>
                    <a:bodyPr/>
                    <a:lstStyle/>
                    <a:p>
                      <a:pPr algn="ctr">
                        <a:lnSpc>
                          <a:spcPct val="107000"/>
                        </a:lnSpc>
                        <a:spcAft>
                          <a:spcPts val="0"/>
                        </a:spcAft>
                      </a:pPr>
                      <a:r>
                        <a:rPr lang="fr-FR" sz="1200" b="0" dirty="0">
                          <a:effectLst/>
                          <a:latin typeface="Bell MT" panose="02020503060305020303" pitchFamily="18" charset="0"/>
                          <a:cs typeface="Times New Roman" panose="02020603050405020304" pitchFamily="18" charset="0"/>
                        </a:rPr>
                        <a:t>Référence</a:t>
                      </a:r>
                      <a:endParaRPr lang="fr-FR" sz="1200" b="0"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hMerge="1">
                  <a:txBody>
                    <a:bodyPr/>
                    <a:lstStyle/>
                    <a:p>
                      <a:endParaRPr lang=""/>
                    </a:p>
                  </a:txBody>
                  <a:tcPr/>
                </a:tc>
                <a:tc hMerge="1">
                  <a:txBody>
                    <a:bodyPr/>
                    <a:lstStyle/>
                    <a:p>
                      <a:endParaRPr lang=""/>
                    </a:p>
                  </a:txBody>
                  <a:tcPr/>
                </a:tc>
                <a:tc hMerge="1">
                  <a:txBody>
                    <a:bodyPr/>
                    <a:lstStyle/>
                    <a:p>
                      <a:endParaRPr lang=""/>
                    </a:p>
                  </a:txBody>
                  <a:tcPr/>
                </a:tc>
                <a:tc hMerge="1">
                  <a:txBody>
                    <a:bodyPr/>
                    <a:lstStyle/>
                    <a:p>
                      <a:endParaRPr lang=""/>
                    </a:p>
                  </a:txBody>
                  <a:tcPr/>
                </a:tc>
                <a:tc hMerge="1">
                  <a:txBody>
                    <a:bodyPr/>
                    <a:lstStyle/>
                    <a:p>
                      <a:endParaRPr lang=""/>
                    </a:p>
                  </a:txBody>
                  <a:tcPr/>
                </a:tc>
                <a:tc hMerge="1">
                  <a:txBody>
                    <a:bodyPr/>
                    <a:lstStyle/>
                    <a:p>
                      <a:endParaRPr lang=""/>
                    </a:p>
                  </a:txBody>
                  <a:tcPr/>
                </a:tc>
                <a:extLst>
                  <a:ext uri="{0D108BD9-81ED-4DB2-BD59-A6C34878D82A}">
                    <a16:rowId xmlns:a16="http://schemas.microsoft.com/office/drawing/2014/main" val="10016"/>
                  </a:ext>
                </a:extLst>
              </a:tr>
              <a:tr h="146663">
                <a:tc vMerge="1">
                  <a:txBody>
                    <a:bodyPr/>
                    <a:lstStyle/>
                    <a:p>
                      <a:endParaRPr lang=""/>
                    </a:p>
                  </a:txBody>
                  <a:tcPr/>
                </a:tc>
                <a:tc gridSpan="8">
                  <a:txBody>
                    <a:bodyPr/>
                    <a:lstStyle/>
                    <a:p>
                      <a:pPr algn="ctr">
                        <a:lnSpc>
                          <a:spcPct val="107000"/>
                        </a:lnSpc>
                        <a:spcAft>
                          <a:spcPts val="0"/>
                        </a:spcAft>
                      </a:pPr>
                      <a:r>
                        <a:rPr lang="fr-FR" sz="1200" b="0" dirty="0">
                          <a:effectLst/>
                          <a:latin typeface="Bell MT" panose="02020503060305020303" pitchFamily="18" charset="0"/>
                          <a:cs typeface="Times New Roman" panose="02020603050405020304" pitchFamily="18" charset="0"/>
                        </a:rPr>
                        <a:t>Gaz</a:t>
                      </a:r>
                      <a:endParaRPr lang="fr-FR" sz="1200" b="0"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hMerge="1">
                  <a:txBody>
                    <a:bodyPr/>
                    <a:lstStyle/>
                    <a:p>
                      <a:endParaRPr lang=""/>
                    </a:p>
                  </a:txBody>
                  <a:tcPr/>
                </a:tc>
                <a:tc hMerge="1">
                  <a:txBody>
                    <a:bodyPr/>
                    <a:lstStyle/>
                    <a:p>
                      <a:endParaRPr lang=""/>
                    </a:p>
                  </a:txBody>
                  <a:tcPr/>
                </a:tc>
                <a:tc hMerge="1">
                  <a:txBody>
                    <a:bodyPr/>
                    <a:lstStyle/>
                    <a:p>
                      <a:endParaRPr lang=""/>
                    </a:p>
                  </a:txBody>
                  <a:tcPr/>
                </a:tc>
                <a:tc hMerge="1">
                  <a:txBody>
                    <a:bodyPr/>
                    <a:lstStyle/>
                    <a:p>
                      <a:endParaRPr lang=""/>
                    </a:p>
                  </a:txBody>
                  <a:tcPr/>
                </a:tc>
                <a:tc hMerge="1">
                  <a:txBody>
                    <a:bodyPr/>
                    <a:lstStyle/>
                    <a:p>
                      <a:endParaRPr lang=""/>
                    </a:p>
                  </a:txBody>
                  <a:tcPr/>
                </a:tc>
                <a:tc hMerge="1">
                  <a:txBody>
                    <a:bodyPr/>
                    <a:lstStyle/>
                    <a:p>
                      <a:endParaRPr lang=""/>
                    </a:p>
                  </a:txBody>
                  <a:tcPr/>
                </a:tc>
                <a:extLst>
                  <a:ext uri="{0D108BD9-81ED-4DB2-BD59-A6C34878D82A}">
                    <a16:rowId xmlns:a16="http://schemas.microsoft.com/office/drawing/2014/main" val="10017"/>
                  </a:ext>
                </a:extLst>
              </a:tr>
              <a:tr h="210459">
                <a:tc>
                  <a:txBody>
                    <a:bodyPr/>
                    <a:lstStyle/>
                    <a:p>
                      <a:pPr algn="ctr">
                        <a:lnSpc>
                          <a:spcPct val="107000"/>
                        </a:lnSpc>
                        <a:spcAft>
                          <a:spcPts val="0"/>
                        </a:spcAft>
                      </a:pPr>
                      <a:r>
                        <a:rPr lang="fr-FR" sz="1200" b="1" kern="1200" dirty="0">
                          <a:solidFill>
                            <a:schemeClr val="tx1"/>
                          </a:solidFill>
                          <a:effectLst/>
                          <a:latin typeface="Bell MT" panose="02020503060305020303" pitchFamily="18" charset="0"/>
                          <a:ea typeface="+mn-ea"/>
                          <a:cs typeface="+mn-cs"/>
                        </a:rPr>
                        <a:t>É</a:t>
                      </a:r>
                      <a:r>
                        <a:rPr lang="fr-FR" sz="1200" dirty="0">
                          <a:effectLst/>
                          <a:latin typeface="Bell MT" panose="02020503060305020303" pitchFamily="18" charset="0"/>
                        </a:rPr>
                        <a:t>lectricité</a:t>
                      </a:r>
                      <a:endParaRPr lang="fr-FR" sz="1200"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1.28081</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.7416033</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gridSpan="2">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0.43</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0.669</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.4117464</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3.984189</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8"/>
                  </a:ext>
                </a:extLst>
              </a:tr>
              <a:tr h="210459">
                <a:tc>
                  <a:txBody>
                    <a:bodyPr/>
                    <a:lstStyle/>
                    <a:p>
                      <a:pPr algn="ctr">
                        <a:lnSpc>
                          <a:spcPct val="107000"/>
                        </a:lnSpc>
                        <a:spcAft>
                          <a:spcPts val="0"/>
                        </a:spcAft>
                      </a:pPr>
                      <a:r>
                        <a:rPr lang="fr-FR" sz="1200" dirty="0">
                          <a:effectLst/>
                          <a:latin typeface="Bell MT" panose="02020503060305020303" pitchFamily="18" charset="0"/>
                        </a:rPr>
                        <a:t>Charbon</a:t>
                      </a:r>
                      <a:endParaRPr lang="fr-FR" sz="1200"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1.346879</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.2029415</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gridSpan="2">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1.98</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0.048</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1.002475</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1.809605</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9"/>
                  </a:ext>
                </a:extLst>
              </a:tr>
              <a:tr h="210459">
                <a:tc>
                  <a:txBody>
                    <a:bodyPr/>
                    <a:lstStyle/>
                    <a:p>
                      <a:pPr algn="ctr">
                        <a:lnSpc>
                          <a:spcPct val="107000"/>
                        </a:lnSpc>
                        <a:spcAft>
                          <a:spcPts val="0"/>
                        </a:spcAft>
                      </a:pPr>
                      <a:r>
                        <a:rPr lang="fr-FR" sz="1200" dirty="0">
                          <a:effectLst/>
                          <a:latin typeface="Bell MT" panose="02020503060305020303" pitchFamily="18" charset="0"/>
                        </a:rPr>
                        <a:t>Bois</a:t>
                      </a:r>
                      <a:endParaRPr lang="fr-FR" sz="1200"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5.339692</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2.708162</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gridSpan="2">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3.30</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a:txBody>
                    <a:bodyPr/>
                    <a:lstStyle/>
                    <a:p>
                      <a:pPr algn="ctr">
                        <a:lnSpc>
                          <a:spcPct val="107000"/>
                        </a:lnSpc>
                        <a:spcAft>
                          <a:spcPts val="0"/>
                        </a:spcAft>
                      </a:pPr>
                      <a:r>
                        <a:rPr lang="fr-FR" sz="1200" b="1">
                          <a:effectLst/>
                          <a:latin typeface="Times New Roman" panose="02020603050405020304" pitchFamily="18" charset="0"/>
                          <a:cs typeface="Times New Roman" panose="02020603050405020304" pitchFamily="18" charset="0"/>
                        </a:rPr>
                        <a:t>0.001</a:t>
                      </a:r>
                      <a:endParaRPr lang="fr-FR" sz="1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1.976094</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effectLst/>
                          <a:latin typeface="Times New Roman" panose="02020603050405020304" pitchFamily="18" charset="0"/>
                          <a:cs typeface="Times New Roman" panose="02020603050405020304" pitchFamily="18" charset="0"/>
                        </a:rPr>
                        <a:t>14.42862</a:t>
                      </a:r>
                      <a:endParaRPr lang="fr-FR" sz="12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20"/>
                  </a:ext>
                </a:extLst>
              </a:tr>
            </a:tbl>
          </a:graphicData>
        </a:graphic>
      </p:graphicFrame>
      <p:sp>
        <p:nvSpPr>
          <p:cNvPr id="8" name="Rectangle 7"/>
          <p:cNvSpPr/>
          <p:nvPr/>
        </p:nvSpPr>
        <p:spPr>
          <a:xfrm>
            <a:off x="792406" y="4585215"/>
            <a:ext cx="6506027" cy="470642"/>
          </a:xfrm>
          <a:prstGeom prst="rect">
            <a:avLst/>
          </a:prstGeom>
        </p:spPr>
        <p:txBody>
          <a:bodyPr wrap="square">
            <a:spAutoFit/>
          </a:bodyPr>
          <a:lstStyle/>
          <a:p>
            <a:pPr marL="683895" algn="ctr">
              <a:lnSpc>
                <a:spcPct val="150000"/>
              </a:lnSpc>
            </a:pPr>
            <a:r>
              <a:rPr lang="fr-FR" i="1" dirty="0">
                <a:solidFill>
                  <a:srgbClr val="002060"/>
                </a:solidFill>
                <a:latin typeface="Bell MT" panose="02020503060305020303" pitchFamily="18" charset="0"/>
                <a:ea typeface="Calibri" panose="020F0502020204030204" pitchFamily="34" charset="0"/>
                <a:cs typeface="Times New Roman" panose="02020603050405020304" pitchFamily="18" charset="0"/>
              </a:rPr>
              <a:t>Source : Auteure sur la base de données de ESD 2019-2021</a:t>
            </a:r>
            <a:endParaRPr lang="fr-FR" dirty="0">
              <a:solidFill>
                <a:srgbClr val="002060"/>
              </a:solidFill>
              <a:latin typeface="Bell MT" panose="02020503060305020303"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5385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59195" y="-130769"/>
            <a:ext cx="4782459" cy="7106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rgbClr val="002060"/>
                </a:solidFill>
                <a:latin typeface="Times New Roman" panose="02020603050405020304" pitchFamily="18" charset="0"/>
                <a:cs typeface="Times New Roman" panose="02020603050405020304" pitchFamily="18" charset="0"/>
              </a:rPr>
              <a:t>Tableau 6: Les résultats de la régression logistique</a:t>
            </a:r>
            <a:endParaRPr lang="fr-FR" sz="1600" dirty="0">
              <a:solidFill>
                <a:srgbClr val="002060"/>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69065843"/>
              </p:ext>
            </p:extLst>
          </p:nvPr>
        </p:nvGraphicFramePr>
        <p:xfrm>
          <a:off x="490368" y="677721"/>
          <a:ext cx="8373977" cy="3956155"/>
        </p:xfrm>
        <a:graphic>
          <a:graphicData uri="http://schemas.openxmlformats.org/drawingml/2006/table">
            <a:tbl>
              <a:tblPr firstRow="1" firstCol="1" bandRow="1">
                <a:tableStyleId>{5C22544A-7EE6-4342-B048-85BDC9FD1C3A}</a:tableStyleId>
              </a:tblPr>
              <a:tblGrid>
                <a:gridCol w="2502739">
                  <a:extLst>
                    <a:ext uri="{9D8B030D-6E8A-4147-A177-3AD203B41FA5}">
                      <a16:colId xmlns:a16="http://schemas.microsoft.com/office/drawing/2014/main" val="20000"/>
                    </a:ext>
                  </a:extLst>
                </a:gridCol>
                <a:gridCol w="1332192">
                  <a:extLst>
                    <a:ext uri="{9D8B030D-6E8A-4147-A177-3AD203B41FA5}">
                      <a16:colId xmlns:a16="http://schemas.microsoft.com/office/drawing/2014/main" val="20001"/>
                    </a:ext>
                  </a:extLst>
                </a:gridCol>
                <a:gridCol w="714513">
                  <a:extLst>
                    <a:ext uri="{9D8B030D-6E8A-4147-A177-3AD203B41FA5}">
                      <a16:colId xmlns:a16="http://schemas.microsoft.com/office/drawing/2014/main" val="20002"/>
                    </a:ext>
                  </a:extLst>
                </a:gridCol>
                <a:gridCol w="932632">
                  <a:extLst>
                    <a:ext uri="{9D8B030D-6E8A-4147-A177-3AD203B41FA5}">
                      <a16:colId xmlns:a16="http://schemas.microsoft.com/office/drawing/2014/main" val="20003"/>
                    </a:ext>
                  </a:extLst>
                </a:gridCol>
                <a:gridCol w="714513">
                  <a:extLst>
                    <a:ext uri="{9D8B030D-6E8A-4147-A177-3AD203B41FA5}">
                      <a16:colId xmlns:a16="http://schemas.microsoft.com/office/drawing/2014/main" val="20004"/>
                    </a:ext>
                  </a:extLst>
                </a:gridCol>
                <a:gridCol w="1199632">
                  <a:extLst>
                    <a:ext uri="{9D8B030D-6E8A-4147-A177-3AD203B41FA5}">
                      <a16:colId xmlns:a16="http://schemas.microsoft.com/office/drawing/2014/main" val="20005"/>
                    </a:ext>
                  </a:extLst>
                </a:gridCol>
                <a:gridCol w="977756">
                  <a:extLst>
                    <a:ext uri="{9D8B030D-6E8A-4147-A177-3AD203B41FA5}">
                      <a16:colId xmlns:a16="http://schemas.microsoft.com/office/drawing/2014/main" val="20006"/>
                    </a:ext>
                  </a:extLst>
                </a:gridCol>
              </a:tblGrid>
              <a:tr h="200718">
                <a:tc rowSpan="2">
                  <a:txBody>
                    <a:bodyPr/>
                    <a:lstStyle/>
                    <a:p>
                      <a:pPr algn="ctr">
                        <a:lnSpc>
                          <a:spcPct val="107000"/>
                        </a:lnSpc>
                        <a:spcAft>
                          <a:spcPts val="0"/>
                        </a:spcAft>
                      </a:pPr>
                      <a:r>
                        <a:rPr lang="fr-FR" sz="1200" b="1" dirty="0">
                          <a:solidFill>
                            <a:schemeClr val="tx1">
                              <a:lumMod val="95000"/>
                              <a:lumOff val="5000"/>
                            </a:schemeClr>
                          </a:solidFill>
                          <a:effectLst/>
                          <a:latin typeface="Bell MT" panose="02020503060305020303" pitchFamily="18" charset="0"/>
                        </a:rPr>
                        <a:t>Statut matrimonial</a:t>
                      </a:r>
                      <a:endParaRPr lang="fr-FR" sz="1200" b="1" dirty="0">
                        <a:solidFill>
                          <a:schemeClr val="tx1">
                            <a:lumMod val="95000"/>
                            <a:lumOff val="5000"/>
                          </a:schemeClr>
                        </a:solidFill>
                        <a:effectLst/>
                        <a:latin typeface="Bell MT" panose="02020503060305020303"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6">
                  <a:txBody>
                    <a:bodyPr/>
                    <a:lstStyle/>
                    <a:p>
                      <a:pPr algn="ctr">
                        <a:lnSpc>
                          <a:spcPct val="107000"/>
                        </a:lnSpc>
                        <a:spcAft>
                          <a:spcPts val="0"/>
                        </a:spcAft>
                      </a:pPr>
                      <a:r>
                        <a:rPr lang="fr-FR" sz="1200" b="0" dirty="0">
                          <a:solidFill>
                            <a:schemeClr val="tx1">
                              <a:lumMod val="95000"/>
                              <a:lumOff val="5000"/>
                            </a:schemeClr>
                          </a:solidFill>
                          <a:effectLst/>
                          <a:latin typeface="Bell MT" panose="02020503060305020303" pitchFamily="18" charset="0"/>
                          <a:cs typeface="Times New Roman" panose="02020603050405020304" pitchFamily="18" charset="0"/>
                        </a:rPr>
                        <a:t>Référence</a:t>
                      </a:r>
                      <a:endParaRPr lang="fr-FR" sz="1200" b="0" dirty="0">
                        <a:solidFill>
                          <a:schemeClr val="tx1">
                            <a:lumMod val="95000"/>
                            <a:lumOff val="5000"/>
                          </a:schemeClr>
                        </a:solidFill>
                        <a:effectLst/>
                        <a:latin typeface="Bell MT" panose="02020503060305020303"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hMerge="1">
                  <a:txBody>
                    <a:bodyPr/>
                    <a:lstStyle/>
                    <a:p>
                      <a:endParaRPr lang=""/>
                    </a:p>
                  </a:txBody>
                  <a:tcPr/>
                </a:tc>
                <a:tc hMerge="1">
                  <a:txBody>
                    <a:bodyPr/>
                    <a:lstStyle/>
                    <a:p>
                      <a:endParaRPr lang=""/>
                    </a:p>
                  </a:txBody>
                  <a:tcPr/>
                </a:tc>
                <a:tc hMerge="1">
                  <a:txBody>
                    <a:bodyPr/>
                    <a:lstStyle/>
                    <a:p>
                      <a:endParaRPr lang=""/>
                    </a:p>
                  </a:txBody>
                  <a:tcPr/>
                </a:tc>
                <a:tc hMerge="1">
                  <a:txBody>
                    <a:bodyPr/>
                    <a:lstStyle/>
                    <a:p>
                      <a:endParaRPr lang=""/>
                    </a:p>
                  </a:txBody>
                  <a:tcPr/>
                </a:tc>
                <a:extLst>
                  <a:ext uri="{0D108BD9-81ED-4DB2-BD59-A6C34878D82A}">
                    <a16:rowId xmlns:a16="http://schemas.microsoft.com/office/drawing/2014/main" val="10000"/>
                  </a:ext>
                </a:extLst>
              </a:tr>
              <a:tr h="200718">
                <a:tc vMerge="1">
                  <a:txBody>
                    <a:bodyPr/>
                    <a:lstStyle/>
                    <a:p>
                      <a:endParaRPr lang=""/>
                    </a:p>
                  </a:txBody>
                  <a:tcPr/>
                </a:tc>
                <a:tc gridSpan="6">
                  <a:txBody>
                    <a:bodyPr/>
                    <a:lstStyle/>
                    <a:p>
                      <a:pPr algn="ctr">
                        <a:lnSpc>
                          <a:spcPct val="107000"/>
                        </a:lnSpc>
                        <a:spcAft>
                          <a:spcPts val="0"/>
                        </a:spcAft>
                      </a:pPr>
                      <a:r>
                        <a:rPr lang="fr-FR" sz="1200" b="0" dirty="0">
                          <a:solidFill>
                            <a:schemeClr val="tx1">
                              <a:lumMod val="95000"/>
                              <a:lumOff val="5000"/>
                            </a:schemeClr>
                          </a:solidFill>
                          <a:effectLst/>
                          <a:latin typeface="Bell MT" panose="02020503060305020303" pitchFamily="18" charset="0"/>
                          <a:cs typeface="Times New Roman" panose="02020603050405020304" pitchFamily="18" charset="0"/>
                        </a:rPr>
                        <a:t>Anciennement marié</a:t>
                      </a:r>
                      <a:endParaRPr lang="fr-FR" sz="1200" b="0" dirty="0">
                        <a:solidFill>
                          <a:schemeClr val="tx1">
                            <a:lumMod val="95000"/>
                            <a:lumOff val="5000"/>
                          </a:schemeClr>
                        </a:solidFill>
                        <a:effectLst/>
                        <a:latin typeface="Bell MT" panose="02020503060305020303"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hMerge="1">
                  <a:txBody>
                    <a:bodyPr/>
                    <a:lstStyle/>
                    <a:p>
                      <a:endParaRPr lang=""/>
                    </a:p>
                  </a:txBody>
                  <a:tcPr/>
                </a:tc>
                <a:tc hMerge="1">
                  <a:txBody>
                    <a:bodyPr/>
                    <a:lstStyle/>
                    <a:p>
                      <a:endParaRPr lang=""/>
                    </a:p>
                  </a:txBody>
                  <a:tcPr/>
                </a:tc>
                <a:tc hMerge="1">
                  <a:txBody>
                    <a:bodyPr/>
                    <a:lstStyle/>
                    <a:p>
                      <a:endParaRPr lang=""/>
                    </a:p>
                  </a:txBody>
                  <a:tcPr/>
                </a:tc>
                <a:tc hMerge="1">
                  <a:txBody>
                    <a:bodyPr/>
                    <a:lstStyle/>
                    <a:p>
                      <a:endParaRPr lang=""/>
                    </a:p>
                  </a:txBody>
                  <a:tcPr/>
                </a:tc>
                <a:extLst>
                  <a:ext uri="{0D108BD9-81ED-4DB2-BD59-A6C34878D82A}">
                    <a16:rowId xmlns:a16="http://schemas.microsoft.com/office/drawing/2014/main" val="10001"/>
                  </a:ext>
                </a:extLst>
              </a:tr>
              <a:tr h="200718">
                <a:tc>
                  <a:txBody>
                    <a:bodyPr/>
                    <a:lstStyle/>
                    <a:p>
                      <a:pPr algn="ctr">
                        <a:lnSpc>
                          <a:spcPct val="107000"/>
                        </a:lnSpc>
                        <a:spcAft>
                          <a:spcPts val="0"/>
                        </a:spcAft>
                      </a:pPr>
                      <a:r>
                        <a:rPr lang="fr-FR" sz="1200" b="0" dirty="0">
                          <a:solidFill>
                            <a:schemeClr val="tx1">
                              <a:lumMod val="95000"/>
                              <a:lumOff val="5000"/>
                            </a:schemeClr>
                          </a:solidFill>
                          <a:effectLst/>
                          <a:latin typeface="Bell MT" panose="02020503060305020303" pitchFamily="18" charset="0"/>
                        </a:rPr>
                        <a:t>Actuellement marié</a:t>
                      </a:r>
                      <a:endParaRPr lang="fr-FR" sz="1200" b="0" dirty="0">
                        <a:solidFill>
                          <a:schemeClr val="tx1">
                            <a:lumMod val="95000"/>
                            <a:lumOff val="5000"/>
                          </a:schemeClr>
                        </a:solidFill>
                        <a:effectLst/>
                        <a:latin typeface="Bell MT" panose="02020503060305020303"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.5996295</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.129496</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-2.37</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0.018</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.3926969</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.9156057</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200718">
                <a:tc rowSpan="2">
                  <a:txBody>
                    <a:bodyPr/>
                    <a:lstStyle/>
                    <a:p>
                      <a:pPr algn="ctr">
                        <a:lnSpc>
                          <a:spcPct val="107000"/>
                        </a:lnSpc>
                        <a:spcAft>
                          <a:spcPts val="0"/>
                        </a:spcAft>
                      </a:pPr>
                      <a:r>
                        <a:rPr lang="fr-FR" sz="1200" b="0" dirty="0">
                          <a:solidFill>
                            <a:schemeClr val="tx1">
                              <a:lumMod val="95000"/>
                              <a:lumOff val="5000"/>
                            </a:schemeClr>
                          </a:solidFill>
                          <a:effectLst/>
                          <a:latin typeface="Bell MT" panose="02020503060305020303" pitchFamily="18" charset="0"/>
                        </a:rPr>
                        <a:t>Différence d'éducation</a:t>
                      </a:r>
                      <a:endParaRPr lang="fr-FR" sz="1200" b="0" dirty="0">
                        <a:solidFill>
                          <a:schemeClr val="tx1">
                            <a:lumMod val="95000"/>
                            <a:lumOff val="5000"/>
                          </a:schemeClr>
                        </a:solidFill>
                        <a:effectLst/>
                        <a:latin typeface="Bell MT" panose="02020503060305020303"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6">
                  <a:txBody>
                    <a:bodyPr/>
                    <a:lstStyle/>
                    <a:p>
                      <a:pPr algn="ctr">
                        <a:lnSpc>
                          <a:spcPct val="107000"/>
                        </a:lnSpc>
                        <a:spcAft>
                          <a:spcPts val="0"/>
                        </a:spcAft>
                      </a:pPr>
                      <a:r>
                        <a:rPr lang="fr-FR" sz="1200" b="0" dirty="0">
                          <a:solidFill>
                            <a:schemeClr val="tx1">
                              <a:lumMod val="95000"/>
                              <a:lumOff val="5000"/>
                            </a:schemeClr>
                          </a:solidFill>
                          <a:effectLst/>
                          <a:latin typeface="Bell MT" panose="02020503060305020303" pitchFamily="18" charset="0"/>
                          <a:cs typeface="Times New Roman" panose="02020603050405020304" pitchFamily="18" charset="0"/>
                        </a:rPr>
                        <a:t>référence</a:t>
                      </a:r>
                      <a:endParaRPr lang="fr-FR" sz="1200" b="0" dirty="0">
                        <a:solidFill>
                          <a:schemeClr val="tx1">
                            <a:lumMod val="95000"/>
                            <a:lumOff val="5000"/>
                          </a:schemeClr>
                        </a:solidFill>
                        <a:effectLst/>
                        <a:latin typeface="Bell MT" panose="02020503060305020303"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hMerge="1">
                  <a:txBody>
                    <a:bodyPr/>
                    <a:lstStyle/>
                    <a:p>
                      <a:endParaRPr lang=""/>
                    </a:p>
                  </a:txBody>
                  <a:tcPr/>
                </a:tc>
                <a:tc hMerge="1">
                  <a:txBody>
                    <a:bodyPr/>
                    <a:lstStyle/>
                    <a:p>
                      <a:endParaRPr lang=""/>
                    </a:p>
                  </a:txBody>
                  <a:tcPr/>
                </a:tc>
                <a:tc hMerge="1">
                  <a:txBody>
                    <a:bodyPr/>
                    <a:lstStyle/>
                    <a:p>
                      <a:endParaRPr lang=""/>
                    </a:p>
                  </a:txBody>
                  <a:tcPr/>
                </a:tc>
                <a:tc hMerge="1">
                  <a:txBody>
                    <a:bodyPr/>
                    <a:lstStyle/>
                    <a:p>
                      <a:endParaRPr lang=""/>
                    </a:p>
                  </a:txBody>
                  <a:tcPr/>
                </a:tc>
                <a:extLst>
                  <a:ext uri="{0D108BD9-81ED-4DB2-BD59-A6C34878D82A}">
                    <a16:rowId xmlns:a16="http://schemas.microsoft.com/office/drawing/2014/main" val="10003"/>
                  </a:ext>
                </a:extLst>
              </a:tr>
              <a:tr h="200718">
                <a:tc vMerge="1">
                  <a:txBody>
                    <a:bodyPr/>
                    <a:lstStyle/>
                    <a:p>
                      <a:endParaRPr lang=""/>
                    </a:p>
                  </a:txBody>
                  <a:tcPr/>
                </a:tc>
                <a:tc gridSpan="6">
                  <a:txBody>
                    <a:bodyPr/>
                    <a:lstStyle/>
                    <a:p>
                      <a:pPr algn="ctr">
                        <a:lnSpc>
                          <a:spcPct val="107000"/>
                        </a:lnSpc>
                        <a:spcAft>
                          <a:spcPts val="0"/>
                        </a:spcAft>
                      </a:pPr>
                      <a:r>
                        <a:rPr lang="fr-FR" sz="1200" b="0" dirty="0">
                          <a:solidFill>
                            <a:schemeClr val="tx1">
                              <a:lumMod val="95000"/>
                              <a:lumOff val="5000"/>
                            </a:schemeClr>
                          </a:solidFill>
                          <a:effectLst/>
                          <a:latin typeface="Bell MT" panose="02020503060305020303" pitchFamily="18" charset="0"/>
                          <a:cs typeface="Times New Roman" panose="02020603050405020304" pitchFamily="18" charset="0"/>
                        </a:rPr>
                        <a:t>Le mari est plus instruit</a:t>
                      </a:r>
                      <a:endParaRPr lang="fr-FR" sz="1200" b="0" dirty="0">
                        <a:solidFill>
                          <a:schemeClr val="tx1">
                            <a:lumMod val="95000"/>
                            <a:lumOff val="5000"/>
                          </a:schemeClr>
                        </a:solidFill>
                        <a:effectLst/>
                        <a:latin typeface="Bell MT" panose="02020503060305020303"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hMerge="1">
                  <a:txBody>
                    <a:bodyPr/>
                    <a:lstStyle/>
                    <a:p>
                      <a:endParaRPr lang=""/>
                    </a:p>
                  </a:txBody>
                  <a:tcPr/>
                </a:tc>
                <a:tc hMerge="1">
                  <a:txBody>
                    <a:bodyPr/>
                    <a:lstStyle/>
                    <a:p>
                      <a:endParaRPr lang=""/>
                    </a:p>
                  </a:txBody>
                  <a:tcPr/>
                </a:tc>
                <a:tc hMerge="1">
                  <a:txBody>
                    <a:bodyPr/>
                    <a:lstStyle/>
                    <a:p>
                      <a:endParaRPr lang=""/>
                    </a:p>
                  </a:txBody>
                  <a:tcPr/>
                </a:tc>
                <a:tc hMerge="1">
                  <a:txBody>
                    <a:bodyPr/>
                    <a:lstStyle/>
                    <a:p>
                      <a:endParaRPr lang=""/>
                    </a:p>
                  </a:txBody>
                  <a:tcPr/>
                </a:tc>
                <a:extLst>
                  <a:ext uri="{0D108BD9-81ED-4DB2-BD59-A6C34878D82A}">
                    <a16:rowId xmlns:a16="http://schemas.microsoft.com/office/drawing/2014/main" val="10004"/>
                  </a:ext>
                </a:extLst>
              </a:tr>
              <a:tr h="278425">
                <a:tc>
                  <a:txBody>
                    <a:bodyPr/>
                    <a:lstStyle/>
                    <a:p>
                      <a:pPr algn="ctr">
                        <a:lnSpc>
                          <a:spcPct val="107000"/>
                        </a:lnSpc>
                        <a:spcAft>
                          <a:spcPts val="0"/>
                        </a:spcAft>
                      </a:pPr>
                      <a:r>
                        <a:rPr lang="fr-FR" sz="1200" b="0" dirty="0">
                          <a:solidFill>
                            <a:schemeClr val="tx1">
                              <a:lumMod val="95000"/>
                              <a:lumOff val="5000"/>
                            </a:schemeClr>
                          </a:solidFill>
                          <a:effectLst/>
                          <a:latin typeface="Bell MT" panose="02020503060305020303" pitchFamily="18" charset="0"/>
                        </a:rPr>
                        <a:t>La femme est plus instruit</a:t>
                      </a:r>
                      <a:endParaRPr lang="fr-FR" sz="1200" b="0" dirty="0">
                        <a:solidFill>
                          <a:schemeClr val="tx1">
                            <a:lumMod val="95000"/>
                            <a:lumOff val="5000"/>
                          </a:schemeClr>
                        </a:solidFill>
                        <a:effectLst/>
                        <a:latin typeface="Bell MT" panose="02020503060305020303"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.9715557</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.1549777</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a:solidFill>
                            <a:schemeClr val="tx1">
                              <a:lumMod val="95000"/>
                              <a:lumOff val="5000"/>
                            </a:schemeClr>
                          </a:solidFill>
                          <a:effectLst/>
                          <a:latin typeface="Times New Roman" panose="02020603050405020304" pitchFamily="18" charset="0"/>
                          <a:cs typeface="Times New Roman" panose="02020603050405020304" pitchFamily="18" charset="0"/>
                        </a:rPr>
                        <a:t>-0.18</a:t>
                      </a:r>
                      <a:endParaRPr lang="fr-FR" sz="1200" b="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0.856</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a:solidFill>
                            <a:schemeClr val="tx1">
                              <a:lumMod val="95000"/>
                              <a:lumOff val="5000"/>
                            </a:schemeClr>
                          </a:solidFill>
                          <a:effectLst/>
                          <a:latin typeface="Times New Roman" panose="02020603050405020304" pitchFamily="18" charset="0"/>
                          <a:cs typeface="Times New Roman" panose="02020603050405020304" pitchFamily="18" charset="0"/>
                        </a:rPr>
                        <a:t>.7107033</a:t>
                      </a:r>
                      <a:endParaRPr lang="fr-FR" sz="1200" b="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a:solidFill>
                            <a:schemeClr val="tx1">
                              <a:lumMod val="95000"/>
                              <a:lumOff val="5000"/>
                            </a:schemeClr>
                          </a:solidFill>
                          <a:effectLst/>
                          <a:latin typeface="Times New Roman" panose="02020603050405020304" pitchFamily="18" charset="0"/>
                          <a:cs typeface="Times New Roman" panose="02020603050405020304" pitchFamily="18" charset="0"/>
                        </a:rPr>
                        <a:t>1.32815</a:t>
                      </a:r>
                      <a:endParaRPr lang="fr-FR" sz="1200" b="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5"/>
                  </a:ext>
                </a:extLst>
              </a:tr>
              <a:tr h="278425">
                <a:tc>
                  <a:txBody>
                    <a:bodyPr/>
                    <a:lstStyle/>
                    <a:p>
                      <a:pPr algn="ctr">
                        <a:lnSpc>
                          <a:spcPct val="107000"/>
                        </a:lnSpc>
                        <a:spcAft>
                          <a:spcPts val="0"/>
                        </a:spcAft>
                      </a:pPr>
                      <a:r>
                        <a:rPr lang="fr-FR" sz="1200" b="0" dirty="0">
                          <a:solidFill>
                            <a:schemeClr val="tx1">
                              <a:lumMod val="95000"/>
                              <a:lumOff val="5000"/>
                            </a:schemeClr>
                          </a:solidFill>
                          <a:effectLst/>
                          <a:latin typeface="Bell MT" panose="02020503060305020303" pitchFamily="18" charset="0"/>
                        </a:rPr>
                        <a:t>Même niveau d'étude</a:t>
                      </a:r>
                      <a:endParaRPr lang="fr-FR" sz="1200" b="0" dirty="0">
                        <a:solidFill>
                          <a:schemeClr val="tx1">
                            <a:lumMod val="95000"/>
                            <a:lumOff val="5000"/>
                          </a:schemeClr>
                        </a:solidFill>
                        <a:effectLst/>
                        <a:latin typeface="Bell MT" panose="02020503060305020303"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.3613133</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.1606115</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-2.29</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0.022</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.1511843</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.8634978</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6"/>
                  </a:ext>
                </a:extLst>
              </a:tr>
              <a:tr h="200718">
                <a:tc>
                  <a:txBody>
                    <a:bodyPr/>
                    <a:lstStyle/>
                    <a:p>
                      <a:pPr algn="ctr">
                        <a:lnSpc>
                          <a:spcPct val="107000"/>
                        </a:lnSpc>
                        <a:spcAft>
                          <a:spcPts val="0"/>
                        </a:spcAft>
                      </a:pPr>
                      <a:r>
                        <a:rPr lang="fr-FR" sz="1200" b="0" dirty="0">
                          <a:solidFill>
                            <a:schemeClr val="tx1">
                              <a:lumMod val="95000"/>
                              <a:lumOff val="5000"/>
                            </a:schemeClr>
                          </a:solidFill>
                          <a:effectLst/>
                          <a:latin typeface="Bell MT" panose="02020503060305020303" pitchFamily="18" charset="0"/>
                        </a:rPr>
                        <a:t>Aucun d’entre eux n’est instruit</a:t>
                      </a:r>
                      <a:endParaRPr lang="fr-FR" sz="1200" b="0" dirty="0">
                        <a:solidFill>
                          <a:schemeClr val="tx1">
                            <a:lumMod val="95000"/>
                            <a:lumOff val="5000"/>
                          </a:schemeClr>
                        </a:solidFill>
                        <a:effectLst/>
                        <a:latin typeface="Bell MT" panose="02020503060305020303"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1.118046</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.220966</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0.56</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a:solidFill>
                            <a:schemeClr val="tx1">
                              <a:lumMod val="95000"/>
                              <a:lumOff val="5000"/>
                            </a:schemeClr>
                          </a:solidFill>
                          <a:effectLst/>
                          <a:latin typeface="Times New Roman" panose="02020603050405020304" pitchFamily="18" charset="0"/>
                          <a:cs typeface="Times New Roman" panose="02020603050405020304" pitchFamily="18" charset="0"/>
                        </a:rPr>
                        <a:t>0.572</a:t>
                      </a:r>
                      <a:endParaRPr lang="fr-FR" sz="1200" b="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a:solidFill>
                            <a:schemeClr val="tx1">
                              <a:lumMod val="95000"/>
                              <a:lumOff val="5000"/>
                            </a:schemeClr>
                          </a:solidFill>
                          <a:effectLst/>
                          <a:latin typeface="Times New Roman" panose="02020603050405020304" pitchFamily="18" charset="0"/>
                          <a:cs typeface="Times New Roman" panose="02020603050405020304" pitchFamily="18" charset="0"/>
                        </a:rPr>
                        <a:t>.7589825</a:t>
                      </a:r>
                      <a:endParaRPr lang="fr-FR" sz="1200" b="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1.646978</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7"/>
                  </a:ext>
                </a:extLst>
              </a:tr>
              <a:tr h="200718">
                <a:tc rowSpan="2">
                  <a:txBody>
                    <a:bodyPr/>
                    <a:lstStyle/>
                    <a:p>
                      <a:pPr algn="ctr">
                        <a:lnSpc>
                          <a:spcPct val="107000"/>
                        </a:lnSpc>
                        <a:spcAft>
                          <a:spcPts val="0"/>
                        </a:spcAft>
                      </a:pPr>
                      <a:r>
                        <a:rPr lang="fr-FR" sz="1200" b="1" dirty="0">
                          <a:solidFill>
                            <a:schemeClr val="tx1">
                              <a:lumMod val="95000"/>
                              <a:lumOff val="5000"/>
                            </a:schemeClr>
                          </a:solidFill>
                          <a:effectLst/>
                          <a:latin typeface="Bell MT" panose="02020503060305020303" pitchFamily="18" charset="0"/>
                        </a:rPr>
                        <a:t>Exposition au media</a:t>
                      </a:r>
                      <a:endParaRPr lang="fr-FR" sz="1200" b="1" dirty="0">
                        <a:solidFill>
                          <a:schemeClr val="tx1">
                            <a:lumMod val="95000"/>
                            <a:lumOff val="5000"/>
                          </a:schemeClr>
                        </a:solidFill>
                        <a:effectLst/>
                        <a:latin typeface="Bell MT" panose="02020503060305020303"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6">
                  <a:txBody>
                    <a:bodyPr/>
                    <a:lstStyle/>
                    <a:p>
                      <a:pPr algn="ctr">
                        <a:lnSpc>
                          <a:spcPct val="107000"/>
                        </a:lnSpc>
                        <a:spcAft>
                          <a:spcPts val="0"/>
                        </a:spcAft>
                      </a:pPr>
                      <a:r>
                        <a:rPr lang="fr-FR" sz="1200" b="0" dirty="0">
                          <a:solidFill>
                            <a:schemeClr val="tx1">
                              <a:lumMod val="95000"/>
                              <a:lumOff val="5000"/>
                            </a:schemeClr>
                          </a:solidFill>
                          <a:effectLst/>
                          <a:latin typeface="Bell MT" panose="02020503060305020303" pitchFamily="18" charset="0"/>
                          <a:cs typeface="Times New Roman" panose="02020603050405020304" pitchFamily="18" charset="0"/>
                        </a:rPr>
                        <a:t>Référence</a:t>
                      </a:r>
                      <a:endParaRPr lang="fr-FR" sz="1200" b="0" dirty="0">
                        <a:solidFill>
                          <a:schemeClr val="tx1">
                            <a:lumMod val="95000"/>
                            <a:lumOff val="5000"/>
                          </a:schemeClr>
                        </a:solidFill>
                        <a:effectLst/>
                        <a:latin typeface="Bell MT" panose="02020503060305020303"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hMerge="1">
                  <a:txBody>
                    <a:bodyPr/>
                    <a:lstStyle/>
                    <a:p>
                      <a:endParaRPr lang=""/>
                    </a:p>
                  </a:txBody>
                  <a:tcPr/>
                </a:tc>
                <a:tc hMerge="1">
                  <a:txBody>
                    <a:bodyPr/>
                    <a:lstStyle/>
                    <a:p>
                      <a:endParaRPr lang=""/>
                    </a:p>
                  </a:txBody>
                  <a:tcPr/>
                </a:tc>
                <a:tc hMerge="1">
                  <a:txBody>
                    <a:bodyPr/>
                    <a:lstStyle/>
                    <a:p>
                      <a:endParaRPr lang=""/>
                    </a:p>
                  </a:txBody>
                  <a:tcPr/>
                </a:tc>
                <a:tc hMerge="1">
                  <a:txBody>
                    <a:bodyPr/>
                    <a:lstStyle/>
                    <a:p>
                      <a:endParaRPr lang=""/>
                    </a:p>
                  </a:txBody>
                  <a:tcPr/>
                </a:tc>
                <a:extLst>
                  <a:ext uri="{0D108BD9-81ED-4DB2-BD59-A6C34878D82A}">
                    <a16:rowId xmlns:a16="http://schemas.microsoft.com/office/drawing/2014/main" val="10008"/>
                  </a:ext>
                </a:extLst>
              </a:tr>
              <a:tr h="200718">
                <a:tc vMerge="1">
                  <a:txBody>
                    <a:bodyPr/>
                    <a:lstStyle/>
                    <a:p>
                      <a:endParaRPr lang=""/>
                    </a:p>
                  </a:txBody>
                  <a:tcPr/>
                </a:tc>
                <a:tc gridSpan="6">
                  <a:txBody>
                    <a:bodyPr/>
                    <a:lstStyle/>
                    <a:p>
                      <a:pPr algn="ctr">
                        <a:lnSpc>
                          <a:spcPct val="107000"/>
                        </a:lnSpc>
                        <a:spcAft>
                          <a:spcPts val="0"/>
                        </a:spcAft>
                      </a:pPr>
                      <a:r>
                        <a:rPr lang="fr-FR" sz="1200" b="0" dirty="0">
                          <a:solidFill>
                            <a:schemeClr val="tx1">
                              <a:lumMod val="95000"/>
                              <a:lumOff val="5000"/>
                            </a:schemeClr>
                          </a:solidFill>
                          <a:effectLst/>
                          <a:latin typeface="Bell MT" panose="02020503060305020303" pitchFamily="18" charset="0"/>
                          <a:cs typeface="Times New Roman" panose="02020603050405020304" pitchFamily="18" charset="0"/>
                        </a:rPr>
                        <a:t>Non exposée</a:t>
                      </a:r>
                      <a:endParaRPr lang="fr-FR" sz="1200" b="0" dirty="0">
                        <a:solidFill>
                          <a:schemeClr val="tx1">
                            <a:lumMod val="95000"/>
                            <a:lumOff val="5000"/>
                          </a:schemeClr>
                        </a:solidFill>
                        <a:effectLst/>
                        <a:latin typeface="Bell MT" panose="02020503060305020303"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hMerge="1">
                  <a:txBody>
                    <a:bodyPr/>
                    <a:lstStyle/>
                    <a:p>
                      <a:endParaRPr lang=""/>
                    </a:p>
                  </a:txBody>
                  <a:tcPr/>
                </a:tc>
                <a:tc hMerge="1">
                  <a:txBody>
                    <a:bodyPr/>
                    <a:lstStyle/>
                    <a:p>
                      <a:endParaRPr lang=""/>
                    </a:p>
                  </a:txBody>
                  <a:tcPr/>
                </a:tc>
                <a:tc hMerge="1">
                  <a:txBody>
                    <a:bodyPr/>
                    <a:lstStyle/>
                    <a:p>
                      <a:endParaRPr lang=""/>
                    </a:p>
                  </a:txBody>
                  <a:tcPr/>
                </a:tc>
                <a:tc hMerge="1">
                  <a:txBody>
                    <a:bodyPr/>
                    <a:lstStyle/>
                    <a:p>
                      <a:endParaRPr lang=""/>
                    </a:p>
                  </a:txBody>
                  <a:tcPr/>
                </a:tc>
                <a:extLst>
                  <a:ext uri="{0D108BD9-81ED-4DB2-BD59-A6C34878D82A}">
                    <a16:rowId xmlns:a16="http://schemas.microsoft.com/office/drawing/2014/main" val="10009"/>
                  </a:ext>
                </a:extLst>
              </a:tr>
              <a:tr h="278425">
                <a:tc>
                  <a:txBody>
                    <a:bodyPr/>
                    <a:lstStyle/>
                    <a:p>
                      <a:pPr algn="ctr">
                        <a:lnSpc>
                          <a:spcPct val="107000"/>
                        </a:lnSpc>
                        <a:spcAft>
                          <a:spcPts val="0"/>
                        </a:spcAft>
                      </a:pPr>
                      <a:r>
                        <a:rPr lang="fr-FR" sz="1200" b="0" dirty="0">
                          <a:solidFill>
                            <a:schemeClr val="tx1">
                              <a:lumMod val="95000"/>
                              <a:lumOff val="5000"/>
                            </a:schemeClr>
                          </a:solidFill>
                          <a:effectLst/>
                          <a:latin typeface="Bell MT" panose="02020503060305020303" pitchFamily="18" charset="0"/>
                        </a:rPr>
                        <a:t>Fortement</a:t>
                      </a:r>
                      <a:endParaRPr lang="fr-FR" sz="1200" b="0" dirty="0">
                        <a:solidFill>
                          <a:schemeClr val="tx1">
                            <a:lumMod val="95000"/>
                            <a:lumOff val="5000"/>
                          </a:schemeClr>
                        </a:solidFill>
                        <a:effectLst/>
                        <a:latin typeface="Bell MT" panose="02020503060305020303"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2.891226</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1.095476</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2.80</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0.005</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1.37583</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a:solidFill>
                            <a:schemeClr val="tx1">
                              <a:lumMod val="95000"/>
                              <a:lumOff val="5000"/>
                            </a:schemeClr>
                          </a:solidFill>
                          <a:effectLst/>
                          <a:latin typeface="Times New Roman" panose="02020603050405020304" pitchFamily="18" charset="0"/>
                          <a:cs typeface="Times New Roman" panose="02020603050405020304" pitchFamily="18" charset="0"/>
                        </a:rPr>
                        <a:t>6.075743</a:t>
                      </a:r>
                      <a:endParaRPr lang="fr-FR" sz="1200" b="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0"/>
                  </a:ext>
                </a:extLst>
              </a:tr>
              <a:tr h="278425">
                <a:tc>
                  <a:txBody>
                    <a:bodyPr/>
                    <a:lstStyle/>
                    <a:p>
                      <a:pPr algn="ctr">
                        <a:lnSpc>
                          <a:spcPct val="107000"/>
                        </a:lnSpc>
                        <a:spcAft>
                          <a:spcPts val="0"/>
                        </a:spcAft>
                      </a:pPr>
                      <a:r>
                        <a:rPr lang="fr-FR" sz="1200" b="0" dirty="0">
                          <a:solidFill>
                            <a:schemeClr val="tx1">
                              <a:lumMod val="95000"/>
                              <a:lumOff val="5000"/>
                            </a:schemeClr>
                          </a:solidFill>
                          <a:effectLst/>
                          <a:latin typeface="Bell MT" panose="02020503060305020303" pitchFamily="18" charset="0"/>
                        </a:rPr>
                        <a:t>Moyen</a:t>
                      </a:r>
                      <a:endParaRPr lang="fr-FR" sz="1200" b="0" dirty="0">
                        <a:solidFill>
                          <a:schemeClr val="tx1">
                            <a:lumMod val="95000"/>
                            <a:lumOff val="5000"/>
                          </a:schemeClr>
                        </a:solidFill>
                        <a:effectLst/>
                        <a:latin typeface="Bell MT" panose="02020503060305020303"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1.343455</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a:solidFill>
                            <a:schemeClr val="tx1">
                              <a:lumMod val="95000"/>
                              <a:lumOff val="5000"/>
                            </a:schemeClr>
                          </a:solidFill>
                          <a:effectLst/>
                          <a:latin typeface="Times New Roman" panose="02020603050405020304" pitchFamily="18" charset="0"/>
                          <a:cs typeface="Times New Roman" panose="02020603050405020304" pitchFamily="18" charset="0"/>
                        </a:rPr>
                        <a:t>.2825602</a:t>
                      </a:r>
                      <a:endParaRPr lang="fr-FR" sz="1200" b="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1.40</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0.160</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.8896017</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2.028854</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1"/>
                  </a:ext>
                </a:extLst>
              </a:tr>
              <a:tr h="278425">
                <a:tc>
                  <a:txBody>
                    <a:bodyPr/>
                    <a:lstStyle/>
                    <a:p>
                      <a:pPr algn="ctr">
                        <a:lnSpc>
                          <a:spcPct val="107000"/>
                        </a:lnSpc>
                        <a:spcAft>
                          <a:spcPts val="0"/>
                        </a:spcAft>
                      </a:pPr>
                      <a:r>
                        <a:rPr lang="fr-FR" sz="1200" b="0" dirty="0">
                          <a:solidFill>
                            <a:schemeClr val="tx1">
                              <a:lumMod val="95000"/>
                              <a:lumOff val="5000"/>
                            </a:schemeClr>
                          </a:solidFill>
                          <a:effectLst/>
                          <a:latin typeface="Bell MT" panose="02020503060305020303" pitchFamily="18" charset="0"/>
                        </a:rPr>
                        <a:t>Faible</a:t>
                      </a:r>
                      <a:endParaRPr lang="fr-FR" sz="1200" b="0" dirty="0">
                        <a:solidFill>
                          <a:schemeClr val="tx1">
                            <a:lumMod val="95000"/>
                            <a:lumOff val="5000"/>
                          </a:schemeClr>
                        </a:solidFill>
                        <a:effectLst/>
                        <a:latin typeface="Bell MT" panose="02020503060305020303"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1.42094</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a:solidFill>
                            <a:schemeClr val="tx1">
                              <a:lumMod val="95000"/>
                              <a:lumOff val="5000"/>
                            </a:schemeClr>
                          </a:solidFill>
                          <a:effectLst/>
                          <a:latin typeface="Times New Roman" panose="02020603050405020304" pitchFamily="18" charset="0"/>
                          <a:cs typeface="Times New Roman" panose="02020603050405020304" pitchFamily="18" charset="0"/>
                        </a:rPr>
                        <a:t>.1861269</a:t>
                      </a:r>
                      <a:endParaRPr lang="fr-FR" sz="1200" b="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2.68</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0.007</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1.099203</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1.836849</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2"/>
                  </a:ext>
                </a:extLst>
              </a:tr>
              <a:tr h="200718">
                <a:tc rowSpan="2">
                  <a:txBody>
                    <a:bodyPr/>
                    <a:lstStyle/>
                    <a:p>
                      <a:pPr algn="ctr">
                        <a:lnSpc>
                          <a:spcPct val="107000"/>
                        </a:lnSpc>
                        <a:spcAft>
                          <a:spcPts val="0"/>
                        </a:spcAft>
                      </a:pPr>
                      <a:r>
                        <a:rPr lang="fr-FR" sz="1200" b="1" dirty="0">
                          <a:solidFill>
                            <a:schemeClr val="tx1">
                              <a:lumMod val="95000"/>
                              <a:lumOff val="5000"/>
                            </a:schemeClr>
                          </a:solidFill>
                          <a:effectLst/>
                          <a:latin typeface="Bell MT" panose="02020503060305020303" pitchFamily="18" charset="0"/>
                        </a:rPr>
                        <a:t>Le père de la femme battait sa mère</a:t>
                      </a:r>
                      <a:endParaRPr lang="fr-FR" sz="1200" b="1" dirty="0">
                        <a:solidFill>
                          <a:schemeClr val="tx1">
                            <a:lumMod val="95000"/>
                            <a:lumOff val="5000"/>
                          </a:schemeClr>
                        </a:solidFill>
                        <a:effectLst/>
                        <a:latin typeface="Bell MT" panose="02020503060305020303"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6">
                  <a:txBody>
                    <a:bodyPr/>
                    <a:lstStyle/>
                    <a:p>
                      <a:pPr algn="ctr">
                        <a:lnSpc>
                          <a:spcPct val="107000"/>
                        </a:lnSpc>
                        <a:spcAft>
                          <a:spcPts val="0"/>
                        </a:spcAft>
                      </a:pPr>
                      <a:r>
                        <a:rPr lang="fr-FR" sz="1200" b="0" dirty="0">
                          <a:solidFill>
                            <a:schemeClr val="tx1">
                              <a:lumMod val="95000"/>
                              <a:lumOff val="5000"/>
                            </a:schemeClr>
                          </a:solidFill>
                          <a:effectLst/>
                          <a:latin typeface="Bell MT" panose="02020503060305020303" pitchFamily="18" charset="0"/>
                          <a:cs typeface="Times New Roman" panose="02020603050405020304" pitchFamily="18" charset="0"/>
                        </a:rPr>
                        <a:t>Référence</a:t>
                      </a:r>
                      <a:endParaRPr lang="fr-FR" sz="1200" b="0" dirty="0">
                        <a:solidFill>
                          <a:schemeClr val="tx1">
                            <a:lumMod val="95000"/>
                            <a:lumOff val="5000"/>
                          </a:schemeClr>
                        </a:solidFill>
                        <a:effectLst/>
                        <a:latin typeface="Bell MT" panose="02020503060305020303"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hMerge="1">
                  <a:txBody>
                    <a:bodyPr/>
                    <a:lstStyle/>
                    <a:p>
                      <a:endParaRPr lang=""/>
                    </a:p>
                  </a:txBody>
                  <a:tcPr/>
                </a:tc>
                <a:tc hMerge="1">
                  <a:txBody>
                    <a:bodyPr/>
                    <a:lstStyle/>
                    <a:p>
                      <a:endParaRPr lang=""/>
                    </a:p>
                  </a:txBody>
                  <a:tcPr/>
                </a:tc>
                <a:tc hMerge="1">
                  <a:txBody>
                    <a:bodyPr/>
                    <a:lstStyle/>
                    <a:p>
                      <a:endParaRPr lang=""/>
                    </a:p>
                  </a:txBody>
                  <a:tcPr/>
                </a:tc>
                <a:tc hMerge="1">
                  <a:txBody>
                    <a:bodyPr/>
                    <a:lstStyle/>
                    <a:p>
                      <a:endParaRPr lang=""/>
                    </a:p>
                  </a:txBody>
                  <a:tcPr/>
                </a:tc>
                <a:extLst>
                  <a:ext uri="{0D108BD9-81ED-4DB2-BD59-A6C34878D82A}">
                    <a16:rowId xmlns:a16="http://schemas.microsoft.com/office/drawing/2014/main" val="10013"/>
                  </a:ext>
                </a:extLst>
              </a:tr>
              <a:tr h="200718">
                <a:tc vMerge="1">
                  <a:txBody>
                    <a:bodyPr/>
                    <a:lstStyle/>
                    <a:p>
                      <a:endParaRPr lang=""/>
                    </a:p>
                  </a:txBody>
                  <a:tcPr/>
                </a:tc>
                <a:tc gridSpan="6">
                  <a:txBody>
                    <a:bodyPr/>
                    <a:lstStyle/>
                    <a:p>
                      <a:pPr algn="ctr">
                        <a:lnSpc>
                          <a:spcPct val="107000"/>
                        </a:lnSpc>
                        <a:spcAft>
                          <a:spcPts val="0"/>
                        </a:spcAft>
                      </a:pPr>
                      <a:r>
                        <a:rPr lang="fr-FR" sz="1200" b="0" dirty="0">
                          <a:solidFill>
                            <a:schemeClr val="tx1">
                              <a:lumMod val="95000"/>
                              <a:lumOff val="5000"/>
                            </a:schemeClr>
                          </a:solidFill>
                          <a:effectLst/>
                          <a:latin typeface="Bell MT" panose="02020503060305020303" pitchFamily="18" charset="0"/>
                          <a:cs typeface="Times New Roman" panose="02020603050405020304" pitchFamily="18" charset="0"/>
                        </a:rPr>
                        <a:t>Non</a:t>
                      </a:r>
                      <a:endParaRPr lang="fr-FR" sz="1200" b="0" dirty="0">
                        <a:solidFill>
                          <a:schemeClr val="tx1">
                            <a:lumMod val="95000"/>
                            <a:lumOff val="5000"/>
                          </a:schemeClr>
                        </a:solidFill>
                        <a:effectLst/>
                        <a:latin typeface="Bell MT" panose="02020503060305020303"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hMerge="1">
                  <a:txBody>
                    <a:bodyPr/>
                    <a:lstStyle/>
                    <a:p>
                      <a:endParaRPr lang=""/>
                    </a:p>
                  </a:txBody>
                  <a:tcPr/>
                </a:tc>
                <a:tc hMerge="1">
                  <a:txBody>
                    <a:bodyPr/>
                    <a:lstStyle/>
                    <a:p>
                      <a:endParaRPr lang=""/>
                    </a:p>
                  </a:txBody>
                  <a:tcPr/>
                </a:tc>
                <a:tc hMerge="1">
                  <a:txBody>
                    <a:bodyPr/>
                    <a:lstStyle/>
                    <a:p>
                      <a:endParaRPr lang=""/>
                    </a:p>
                  </a:txBody>
                  <a:tcPr/>
                </a:tc>
                <a:tc hMerge="1">
                  <a:txBody>
                    <a:bodyPr/>
                    <a:lstStyle/>
                    <a:p>
                      <a:endParaRPr lang=""/>
                    </a:p>
                  </a:txBody>
                  <a:tcPr/>
                </a:tc>
                <a:extLst>
                  <a:ext uri="{0D108BD9-81ED-4DB2-BD59-A6C34878D82A}">
                    <a16:rowId xmlns:a16="http://schemas.microsoft.com/office/drawing/2014/main" val="10014"/>
                  </a:ext>
                </a:extLst>
              </a:tr>
              <a:tr h="278425">
                <a:tc>
                  <a:txBody>
                    <a:bodyPr/>
                    <a:lstStyle/>
                    <a:p>
                      <a:pPr algn="ctr">
                        <a:lnSpc>
                          <a:spcPct val="107000"/>
                        </a:lnSpc>
                        <a:spcAft>
                          <a:spcPts val="0"/>
                        </a:spcAft>
                      </a:pPr>
                      <a:r>
                        <a:rPr lang="fr-FR" sz="1200" b="0" dirty="0">
                          <a:solidFill>
                            <a:schemeClr val="tx1">
                              <a:lumMod val="95000"/>
                              <a:lumOff val="5000"/>
                            </a:schemeClr>
                          </a:solidFill>
                          <a:effectLst/>
                          <a:latin typeface="Bell MT" panose="02020503060305020303" pitchFamily="18" charset="0"/>
                        </a:rPr>
                        <a:t>Oui</a:t>
                      </a:r>
                      <a:endParaRPr lang="fr-FR" sz="1200" b="0" dirty="0">
                        <a:solidFill>
                          <a:schemeClr val="tx1">
                            <a:lumMod val="95000"/>
                            <a:lumOff val="5000"/>
                          </a:schemeClr>
                        </a:solidFill>
                        <a:effectLst/>
                        <a:latin typeface="Bell MT" panose="02020503060305020303"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4.350936</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a:solidFill>
                            <a:schemeClr val="tx1">
                              <a:lumMod val="95000"/>
                              <a:lumOff val="5000"/>
                            </a:schemeClr>
                          </a:solidFill>
                          <a:effectLst/>
                          <a:latin typeface="Times New Roman" panose="02020603050405020304" pitchFamily="18" charset="0"/>
                          <a:cs typeface="Times New Roman" panose="02020603050405020304" pitchFamily="18" charset="0"/>
                        </a:rPr>
                        <a:t>1.215949</a:t>
                      </a:r>
                      <a:endParaRPr lang="fr-FR" sz="1200" b="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a:solidFill>
                            <a:schemeClr val="tx1">
                              <a:lumMod val="95000"/>
                              <a:lumOff val="5000"/>
                            </a:schemeClr>
                          </a:solidFill>
                          <a:effectLst/>
                          <a:latin typeface="Times New Roman" panose="02020603050405020304" pitchFamily="18" charset="0"/>
                          <a:cs typeface="Times New Roman" panose="02020603050405020304" pitchFamily="18" charset="0"/>
                        </a:rPr>
                        <a:t>5.26</a:t>
                      </a:r>
                      <a:endParaRPr lang="fr-FR" sz="1200" b="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a:solidFill>
                            <a:schemeClr val="tx1">
                              <a:lumMod val="95000"/>
                              <a:lumOff val="5000"/>
                            </a:schemeClr>
                          </a:solidFill>
                          <a:effectLst/>
                          <a:latin typeface="Times New Roman" panose="02020603050405020304" pitchFamily="18" charset="0"/>
                          <a:cs typeface="Times New Roman" panose="02020603050405020304" pitchFamily="18" charset="0"/>
                        </a:rPr>
                        <a:t>0.000</a:t>
                      </a:r>
                      <a:endParaRPr lang="fr-FR" sz="1200" b="1">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2.515931</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7.52431</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5"/>
                  </a:ext>
                </a:extLst>
              </a:tr>
              <a:tr h="278425">
                <a:tc>
                  <a:txBody>
                    <a:bodyPr/>
                    <a:lstStyle/>
                    <a:p>
                      <a:pPr algn="ctr">
                        <a:lnSpc>
                          <a:spcPct val="107000"/>
                        </a:lnSpc>
                        <a:spcAft>
                          <a:spcPts val="0"/>
                        </a:spcAft>
                      </a:pPr>
                      <a:r>
                        <a:rPr lang="fr-FR" sz="1200" b="0" dirty="0">
                          <a:solidFill>
                            <a:schemeClr val="tx1">
                              <a:lumMod val="95000"/>
                              <a:lumOff val="5000"/>
                            </a:schemeClr>
                          </a:solidFill>
                          <a:effectLst/>
                          <a:latin typeface="Bell MT" panose="02020503060305020303" pitchFamily="18" charset="0"/>
                        </a:rPr>
                        <a:t>Constante</a:t>
                      </a:r>
                      <a:endParaRPr lang="fr-FR" sz="1200" b="0" dirty="0">
                        <a:solidFill>
                          <a:schemeClr val="tx1">
                            <a:lumMod val="95000"/>
                            <a:lumOff val="5000"/>
                          </a:schemeClr>
                        </a:solidFill>
                        <a:effectLst/>
                        <a:latin typeface="Bell MT" panose="02020503060305020303"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.3489611</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.1549155</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-2.37</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0.018</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.1461841</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b="1" dirty="0">
                          <a:solidFill>
                            <a:schemeClr val="tx1">
                              <a:lumMod val="95000"/>
                              <a:lumOff val="5000"/>
                            </a:schemeClr>
                          </a:solidFill>
                          <a:effectLst/>
                          <a:latin typeface="Times New Roman" panose="02020603050405020304" pitchFamily="18" charset="0"/>
                          <a:cs typeface="Times New Roman" panose="02020603050405020304" pitchFamily="18" charset="0"/>
                        </a:rPr>
                        <a:t>.8330169</a:t>
                      </a:r>
                      <a:endParaRPr lang="fr-FR" sz="1200" b="1"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43" marR="298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1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9089366"/>
              </p:ext>
            </p:extLst>
          </p:nvPr>
        </p:nvGraphicFramePr>
        <p:xfrm>
          <a:off x="490368" y="482009"/>
          <a:ext cx="8373978" cy="190945"/>
        </p:xfrm>
        <a:graphic>
          <a:graphicData uri="http://schemas.openxmlformats.org/drawingml/2006/table">
            <a:tbl>
              <a:tblPr firstRow="1" firstCol="1" bandRow="1">
                <a:tableStyleId>{2D5ABB26-0587-4C30-8999-92F81FD0307C}</a:tableStyleId>
              </a:tblPr>
              <a:tblGrid>
                <a:gridCol w="2491305">
                  <a:extLst>
                    <a:ext uri="{9D8B030D-6E8A-4147-A177-3AD203B41FA5}">
                      <a16:colId xmlns:a16="http://schemas.microsoft.com/office/drawing/2014/main" val="20000"/>
                    </a:ext>
                  </a:extLst>
                </a:gridCol>
                <a:gridCol w="1315270">
                  <a:extLst>
                    <a:ext uri="{9D8B030D-6E8A-4147-A177-3AD203B41FA5}">
                      <a16:colId xmlns:a16="http://schemas.microsoft.com/office/drawing/2014/main" val="20001"/>
                    </a:ext>
                  </a:extLst>
                </a:gridCol>
                <a:gridCol w="307757">
                  <a:extLst>
                    <a:ext uri="{9D8B030D-6E8A-4147-A177-3AD203B41FA5}">
                      <a16:colId xmlns:a16="http://schemas.microsoft.com/office/drawing/2014/main" val="20002"/>
                    </a:ext>
                  </a:extLst>
                </a:gridCol>
                <a:gridCol w="307757">
                  <a:extLst>
                    <a:ext uri="{9D8B030D-6E8A-4147-A177-3AD203B41FA5}">
                      <a16:colId xmlns:a16="http://schemas.microsoft.com/office/drawing/2014/main" val="20003"/>
                    </a:ext>
                  </a:extLst>
                </a:gridCol>
                <a:gridCol w="307757">
                  <a:extLst>
                    <a:ext uri="{9D8B030D-6E8A-4147-A177-3AD203B41FA5}">
                      <a16:colId xmlns:a16="http://schemas.microsoft.com/office/drawing/2014/main" val="20004"/>
                    </a:ext>
                  </a:extLst>
                </a:gridCol>
                <a:gridCol w="788971">
                  <a:extLst>
                    <a:ext uri="{9D8B030D-6E8A-4147-A177-3AD203B41FA5}">
                      <a16:colId xmlns:a16="http://schemas.microsoft.com/office/drawing/2014/main" val="20005"/>
                    </a:ext>
                  </a:extLst>
                </a:gridCol>
                <a:gridCol w="705434">
                  <a:extLst>
                    <a:ext uri="{9D8B030D-6E8A-4147-A177-3AD203B41FA5}">
                      <a16:colId xmlns:a16="http://schemas.microsoft.com/office/drawing/2014/main" val="20006"/>
                    </a:ext>
                  </a:extLst>
                </a:gridCol>
                <a:gridCol w="1184388">
                  <a:extLst>
                    <a:ext uri="{9D8B030D-6E8A-4147-A177-3AD203B41FA5}">
                      <a16:colId xmlns:a16="http://schemas.microsoft.com/office/drawing/2014/main" val="20007"/>
                    </a:ext>
                  </a:extLst>
                </a:gridCol>
                <a:gridCol w="965339">
                  <a:extLst>
                    <a:ext uri="{9D8B030D-6E8A-4147-A177-3AD203B41FA5}">
                      <a16:colId xmlns:a16="http://schemas.microsoft.com/office/drawing/2014/main" val="20008"/>
                    </a:ext>
                  </a:extLst>
                </a:gridCol>
              </a:tblGrid>
              <a:tr h="146663">
                <a:tc>
                  <a:txBody>
                    <a:bodyPr/>
                    <a:lstStyle/>
                    <a:p>
                      <a:pPr algn="ctr">
                        <a:lnSpc>
                          <a:spcPct val="107000"/>
                        </a:lnSpc>
                        <a:spcAft>
                          <a:spcPts val="0"/>
                        </a:spcAft>
                      </a:pPr>
                      <a:r>
                        <a:rPr lang="fr-FR" sz="1200" dirty="0">
                          <a:effectLst/>
                          <a:latin typeface="Bell MT" panose="02020503060305020303" pitchFamily="18" charset="0"/>
                        </a:rPr>
                        <a:t>Violence conjugale</a:t>
                      </a:r>
                      <a:endParaRPr lang="fr-FR" sz="1200"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gridSpan="2">
                  <a:txBody>
                    <a:bodyPr/>
                    <a:lstStyle/>
                    <a:p>
                      <a:pPr algn="ctr">
                        <a:lnSpc>
                          <a:spcPct val="107000"/>
                        </a:lnSpc>
                        <a:spcAft>
                          <a:spcPts val="0"/>
                        </a:spcAft>
                      </a:pPr>
                      <a:r>
                        <a:rPr lang="fr-FR" sz="1200">
                          <a:effectLst/>
                          <a:latin typeface="Bell MT" panose="02020503060305020303" pitchFamily="18" charset="0"/>
                        </a:rPr>
                        <a:t>Odd Ratio</a:t>
                      </a:r>
                      <a:endParaRPr lang="fr-FR" sz="120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gridSpan="2">
                  <a:txBody>
                    <a:bodyPr/>
                    <a:lstStyle/>
                    <a:p>
                      <a:pPr algn="ctr">
                        <a:lnSpc>
                          <a:spcPct val="107000"/>
                        </a:lnSpc>
                        <a:spcAft>
                          <a:spcPts val="0"/>
                        </a:spcAft>
                      </a:pPr>
                      <a:r>
                        <a:rPr lang="fr-FR" sz="1200" dirty="0" err="1">
                          <a:effectLst/>
                          <a:latin typeface="Bell MT" panose="02020503060305020303" pitchFamily="18" charset="0"/>
                        </a:rPr>
                        <a:t>Std</a:t>
                      </a:r>
                      <a:r>
                        <a:rPr lang="fr-FR" sz="1200" dirty="0">
                          <a:effectLst/>
                          <a:latin typeface="Bell MT" panose="02020503060305020303" pitchFamily="18" charset="0"/>
                        </a:rPr>
                        <a:t>. </a:t>
                      </a:r>
                      <a:r>
                        <a:rPr lang="fr-FR" sz="1200" dirty="0" err="1">
                          <a:effectLst/>
                          <a:latin typeface="Bell MT" panose="02020503060305020303" pitchFamily="18" charset="0"/>
                        </a:rPr>
                        <a:t>Err</a:t>
                      </a:r>
                      <a:r>
                        <a:rPr lang="fr-FR" sz="1200" dirty="0">
                          <a:effectLst/>
                          <a:latin typeface="Bell MT" panose="02020503060305020303" pitchFamily="18" charset="0"/>
                        </a:rPr>
                        <a:t>.</a:t>
                      </a:r>
                      <a:endParaRPr lang="fr-FR" sz="1200"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
                    </a:p>
                  </a:txBody>
                  <a:tcPr/>
                </a:tc>
                <a:tc>
                  <a:txBody>
                    <a:bodyPr/>
                    <a:lstStyle/>
                    <a:p>
                      <a:pPr algn="ctr">
                        <a:lnSpc>
                          <a:spcPct val="107000"/>
                        </a:lnSpc>
                        <a:spcAft>
                          <a:spcPts val="0"/>
                        </a:spcAft>
                      </a:pPr>
                      <a:r>
                        <a:rPr lang="fr-FR" sz="1200" dirty="0">
                          <a:effectLst/>
                          <a:latin typeface="Bell MT" panose="02020503060305020303" pitchFamily="18" charset="0"/>
                        </a:rPr>
                        <a:t>z</a:t>
                      </a:r>
                      <a:endParaRPr lang="fr-FR" sz="1200"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dirty="0">
                          <a:effectLst/>
                          <a:latin typeface="Bell MT" panose="02020503060305020303" pitchFamily="18" charset="0"/>
                        </a:rPr>
                        <a:t>P&gt;z</a:t>
                      </a:r>
                      <a:endParaRPr lang="fr-FR" sz="1200"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dirty="0">
                          <a:effectLst/>
                          <a:latin typeface="Bell MT" panose="02020503060305020303" pitchFamily="18" charset="0"/>
                        </a:rPr>
                        <a:t>[95% </a:t>
                      </a:r>
                      <a:r>
                        <a:rPr lang="fr-FR" sz="1200" dirty="0" err="1">
                          <a:effectLst/>
                          <a:latin typeface="Bell MT" panose="02020503060305020303" pitchFamily="18" charset="0"/>
                        </a:rPr>
                        <a:t>Conf</a:t>
                      </a:r>
                      <a:r>
                        <a:rPr lang="fr-FR" sz="1200" dirty="0">
                          <a:effectLst/>
                          <a:latin typeface="Bell MT" panose="02020503060305020303" pitchFamily="18" charset="0"/>
                        </a:rPr>
                        <a:t>.</a:t>
                      </a:r>
                      <a:endParaRPr lang="fr-FR" sz="1200"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lnSpc>
                          <a:spcPct val="107000"/>
                        </a:lnSpc>
                        <a:spcAft>
                          <a:spcPts val="0"/>
                        </a:spcAft>
                      </a:pPr>
                      <a:r>
                        <a:rPr lang="fr-FR" sz="1200" dirty="0" err="1">
                          <a:effectLst/>
                          <a:latin typeface="Bell MT" panose="02020503060305020303" pitchFamily="18" charset="0"/>
                        </a:rPr>
                        <a:t>Interval</a:t>
                      </a:r>
                      <a:r>
                        <a:rPr lang="fr-FR" sz="1200" dirty="0">
                          <a:effectLst/>
                          <a:latin typeface="Bell MT" panose="02020503060305020303" pitchFamily="18" charset="0"/>
                        </a:rPr>
                        <a:t>]</a:t>
                      </a:r>
                      <a:endParaRPr lang="fr-FR" sz="1200" dirty="0">
                        <a:effectLst/>
                        <a:latin typeface="Bell MT" panose="02020503060305020303" pitchFamily="18" charset="0"/>
                        <a:ea typeface="Calibri" panose="020F0502020204030204" pitchFamily="34" charset="0"/>
                        <a:cs typeface="Times New Roman" panose="02020603050405020304" pitchFamily="18" charset="0"/>
                      </a:endParaRPr>
                    </a:p>
                  </a:txBody>
                  <a:tcPr marL="5664" marR="566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8" name="Rectangle 7"/>
          <p:cNvSpPr/>
          <p:nvPr/>
        </p:nvSpPr>
        <p:spPr>
          <a:xfrm>
            <a:off x="792406" y="4585215"/>
            <a:ext cx="6506027" cy="470642"/>
          </a:xfrm>
          <a:prstGeom prst="rect">
            <a:avLst/>
          </a:prstGeom>
        </p:spPr>
        <p:txBody>
          <a:bodyPr wrap="square">
            <a:spAutoFit/>
          </a:bodyPr>
          <a:lstStyle/>
          <a:p>
            <a:pPr marL="683895" algn="ctr">
              <a:lnSpc>
                <a:spcPct val="150000"/>
              </a:lnSpc>
            </a:pPr>
            <a:r>
              <a:rPr lang="fr-FR" i="1" dirty="0">
                <a:solidFill>
                  <a:srgbClr val="002060"/>
                </a:solidFill>
                <a:latin typeface="Bell MT" panose="02020503060305020303" pitchFamily="18" charset="0"/>
                <a:ea typeface="Calibri" panose="020F0502020204030204" pitchFamily="34" charset="0"/>
                <a:cs typeface="Times New Roman" panose="02020603050405020304" pitchFamily="18" charset="0"/>
              </a:rPr>
              <a:t>Source : Auteure sur la base de données de ESD 2019-2021</a:t>
            </a:r>
            <a:endParaRPr lang="fr-FR" dirty="0">
              <a:solidFill>
                <a:srgbClr val="002060"/>
              </a:solidFill>
              <a:latin typeface="Bell MT" panose="02020503060305020303"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2544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71483" y="0"/>
            <a:ext cx="5283203" cy="8599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a:solidFill>
                  <a:srgbClr val="002060"/>
                </a:solidFill>
                <a:latin typeface="Times New Roman" panose="02020603050405020304" pitchFamily="18" charset="0"/>
                <a:cs typeface="Times New Roman" panose="02020603050405020304" pitchFamily="18" charset="0"/>
              </a:rPr>
              <a:t>Figure 12 : Évaluation du pouvoir discriminant du modèle</a:t>
            </a:r>
            <a:endParaRPr lang="fr-FR" sz="1600"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5044" y="653733"/>
            <a:ext cx="6160168" cy="3712012"/>
          </a:xfrm>
          <a:prstGeom prst="rect">
            <a:avLst/>
          </a:prstGeom>
          <a:noFill/>
          <a:ln>
            <a:solidFill>
              <a:schemeClr val="accent1">
                <a:lumMod val="40000"/>
                <a:lumOff val="60000"/>
              </a:schemeClr>
            </a:solidFill>
          </a:ln>
        </p:spPr>
      </p:pic>
      <p:sp>
        <p:nvSpPr>
          <p:cNvPr id="6" name="Rectangle 5"/>
          <p:cNvSpPr/>
          <p:nvPr/>
        </p:nvSpPr>
        <p:spPr>
          <a:xfrm>
            <a:off x="888659" y="4511647"/>
            <a:ext cx="6506027" cy="507831"/>
          </a:xfrm>
          <a:prstGeom prst="rect">
            <a:avLst/>
          </a:prstGeom>
        </p:spPr>
        <p:txBody>
          <a:bodyPr wrap="square">
            <a:spAutoFit/>
          </a:bodyPr>
          <a:lstStyle/>
          <a:p>
            <a:pPr marL="683895" algn="ctr">
              <a:lnSpc>
                <a:spcPct val="150000"/>
              </a:lnSpc>
            </a:pPr>
            <a:r>
              <a:rPr lang="fr-FR" i="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Source : Auteure sur la base de données de ESD 2019-2021</a:t>
            </a:r>
            <a:endParaRPr lang="fr-FR" dirty="0">
              <a:solidFill>
                <a:srgbClr val="002060"/>
              </a:solidFill>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65908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19998" y="163146"/>
            <a:ext cx="7704002" cy="572697"/>
          </a:xfrm>
        </p:spPr>
        <p:txBody>
          <a:bodyPr/>
          <a:lstStyle/>
          <a:p>
            <a:r>
              <a:rPr lang="fr-FR" dirty="0">
                <a:solidFill>
                  <a:schemeClr val="accent2">
                    <a:lumMod val="75000"/>
                  </a:schemeClr>
                </a:solidFill>
              </a:rPr>
              <a:t>Conclusions </a:t>
            </a:r>
            <a:endParaRPr lang="" dirty="0">
              <a:solidFill>
                <a:schemeClr val="accent2">
                  <a:lumMod val="75000"/>
                </a:schemeClr>
              </a:solidFill>
            </a:endParaRPr>
          </a:p>
        </p:txBody>
      </p:sp>
      <p:sp>
        <p:nvSpPr>
          <p:cNvPr id="54" name="Google Shape;3268;p44"/>
          <p:cNvSpPr/>
          <p:nvPr/>
        </p:nvSpPr>
        <p:spPr>
          <a:xfrm>
            <a:off x="7031121" y="2406844"/>
            <a:ext cx="2792307" cy="2555519"/>
          </a:xfrm>
          <a:custGeom>
            <a:avLst/>
            <a:gdLst/>
            <a:ahLst/>
            <a:cxnLst/>
            <a:rect l="l" t="t" r="r" b="b"/>
            <a:pathLst>
              <a:path w="42783" h="41624" extrusionOk="0">
                <a:moveTo>
                  <a:pt x="31797" y="1"/>
                </a:moveTo>
                <a:cubicBezTo>
                  <a:pt x="28784" y="1"/>
                  <a:pt x="25957" y="1252"/>
                  <a:pt x="23941" y="3454"/>
                </a:cubicBezTo>
                <a:cubicBezTo>
                  <a:pt x="22689" y="3199"/>
                  <a:pt x="21391" y="3060"/>
                  <a:pt x="20117" y="3060"/>
                </a:cubicBezTo>
                <a:cubicBezTo>
                  <a:pt x="9595" y="3060"/>
                  <a:pt x="1020" y="11634"/>
                  <a:pt x="1020" y="22156"/>
                </a:cubicBezTo>
                <a:cubicBezTo>
                  <a:pt x="1020" y="23825"/>
                  <a:pt x="1229" y="25493"/>
                  <a:pt x="1669" y="27115"/>
                </a:cubicBezTo>
                <a:cubicBezTo>
                  <a:pt x="1113" y="28089"/>
                  <a:pt x="904" y="29085"/>
                  <a:pt x="1020" y="30082"/>
                </a:cubicBezTo>
                <a:cubicBezTo>
                  <a:pt x="835" y="30267"/>
                  <a:pt x="626" y="30522"/>
                  <a:pt x="487" y="30800"/>
                </a:cubicBezTo>
                <a:cubicBezTo>
                  <a:pt x="1" y="31774"/>
                  <a:pt x="163" y="33187"/>
                  <a:pt x="1275" y="33790"/>
                </a:cubicBezTo>
                <a:cubicBezTo>
                  <a:pt x="1577" y="33952"/>
                  <a:pt x="1924" y="34045"/>
                  <a:pt x="2272" y="34045"/>
                </a:cubicBezTo>
                <a:cubicBezTo>
                  <a:pt x="2643" y="34045"/>
                  <a:pt x="2990" y="33952"/>
                  <a:pt x="3338" y="33813"/>
                </a:cubicBezTo>
                <a:cubicBezTo>
                  <a:pt x="3338" y="33813"/>
                  <a:pt x="3361" y="33790"/>
                  <a:pt x="3361" y="33790"/>
                </a:cubicBezTo>
                <a:cubicBezTo>
                  <a:pt x="3987" y="34184"/>
                  <a:pt x="4705" y="34416"/>
                  <a:pt x="5516" y="34462"/>
                </a:cubicBezTo>
                <a:cubicBezTo>
                  <a:pt x="7231" y="36478"/>
                  <a:pt x="9340" y="38147"/>
                  <a:pt x="11727" y="39306"/>
                </a:cubicBezTo>
                <a:lnTo>
                  <a:pt x="12863" y="41113"/>
                </a:lnTo>
                <a:cubicBezTo>
                  <a:pt x="13071" y="41438"/>
                  <a:pt x="13442" y="41623"/>
                  <a:pt x="13813" y="41623"/>
                </a:cubicBezTo>
                <a:cubicBezTo>
                  <a:pt x="13906" y="41623"/>
                  <a:pt x="13998" y="41623"/>
                  <a:pt x="14091" y="41577"/>
                </a:cubicBezTo>
                <a:cubicBezTo>
                  <a:pt x="14137" y="41577"/>
                  <a:pt x="15227" y="41299"/>
                  <a:pt x="16316" y="40858"/>
                </a:cubicBezTo>
                <a:cubicBezTo>
                  <a:pt x="17567" y="41113"/>
                  <a:pt x="18842" y="41252"/>
                  <a:pt x="20117" y="41252"/>
                </a:cubicBezTo>
                <a:cubicBezTo>
                  <a:pt x="22341" y="41252"/>
                  <a:pt x="24520" y="40881"/>
                  <a:pt x="26583" y="40117"/>
                </a:cubicBezTo>
                <a:cubicBezTo>
                  <a:pt x="34138" y="37405"/>
                  <a:pt x="39213" y="30198"/>
                  <a:pt x="39213" y="22156"/>
                </a:cubicBezTo>
                <a:cubicBezTo>
                  <a:pt x="39213" y="21020"/>
                  <a:pt x="39120" y="19885"/>
                  <a:pt x="38912" y="18749"/>
                </a:cubicBezTo>
                <a:cubicBezTo>
                  <a:pt x="40905" y="17011"/>
                  <a:pt x="42156" y="14601"/>
                  <a:pt x="42458" y="11959"/>
                </a:cubicBezTo>
                <a:cubicBezTo>
                  <a:pt x="42782" y="9108"/>
                  <a:pt x="41971" y="6304"/>
                  <a:pt x="40210" y="4056"/>
                </a:cubicBezTo>
                <a:cubicBezTo>
                  <a:pt x="38425" y="1808"/>
                  <a:pt x="35876" y="395"/>
                  <a:pt x="33025" y="70"/>
                </a:cubicBezTo>
                <a:cubicBezTo>
                  <a:pt x="32608" y="24"/>
                  <a:pt x="32214" y="1"/>
                  <a:pt x="317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269;p44"/>
          <p:cNvSpPr/>
          <p:nvPr/>
        </p:nvSpPr>
        <p:spPr>
          <a:xfrm>
            <a:off x="7113650" y="2728258"/>
            <a:ext cx="2361071" cy="2213146"/>
          </a:xfrm>
          <a:custGeom>
            <a:avLst/>
            <a:gdLst/>
            <a:ahLst/>
            <a:cxnLst/>
            <a:rect l="l" t="t" r="r" b="b"/>
            <a:pathLst>
              <a:path w="35923" h="35922" extrusionOk="0">
                <a:moveTo>
                  <a:pt x="17962" y="0"/>
                </a:moveTo>
                <a:cubicBezTo>
                  <a:pt x="8043" y="0"/>
                  <a:pt x="1" y="8042"/>
                  <a:pt x="1" y="17961"/>
                </a:cubicBezTo>
                <a:cubicBezTo>
                  <a:pt x="1" y="25586"/>
                  <a:pt x="4752" y="32098"/>
                  <a:pt x="11449" y="34717"/>
                </a:cubicBezTo>
                <a:cubicBezTo>
                  <a:pt x="13466" y="35505"/>
                  <a:pt x="15667" y="35922"/>
                  <a:pt x="17962" y="35922"/>
                </a:cubicBezTo>
                <a:cubicBezTo>
                  <a:pt x="20094" y="35922"/>
                  <a:pt x="22133" y="35551"/>
                  <a:pt x="24034" y="34879"/>
                </a:cubicBezTo>
                <a:cubicBezTo>
                  <a:pt x="30963" y="32376"/>
                  <a:pt x="35922" y="25748"/>
                  <a:pt x="35922" y="17961"/>
                </a:cubicBezTo>
                <a:cubicBezTo>
                  <a:pt x="35922" y="8042"/>
                  <a:pt x="27881" y="0"/>
                  <a:pt x="179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3270;p44"/>
          <p:cNvSpPr/>
          <p:nvPr/>
        </p:nvSpPr>
        <p:spPr>
          <a:xfrm>
            <a:off x="7498541" y="4476204"/>
            <a:ext cx="629193" cy="576913"/>
          </a:xfrm>
          <a:custGeom>
            <a:avLst/>
            <a:gdLst/>
            <a:ahLst/>
            <a:cxnLst/>
            <a:rect l="l" t="t" r="r" b="b"/>
            <a:pathLst>
              <a:path w="9573" h="9364" extrusionOk="0">
                <a:moveTo>
                  <a:pt x="2388" y="1"/>
                </a:moveTo>
                <a:lnTo>
                  <a:pt x="1" y="650"/>
                </a:lnTo>
                <a:lnTo>
                  <a:pt x="1345" y="2782"/>
                </a:lnTo>
                <a:lnTo>
                  <a:pt x="2898" y="5215"/>
                </a:lnTo>
                <a:lnTo>
                  <a:pt x="5563" y="9364"/>
                </a:lnTo>
                <a:cubicBezTo>
                  <a:pt x="5563" y="9364"/>
                  <a:pt x="8993" y="8506"/>
                  <a:pt x="9410" y="7486"/>
                </a:cubicBezTo>
                <a:cubicBezTo>
                  <a:pt x="9572" y="7092"/>
                  <a:pt x="8553" y="5887"/>
                  <a:pt x="7255" y="4543"/>
                </a:cubicBezTo>
                <a:cubicBezTo>
                  <a:pt x="5934" y="3199"/>
                  <a:pt x="4312" y="1716"/>
                  <a:pt x="3315" y="835"/>
                </a:cubicBezTo>
                <a:cubicBezTo>
                  <a:pt x="2736" y="325"/>
                  <a:pt x="2388" y="1"/>
                  <a:pt x="23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271;p44"/>
          <p:cNvSpPr/>
          <p:nvPr/>
        </p:nvSpPr>
        <p:spPr>
          <a:xfrm>
            <a:off x="7495229" y="4464607"/>
            <a:ext cx="217881" cy="169981"/>
          </a:xfrm>
          <a:custGeom>
            <a:avLst/>
            <a:gdLst/>
            <a:ahLst/>
            <a:cxnLst/>
            <a:rect l="l" t="t" r="r" b="b"/>
            <a:pathLst>
              <a:path w="3315" h="2759" extrusionOk="0">
                <a:moveTo>
                  <a:pt x="2388" y="1"/>
                </a:moveTo>
                <a:lnTo>
                  <a:pt x="1" y="627"/>
                </a:lnTo>
                <a:lnTo>
                  <a:pt x="1345" y="2759"/>
                </a:lnTo>
                <a:cubicBezTo>
                  <a:pt x="1924" y="2179"/>
                  <a:pt x="2805" y="1368"/>
                  <a:pt x="2944" y="1229"/>
                </a:cubicBezTo>
                <a:cubicBezTo>
                  <a:pt x="3083" y="1090"/>
                  <a:pt x="3199" y="951"/>
                  <a:pt x="3315" y="812"/>
                </a:cubicBezTo>
                <a:cubicBezTo>
                  <a:pt x="2759" y="302"/>
                  <a:pt x="2388" y="1"/>
                  <a:pt x="23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72;p44"/>
          <p:cNvSpPr/>
          <p:nvPr/>
        </p:nvSpPr>
        <p:spPr>
          <a:xfrm>
            <a:off x="7031122" y="4407220"/>
            <a:ext cx="161489" cy="161416"/>
          </a:xfrm>
          <a:custGeom>
            <a:avLst/>
            <a:gdLst/>
            <a:ahLst/>
            <a:cxnLst/>
            <a:rect l="l" t="t" r="r" b="b"/>
            <a:pathLst>
              <a:path w="2457" h="2620" extrusionOk="0">
                <a:moveTo>
                  <a:pt x="1344" y="0"/>
                </a:moveTo>
                <a:cubicBezTo>
                  <a:pt x="950" y="255"/>
                  <a:pt x="487" y="557"/>
                  <a:pt x="255" y="1043"/>
                </a:cubicBezTo>
                <a:cubicBezTo>
                  <a:pt x="0" y="1530"/>
                  <a:pt x="70" y="2225"/>
                  <a:pt x="579" y="2503"/>
                </a:cubicBezTo>
                <a:cubicBezTo>
                  <a:pt x="695" y="2573"/>
                  <a:pt x="858" y="2619"/>
                  <a:pt x="1020" y="2619"/>
                </a:cubicBezTo>
                <a:cubicBezTo>
                  <a:pt x="1228" y="2619"/>
                  <a:pt x="1414" y="2573"/>
                  <a:pt x="1622" y="2480"/>
                </a:cubicBezTo>
                <a:cubicBezTo>
                  <a:pt x="1785" y="2411"/>
                  <a:pt x="1947" y="2318"/>
                  <a:pt x="2109" y="2225"/>
                </a:cubicBezTo>
                <a:cubicBezTo>
                  <a:pt x="2225" y="2133"/>
                  <a:pt x="2341" y="2063"/>
                  <a:pt x="2457" y="2017"/>
                </a:cubicBezTo>
                <a:lnTo>
                  <a:pt x="2341" y="1762"/>
                </a:lnTo>
                <a:cubicBezTo>
                  <a:pt x="2202" y="1831"/>
                  <a:pt x="2063" y="1901"/>
                  <a:pt x="1947" y="1970"/>
                </a:cubicBezTo>
                <a:cubicBezTo>
                  <a:pt x="1808" y="2063"/>
                  <a:pt x="1669" y="2156"/>
                  <a:pt x="1506" y="2225"/>
                </a:cubicBezTo>
                <a:cubicBezTo>
                  <a:pt x="1419" y="2269"/>
                  <a:pt x="1241" y="2331"/>
                  <a:pt x="1051" y="2331"/>
                </a:cubicBezTo>
                <a:cubicBezTo>
                  <a:pt x="939" y="2331"/>
                  <a:pt x="822" y="2309"/>
                  <a:pt x="718" y="2248"/>
                </a:cubicBezTo>
                <a:cubicBezTo>
                  <a:pt x="348" y="2063"/>
                  <a:pt x="301" y="1530"/>
                  <a:pt x="487" y="1159"/>
                </a:cubicBezTo>
                <a:cubicBezTo>
                  <a:pt x="695" y="765"/>
                  <a:pt x="1136" y="487"/>
                  <a:pt x="1506" y="232"/>
                </a:cubicBezTo>
                <a:lnTo>
                  <a:pt x="13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273;p44"/>
          <p:cNvSpPr/>
          <p:nvPr/>
        </p:nvSpPr>
        <p:spPr>
          <a:xfrm>
            <a:off x="7103947" y="3189231"/>
            <a:ext cx="1756327" cy="1328738"/>
          </a:xfrm>
          <a:custGeom>
            <a:avLst/>
            <a:gdLst/>
            <a:ahLst/>
            <a:cxnLst/>
            <a:rect l="l" t="t" r="r" b="b"/>
            <a:pathLst>
              <a:path w="26722" h="21567" extrusionOk="0">
                <a:moveTo>
                  <a:pt x="13712" y="1"/>
                </a:moveTo>
                <a:cubicBezTo>
                  <a:pt x="13621" y="1"/>
                  <a:pt x="13531" y="6"/>
                  <a:pt x="13442" y="17"/>
                </a:cubicBezTo>
                <a:cubicBezTo>
                  <a:pt x="13326" y="40"/>
                  <a:pt x="13210" y="86"/>
                  <a:pt x="13118" y="156"/>
                </a:cubicBezTo>
                <a:cubicBezTo>
                  <a:pt x="13048" y="179"/>
                  <a:pt x="13002" y="202"/>
                  <a:pt x="12955" y="248"/>
                </a:cubicBezTo>
                <a:cubicBezTo>
                  <a:pt x="12909" y="295"/>
                  <a:pt x="12863" y="341"/>
                  <a:pt x="12816" y="387"/>
                </a:cubicBezTo>
                <a:cubicBezTo>
                  <a:pt x="11681" y="1593"/>
                  <a:pt x="10893" y="5301"/>
                  <a:pt x="10684" y="5950"/>
                </a:cubicBezTo>
                <a:cubicBezTo>
                  <a:pt x="10476" y="6691"/>
                  <a:pt x="9664" y="8151"/>
                  <a:pt x="5980" y="11094"/>
                </a:cubicBezTo>
                <a:cubicBezTo>
                  <a:pt x="5771" y="11280"/>
                  <a:pt x="5562" y="11442"/>
                  <a:pt x="5354" y="11604"/>
                </a:cubicBezTo>
                <a:cubicBezTo>
                  <a:pt x="5261" y="11674"/>
                  <a:pt x="5168" y="11743"/>
                  <a:pt x="5076" y="11813"/>
                </a:cubicBezTo>
                <a:cubicBezTo>
                  <a:pt x="3755" y="12879"/>
                  <a:pt x="2503" y="13899"/>
                  <a:pt x="1646" y="14941"/>
                </a:cubicBezTo>
                <a:cubicBezTo>
                  <a:pt x="1599" y="14988"/>
                  <a:pt x="1576" y="15011"/>
                  <a:pt x="1553" y="15057"/>
                </a:cubicBezTo>
                <a:cubicBezTo>
                  <a:pt x="1484" y="15127"/>
                  <a:pt x="1437" y="15196"/>
                  <a:pt x="1368" y="15289"/>
                </a:cubicBezTo>
                <a:cubicBezTo>
                  <a:pt x="278" y="16749"/>
                  <a:pt x="0" y="18279"/>
                  <a:pt x="1298" y="20110"/>
                </a:cubicBezTo>
                <a:cubicBezTo>
                  <a:pt x="2037" y="21165"/>
                  <a:pt x="3084" y="21566"/>
                  <a:pt x="4275" y="21566"/>
                </a:cubicBezTo>
                <a:cubicBezTo>
                  <a:pt x="4653" y="21566"/>
                  <a:pt x="5045" y="21526"/>
                  <a:pt x="5447" y="21454"/>
                </a:cubicBezTo>
                <a:cubicBezTo>
                  <a:pt x="5493" y="21431"/>
                  <a:pt x="5539" y="21431"/>
                  <a:pt x="5586" y="21407"/>
                </a:cubicBezTo>
                <a:cubicBezTo>
                  <a:pt x="5701" y="21384"/>
                  <a:pt x="5841" y="21361"/>
                  <a:pt x="5956" y="21338"/>
                </a:cubicBezTo>
                <a:cubicBezTo>
                  <a:pt x="7185" y="21037"/>
                  <a:pt x="8482" y="20457"/>
                  <a:pt x="9711" y="19855"/>
                </a:cubicBezTo>
                <a:cubicBezTo>
                  <a:pt x="9803" y="19808"/>
                  <a:pt x="9896" y="19762"/>
                  <a:pt x="9989" y="19716"/>
                </a:cubicBezTo>
                <a:cubicBezTo>
                  <a:pt x="11078" y="19159"/>
                  <a:pt x="12075" y="18580"/>
                  <a:pt x="12909" y="18186"/>
                </a:cubicBezTo>
                <a:cubicBezTo>
                  <a:pt x="15000" y="17156"/>
                  <a:pt x="16785" y="16983"/>
                  <a:pt x="17749" y="16983"/>
                </a:cubicBezTo>
                <a:cubicBezTo>
                  <a:pt x="18239" y="16983"/>
                  <a:pt x="18517" y="17027"/>
                  <a:pt x="18517" y="17027"/>
                </a:cubicBezTo>
                <a:cubicBezTo>
                  <a:pt x="20063" y="17136"/>
                  <a:pt x="21238" y="17174"/>
                  <a:pt x="22109" y="17174"/>
                </a:cubicBezTo>
                <a:cubicBezTo>
                  <a:pt x="22348" y="17174"/>
                  <a:pt x="22564" y="17171"/>
                  <a:pt x="22758" y="17166"/>
                </a:cubicBezTo>
                <a:lnTo>
                  <a:pt x="23060" y="17166"/>
                </a:lnTo>
                <a:cubicBezTo>
                  <a:pt x="23176" y="17143"/>
                  <a:pt x="23291" y="17143"/>
                  <a:pt x="23384" y="17143"/>
                </a:cubicBezTo>
                <a:cubicBezTo>
                  <a:pt x="24149" y="17097"/>
                  <a:pt x="24427" y="17027"/>
                  <a:pt x="24427" y="17027"/>
                </a:cubicBezTo>
                <a:cubicBezTo>
                  <a:pt x="26721" y="15567"/>
                  <a:pt x="21553" y="6784"/>
                  <a:pt x="21576" y="6761"/>
                </a:cubicBezTo>
                <a:cubicBezTo>
                  <a:pt x="20543" y="5144"/>
                  <a:pt x="16572" y="1"/>
                  <a:pt x="13712" y="1"/>
                </a:cubicBez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274;p44"/>
          <p:cNvSpPr/>
          <p:nvPr/>
        </p:nvSpPr>
        <p:spPr>
          <a:xfrm>
            <a:off x="7061060" y="4136689"/>
            <a:ext cx="367144" cy="401081"/>
          </a:xfrm>
          <a:custGeom>
            <a:avLst/>
            <a:gdLst/>
            <a:ahLst/>
            <a:cxnLst/>
            <a:rect l="l" t="t" r="r" b="b"/>
            <a:pathLst>
              <a:path w="5586" h="6510" extrusionOk="0">
                <a:moveTo>
                  <a:pt x="1530" y="0"/>
                </a:moveTo>
                <a:cubicBezTo>
                  <a:pt x="1484" y="70"/>
                  <a:pt x="1414" y="139"/>
                  <a:pt x="1368" y="232"/>
                </a:cubicBezTo>
                <a:cubicBezTo>
                  <a:pt x="278" y="1692"/>
                  <a:pt x="0" y="3222"/>
                  <a:pt x="1275" y="5053"/>
                </a:cubicBezTo>
                <a:cubicBezTo>
                  <a:pt x="2032" y="6108"/>
                  <a:pt x="3082" y="6509"/>
                  <a:pt x="4275" y="6509"/>
                </a:cubicBezTo>
                <a:cubicBezTo>
                  <a:pt x="4653" y="6509"/>
                  <a:pt x="5045" y="6469"/>
                  <a:pt x="5447" y="6397"/>
                </a:cubicBezTo>
                <a:cubicBezTo>
                  <a:pt x="5493" y="6374"/>
                  <a:pt x="5539" y="6374"/>
                  <a:pt x="5586" y="6350"/>
                </a:cubicBezTo>
                <a:lnTo>
                  <a:pt x="5539" y="6350"/>
                </a:lnTo>
                <a:cubicBezTo>
                  <a:pt x="3847" y="5493"/>
                  <a:pt x="2550" y="3940"/>
                  <a:pt x="1901" y="2179"/>
                </a:cubicBezTo>
                <a:cubicBezTo>
                  <a:pt x="1623" y="1437"/>
                  <a:pt x="1623" y="719"/>
                  <a:pt x="1530" y="0"/>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275;p44"/>
          <p:cNvSpPr/>
          <p:nvPr/>
        </p:nvSpPr>
        <p:spPr>
          <a:xfrm>
            <a:off x="7915455" y="3203941"/>
            <a:ext cx="913984" cy="1056360"/>
          </a:xfrm>
          <a:custGeom>
            <a:avLst/>
            <a:gdLst/>
            <a:ahLst/>
            <a:cxnLst/>
            <a:rect l="l" t="t" r="r" b="b"/>
            <a:pathLst>
              <a:path w="13906" h="17146" extrusionOk="0">
                <a:moveTo>
                  <a:pt x="893" y="1"/>
                </a:moveTo>
                <a:cubicBezTo>
                  <a:pt x="795" y="1"/>
                  <a:pt x="698" y="7"/>
                  <a:pt x="603" y="19"/>
                </a:cubicBezTo>
                <a:cubicBezTo>
                  <a:pt x="510" y="19"/>
                  <a:pt x="394" y="65"/>
                  <a:pt x="278" y="135"/>
                </a:cubicBezTo>
                <a:cubicBezTo>
                  <a:pt x="232" y="158"/>
                  <a:pt x="186" y="204"/>
                  <a:pt x="139" y="227"/>
                </a:cubicBezTo>
                <a:cubicBezTo>
                  <a:pt x="0" y="1317"/>
                  <a:pt x="139" y="2545"/>
                  <a:pt x="302" y="3217"/>
                </a:cubicBezTo>
                <a:cubicBezTo>
                  <a:pt x="603" y="4376"/>
                  <a:pt x="1113" y="5465"/>
                  <a:pt x="1646" y="6531"/>
                </a:cubicBezTo>
                <a:cubicBezTo>
                  <a:pt x="3616" y="10517"/>
                  <a:pt x="5933" y="14619"/>
                  <a:pt x="9780" y="16867"/>
                </a:cubicBezTo>
                <a:cubicBezTo>
                  <a:pt x="9919" y="16960"/>
                  <a:pt x="10081" y="17053"/>
                  <a:pt x="10244" y="17145"/>
                </a:cubicBezTo>
                <a:cubicBezTo>
                  <a:pt x="10360" y="17122"/>
                  <a:pt x="10475" y="17122"/>
                  <a:pt x="10568" y="17122"/>
                </a:cubicBezTo>
                <a:cubicBezTo>
                  <a:pt x="11333" y="17076"/>
                  <a:pt x="11611" y="17006"/>
                  <a:pt x="11611" y="17006"/>
                </a:cubicBezTo>
                <a:cubicBezTo>
                  <a:pt x="13905" y="15546"/>
                  <a:pt x="8737" y="6763"/>
                  <a:pt x="8760" y="6763"/>
                </a:cubicBezTo>
                <a:cubicBezTo>
                  <a:pt x="7707" y="5127"/>
                  <a:pt x="3771" y="1"/>
                  <a:pt x="893"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6;p44"/>
          <p:cNvSpPr/>
          <p:nvPr/>
        </p:nvSpPr>
        <p:spPr>
          <a:xfrm>
            <a:off x="7907578" y="3212604"/>
            <a:ext cx="700770" cy="1048105"/>
          </a:xfrm>
          <a:custGeom>
            <a:avLst/>
            <a:gdLst/>
            <a:ahLst/>
            <a:cxnLst/>
            <a:rect l="l" t="t" r="r" b="b"/>
            <a:pathLst>
              <a:path w="10662" h="17012" extrusionOk="0">
                <a:moveTo>
                  <a:pt x="371" y="1"/>
                </a:moveTo>
                <a:cubicBezTo>
                  <a:pt x="279" y="47"/>
                  <a:pt x="163" y="140"/>
                  <a:pt x="70" y="232"/>
                </a:cubicBezTo>
                <a:cubicBezTo>
                  <a:pt x="1" y="2689"/>
                  <a:pt x="1043" y="4983"/>
                  <a:pt x="2202" y="7324"/>
                </a:cubicBezTo>
                <a:cubicBezTo>
                  <a:pt x="3129" y="9109"/>
                  <a:pt x="4126" y="11032"/>
                  <a:pt x="5354" y="12724"/>
                </a:cubicBezTo>
                <a:cubicBezTo>
                  <a:pt x="6745" y="14624"/>
                  <a:pt x="8297" y="16038"/>
                  <a:pt x="9966" y="16965"/>
                </a:cubicBezTo>
                <a:cubicBezTo>
                  <a:pt x="9989" y="16988"/>
                  <a:pt x="10012" y="16988"/>
                  <a:pt x="10035" y="17011"/>
                </a:cubicBezTo>
                <a:cubicBezTo>
                  <a:pt x="10267" y="17011"/>
                  <a:pt x="10476" y="16988"/>
                  <a:pt x="10661" y="16988"/>
                </a:cubicBezTo>
                <a:cubicBezTo>
                  <a:pt x="10453" y="16919"/>
                  <a:pt x="10267" y="16826"/>
                  <a:pt x="10105" y="16710"/>
                </a:cubicBezTo>
                <a:cubicBezTo>
                  <a:pt x="8459" y="15806"/>
                  <a:pt x="6953" y="14416"/>
                  <a:pt x="5586" y="12562"/>
                </a:cubicBezTo>
                <a:cubicBezTo>
                  <a:pt x="5447" y="12353"/>
                  <a:pt x="5284" y="12168"/>
                  <a:pt x="5169" y="11959"/>
                </a:cubicBezTo>
                <a:lnTo>
                  <a:pt x="5145" y="11959"/>
                </a:lnTo>
                <a:cubicBezTo>
                  <a:pt x="5145" y="11959"/>
                  <a:pt x="5145" y="11936"/>
                  <a:pt x="5145" y="11936"/>
                </a:cubicBezTo>
                <a:cubicBezTo>
                  <a:pt x="4103" y="10406"/>
                  <a:pt x="3245" y="8761"/>
                  <a:pt x="2457" y="7185"/>
                </a:cubicBezTo>
                <a:cubicBezTo>
                  <a:pt x="2341" y="6953"/>
                  <a:pt x="2225" y="6722"/>
                  <a:pt x="2109" y="6490"/>
                </a:cubicBezTo>
                <a:cubicBezTo>
                  <a:pt x="2063" y="6420"/>
                  <a:pt x="2040" y="6328"/>
                  <a:pt x="1994" y="6235"/>
                </a:cubicBezTo>
                <a:cubicBezTo>
                  <a:pt x="1020" y="4219"/>
                  <a:pt x="255" y="2226"/>
                  <a:pt x="348" y="140"/>
                </a:cubicBezTo>
                <a:cubicBezTo>
                  <a:pt x="371" y="93"/>
                  <a:pt x="371" y="47"/>
                  <a:pt x="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77;p44"/>
          <p:cNvSpPr/>
          <p:nvPr/>
        </p:nvSpPr>
        <p:spPr>
          <a:xfrm>
            <a:off x="8024448" y="3588226"/>
            <a:ext cx="338225" cy="379639"/>
          </a:xfrm>
          <a:custGeom>
            <a:avLst/>
            <a:gdLst/>
            <a:ahLst/>
            <a:cxnLst/>
            <a:rect l="l" t="t" r="r" b="b"/>
            <a:pathLst>
              <a:path w="5146" h="6162" extrusionOk="0">
                <a:moveTo>
                  <a:pt x="1550" y="0"/>
                </a:moveTo>
                <a:cubicBezTo>
                  <a:pt x="1013" y="0"/>
                  <a:pt x="476" y="121"/>
                  <a:pt x="0" y="368"/>
                </a:cubicBezTo>
                <a:lnTo>
                  <a:pt x="139" y="622"/>
                </a:lnTo>
                <a:cubicBezTo>
                  <a:pt x="567" y="395"/>
                  <a:pt x="1052" y="285"/>
                  <a:pt x="1540" y="285"/>
                </a:cubicBezTo>
                <a:cubicBezTo>
                  <a:pt x="2293" y="285"/>
                  <a:pt x="3053" y="547"/>
                  <a:pt x="3616" y="1040"/>
                </a:cubicBezTo>
                <a:cubicBezTo>
                  <a:pt x="4519" y="1874"/>
                  <a:pt x="4844" y="3311"/>
                  <a:pt x="4357" y="4446"/>
                </a:cubicBezTo>
                <a:cubicBezTo>
                  <a:pt x="4125" y="5026"/>
                  <a:pt x="3731" y="5512"/>
                  <a:pt x="3337" y="5976"/>
                </a:cubicBezTo>
                <a:lnTo>
                  <a:pt x="3569" y="6161"/>
                </a:lnTo>
                <a:cubicBezTo>
                  <a:pt x="3963" y="5675"/>
                  <a:pt x="4380" y="5165"/>
                  <a:pt x="4635" y="4562"/>
                </a:cubicBezTo>
                <a:cubicBezTo>
                  <a:pt x="5145" y="3311"/>
                  <a:pt x="4797" y="1758"/>
                  <a:pt x="3801" y="831"/>
                </a:cubicBezTo>
                <a:cubicBezTo>
                  <a:pt x="3198" y="284"/>
                  <a:pt x="2374" y="0"/>
                  <a:pt x="1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78;p44"/>
          <p:cNvSpPr/>
          <p:nvPr/>
        </p:nvSpPr>
        <p:spPr>
          <a:xfrm>
            <a:off x="7397817" y="3958181"/>
            <a:ext cx="322977" cy="508341"/>
          </a:xfrm>
          <a:custGeom>
            <a:avLst/>
            <a:gdLst/>
            <a:ahLst/>
            <a:cxnLst/>
            <a:rect l="l" t="t" r="r" b="b"/>
            <a:pathLst>
              <a:path w="4914" h="8251" extrusionOk="0">
                <a:moveTo>
                  <a:pt x="256" y="0"/>
                </a:moveTo>
                <a:cubicBezTo>
                  <a:pt x="163" y="70"/>
                  <a:pt x="93" y="139"/>
                  <a:pt x="1" y="209"/>
                </a:cubicBezTo>
                <a:cubicBezTo>
                  <a:pt x="279" y="3384"/>
                  <a:pt x="1994" y="6420"/>
                  <a:pt x="4636" y="8251"/>
                </a:cubicBezTo>
                <a:cubicBezTo>
                  <a:pt x="4728" y="8204"/>
                  <a:pt x="4821" y="8158"/>
                  <a:pt x="4914" y="8112"/>
                </a:cubicBezTo>
                <a:cubicBezTo>
                  <a:pt x="2226" y="6304"/>
                  <a:pt x="487" y="3198"/>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279;p44"/>
          <p:cNvSpPr/>
          <p:nvPr/>
        </p:nvSpPr>
        <p:spPr>
          <a:xfrm>
            <a:off x="7151960" y="4175624"/>
            <a:ext cx="300171" cy="402681"/>
          </a:xfrm>
          <a:custGeom>
            <a:avLst/>
            <a:gdLst/>
            <a:ahLst/>
            <a:cxnLst/>
            <a:rect l="l" t="t" r="r" b="b"/>
            <a:pathLst>
              <a:path w="4567" h="6536" extrusionOk="0">
                <a:moveTo>
                  <a:pt x="256" y="0"/>
                </a:moveTo>
                <a:cubicBezTo>
                  <a:pt x="163" y="116"/>
                  <a:pt x="70" y="255"/>
                  <a:pt x="1" y="371"/>
                </a:cubicBezTo>
                <a:cubicBezTo>
                  <a:pt x="163" y="2689"/>
                  <a:pt x="1461" y="4937"/>
                  <a:pt x="3454" y="6188"/>
                </a:cubicBezTo>
                <a:cubicBezTo>
                  <a:pt x="3662" y="6327"/>
                  <a:pt x="3871" y="6443"/>
                  <a:pt x="4080" y="6536"/>
                </a:cubicBezTo>
                <a:cubicBezTo>
                  <a:pt x="4242" y="6489"/>
                  <a:pt x="4404" y="6466"/>
                  <a:pt x="4566" y="6420"/>
                </a:cubicBezTo>
                <a:cubicBezTo>
                  <a:pt x="4265" y="6327"/>
                  <a:pt x="3964" y="6165"/>
                  <a:pt x="3616" y="5956"/>
                </a:cubicBezTo>
                <a:cubicBezTo>
                  <a:pt x="1623" y="4705"/>
                  <a:pt x="348" y="2341"/>
                  <a:pt x="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280;p44"/>
          <p:cNvSpPr/>
          <p:nvPr/>
        </p:nvSpPr>
        <p:spPr>
          <a:xfrm>
            <a:off x="8809582" y="3971953"/>
            <a:ext cx="216370" cy="218529"/>
          </a:xfrm>
          <a:custGeom>
            <a:avLst/>
            <a:gdLst/>
            <a:ahLst/>
            <a:cxnLst/>
            <a:rect l="l" t="t" r="r" b="b"/>
            <a:pathLst>
              <a:path w="3292" h="3547" extrusionOk="0">
                <a:moveTo>
                  <a:pt x="1391" y="1"/>
                </a:moveTo>
                <a:lnTo>
                  <a:pt x="1391" y="1"/>
                </a:lnTo>
                <a:cubicBezTo>
                  <a:pt x="1391" y="1"/>
                  <a:pt x="1415" y="1160"/>
                  <a:pt x="1276" y="1461"/>
                </a:cubicBezTo>
                <a:cubicBezTo>
                  <a:pt x="1136" y="1762"/>
                  <a:pt x="1" y="1971"/>
                  <a:pt x="1" y="1971"/>
                </a:cubicBezTo>
                <a:cubicBezTo>
                  <a:pt x="1" y="1971"/>
                  <a:pt x="997" y="2040"/>
                  <a:pt x="1299" y="2156"/>
                </a:cubicBezTo>
                <a:cubicBezTo>
                  <a:pt x="1623" y="2295"/>
                  <a:pt x="1924" y="3547"/>
                  <a:pt x="1924" y="3547"/>
                </a:cubicBezTo>
                <a:cubicBezTo>
                  <a:pt x="1878" y="3222"/>
                  <a:pt x="2017" y="2318"/>
                  <a:pt x="2156" y="2087"/>
                </a:cubicBezTo>
                <a:cubicBezTo>
                  <a:pt x="2342" y="1762"/>
                  <a:pt x="3292" y="1577"/>
                  <a:pt x="3292" y="1577"/>
                </a:cubicBezTo>
                <a:cubicBezTo>
                  <a:pt x="3292" y="1577"/>
                  <a:pt x="2226" y="1577"/>
                  <a:pt x="1948" y="1276"/>
                </a:cubicBezTo>
                <a:cubicBezTo>
                  <a:pt x="1716" y="1021"/>
                  <a:pt x="1391" y="1"/>
                  <a:pt x="13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281;p44"/>
          <p:cNvSpPr/>
          <p:nvPr/>
        </p:nvSpPr>
        <p:spPr>
          <a:xfrm>
            <a:off x="7249150" y="3701269"/>
            <a:ext cx="167668" cy="157105"/>
          </a:xfrm>
          <a:custGeom>
            <a:avLst/>
            <a:gdLst/>
            <a:ahLst/>
            <a:cxnLst/>
            <a:rect l="l" t="t" r="r" b="b"/>
            <a:pathLst>
              <a:path w="2551" h="2550" extrusionOk="0">
                <a:moveTo>
                  <a:pt x="1" y="0"/>
                </a:moveTo>
                <a:cubicBezTo>
                  <a:pt x="1" y="0"/>
                  <a:pt x="719" y="927"/>
                  <a:pt x="789" y="1252"/>
                </a:cubicBezTo>
                <a:cubicBezTo>
                  <a:pt x="858" y="1576"/>
                  <a:pt x="70" y="2411"/>
                  <a:pt x="70" y="2411"/>
                </a:cubicBezTo>
                <a:cubicBezTo>
                  <a:pt x="70" y="2411"/>
                  <a:pt x="905" y="1878"/>
                  <a:pt x="1229" y="1785"/>
                </a:cubicBezTo>
                <a:cubicBezTo>
                  <a:pt x="1242" y="1782"/>
                  <a:pt x="1256" y="1781"/>
                  <a:pt x="1271" y="1781"/>
                </a:cubicBezTo>
                <a:cubicBezTo>
                  <a:pt x="1632" y="1781"/>
                  <a:pt x="2550" y="2550"/>
                  <a:pt x="2550" y="2550"/>
                </a:cubicBezTo>
                <a:cubicBezTo>
                  <a:pt x="2318" y="2295"/>
                  <a:pt x="1878" y="1507"/>
                  <a:pt x="1855" y="1229"/>
                </a:cubicBezTo>
                <a:cubicBezTo>
                  <a:pt x="1809" y="858"/>
                  <a:pt x="2457" y="140"/>
                  <a:pt x="2457" y="139"/>
                </a:cubicBezTo>
                <a:lnTo>
                  <a:pt x="2457" y="139"/>
                </a:lnTo>
                <a:cubicBezTo>
                  <a:pt x="2457" y="140"/>
                  <a:pt x="1731" y="705"/>
                  <a:pt x="1313" y="705"/>
                </a:cubicBezTo>
                <a:cubicBezTo>
                  <a:pt x="1284" y="705"/>
                  <a:pt x="1255" y="702"/>
                  <a:pt x="1229" y="696"/>
                </a:cubicBezTo>
                <a:cubicBezTo>
                  <a:pt x="882" y="626"/>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282;p44"/>
          <p:cNvSpPr/>
          <p:nvPr/>
        </p:nvSpPr>
        <p:spPr>
          <a:xfrm>
            <a:off x="8417453" y="2498368"/>
            <a:ext cx="1282577" cy="1181490"/>
          </a:xfrm>
          <a:custGeom>
            <a:avLst/>
            <a:gdLst/>
            <a:ahLst/>
            <a:cxnLst/>
            <a:rect l="l" t="t" r="r" b="b"/>
            <a:pathLst>
              <a:path w="19514" h="19177" extrusionOk="0">
                <a:moveTo>
                  <a:pt x="9775" y="0"/>
                </a:moveTo>
                <a:cubicBezTo>
                  <a:pt x="9661" y="0"/>
                  <a:pt x="9547" y="2"/>
                  <a:pt x="9432" y="6"/>
                </a:cubicBezTo>
                <a:cubicBezTo>
                  <a:pt x="4149" y="169"/>
                  <a:pt x="0" y="4618"/>
                  <a:pt x="186" y="9902"/>
                </a:cubicBezTo>
                <a:cubicBezTo>
                  <a:pt x="345" y="15086"/>
                  <a:pt x="4608" y="19177"/>
                  <a:pt x="9781" y="19177"/>
                </a:cubicBezTo>
                <a:cubicBezTo>
                  <a:pt x="9881" y="19177"/>
                  <a:pt x="9981" y="19175"/>
                  <a:pt x="10081" y="19172"/>
                </a:cubicBezTo>
                <a:cubicBezTo>
                  <a:pt x="15365" y="18987"/>
                  <a:pt x="19514" y="14560"/>
                  <a:pt x="19328" y="9253"/>
                </a:cubicBezTo>
                <a:cubicBezTo>
                  <a:pt x="19170" y="4083"/>
                  <a:pt x="14928" y="0"/>
                  <a:pt x="9775" y="0"/>
                </a:cubicBez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283;p44"/>
          <p:cNvSpPr/>
          <p:nvPr/>
        </p:nvSpPr>
        <p:spPr>
          <a:xfrm>
            <a:off x="8347912" y="3464351"/>
            <a:ext cx="470796" cy="425540"/>
          </a:xfrm>
          <a:custGeom>
            <a:avLst/>
            <a:gdLst/>
            <a:ahLst/>
            <a:cxnLst/>
            <a:rect l="l" t="t" r="r" b="b"/>
            <a:pathLst>
              <a:path w="7163" h="6907" extrusionOk="0">
                <a:moveTo>
                  <a:pt x="4659" y="1"/>
                </a:moveTo>
                <a:lnTo>
                  <a:pt x="1" y="6907"/>
                </a:lnTo>
                <a:lnTo>
                  <a:pt x="7162" y="858"/>
                </a:lnTo>
                <a:lnTo>
                  <a:pt x="46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284;p44"/>
          <p:cNvSpPr/>
          <p:nvPr/>
        </p:nvSpPr>
        <p:spPr>
          <a:xfrm>
            <a:off x="8636613" y="2860912"/>
            <a:ext cx="853058" cy="295604"/>
          </a:xfrm>
          <a:custGeom>
            <a:avLst/>
            <a:gdLst/>
            <a:ahLst/>
            <a:cxnLst/>
            <a:rect l="l" t="t" r="r" b="b"/>
            <a:pathLst>
              <a:path w="12979" h="4798" extrusionOk="0">
                <a:moveTo>
                  <a:pt x="5041" y="0"/>
                </a:moveTo>
                <a:cubicBezTo>
                  <a:pt x="3958" y="0"/>
                  <a:pt x="1" y="3222"/>
                  <a:pt x="1" y="3222"/>
                </a:cubicBezTo>
                <a:lnTo>
                  <a:pt x="12979" y="4798"/>
                </a:lnTo>
                <a:cubicBezTo>
                  <a:pt x="12979" y="4798"/>
                  <a:pt x="9665" y="626"/>
                  <a:pt x="8761" y="348"/>
                </a:cubicBezTo>
                <a:cubicBezTo>
                  <a:pt x="8580" y="293"/>
                  <a:pt x="8427" y="270"/>
                  <a:pt x="8293" y="270"/>
                </a:cubicBezTo>
                <a:cubicBezTo>
                  <a:pt x="7755" y="270"/>
                  <a:pt x="7514" y="626"/>
                  <a:pt x="6976" y="626"/>
                </a:cubicBezTo>
                <a:cubicBezTo>
                  <a:pt x="6964" y="627"/>
                  <a:pt x="6951" y="627"/>
                  <a:pt x="6939" y="627"/>
                </a:cubicBezTo>
                <a:cubicBezTo>
                  <a:pt x="6297" y="627"/>
                  <a:pt x="6099" y="46"/>
                  <a:pt x="5053" y="1"/>
                </a:cubicBezTo>
                <a:cubicBezTo>
                  <a:pt x="5049" y="1"/>
                  <a:pt x="5045" y="0"/>
                  <a:pt x="5041" y="0"/>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285;p44"/>
          <p:cNvSpPr/>
          <p:nvPr/>
        </p:nvSpPr>
        <p:spPr>
          <a:xfrm>
            <a:off x="8636613" y="3075374"/>
            <a:ext cx="853058" cy="289689"/>
          </a:xfrm>
          <a:custGeom>
            <a:avLst/>
            <a:gdLst/>
            <a:ahLst/>
            <a:cxnLst/>
            <a:rect l="l" t="t" r="r" b="b"/>
            <a:pathLst>
              <a:path w="12979" h="4702" extrusionOk="0">
                <a:moveTo>
                  <a:pt x="1" y="1"/>
                </a:moveTo>
                <a:cubicBezTo>
                  <a:pt x="1" y="1"/>
                  <a:pt x="2063" y="3686"/>
                  <a:pt x="3685" y="4080"/>
                </a:cubicBezTo>
                <a:cubicBezTo>
                  <a:pt x="4727" y="4351"/>
                  <a:pt x="6191" y="4702"/>
                  <a:pt x="7521" y="4702"/>
                </a:cubicBezTo>
                <a:cubicBezTo>
                  <a:pt x="8233" y="4702"/>
                  <a:pt x="8907" y="4601"/>
                  <a:pt x="9456" y="4335"/>
                </a:cubicBezTo>
                <a:cubicBezTo>
                  <a:pt x="11009" y="3570"/>
                  <a:pt x="12979" y="1577"/>
                  <a:pt x="12979" y="1577"/>
                </a:cubicBezTo>
                <a:lnTo>
                  <a:pt x="1" y="1"/>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286;p44"/>
          <p:cNvSpPr/>
          <p:nvPr/>
        </p:nvSpPr>
        <p:spPr>
          <a:xfrm>
            <a:off x="8690976" y="3076614"/>
            <a:ext cx="741914" cy="88472"/>
          </a:xfrm>
          <a:custGeom>
            <a:avLst/>
            <a:gdLst/>
            <a:ahLst/>
            <a:cxnLst/>
            <a:rect l="l" t="t" r="r" b="b"/>
            <a:pathLst>
              <a:path w="11288" h="1436" extrusionOk="0">
                <a:moveTo>
                  <a:pt x="11199" y="1360"/>
                </a:moveTo>
                <a:lnTo>
                  <a:pt x="11199" y="1360"/>
                </a:lnTo>
                <a:cubicBezTo>
                  <a:pt x="11256" y="1365"/>
                  <a:pt x="11287" y="1368"/>
                  <a:pt x="11287" y="1368"/>
                </a:cubicBezTo>
                <a:cubicBezTo>
                  <a:pt x="11287" y="1368"/>
                  <a:pt x="11256" y="1365"/>
                  <a:pt x="11199" y="1360"/>
                </a:cubicBezTo>
                <a:close/>
                <a:moveTo>
                  <a:pt x="1" y="1"/>
                </a:moveTo>
                <a:cubicBezTo>
                  <a:pt x="1" y="1"/>
                  <a:pt x="3083" y="488"/>
                  <a:pt x="3570" y="557"/>
                </a:cubicBezTo>
                <a:cubicBezTo>
                  <a:pt x="4010" y="603"/>
                  <a:pt x="4126" y="812"/>
                  <a:pt x="4497" y="1136"/>
                </a:cubicBezTo>
                <a:cubicBezTo>
                  <a:pt x="4705" y="1322"/>
                  <a:pt x="5099" y="1368"/>
                  <a:pt x="5493" y="1415"/>
                </a:cubicBezTo>
                <a:cubicBezTo>
                  <a:pt x="5643" y="1429"/>
                  <a:pt x="5779" y="1436"/>
                  <a:pt x="5903" y="1436"/>
                </a:cubicBezTo>
                <a:cubicBezTo>
                  <a:pt x="6757" y="1436"/>
                  <a:pt x="7035" y="1128"/>
                  <a:pt x="7278" y="1067"/>
                </a:cubicBezTo>
                <a:cubicBezTo>
                  <a:pt x="7298" y="1061"/>
                  <a:pt x="7344" y="1058"/>
                  <a:pt x="7411" y="1058"/>
                </a:cubicBezTo>
                <a:cubicBezTo>
                  <a:pt x="8058" y="1058"/>
                  <a:pt x="10683" y="1310"/>
                  <a:pt x="11199" y="1360"/>
                </a:cubicBezTo>
                <a:lnTo>
                  <a:pt x="11199" y="1360"/>
                </a:lnTo>
                <a:cubicBezTo>
                  <a:pt x="10665" y="1307"/>
                  <a:pt x="7869" y="1030"/>
                  <a:pt x="7324" y="905"/>
                </a:cubicBezTo>
                <a:cubicBezTo>
                  <a:pt x="7000" y="812"/>
                  <a:pt x="6768" y="673"/>
                  <a:pt x="6513" y="487"/>
                </a:cubicBezTo>
                <a:cubicBezTo>
                  <a:pt x="6281" y="348"/>
                  <a:pt x="5980" y="117"/>
                  <a:pt x="5470" y="94"/>
                </a:cubicBezTo>
                <a:cubicBezTo>
                  <a:pt x="4636" y="94"/>
                  <a:pt x="4512" y="449"/>
                  <a:pt x="3769" y="449"/>
                </a:cubicBezTo>
                <a:cubicBezTo>
                  <a:pt x="3707" y="449"/>
                  <a:pt x="3641" y="446"/>
                  <a:pt x="3570" y="441"/>
                </a:cubicBezTo>
                <a:cubicBezTo>
                  <a:pt x="2643" y="372"/>
                  <a:pt x="1" y="1"/>
                  <a:pt x="1" y="1"/>
                </a:cubicBezTo>
                <a:close/>
              </a:path>
            </a:pathLst>
          </a:custGeom>
          <a:solidFill>
            <a:srgbClr val="FFE0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287;p44"/>
          <p:cNvSpPr/>
          <p:nvPr/>
        </p:nvSpPr>
        <p:spPr>
          <a:xfrm>
            <a:off x="8630501" y="3069302"/>
            <a:ext cx="859169" cy="101470"/>
          </a:xfrm>
          <a:custGeom>
            <a:avLst/>
            <a:gdLst/>
            <a:ahLst/>
            <a:cxnLst/>
            <a:rect l="l" t="t" r="r" b="b"/>
            <a:pathLst>
              <a:path w="13072" h="1647" fill="none" extrusionOk="0">
                <a:moveTo>
                  <a:pt x="13072" y="1577"/>
                </a:moveTo>
                <a:cubicBezTo>
                  <a:pt x="13072" y="1577"/>
                  <a:pt x="8946" y="1160"/>
                  <a:pt x="8298" y="1044"/>
                </a:cubicBezTo>
                <a:cubicBezTo>
                  <a:pt x="7672" y="928"/>
                  <a:pt x="7324" y="372"/>
                  <a:pt x="6559" y="256"/>
                </a:cubicBezTo>
                <a:cubicBezTo>
                  <a:pt x="5818" y="117"/>
                  <a:pt x="5656" y="441"/>
                  <a:pt x="4937" y="557"/>
                </a:cubicBezTo>
                <a:cubicBezTo>
                  <a:pt x="4242" y="650"/>
                  <a:pt x="2411" y="279"/>
                  <a:pt x="1646" y="210"/>
                </a:cubicBezTo>
                <a:cubicBezTo>
                  <a:pt x="905" y="140"/>
                  <a:pt x="1" y="1"/>
                  <a:pt x="1" y="1"/>
                </a:cubicBezTo>
                <a:cubicBezTo>
                  <a:pt x="1" y="1"/>
                  <a:pt x="4520" y="580"/>
                  <a:pt x="4891" y="789"/>
                </a:cubicBezTo>
                <a:cubicBezTo>
                  <a:pt x="5262" y="997"/>
                  <a:pt x="5238" y="1438"/>
                  <a:pt x="6420" y="1554"/>
                </a:cubicBezTo>
                <a:cubicBezTo>
                  <a:pt x="7626" y="1646"/>
                  <a:pt x="7996" y="1160"/>
                  <a:pt x="8390" y="1160"/>
                </a:cubicBezTo>
                <a:cubicBezTo>
                  <a:pt x="8784" y="1183"/>
                  <a:pt x="13072" y="1577"/>
                  <a:pt x="13072" y="1577"/>
                </a:cubicBezTo>
                <a:close/>
                <a:moveTo>
                  <a:pt x="13072" y="1577"/>
                </a:moveTo>
                <a:close/>
              </a:path>
            </a:pathLst>
          </a:custGeom>
          <a:noFill/>
          <a:ln w="4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288;p44"/>
          <p:cNvSpPr/>
          <p:nvPr/>
        </p:nvSpPr>
        <p:spPr>
          <a:xfrm>
            <a:off x="9194026" y="2930723"/>
            <a:ext cx="105227" cy="108804"/>
          </a:xfrm>
          <a:custGeom>
            <a:avLst/>
            <a:gdLst/>
            <a:ahLst/>
            <a:cxnLst/>
            <a:rect l="l" t="t" r="r" b="b"/>
            <a:pathLst>
              <a:path w="1601" h="1766" extrusionOk="0">
                <a:moveTo>
                  <a:pt x="388" y="0"/>
                </a:moveTo>
                <a:cubicBezTo>
                  <a:pt x="16" y="0"/>
                  <a:pt x="0" y="597"/>
                  <a:pt x="141" y="879"/>
                </a:cubicBezTo>
                <a:cubicBezTo>
                  <a:pt x="280" y="1180"/>
                  <a:pt x="512" y="1435"/>
                  <a:pt x="767" y="1620"/>
                </a:cubicBezTo>
                <a:cubicBezTo>
                  <a:pt x="896" y="1706"/>
                  <a:pt x="1051" y="1766"/>
                  <a:pt x="1195" y="1766"/>
                </a:cubicBezTo>
                <a:cubicBezTo>
                  <a:pt x="1284" y="1766"/>
                  <a:pt x="1368" y="1743"/>
                  <a:pt x="1439" y="1690"/>
                </a:cubicBezTo>
                <a:cubicBezTo>
                  <a:pt x="1555" y="1620"/>
                  <a:pt x="1601" y="1481"/>
                  <a:pt x="1601" y="1342"/>
                </a:cubicBezTo>
                <a:cubicBezTo>
                  <a:pt x="1601" y="1226"/>
                  <a:pt x="1555" y="1087"/>
                  <a:pt x="1485" y="972"/>
                </a:cubicBezTo>
                <a:cubicBezTo>
                  <a:pt x="1323" y="647"/>
                  <a:pt x="929" y="184"/>
                  <a:pt x="581" y="45"/>
                </a:cubicBezTo>
                <a:cubicBezTo>
                  <a:pt x="508" y="14"/>
                  <a:pt x="444" y="0"/>
                  <a:pt x="3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289;p44"/>
          <p:cNvSpPr/>
          <p:nvPr/>
        </p:nvSpPr>
        <p:spPr>
          <a:xfrm>
            <a:off x="9298363" y="3044345"/>
            <a:ext cx="62309" cy="47269"/>
          </a:xfrm>
          <a:custGeom>
            <a:avLst/>
            <a:gdLst/>
            <a:ahLst/>
            <a:cxnLst/>
            <a:rect l="l" t="t" r="r" b="b"/>
            <a:pathLst>
              <a:path w="948" h="758" extrusionOk="0">
                <a:moveTo>
                  <a:pt x="467" y="0"/>
                </a:moveTo>
                <a:cubicBezTo>
                  <a:pt x="0" y="0"/>
                  <a:pt x="44" y="395"/>
                  <a:pt x="44" y="395"/>
                </a:cubicBezTo>
                <a:cubicBezTo>
                  <a:pt x="67" y="558"/>
                  <a:pt x="206" y="720"/>
                  <a:pt x="369" y="743"/>
                </a:cubicBezTo>
                <a:cubicBezTo>
                  <a:pt x="407" y="753"/>
                  <a:pt x="446" y="757"/>
                  <a:pt x="484" y="757"/>
                </a:cubicBezTo>
                <a:cubicBezTo>
                  <a:pt x="628" y="757"/>
                  <a:pt x="764" y="691"/>
                  <a:pt x="855" y="581"/>
                </a:cubicBezTo>
                <a:cubicBezTo>
                  <a:pt x="902" y="534"/>
                  <a:pt x="925" y="465"/>
                  <a:pt x="948" y="395"/>
                </a:cubicBezTo>
                <a:cubicBezTo>
                  <a:pt x="948" y="279"/>
                  <a:pt x="878" y="187"/>
                  <a:pt x="809" y="117"/>
                </a:cubicBezTo>
                <a:cubicBezTo>
                  <a:pt x="716" y="48"/>
                  <a:pt x="624" y="1"/>
                  <a:pt x="508" y="1"/>
                </a:cubicBezTo>
                <a:cubicBezTo>
                  <a:pt x="494" y="1"/>
                  <a:pt x="480" y="0"/>
                  <a:pt x="4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290;p44"/>
          <p:cNvSpPr/>
          <p:nvPr/>
        </p:nvSpPr>
        <p:spPr>
          <a:xfrm>
            <a:off x="7820573" y="4612550"/>
            <a:ext cx="188897" cy="237999"/>
          </a:xfrm>
          <a:custGeom>
            <a:avLst/>
            <a:gdLst/>
            <a:ahLst/>
            <a:cxnLst/>
            <a:rect l="l" t="t" r="r" b="b"/>
            <a:pathLst>
              <a:path w="2874" h="3863" extrusionOk="0">
                <a:moveTo>
                  <a:pt x="1567" y="0"/>
                </a:moveTo>
                <a:cubicBezTo>
                  <a:pt x="1533" y="0"/>
                  <a:pt x="1499" y="6"/>
                  <a:pt x="1460" y="16"/>
                </a:cubicBezTo>
                <a:cubicBezTo>
                  <a:pt x="1367" y="62"/>
                  <a:pt x="1275" y="108"/>
                  <a:pt x="1182" y="201"/>
                </a:cubicBezTo>
                <a:cubicBezTo>
                  <a:pt x="1089" y="270"/>
                  <a:pt x="997" y="363"/>
                  <a:pt x="904" y="479"/>
                </a:cubicBezTo>
                <a:cubicBezTo>
                  <a:pt x="811" y="595"/>
                  <a:pt x="742" y="711"/>
                  <a:pt x="649" y="804"/>
                </a:cubicBezTo>
                <a:cubicBezTo>
                  <a:pt x="579" y="919"/>
                  <a:pt x="510" y="1035"/>
                  <a:pt x="464" y="1128"/>
                </a:cubicBezTo>
                <a:cubicBezTo>
                  <a:pt x="394" y="1244"/>
                  <a:pt x="348" y="1313"/>
                  <a:pt x="325" y="1383"/>
                </a:cubicBezTo>
                <a:cubicBezTo>
                  <a:pt x="325" y="1383"/>
                  <a:pt x="301" y="1406"/>
                  <a:pt x="301" y="1429"/>
                </a:cubicBezTo>
                <a:cubicBezTo>
                  <a:pt x="278" y="1452"/>
                  <a:pt x="278" y="1476"/>
                  <a:pt x="278" y="1476"/>
                </a:cubicBezTo>
                <a:cubicBezTo>
                  <a:pt x="185" y="1684"/>
                  <a:pt x="116" y="1893"/>
                  <a:pt x="70" y="2101"/>
                </a:cubicBezTo>
                <a:cubicBezTo>
                  <a:pt x="23" y="2333"/>
                  <a:pt x="0" y="2542"/>
                  <a:pt x="23" y="2750"/>
                </a:cubicBezTo>
                <a:cubicBezTo>
                  <a:pt x="46" y="2959"/>
                  <a:pt x="116" y="3144"/>
                  <a:pt x="232" y="3330"/>
                </a:cubicBezTo>
                <a:cubicBezTo>
                  <a:pt x="325" y="3515"/>
                  <a:pt x="487" y="3654"/>
                  <a:pt x="695" y="3747"/>
                </a:cubicBezTo>
                <a:cubicBezTo>
                  <a:pt x="834" y="3816"/>
                  <a:pt x="973" y="3863"/>
                  <a:pt x="1089" y="3863"/>
                </a:cubicBezTo>
                <a:cubicBezTo>
                  <a:pt x="1228" y="3863"/>
                  <a:pt x="1344" y="3839"/>
                  <a:pt x="1460" y="3793"/>
                </a:cubicBezTo>
                <a:cubicBezTo>
                  <a:pt x="1576" y="3747"/>
                  <a:pt x="1669" y="3700"/>
                  <a:pt x="1785" y="3608"/>
                </a:cubicBezTo>
                <a:cubicBezTo>
                  <a:pt x="1877" y="3538"/>
                  <a:pt x="1970" y="3445"/>
                  <a:pt x="2063" y="3330"/>
                </a:cubicBezTo>
                <a:cubicBezTo>
                  <a:pt x="2132" y="3214"/>
                  <a:pt x="2225" y="3098"/>
                  <a:pt x="2294" y="2982"/>
                </a:cubicBezTo>
                <a:cubicBezTo>
                  <a:pt x="2364" y="2866"/>
                  <a:pt x="2433" y="2750"/>
                  <a:pt x="2480" y="2634"/>
                </a:cubicBezTo>
                <a:cubicBezTo>
                  <a:pt x="2503" y="2588"/>
                  <a:pt x="2526" y="2565"/>
                  <a:pt x="2526" y="2518"/>
                </a:cubicBezTo>
                <a:cubicBezTo>
                  <a:pt x="2549" y="2495"/>
                  <a:pt x="2549" y="2472"/>
                  <a:pt x="2573" y="2449"/>
                </a:cubicBezTo>
                <a:cubicBezTo>
                  <a:pt x="2596" y="2379"/>
                  <a:pt x="2619" y="2287"/>
                  <a:pt x="2665" y="2171"/>
                </a:cubicBezTo>
                <a:cubicBezTo>
                  <a:pt x="2712" y="2078"/>
                  <a:pt x="2735" y="1962"/>
                  <a:pt x="2758" y="1823"/>
                </a:cubicBezTo>
                <a:cubicBezTo>
                  <a:pt x="2804" y="1707"/>
                  <a:pt x="2827" y="1568"/>
                  <a:pt x="2851" y="1452"/>
                </a:cubicBezTo>
                <a:cubicBezTo>
                  <a:pt x="2874" y="1313"/>
                  <a:pt x="2874" y="1198"/>
                  <a:pt x="2874" y="1082"/>
                </a:cubicBezTo>
                <a:cubicBezTo>
                  <a:pt x="2874" y="966"/>
                  <a:pt x="2851" y="873"/>
                  <a:pt x="2827" y="780"/>
                </a:cubicBezTo>
                <a:cubicBezTo>
                  <a:pt x="2781" y="688"/>
                  <a:pt x="2735" y="641"/>
                  <a:pt x="2665" y="595"/>
                </a:cubicBezTo>
                <a:cubicBezTo>
                  <a:pt x="2630" y="572"/>
                  <a:pt x="2590" y="560"/>
                  <a:pt x="2549" y="560"/>
                </a:cubicBezTo>
                <a:cubicBezTo>
                  <a:pt x="2509" y="560"/>
                  <a:pt x="2468" y="572"/>
                  <a:pt x="2433" y="595"/>
                </a:cubicBezTo>
                <a:cubicBezTo>
                  <a:pt x="2364" y="641"/>
                  <a:pt x="2294" y="688"/>
                  <a:pt x="2248" y="780"/>
                </a:cubicBezTo>
                <a:cubicBezTo>
                  <a:pt x="2225" y="827"/>
                  <a:pt x="2225" y="873"/>
                  <a:pt x="2202" y="943"/>
                </a:cubicBezTo>
                <a:cubicBezTo>
                  <a:pt x="2179" y="989"/>
                  <a:pt x="2179" y="1035"/>
                  <a:pt x="2155" y="1105"/>
                </a:cubicBezTo>
                <a:cubicBezTo>
                  <a:pt x="2132" y="1313"/>
                  <a:pt x="2063" y="1522"/>
                  <a:pt x="2016" y="1731"/>
                </a:cubicBezTo>
                <a:cubicBezTo>
                  <a:pt x="1947" y="1916"/>
                  <a:pt x="1877" y="2125"/>
                  <a:pt x="1785" y="2310"/>
                </a:cubicBezTo>
                <a:cubicBezTo>
                  <a:pt x="1738" y="2379"/>
                  <a:pt x="1692" y="2472"/>
                  <a:pt x="1646" y="2565"/>
                </a:cubicBezTo>
                <a:cubicBezTo>
                  <a:pt x="1599" y="2634"/>
                  <a:pt x="1530" y="2727"/>
                  <a:pt x="1483" y="2797"/>
                </a:cubicBezTo>
                <a:cubicBezTo>
                  <a:pt x="1414" y="2866"/>
                  <a:pt x="1344" y="2936"/>
                  <a:pt x="1252" y="2959"/>
                </a:cubicBezTo>
                <a:cubicBezTo>
                  <a:pt x="1217" y="2982"/>
                  <a:pt x="1176" y="2994"/>
                  <a:pt x="1133" y="2994"/>
                </a:cubicBezTo>
                <a:cubicBezTo>
                  <a:pt x="1089" y="2994"/>
                  <a:pt x="1043" y="2982"/>
                  <a:pt x="997" y="2959"/>
                </a:cubicBezTo>
                <a:cubicBezTo>
                  <a:pt x="927" y="2912"/>
                  <a:pt x="858" y="2843"/>
                  <a:pt x="834" y="2750"/>
                </a:cubicBezTo>
                <a:cubicBezTo>
                  <a:pt x="811" y="2658"/>
                  <a:pt x="811" y="2565"/>
                  <a:pt x="834" y="2472"/>
                </a:cubicBezTo>
                <a:cubicBezTo>
                  <a:pt x="858" y="2356"/>
                  <a:pt x="881" y="2264"/>
                  <a:pt x="927" y="2171"/>
                </a:cubicBezTo>
                <a:cubicBezTo>
                  <a:pt x="950" y="2055"/>
                  <a:pt x="997" y="1985"/>
                  <a:pt x="1020" y="1916"/>
                </a:cubicBezTo>
                <a:cubicBezTo>
                  <a:pt x="1089" y="1777"/>
                  <a:pt x="1159" y="1661"/>
                  <a:pt x="1228" y="1545"/>
                </a:cubicBezTo>
                <a:cubicBezTo>
                  <a:pt x="1321" y="1429"/>
                  <a:pt x="1391" y="1313"/>
                  <a:pt x="1483" y="1198"/>
                </a:cubicBezTo>
                <a:cubicBezTo>
                  <a:pt x="1530" y="1105"/>
                  <a:pt x="1576" y="1035"/>
                  <a:pt x="1622" y="966"/>
                </a:cubicBezTo>
                <a:cubicBezTo>
                  <a:pt x="1692" y="896"/>
                  <a:pt x="1738" y="827"/>
                  <a:pt x="1761" y="734"/>
                </a:cubicBezTo>
                <a:cubicBezTo>
                  <a:pt x="1785" y="688"/>
                  <a:pt x="1808" y="618"/>
                  <a:pt x="1831" y="549"/>
                </a:cubicBezTo>
                <a:cubicBezTo>
                  <a:pt x="1854" y="479"/>
                  <a:pt x="1877" y="410"/>
                  <a:pt x="1877" y="340"/>
                </a:cubicBezTo>
                <a:cubicBezTo>
                  <a:pt x="1877" y="270"/>
                  <a:pt x="1854" y="224"/>
                  <a:pt x="1831" y="155"/>
                </a:cubicBezTo>
                <a:cubicBezTo>
                  <a:pt x="1808" y="108"/>
                  <a:pt x="1761" y="62"/>
                  <a:pt x="1715" y="39"/>
                </a:cubicBezTo>
                <a:cubicBezTo>
                  <a:pt x="1661" y="12"/>
                  <a:pt x="1614" y="0"/>
                  <a:pt x="1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291;p44"/>
          <p:cNvSpPr/>
          <p:nvPr/>
        </p:nvSpPr>
        <p:spPr>
          <a:xfrm>
            <a:off x="7970879" y="4680246"/>
            <a:ext cx="169112" cy="223150"/>
          </a:xfrm>
          <a:custGeom>
            <a:avLst/>
            <a:gdLst/>
            <a:ahLst/>
            <a:cxnLst/>
            <a:rect l="l" t="t" r="r" b="b"/>
            <a:pathLst>
              <a:path w="2573" h="3622" extrusionOk="0">
                <a:moveTo>
                  <a:pt x="2080" y="1"/>
                </a:moveTo>
                <a:cubicBezTo>
                  <a:pt x="2011" y="1"/>
                  <a:pt x="1935" y="12"/>
                  <a:pt x="1854" y="35"/>
                </a:cubicBezTo>
                <a:cubicBezTo>
                  <a:pt x="1692" y="82"/>
                  <a:pt x="1530" y="128"/>
                  <a:pt x="1391" y="221"/>
                </a:cubicBezTo>
                <a:cubicBezTo>
                  <a:pt x="1252" y="314"/>
                  <a:pt x="1136" y="429"/>
                  <a:pt x="1020" y="545"/>
                </a:cubicBezTo>
                <a:cubicBezTo>
                  <a:pt x="904" y="684"/>
                  <a:pt x="811" y="800"/>
                  <a:pt x="788" y="939"/>
                </a:cubicBezTo>
                <a:cubicBezTo>
                  <a:pt x="742" y="1055"/>
                  <a:pt x="742" y="1171"/>
                  <a:pt x="765" y="1287"/>
                </a:cubicBezTo>
                <a:cubicBezTo>
                  <a:pt x="811" y="1426"/>
                  <a:pt x="835" y="1542"/>
                  <a:pt x="881" y="1658"/>
                </a:cubicBezTo>
                <a:cubicBezTo>
                  <a:pt x="927" y="1797"/>
                  <a:pt x="950" y="1913"/>
                  <a:pt x="997" y="2029"/>
                </a:cubicBezTo>
                <a:cubicBezTo>
                  <a:pt x="1020" y="2144"/>
                  <a:pt x="1020" y="2237"/>
                  <a:pt x="997" y="2330"/>
                </a:cubicBezTo>
                <a:cubicBezTo>
                  <a:pt x="974" y="2399"/>
                  <a:pt x="950" y="2446"/>
                  <a:pt x="881" y="2492"/>
                </a:cubicBezTo>
                <a:cubicBezTo>
                  <a:pt x="835" y="2538"/>
                  <a:pt x="788" y="2585"/>
                  <a:pt x="719" y="2631"/>
                </a:cubicBezTo>
                <a:cubicBezTo>
                  <a:pt x="649" y="2654"/>
                  <a:pt x="580" y="2701"/>
                  <a:pt x="510" y="2724"/>
                </a:cubicBezTo>
                <a:cubicBezTo>
                  <a:pt x="441" y="2770"/>
                  <a:pt x="371" y="2816"/>
                  <a:pt x="302" y="2840"/>
                </a:cubicBezTo>
                <a:cubicBezTo>
                  <a:pt x="232" y="2886"/>
                  <a:pt x="186" y="2932"/>
                  <a:pt x="139" y="2979"/>
                </a:cubicBezTo>
                <a:cubicBezTo>
                  <a:pt x="93" y="3048"/>
                  <a:pt x="47" y="3095"/>
                  <a:pt x="23" y="3164"/>
                </a:cubicBezTo>
                <a:cubicBezTo>
                  <a:pt x="0" y="3280"/>
                  <a:pt x="0" y="3373"/>
                  <a:pt x="47" y="3442"/>
                </a:cubicBezTo>
                <a:cubicBezTo>
                  <a:pt x="116" y="3512"/>
                  <a:pt x="186" y="3558"/>
                  <a:pt x="278" y="3604"/>
                </a:cubicBezTo>
                <a:cubicBezTo>
                  <a:pt x="313" y="3616"/>
                  <a:pt x="354" y="3622"/>
                  <a:pt x="400" y="3622"/>
                </a:cubicBezTo>
                <a:cubicBezTo>
                  <a:pt x="446" y="3622"/>
                  <a:pt x="499" y="3616"/>
                  <a:pt x="556" y="3604"/>
                </a:cubicBezTo>
                <a:cubicBezTo>
                  <a:pt x="649" y="3581"/>
                  <a:pt x="765" y="3558"/>
                  <a:pt x="858" y="3512"/>
                </a:cubicBezTo>
                <a:cubicBezTo>
                  <a:pt x="950" y="3465"/>
                  <a:pt x="1066" y="3396"/>
                  <a:pt x="1159" y="3326"/>
                </a:cubicBezTo>
                <a:cubicBezTo>
                  <a:pt x="1252" y="3257"/>
                  <a:pt x="1344" y="3187"/>
                  <a:pt x="1437" y="3095"/>
                </a:cubicBezTo>
                <a:cubicBezTo>
                  <a:pt x="1530" y="3002"/>
                  <a:pt x="1599" y="2932"/>
                  <a:pt x="1646" y="2840"/>
                </a:cubicBezTo>
                <a:cubicBezTo>
                  <a:pt x="1715" y="2747"/>
                  <a:pt x="1762" y="2677"/>
                  <a:pt x="1785" y="2585"/>
                </a:cubicBezTo>
                <a:cubicBezTo>
                  <a:pt x="1808" y="2469"/>
                  <a:pt x="1831" y="2376"/>
                  <a:pt x="1831" y="2283"/>
                </a:cubicBezTo>
                <a:cubicBezTo>
                  <a:pt x="1831" y="2191"/>
                  <a:pt x="1808" y="2098"/>
                  <a:pt x="1785" y="2029"/>
                </a:cubicBezTo>
                <a:cubicBezTo>
                  <a:pt x="1762" y="1936"/>
                  <a:pt x="1738" y="1866"/>
                  <a:pt x="1715" y="1797"/>
                </a:cubicBezTo>
                <a:cubicBezTo>
                  <a:pt x="1669" y="1727"/>
                  <a:pt x="1646" y="1658"/>
                  <a:pt x="1623" y="1588"/>
                </a:cubicBezTo>
                <a:cubicBezTo>
                  <a:pt x="1576" y="1542"/>
                  <a:pt x="1576" y="1472"/>
                  <a:pt x="1553" y="1403"/>
                </a:cubicBezTo>
                <a:cubicBezTo>
                  <a:pt x="1530" y="1356"/>
                  <a:pt x="1553" y="1287"/>
                  <a:pt x="1553" y="1217"/>
                </a:cubicBezTo>
                <a:cubicBezTo>
                  <a:pt x="1576" y="1148"/>
                  <a:pt x="1623" y="1078"/>
                  <a:pt x="1669" y="1032"/>
                </a:cubicBezTo>
                <a:cubicBezTo>
                  <a:pt x="1715" y="986"/>
                  <a:pt x="1762" y="939"/>
                  <a:pt x="1831" y="916"/>
                </a:cubicBezTo>
                <a:cubicBezTo>
                  <a:pt x="1901" y="870"/>
                  <a:pt x="1970" y="847"/>
                  <a:pt x="2016" y="823"/>
                </a:cubicBezTo>
                <a:cubicBezTo>
                  <a:pt x="2086" y="800"/>
                  <a:pt x="2156" y="777"/>
                  <a:pt x="2225" y="754"/>
                </a:cubicBezTo>
                <a:cubicBezTo>
                  <a:pt x="2295" y="754"/>
                  <a:pt x="2364" y="708"/>
                  <a:pt x="2410" y="684"/>
                </a:cubicBezTo>
                <a:cubicBezTo>
                  <a:pt x="2480" y="638"/>
                  <a:pt x="2503" y="592"/>
                  <a:pt x="2526" y="499"/>
                </a:cubicBezTo>
                <a:cubicBezTo>
                  <a:pt x="2573" y="406"/>
                  <a:pt x="2573" y="290"/>
                  <a:pt x="2503" y="221"/>
                </a:cubicBezTo>
                <a:cubicBezTo>
                  <a:pt x="2457" y="128"/>
                  <a:pt x="2387" y="59"/>
                  <a:pt x="2271" y="35"/>
                </a:cubicBezTo>
                <a:cubicBezTo>
                  <a:pt x="2213" y="12"/>
                  <a:pt x="2150" y="1"/>
                  <a:pt x="20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292;p44"/>
          <p:cNvSpPr/>
          <p:nvPr/>
        </p:nvSpPr>
        <p:spPr>
          <a:xfrm>
            <a:off x="8110513" y="4710764"/>
            <a:ext cx="156953" cy="223028"/>
          </a:xfrm>
          <a:custGeom>
            <a:avLst/>
            <a:gdLst/>
            <a:ahLst/>
            <a:cxnLst/>
            <a:rect l="l" t="t" r="r" b="b"/>
            <a:pathLst>
              <a:path w="2388" h="3620" extrusionOk="0">
                <a:moveTo>
                  <a:pt x="1828" y="0"/>
                </a:moveTo>
                <a:cubicBezTo>
                  <a:pt x="1785" y="0"/>
                  <a:pt x="1738" y="6"/>
                  <a:pt x="1692" y="18"/>
                </a:cubicBezTo>
                <a:lnTo>
                  <a:pt x="1391" y="18"/>
                </a:lnTo>
                <a:cubicBezTo>
                  <a:pt x="1275" y="41"/>
                  <a:pt x="1182" y="41"/>
                  <a:pt x="1089" y="64"/>
                </a:cubicBezTo>
                <a:cubicBezTo>
                  <a:pt x="997" y="64"/>
                  <a:pt x="927" y="87"/>
                  <a:pt x="858" y="110"/>
                </a:cubicBezTo>
                <a:cubicBezTo>
                  <a:pt x="788" y="134"/>
                  <a:pt x="742" y="157"/>
                  <a:pt x="719" y="180"/>
                </a:cubicBezTo>
                <a:cubicBezTo>
                  <a:pt x="626" y="273"/>
                  <a:pt x="556" y="389"/>
                  <a:pt x="487" y="528"/>
                </a:cubicBezTo>
                <a:cubicBezTo>
                  <a:pt x="417" y="667"/>
                  <a:pt x="371" y="806"/>
                  <a:pt x="325" y="945"/>
                </a:cubicBezTo>
                <a:cubicBezTo>
                  <a:pt x="278" y="1107"/>
                  <a:pt x="232" y="1269"/>
                  <a:pt x="209" y="1408"/>
                </a:cubicBezTo>
                <a:cubicBezTo>
                  <a:pt x="162" y="1571"/>
                  <a:pt x="139" y="1710"/>
                  <a:pt x="116" y="1825"/>
                </a:cubicBezTo>
                <a:cubicBezTo>
                  <a:pt x="116" y="1849"/>
                  <a:pt x="116" y="1895"/>
                  <a:pt x="93" y="1964"/>
                </a:cubicBezTo>
                <a:cubicBezTo>
                  <a:pt x="93" y="2034"/>
                  <a:pt x="70" y="2127"/>
                  <a:pt x="70" y="2219"/>
                </a:cubicBezTo>
                <a:cubicBezTo>
                  <a:pt x="47" y="2312"/>
                  <a:pt x="47" y="2405"/>
                  <a:pt x="23" y="2521"/>
                </a:cubicBezTo>
                <a:cubicBezTo>
                  <a:pt x="23" y="2613"/>
                  <a:pt x="23" y="2706"/>
                  <a:pt x="0" y="2799"/>
                </a:cubicBezTo>
                <a:cubicBezTo>
                  <a:pt x="0" y="2891"/>
                  <a:pt x="0" y="2961"/>
                  <a:pt x="0" y="3031"/>
                </a:cubicBezTo>
                <a:cubicBezTo>
                  <a:pt x="0" y="3100"/>
                  <a:pt x="0" y="3146"/>
                  <a:pt x="0" y="3170"/>
                </a:cubicBezTo>
                <a:cubicBezTo>
                  <a:pt x="23" y="3216"/>
                  <a:pt x="47" y="3262"/>
                  <a:pt x="93" y="3309"/>
                </a:cubicBezTo>
                <a:cubicBezTo>
                  <a:pt x="139" y="3355"/>
                  <a:pt x="186" y="3401"/>
                  <a:pt x="232" y="3448"/>
                </a:cubicBezTo>
                <a:cubicBezTo>
                  <a:pt x="278" y="3494"/>
                  <a:pt x="325" y="3540"/>
                  <a:pt x="394" y="3564"/>
                </a:cubicBezTo>
                <a:cubicBezTo>
                  <a:pt x="441" y="3587"/>
                  <a:pt x="487" y="3610"/>
                  <a:pt x="533" y="3610"/>
                </a:cubicBezTo>
                <a:cubicBezTo>
                  <a:pt x="554" y="3617"/>
                  <a:pt x="576" y="3620"/>
                  <a:pt x="601" y="3620"/>
                </a:cubicBezTo>
                <a:cubicBezTo>
                  <a:pt x="661" y="3620"/>
                  <a:pt x="736" y="3603"/>
                  <a:pt x="834" y="3587"/>
                </a:cubicBezTo>
                <a:cubicBezTo>
                  <a:pt x="950" y="3564"/>
                  <a:pt x="1113" y="3540"/>
                  <a:pt x="1252" y="3494"/>
                </a:cubicBezTo>
                <a:cubicBezTo>
                  <a:pt x="1391" y="3448"/>
                  <a:pt x="1530" y="3401"/>
                  <a:pt x="1669" y="3332"/>
                </a:cubicBezTo>
                <a:cubicBezTo>
                  <a:pt x="1785" y="3285"/>
                  <a:pt x="1854" y="3239"/>
                  <a:pt x="1901" y="3193"/>
                </a:cubicBezTo>
                <a:cubicBezTo>
                  <a:pt x="1947" y="3123"/>
                  <a:pt x="1970" y="3077"/>
                  <a:pt x="1970" y="3007"/>
                </a:cubicBezTo>
                <a:cubicBezTo>
                  <a:pt x="1993" y="2961"/>
                  <a:pt x="1993" y="2915"/>
                  <a:pt x="1970" y="2891"/>
                </a:cubicBezTo>
                <a:cubicBezTo>
                  <a:pt x="1970" y="2845"/>
                  <a:pt x="1947" y="2799"/>
                  <a:pt x="1924" y="2752"/>
                </a:cubicBezTo>
                <a:cubicBezTo>
                  <a:pt x="1901" y="2729"/>
                  <a:pt x="1877" y="2683"/>
                  <a:pt x="1854" y="2660"/>
                </a:cubicBezTo>
                <a:cubicBezTo>
                  <a:pt x="1808" y="2637"/>
                  <a:pt x="1761" y="2613"/>
                  <a:pt x="1715" y="2613"/>
                </a:cubicBezTo>
                <a:cubicBezTo>
                  <a:pt x="1704" y="2602"/>
                  <a:pt x="1680" y="2596"/>
                  <a:pt x="1649" y="2596"/>
                </a:cubicBezTo>
                <a:cubicBezTo>
                  <a:pt x="1617" y="2596"/>
                  <a:pt x="1576" y="2602"/>
                  <a:pt x="1530" y="2613"/>
                </a:cubicBezTo>
                <a:cubicBezTo>
                  <a:pt x="1460" y="2613"/>
                  <a:pt x="1368" y="2613"/>
                  <a:pt x="1275" y="2637"/>
                </a:cubicBezTo>
                <a:cubicBezTo>
                  <a:pt x="1182" y="2660"/>
                  <a:pt x="1089" y="2660"/>
                  <a:pt x="997" y="2683"/>
                </a:cubicBezTo>
                <a:cubicBezTo>
                  <a:pt x="927" y="2706"/>
                  <a:pt x="858" y="2706"/>
                  <a:pt x="811" y="2706"/>
                </a:cubicBezTo>
                <a:cubicBezTo>
                  <a:pt x="811" y="2660"/>
                  <a:pt x="811" y="2613"/>
                  <a:pt x="811" y="2567"/>
                </a:cubicBezTo>
                <a:cubicBezTo>
                  <a:pt x="811" y="2521"/>
                  <a:pt x="834" y="2474"/>
                  <a:pt x="834" y="2451"/>
                </a:cubicBezTo>
                <a:cubicBezTo>
                  <a:pt x="834" y="2405"/>
                  <a:pt x="834" y="2382"/>
                  <a:pt x="858" y="2358"/>
                </a:cubicBezTo>
                <a:cubicBezTo>
                  <a:pt x="858" y="2335"/>
                  <a:pt x="881" y="2289"/>
                  <a:pt x="881" y="2266"/>
                </a:cubicBezTo>
                <a:cubicBezTo>
                  <a:pt x="997" y="2243"/>
                  <a:pt x="1113" y="2219"/>
                  <a:pt x="1228" y="2196"/>
                </a:cubicBezTo>
                <a:cubicBezTo>
                  <a:pt x="1344" y="2196"/>
                  <a:pt x="1437" y="2150"/>
                  <a:pt x="1553" y="2104"/>
                </a:cubicBezTo>
                <a:cubicBezTo>
                  <a:pt x="1599" y="2104"/>
                  <a:pt x="1646" y="2080"/>
                  <a:pt x="1692" y="2057"/>
                </a:cubicBezTo>
                <a:cubicBezTo>
                  <a:pt x="1738" y="2057"/>
                  <a:pt x="1761" y="2034"/>
                  <a:pt x="1808" y="2011"/>
                </a:cubicBezTo>
                <a:cubicBezTo>
                  <a:pt x="1854" y="1964"/>
                  <a:pt x="1877" y="1941"/>
                  <a:pt x="1901" y="1895"/>
                </a:cubicBezTo>
                <a:cubicBezTo>
                  <a:pt x="1924" y="1872"/>
                  <a:pt x="1947" y="1825"/>
                  <a:pt x="1947" y="1756"/>
                </a:cubicBezTo>
                <a:cubicBezTo>
                  <a:pt x="1993" y="1547"/>
                  <a:pt x="1901" y="1408"/>
                  <a:pt x="1692" y="1362"/>
                </a:cubicBezTo>
                <a:cubicBezTo>
                  <a:pt x="1576" y="1362"/>
                  <a:pt x="1460" y="1362"/>
                  <a:pt x="1344" y="1385"/>
                </a:cubicBezTo>
                <a:cubicBezTo>
                  <a:pt x="1228" y="1408"/>
                  <a:pt x="1113" y="1431"/>
                  <a:pt x="997" y="1478"/>
                </a:cubicBezTo>
                <a:cubicBezTo>
                  <a:pt x="1020" y="1408"/>
                  <a:pt x="1043" y="1316"/>
                  <a:pt x="1066" y="1246"/>
                </a:cubicBezTo>
                <a:cubicBezTo>
                  <a:pt x="1089" y="1177"/>
                  <a:pt x="1113" y="1107"/>
                  <a:pt x="1136" y="1037"/>
                </a:cubicBezTo>
                <a:cubicBezTo>
                  <a:pt x="1182" y="1014"/>
                  <a:pt x="1275" y="991"/>
                  <a:pt x="1391" y="968"/>
                </a:cubicBezTo>
                <a:cubicBezTo>
                  <a:pt x="1483" y="945"/>
                  <a:pt x="1622" y="922"/>
                  <a:pt x="1738" y="875"/>
                </a:cubicBezTo>
                <a:cubicBezTo>
                  <a:pt x="1854" y="829"/>
                  <a:pt x="1970" y="806"/>
                  <a:pt x="2086" y="759"/>
                </a:cubicBezTo>
                <a:cubicBezTo>
                  <a:pt x="2179" y="713"/>
                  <a:pt x="2248" y="667"/>
                  <a:pt x="2295" y="644"/>
                </a:cubicBezTo>
                <a:cubicBezTo>
                  <a:pt x="2318" y="597"/>
                  <a:pt x="2341" y="574"/>
                  <a:pt x="2364" y="551"/>
                </a:cubicBezTo>
                <a:cubicBezTo>
                  <a:pt x="2364" y="528"/>
                  <a:pt x="2387" y="481"/>
                  <a:pt x="2387" y="435"/>
                </a:cubicBezTo>
                <a:cubicBezTo>
                  <a:pt x="2387" y="389"/>
                  <a:pt x="2387" y="342"/>
                  <a:pt x="2387" y="296"/>
                </a:cubicBezTo>
                <a:cubicBezTo>
                  <a:pt x="2387" y="250"/>
                  <a:pt x="2364" y="203"/>
                  <a:pt x="2341" y="180"/>
                </a:cubicBezTo>
                <a:cubicBezTo>
                  <a:pt x="2318" y="134"/>
                  <a:pt x="2295" y="110"/>
                  <a:pt x="2248" y="64"/>
                </a:cubicBezTo>
                <a:cubicBezTo>
                  <a:pt x="2202" y="41"/>
                  <a:pt x="2179" y="18"/>
                  <a:pt x="2132" y="18"/>
                </a:cubicBezTo>
                <a:lnTo>
                  <a:pt x="1947" y="18"/>
                </a:lnTo>
                <a:cubicBezTo>
                  <a:pt x="1912" y="6"/>
                  <a:pt x="1872" y="0"/>
                  <a:pt x="18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293;p44"/>
          <p:cNvSpPr/>
          <p:nvPr/>
        </p:nvSpPr>
        <p:spPr>
          <a:xfrm>
            <a:off x="8334543" y="4705265"/>
            <a:ext cx="143282" cy="257098"/>
          </a:xfrm>
          <a:custGeom>
            <a:avLst/>
            <a:gdLst/>
            <a:ahLst/>
            <a:cxnLst/>
            <a:rect l="l" t="t" r="r" b="b"/>
            <a:pathLst>
              <a:path w="2180" h="4173" extrusionOk="0">
                <a:moveTo>
                  <a:pt x="1901" y="1"/>
                </a:moveTo>
                <a:cubicBezTo>
                  <a:pt x="1832" y="24"/>
                  <a:pt x="1762" y="47"/>
                  <a:pt x="1693" y="117"/>
                </a:cubicBezTo>
                <a:cubicBezTo>
                  <a:pt x="1623" y="186"/>
                  <a:pt x="1577" y="279"/>
                  <a:pt x="1507" y="395"/>
                </a:cubicBezTo>
                <a:cubicBezTo>
                  <a:pt x="1461" y="511"/>
                  <a:pt x="1414" y="627"/>
                  <a:pt x="1368" y="743"/>
                </a:cubicBezTo>
                <a:cubicBezTo>
                  <a:pt x="1322" y="882"/>
                  <a:pt x="1275" y="997"/>
                  <a:pt x="1252" y="1136"/>
                </a:cubicBezTo>
                <a:cubicBezTo>
                  <a:pt x="1229" y="1252"/>
                  <a:pt x="1183" y="1368"/>
                  <a:pt x="1160" y="1461"/>
                </a:cubicBezTo>
                <a:cubicBezTo>
                  <a:pt x="1136" y="1577"/>
                  <a:pt x="1136" y="1646"/>
                  <a:pt x="1113" y="1693"/>
                </a:cubicBezTo>
                <a:cubicBezTo>
                  <a:pt x="1113" y="1646"/>
                  <a:pt x="1090" y="1554"/>
                  <a:pt x="1067" y="1461"/>
                </a:cubicBezTo>
                <a:cubicBezTo>
                  <a:pt x="1044" y="1368"/>
                  <a:pt x="1020" y="1252"/>
                  <a:pt x="974" y="1136"/>
                </a:cubicBezTo>
                <a:cubicBezTo>
                  <a:pt x="951" y="1021"/>
                  <a:pt x="905" y="905"/>
                  <a:pt x="881" y="789"/>
                </a:cubicBezTo>
                <a:cubicBezTo>
                  <a:pt x="835" y="673"/>
                  <a:pt x="789" y="580"/>
                  <a:pt x="719" y="488"/>
                </a:cubicBezTo>
                <a:cubicBezTo>
                  <a:pt x="673" y="395"/>
                  <a:pt x="626" y="302"/>
                  <a:pt x="557" y="256"/>
                </a:cubicBezTo>
                <a:cubicBezTo>
                  <a:pt x="487" y="186"/>
                  <a:pt x="418" y="163"/>
                  <a:pt x="325" y="163"/>
                </a:cubicBezTo>
                <a:cubicBezTo>
                  <a:pt x="256" y="163"/>
                  <a:pt x="209" y="186"/>
                  <a:pt x="163" y="233"/>
                </a:cubicBezTo>
                <a:cubicBezTo>
                  <a:pt x="117" y="279"/>
                  <a:pt x="70" y="349"/>
                  <a:pt x="47" y="395"/>
                </a:cubicBezTo>
                <a:cubicBezTo>
                  <a:pt x="24" y="464"/>
                  <a:pt x="24" y="534"/>
                  <a:pt x="1" y="603"/>
                </a:cubicBezTo>
                <a:cubicBezTo>
                  <a:pt x="1" y="673"/>
                  <a:pt x="1" y="743"/>
                  <a:pt x="1" y="789"/>
                </a:cubicBezTo>
                <a:cubicBezTo>
                  <a:pt x="1" y="905"/>
                  <a:pt x="24" y="1044"/>
                  <a:pt x="70" y="1206"/>
                </a:cubicBezTo>
                <a:cubicBezTo>
                  <a:pt x="117" y="1345"/>
                  <a:pt x="140" y="1484"/>
                  <a:pt x="209" y="1623"/>
                </a:cubicBezTo>
                <a:cubicBezTo>
                  <a:pt x="256" y="1785"/>
                  <a:pt x="302" y="1924"/>
                  <a:pt x="372" y="2063"/>
                </a:cubicBezTo>
                <a:cubicBezTo>
                  <a:pt x="441" y="2203"/>
                  <a:pt x="487" y="2318"/>
                  <a:pt x="557" y="2434"/>
                </a:cubicBezTo>
                <a:cubicBezTo>
                  <a:pt x="580" y="2481"/>
                  <a:pt x="626" y="2527"/>
                  <a:pt x="696" y="2573"/>
                </a:cubicBezTo>
                <a:cubicBezTo>
                  <a:pt x="742" y="2620"/>
                  <a:pt x="812" y="2643"/>
                  <a:pt x="881" y="2643"/>
                </a:cubicBezTo>
                <a:cubicBezTo>
                  <a:pt x="835" y="2736"/>
                  <a:pt x="789" y="2805"/>
                  <a:pt x="742" y="2921"/>
                </a:cubicBezTo>
                <a:cubicBezTo>
                  <a:pt x="696" y="3014"/>
                  <a:pt x="650" y="3106"/>
                  <a:pt x="603" y="3222"/>
                </a:cubicBezTo>
                <a:cubicBezTo>
                  <a:pt x="580" y="3315"/>
                  <a:pt x="534" y="3431"/>
                  <a:pt x="511" y="3524"/>
                </a:cubicBezTo>
                <a:cubicBezTo>
                  <a:pt x="511" y="3639"/>
                  <a:pt x="487" y="3732"/>
                  <a:pt x="487" y="3825"/>
                </a:cubicBezTo>
                <a:cubicBezTo>
                  <a:pt x="511" y="3918"/>
                  <a:pt x="534" y="3987"/>
                  <a:pt x="580" y="4080"/>
                </a:cubicBezTo>
                <a:cubicBezTo>
                  <a:pt x="626" y="4149"/>
                  <a:pt x="696" y="4172"/>
                  <a:pt x="789" y="4172"/>
                </a:cubicBezTo>
                <a:cubicBezTo>
                  <a:pt x="858" y="4172"/>
                  <a:pt x="928" y="4126"/>
                  <a:pt x="997" y="4057"/>
                </a:cubicBezTo>
                <a:cubicBezTo>
                  <a:pt x="1067" y="3987"/>
                  <a:pt x="1136" y="3918"/>
                  <a:pt x="1183" y="3802"/>
                </a:cubicBezTo>
                <a:cubicBezTo>
                  <a:pt x="1252" y="3709"/>
                  <a:pt x="1299" y="3593"/>
                  <a:pt x="1368" y="3454"/>
                </a:cubicBezTo>
                <a:cubicBezTo>
                  <a:pt x="1414" y="3315"/>
                  <a:pt x="1461" y="3199"/>
                  <a:pt x="1507" y="3060"/>
                </a:cubicBezTo>
                <a:cubicBezTo>
                  <a:pt x="1577" y="2944"/>
                  <a:pt x="1600" y="2828"/>
                  <a:pt x="1646" y="2712"/>
                </a:cubicBezTo>
                <a:cubicBezTo>
                  <a:pt x="1693" y="2597"/>
                  <a:pt x="1716" y="2504"/>
                  <a:pt x="1739" y="2434"/>
                </a:cubicBezTo>
                <a:cubicBezTo>
                  <a:pt x="1785" y="2295"/>
                  <a:pt x="1832" y="2156"/>
                  <a:pt x="1901" y="1994"/>
                </a:cubicBezTo>
                <a:cubicBezTo>
                  <a:pt x="1947" y="1809"/>
                  <a:pt x="1994" y="1646"/>
                  <a:pt x="2040" y="1461"/>
                </a:cubicBezTo>
                <a:cubicBezTo>
                  <a:pt x="2087" y="1276"/>
                  <a:pt x="2110" y="1113"/>
                  <a:pt x="2133" y="928"/>
                </a:cubicBezTo>
                <a:cubicBezTo>
                  <a:pt x="2156" y="766"/>
                  <a:pt x="2179" y="603"/>
                  <a:pt x="2156" y="464"/>
                </a:cubicBezTo>
                <a:cubicBezTo>
                  <a:pt x="2156" y="418"/>
                  <a:pt x="2156" y="372"/>
                  <a:pt x="2133" y="325"/>
                </a:cubicBezTo>
                <a:cubicBezTo>
                  <a:pt x="2133" y="279"/>
                  <a:pt x="2110" y="233"/>
                  <a:pt x="2087" y="186"/>
                </a:cubicBezTo>
                <a:cubicBezTo>
                  <a:pt x="2063" y="140"/>
                  <a:pt x="2040" y="94"/>
                  <a:pt x="2017" y="47"/>
                </a:cubicBezTo>
                <a:cubicBezTo>
                  <a:pt x="1971" y="24"/>
                  <a:pt x="1947" y="1"/>
                  <a:pt x="1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294;p44"/>
          <p:cNvSpPr/>
          <p:nvPr/>
        </p:nvSpPr>
        <p:spPr>
          <a:xfrm>
            <a:off x="8480547" y="4699387"/>
            <a:ext cx="156953" cy="231898"/>
          </a:xfrm>
          <a:custGeom>
            <a:avLst/>
            <a:gdLst/>
            <a:ahLst/>
            <a:cxnLst/>
            <a:rect l="l" t="t" r="r" b="b"/>
            <a:pathLst>
              <a:path w="2388" h="3764" extrusionOk="0">
                <a:moveTo>
                  <a:pt x="1020" y="1073"/>
                </a:moveTo>
                <a:cubicBezTo>
                  <a:pt x="1090" y="1073"/>
                  <a:pt x="1136" y="1073"/>
                  <a:pt x="1182" y="1120"/>
                </a:cubicBezTo>
                <a:cubicBezTo>
                  <a:pt x="1229" y="1166"/>
                  <a:pt x="1275" y="1236"/>
                  <a:pt x="1321" y="1305"/>
                </a:cubicBezTo>
                <a:cubicBezTo>
                  <a:pt x="1368" y="1375"/>
                  <a:pt x="1414" y="1467"/>
                  <a:pt x="1437" y="1560"/>
                </a:cubicBezTo>
                <a:cubicBezTo>
                  <a:pt x="1484" y="1653"/>
                  <a:pt x="1507" y="1722"/>
                  <a:pt x="1530" y="1815"/>
                </a:cubicBezTo>
                <a:cubicBezTo>
                  <a:pt x="1530" y="1885"/>
                  <a:pt x="1553" y="1977"/>
                  <a:pt x="1576" y="2070"/>
                </a:cubicBezTo>
                <a:cubicBezTo>
                  <a:pt x="1576" y="2186"/>
                  <a:pt x="1599" y="2302"/>
                  <a:pt x="1599" y="2394"/>
                </a:cubicBezTo>
                <a:cubicBezTo>
                  <a:pt x="1599" y="2487"/>
                  <a:pt x="1576" y="2580"/>
                  <a:pt x="1553" y="2673"/>
                </a:cubicBezTo>
                <a:cubicBezTo>
                  <a:pt x="1530" y="2742"/>
                  <a:pt x="1484" y="2788"/>
                  <a:pt x="1437" y="2812"/>
                </a:cubicBezTo>
                <a:cubicBezTo>
                  <a:pt x="1419" y="2818"/>
                  <a:pt x="1402" y="2821"/>
                  <a:pt x="1385" y="2821"/>
                </a:cubicBezTo>
                <a:cubicBezTo>
                  <a:pt x="1341" y="2821"/>
                  <a:pt x="1303" y="2799"/>
                  <a:pt x="1252" y="2765"/>
                </a:cubicBezTo>
                <a:cubicBezTo>
                  <a:pt x="1206" y="2719"/>
                  <a:pt x="1159" y="2649"/>
                  <a:pt x="1113" y="2580"/>
                </a:cubicBezTo>
                <a:cubicBezTo>
                  <a:pt x="1066" y="2487"/>
                  <a:pt x="1020" y="2394"/>
                  <a:pt x="974" y="2302"/>
                </a:cubicBezTo>
                <a:cubicBezTo>
                  <a:pt x="951" y="2186"/>
                  <a:pt x="904" y="2070"/>
                  <a:pt x="881" y="1954"/>
                </a:cubicBezTo>
                <a:cubicBezTo>
                  <a:pt x="858" y="1861"/>
                  <a:pt x="858" y="1769"/>
                  <a:pt x="835" y="1676"/>
                </a:cubicBezTo>
                <a:cubicBezTo>
                  <a:pt x="835" y="1560"/>
                  <a:pt x="835" y="1467"/>
                  <a:pt x="835" y="1398"/>
                </a:cubicBezTo>
                <a:cubicBezTo>
                  <a:pt x="835" y="1305"/>
                  <a:pt x="858" y="1236"/>
                  <a:pt x="881" y="1189"/>
                </a:cubicBezTo>
                <a:cubicBezTo>
                  <a:pt x="927" y="1120"/>
                  <a:pt x="974" y="1097"/>
                  <a:pt x="1020" y="1073"/>
                </a:cubicBezTo>
                <a:close/>
                <a:moveTo>
                  <a:pt x="1057" y="0"/>
                </a:moveTo>
                <a:cubicBezTo>
                  <a:pt x="980" y="0"/>
                  <a:pt x="898" y="11"/>
                  <a:pt x="812" y="31"/>
                </a:cubicBezTo>
                <a:cubicBezTo>
                  <a:pt x="626" y="77"/>
                  <a:pt x="464" y="170"/>
                  <a:pt x="348" y="309"/>
                </a:cubicBezTo>
                <a:cubicBezTo>
                  <a:pt x="209" y="471"/>
                  <a:pt x="139" y="656"/>
                  <a:pt x="70" y="865"/>
                </a:cubicBezTo>
                <a:cubicBezTo>
                  <a:pt x="24" y="1050"/>
                  <a:pt x="0" y="1282"/>
                  <a:pt x="0" y="1514"/>
                </a:cubicBezTo>
                <a:cubicBezTo>
                  <a:pt x="24" y="1769"/>
                  <a:pt x="47" y="2000"/>
                  <a:pt x="93" y="2209"/>
                </a:cubicBezTo>
                <a:cubicBezTo>
                  <a:pt x="163" y="2441"/>
                  <a:pt x="232" y="2673"/>
                  <a:pt x="325" y="2881"/>
                </a:cubicBezTo>
                <a:cubicBezTo>
                  <a:pt x="418" y="3090"/>
                  <a:pt x="533" y="3252"/>
                  <a:pt x="649" y="3391"/>
                </a:cubicBezTo>
                <a:cubicBezTo>
                  <a:pt x="788" y="3530"/>
                  <a:pt x="927" y="3646"/>
                  <a:pt x="1066" y="3715"/>
                </a:cubicBezTo>
                <a:cubicBezTo>
                  <a:pt x="1167" y="3744"/>
                  <a:pt x="1276" y="3764"/>
                  <a:pt x="1383" y="3764"/>
                </a:cubicBezTo>
                <a:cubicBezTo>
                  <a:pt x="1449" y="3764"/>
                  <a:pt x="1514" y="3756"/>
                  <a:pt x="1576" y="3739"/>
                </a:cubicBezTo>
                <a:cubicBezTo>
                  <a:pt x="1785" y="3692"/>
                  <a:pt x="1924" y="3600"/>
                  <a:pt x="2040" y="3484"/>
                </a:cubicBezTo>
                <a:cubicBezTo>
                  <a:pt x="2179" y="3345"/>
                  <a:pt x="2248" y="3182"/>
                  <a:pt x="2318" y="2997"/>
                </a:cubicBezTo>
                <a:cubicBezTo>
                  <a:pt x="2364" y="2812"/>
                  <a:pt x="2387" y="2603"/>
                  <a:pt x="2387" y="2371"/>
                </a:cubicBezTo>
                <a:cubicBezTo>
                  <a:pt x="2387" y="2139"/>
                  <a:pt x="2341" y="1885"/>
                  <a:pt x="2295" y="1653"/>
                </a:cubicBezTo>
                <a:cubicBezTo>
                  <a:pt x="2248" y="1421"/>
                  <a:pt x="2179" y="1212"/>
                  <a:pt x="2086" y="1004"/>
                </a:cubicBezTo>
                <a:cubicBezTo>
                  <a:pt x="1993" y="772"/>
                  <a:pt x="1901" y="587"/>
                  <a:pt x="1785" y="425"/>
                </a:cubicBezTo>
                <a:cubicBezTo>
                  <a:pt x="1646" y="285"/>
                  <a:pt x="1507" y="146"/>
                  <a:pt x="1345" y="77"/>
                </a:cubicBezTo>
                <a:cubicBezTo>
                  <a:pt x="1263" y="23"/>
                  <a:pt x="1166" y="0"/>
                  <a:pt x="1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295;p44"/>
          <p:cNvSpPr/>
          <p:nvPr/>
        </p:nvSpPr>
        <p:spPr>
          <a:xfrm>
            <a:off x="8626770" y="4636709"/>
            <a:ext cx="198032" cy="226724"/>
          </a:xfrm>
          <a:custGeom>
            <a:avLst/>
            <a:gdLst/>
            <a:ahLst/>
            <a:cxnLst/>
            <a:rect l="l" t="t" r="r" b="b"/>
            <a:pathLst>
              <a:path w="3013" h="3680" extrusionOk="0">
                <a:moveTo>
                  <a:pt x="1382" y="1"/>
                </a:moveTo>
                <a:cubicBezTo>
                  <a:pt x="1344" y="1"/>
                  <a:pt x="1309" y="7"/>
                  <a:pt x="1275" y="18"/>
                </a:cubicBezTo>
                <a:cubicBezTo>
                  <a:pt x="1182" y="65"/>
                  <a:pt x="1136" y="134"/>
                  <a:pt x="1112" y="204"/>
                </a:cubicBezTo>
                <a:cubicBezTo>
                  <a:pt x="1089" y="296"/>
                  <a:pt x="1112" y="366"/>
                  <a:pt x="1136" y="459"/>
                </a:cubicBezTo>
                <a:cubicBezTo>
                  <a:pt x="1159" y="505"/>
                  <a:pt x="1205" y="551"/>
                  <a:pt x="1228" y="598"/>
                </a:cubicBezTo>
                <a:cubicBezTo>
                  <a:pt x="1252" y="644"/>
                  <a:pt x="1298" y="690"/>
                  <a:pt x="1344" y="737"/>
                </a:cubicBezTo>
                <a:cubicBezTo>
                  <a:pt x="1460" y="899"/>
                  <a:pt x="1599" y="1084"/>
                  <a:pt x="1715" y="1247"/>
                </a:cubicBezTo>
                <a:cubicBezTo>
                  <a:pt x="1831" y="1432"/>
                  <a:pt x="1924" y="1617"/>
                  <a:pt x="2016" y="1803"/>
                </a:cubicBezTo>
                <a:cubicBezTo>
                  <a:pt x="2039" y="1872"/>
                  <a:pt x="2086" y="1965"/>
                  <a:pt x="2109" y="2058"/>
                </a:cubicBezTo>
                <a:cubicBezTo>
                  <a:pt x="2155" y="2174"/>
                  <a:pt x="2179" y="2266"/>
                  <a:pt x="2202" y="2359"/>
                </a:cubicBezTo>
                <a:cubicBezTo>
                  <a:pt x="2202" y="2452"/>
                  <a:pt x="2202" y="2544"/>
                  <a:pt x="2179" y="2637"/>
                </a:cubicBezTo>
                <a:cubicBezTo>
                  <a:pt x="2155" y="2730"/>
                  <a:pt x="2109" y="2776"/>
                  <a:pt x="2016" y="2823"/>
                </a:cubicBezTo>
                <a:cubicBezTo>
                  <a:pt x="1970" y="2846"/>
                  <a:pt x="1924" y="2857"/>
                  <a:pt x="1880" y="2857"/>
                </a:cubicBezTo>
                <a:cubicBezTo>
                  <a:pt x="1837" y="2857"/>
                  <a:pt x="1796" y="2846"/>
                  <a:pt x="1761" y="2823"/>
                </a:cubicBezTo>
                <a:cubicBezTo>
                  <a:pt x="1669" y="2776"/>
                  <a:pt x="1599" y="2730"/>
                  <a:pt x="1530" y="2637"/>
                </a:cubicBezTo>
                <a:cubicBezTo>
                  <a:pt x="1460" y="2568"/>
                  <a:pt x="1414" y="2475"/>
                  <a:pt x="1344" y="2382"/>
                </a:cubicBezTo>
                <a:cubicBezTo>
                  <a:pt x="1298" y="2290"/>
                  <a:pt x="1275" y="2197"/>
                  <a:pt x="1228" y="2150"/>
                </a:cubicBezTo>
                <a:cubicBezTo>
                  <a:pt x="1182" y="2011"/>
                  <a:pt x="1112" y="1872"/>
                  <a:pt x="1066" y="1733"/>
                </a:cubicBezTo>
                <a:cubicBezTo>
                  <a:pt x="1043" y="1594"/>
                  <a:pt x="997" y="1478"/>
                  <a:pt x="950" y="1339"/>
                </a:cubicBezTo>
                <a:cubicBezTo>
                  <a:pt x="927" y="1247"/>
                  <a:pt x="904" y="1154"/>
                  <a:pt x="881" y="1061"/>
                </a:cubicBezTo>
                <a:cubicBezTo>
                  <a:pt x="858" y="992"/>
                  <a:pt x="834" y="899"/>
                  <a:pt x="811" y="806"/>
                </a:cubicBezTo>
                <a:cubicBezTo>
                  <a:pt x="788" y="760"/>
                  <a:pt x="742" y="714"/>
                  <a:pt x="718" y="644"/>
                </a:cubicBezTo>
                <a:cubicBezTo>
                  <a:pt x="672" y="598"/>
                  <a:pt x="626" y="528"/>
                  <a:pt x="579" y="482"/>
                </a:cubicBezTo>
                <a:cubicBezTo>
                  <a:pt x="510" y="436"/>
                  <a:pt x="464" y="412"/>
                  <a:pt x="394" y="389"/>
                </a:cubicBezTo>
                <a:cubicBezTo>
                  <a:pt x="375" y="380"/>
                  <a:pt x="352" y="374"/>
                  <a:pt x="326" y="374"/>
                </a:cubicBezTo>
                <a:cubicBezTo>
                  <a:pt x="290" y="374"/>
                  <a:pt x="249" y="385"/>
                  <a:pt x="209" y="412"/>
                </a:cubicBezTo>
                <a:cubicBezTo>
                  <a:pt x="139" y="436"/>
                  <a:pt x="70" y="505"/>
                  <a:pt x="46" y="598"/>
                </a:cubicBezTo>
                <a:cubicBezTo>
                  <a:pt x="0" y="690"/>
                  <a:pt x="0" y="806"/>
                  <a:pt x="0" y="922"/>
                </a:cubicBezTo>
                <a:cubicBezTo>
                  <a:pt x="0" y="1038"/>
                  <a:pt x="23" y="1177"/>
                  <a:pt x="46" y="1316"/>
                </a:cubicBezTo>
                <a:cubicBezTo>
                  <a:pt x="70" y="1455"/>
                  <a:pt x="116" y="1594"/>
                  <a:pt x="162" y="1710"/>
                </a:cubicBezTo>
                <a:cubicBezTo>
                  <a:pt x="185" y="1849"/>
                  <a:pt x="232" y="1965"/>
                  <a:pt x="278" y="2081"/>
                </a:cubicBezTo>
                <a:cubicBezTo>
                  <a:pt x="301" y="2174"/>
                  <a:pt x="348" y="2266"/>
                  <a:pt x="371" y="2336"/>
                </a:cubicBezTo>
                <a:cubicBezTo>
                  <a:pt x="371" y="2359"/>
                  <a:pt x="371" y="2382"/>
                  <a:pt x="394" y="2382"/>
                </a:cubicBezTo>
                <a:cubicBezTo>
                  <a:pt x="394" y="2405"/>
                  <a:pt x="394" y="2429"/>
                  <a:pt x="417" y="2452"/>
                </a:cubicBezTo>
                <a:cubicBezTo>
                  <a:pt x="510" y="2637"/>
                  <a:pt x="626" y="2823"/>
                  <a:pt x="765" y="3008"/>
                </a:cubicBezTo>
                <a:cubicBezTo>
                  <a:pt x="904" y="3170"/>
                  <a:pt x="1043" y="3332"/>
                  <a:pt x="1228" y="3448"/>
                </a:cubicBezTo>
                <a:cubicBezTo>
                  <a:pt x="1414" y="3564"/>
                  <a:pt x="1599" y="3634"/>
                  <a:pt x="1808" y="3657"/>
                </a:cubicBezTo>
                <a:cubicBezTo>
                  <a:pt x="1866" y="3672"/>
                  <a:pt x="1927" y="3679"/>
                  <a:pt x="1990" y="3679"/>
                </a:cubicBezTo>
                <a:cubicBezTo>
                  <a:pt x="2125" y="3679"/>
                  <a:pt x="2268" y="3643"/>
                  <a:pt x="2410" y="3564"/>
                </a:cubicBezTo>
                <a:cubicBezTo>
                  <a:pt x="2572" y="3518"/>
                  <a:pt x="2665" y="3425"/>
                  <a:pt x="2758" y="3332"/>
                </a:cubicBezTo>
                <a:cubicBezTo>
                  <a:pt x="2851" y="3240"/>
                  <a:pt x="2920" y="3124"/>
                  <a:pt x="2943" y="3008"/>
                </a:cubicBezTo>
                <a:cubicBezTo>
                  <a:pt x="2990" y="2892"/>
                  <a:pt x="3013" y="2776"/>
                  <a:pt x="3013" y="2637"/>
                </a:cubicBezTo>
                <a:cubicBezTo>
                  <a:pt x="3013" y="2521"/>
                  <a:pt x="2990" y="2382"/>
                  <a:pt x="2966" y="2243"/>
                </a:cubicBezTo>
                <a:cubicBezTo>
                  <a:pt x="2943" y="2127"/>
                  <a:pt x="2897" y="1988"/>
                  <a:pt x="2851" y="1849"/>
                </a:cubicBezTo>
                <a:cubicBezTo>
                  <a:pt x="2804" y="1710"/>
                  <a:pt x="2758" y="1594"/>
                  <a:pt x="2712" y="1478"/>
                </a:cubicBezTo>
                <a:cubicBezTo>
                  <a:pt x="2688" y="1432"/>
                  <a:pt x="2665" y="1409"/>
                  <a:pt x="2665" y="1363"/>
                </a:cubicBezTo>
                <a:cubicBezTo>
                  <a:pt x="2642" y="1339"/>
                  <a:pt x="2642" y="1316"/>
                  <a:pt x="2619" y="1293"/>
                </a:cubicBezTo>
                <a:cubicBezTo>
                  <a:pt x="2596" y="1223"/>
                  <a:pt x="2549" y="1131"/>
                  <a:pt x="2480" y="1038"/>
                </a:cubicBezTo>
                <a:cubicBezTo>
                  <a:pt x="2433" y="945"/>
                  <a:pt x="2364" y="830"/>
                  <a:pt x="2271" y="737"/>
                </a:cubicBezTo>
                <a:cubicBezTo>
                  <a:pt x="2202" y="644"/>
                  <a:pt x="2132" y="528"/>
                  <a:pt x="2039" y="436"/>
                </a:cubicBezTo>
                <a:cubicBezTo>
                  <a:pt x="1947" y="343"/>
                  <a:pt x="1854" y="250"/>
                  <a:pt x="1761" y="181"/>
                </a:cubicBezTo>
                <a:cubicBezTo>
                  <a:pt x="1669" y="111"/>
                  <a:pt x="1599" y="65"/>
                  <a:pt x="1506" y="18"/>
                </a:cubicBezTo>
                <a:cubicBezTo>
                  <a:pt x="1460" y="7"/>
                  <a:pt x="1420" y="1"/>
                  <a:pt x="1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296;p44"/>
          <p:cNvSpPr/>
          <p:nvPr/>
        </p:nvSpPr>
        <p:spPr>
          <a:xfrm>
            <a:off x="8774403" y="4550375"/>
            <a:ext cx="233130" cy="242188"/>
          </a:xfrm>
          <a:custGeom>
            <a:avLst/>
            <a:gdLst/>
            <a:ahLst/>
            <a:cxnLst/>
            <a:rect l="l" t="t" r="r" b="b"/>
            <a:pathLst>
              <a:path w="3547" h="3931" extrusionOk="0">
                <a:moveTo>
                  <a:pt x="1303" y="965"/>
                </a:moveTo>
                <a:cubicBezTo>
                  <a:pt x="1319" y="965"/>
                  <a:pt x="1333" y="968"/>
                  <a:pt x="1345" y="974"/>
                </a:cubicBezTo>
                <a:cubicBezTo>
                  <a:pt x="1415" y="997"/>
                  <a:pt x="1461" y="1043"/>
                  <a:pt x="1507" y="1113"/>
                </a:cubicBezTo>
                <a:cubicBezTo>
                  <a:pt x="1554" y="1182"/>
                  <a:pt x="1577" y="1252"/>
                  <a:pt x="1600" y="1321"/>
                </a:cubicBezTo>
                <a:cubicBezTo>
                  <a:pt x="1600" y="1391"/>
                  <a:pt x="1600" y="1460"/>
                  <a:pt x="1577" y="1553"/>
                </a:cubicBezTo>
                <a:cubicBezTo>
                  <a:pt x="1554" y="1623"/>
                  <a:pt x="1530" y="1692"/>
                  <a:pt x="1507" y="1762"/>
                </a:cubicBezTo>
                <a:cubicBezTo>
                  <a:pt x="1461" y="1831"/>
                  <a:pt x="1438" y="1901"/>
                  <a:pt x="1391" y="1947"/>
                </a:cubicBezTo>
                <a:cubicBezTo>
                  <a:pt x="1252" y="1739"/>
                  <a:pt x="1090" y="1530"/>
                  <a:pt x="928" y="1321"/>
                </a:cubicBezTo>
                <a:cubicBezTo>
                  <a:pt x="951" y="1275"/>
                  <a:pt x="997" y="1229"/>
                  <a:pt x="1021" y="1159"/>
                </a:cubicBezTo>
                <a:cubicBezTo>
                  <a:pt x="1067" y="1113"/>
                  <a:pt x="1113" y="1066"/>
                  <a:pt x="1160" y="1020"/>
                </a:cubicBezTo>
                <a:cubicBezTo>
                  <a:pt x="1211" y="986"/>
                  <a:pt x="1261" y="965"/>
                  <a:pt x="1303" y="965"/>
                </a:cubicBezTo>
                <a:close/>
                <a:moveTo>
                  <a:pt x="1113" y="0"/>
                </a:moveTo>
                <a:cubicBezTo>
                  <a:pt x="974" y="24"/>
                  <a:pt x="835" y="93"/>
                  <a:pt x="719" y="186"/>
                </a:cubicBezTo>
                <a:cubicBezTo>
                  <a:pt x="673" y="209"/>
                  <a:pt x="603" y="278"/>
                  <a:pt x="511" y="371"/>
                </a:cubicBezTo>
                <a:cubicBezTo>
                  <a:pt x="441" y="464"/>
                  <a:pt x="348" y="580"/>
                  <a:pt x="279" y="696"/>
                </a:cubicBezTo>
                <a:cubicBezTo>
                  <a:pt x="186" y="788"/>
                  <a:pt x="117" y="904"/>
                  <a:pt x="70" y="1020"/>
                </a:cubicBezTo>
                <a:cubicBezTo>
                  <a:pt x="24" y="1136"/>
                  <a:pt x="1" y="1229"/>
                  <a:pt x="24" y="1298"/>
                </a:cubicBezTo>
                <a:cubicBezTo>
                  <a:pt x="24" y="1345"/>
                  <a:pt x="24" y="1368"/>
                  <a:pt x="47" y="1414"/>
                </a:cubicBezTo>
                <a:cubicBezTo>
                  <a:pt x="70" y="1460"/>
                  <a:pt x="94" y="1507"/>
                  <a:pt x="140" y="1553"/>
                </a:cubicBezTo>
                <a:cubicBezTo>
                  <a:pt x="163" y="1599"/>
                  <a:pt x="186" y="1646"/>
                  <a:pt x="209" y="1692"/>
                </a:cubicBezTo>
                <a:cubicBezTo>
                  <a:pt x="233" y="1715"/>
                  <a:pt x="256" y="1762"/>
                  <a:pt x="279" y="1785"/>
                </a:cubicBezTo>
                <a:cubicBezTo>
                  <a:pt x="372" y="1901"/>
                  <a:pt x="464" y="2017"/>
                  <a:pt x="534" y="2133"/>
                </a:cubicBezTo>
                <a:cubicBezTo>
                  <a:pt x="627" y="2248"/>
                  <a:pt x="696" y="2341"/>
                  <a:pt x="789" y="2457"/>
                </a:cubicBezTo>
                <a:cubicBezTo>
                  <a:pt x="882" y="2596"/>
                  <a:pt x="951" y="2712"/>
                  <a:pt x="1044" y="2828"/>
                </a:cubicBezTo>
                <a:cubicBezTo>
                  <a:pt x="1113" y="2967"/>
                  <a:pt x="1206" y="3083"/>
                  <a:pt x="1299" y="3199"/>
                </a:cubicBezTo>
                <a:cubicBezTo>
                  <a:pt x="1345" y="3268"/>
                  <a:pt x="1391" y="3338"/>
                  <a:pt x="1484" y="3453"/>
                </a:cubicBezTo>
                <a:cubicBezTo>
                  <a:pt x="1554" y="3546"/>
                  <a:pt x="1623" y="3639"/>
                  <a:pt x="1716" y="3732"/>
                </a:cubicBezTo>
                <a:cubicBezTo>
                  <a:pt x="1809" y="3801"/>
                  <a:pt x="1901" y="3871"/>
                  <a:pt x="1994" y="3917"/>
                </a:cubicBezTo>
                <a:cubicBezTo>
                  <a:pt x="2036" y="3925"/>
                  <a:pt x="2073" y="3931"/>
                  <a:pt x="2106" y="3931"/>
                </a:cubicBezTo>
                <a:cubicBezTo>
                  <a:pt x="2164" y="3931"/>
                  <a:pt x="2213" y="3915"/>
                  <a:pt x="2272" y="3871"/>
                </a:cubicBezTo>
                <a:cubicBezTo>
                  <a:pt x="2342" y="3824"/>
                  <a:pt x="2388" y="3755"/>
                  <a:pt x="2365" y="3639"/>
                </a:cubicBezTo>
                <a:cubicBezTo>
                  <a:pt x="2365" y="3546"/>
                  <a:pt x="2318" y="3430"/>
                  <a:pt x="2272" y="3314"/>
                </a:cubicBezTo>
                <a:cubicBezTo>
                  <a:pt x="2226" y="3199"/>
                  <a:pt x="2156" y="3083"/>
                  <a:pt x="2110" y="2967"/>
                </a:cubicBezTo>
                <a:cubicBezTo>
                  <a:pt x="2040" y="2874"/>
                  <a:pt x="1971" y="2781"/>
                  <a:pt x="1948" y="2735"/>
                </a:cubicBezTo>
                <a:cubicBezTo>
                  <a:pt x="1971" y="2689"/>
                  <a:pt x="1994" y="2619"/>
                  <a:pt x="2017" y="2573"/>
                </a:cubicBezTo>
                <a:cubicBezTo>
                  <a:pt x="2063" y="2526"/>
                  <a:pt x="2087" y="2480"/>
                  <a:pt x="2110" y="2434"/>
                </a:cubicBezTo>
                <a:cubicBezTo>
                  <a:pt x="2203" y="2480"/>
                  <a:pt x="2295" y="2550"/>
                  <a:pt x="2411" y="2619"/>
                </a:cubicBezTo>
                <a:cubicBezTo>
                  <a:pt x="2527" y="2712"/>
                  <a:pt x="2666" y="2805"/>
                  <a:pt x="2782" y="2874"/>
                </a:cubicBezTo>
                <a:cubicBezTo>
                  <a:pt x="2898" y="2967"/>
                  <a:pt x="3014" y="3013"/>
                  <a:pt x="3130" y="3060"/>
                </a:cubicBezTo>
                <a:cubicBezTo>
                  <a:pt x="3174" y="3077"/>
                  <a:pt x="3215" y="3085"/>
                  <a:pt x="3253" y="3085"/>
                </a:cubicBezTo>
                <a:cubicBezTo>
                  <a:pt x="3316" y="3085"/>
                  <a:pt x="3373" y="3065"/>
                  <a:pt x="3431" y="3036"/>
                </a:cubicBezTo>
                <a:cubicBezTo>
                  <a:pt x="3523" y="2967"/>
                  <a:pt x="3547" y="2897"/>
                  <a:pt x="3547" y="2781"/>
                </a:cubicBezTo>
                <a:cubicBezTo>
                  <a:pt x="3547" y="2689"/>
                  <a:pt x="3500" y="2596"/>
                  <a:pt x="3431" y="2526"/>
                </a:cubicBezTo>
                <a:cubicBezTo>
                  <a:pt x="3384" y="2434"/>
                  <a:pt x="3315" y="2364"/>
                  <a:pt x="3222" y="2295"/>
                </a:cubicBezTo>
                <a:cubicBezTo>
                  <a:pt x="3130" y="2202"/>
                  <a:pt x="3037" y="2133"/>
                  <a:pt x="2944" y="2063"/>
                </a:cubicBezTo>
                <a:cubicBezTo>
                  <a:pt x="2828" y="1993"/>
                  <a:pt x="2736" y="1924"/>
                  <a:pt x="2643" y="1878"/>
                </a:cubicBezTo>
                <a:cubicBezTo>
                  <a:pt x="2527" y="1831"/>
                  <a:pt x="2434" y="1785"/>
                  <a:pt x="2342" y="1739"/>
                </a:cubicBezTo>
                <a:cubicBezTo>
                  <a:pt x="2411" y="1530"/>
                  <a:pt x="2411" y="1321"/>
                  <a:pt x="2388" y="1136"/>
                </a:cubicBezTo>
                <a:cubicBezTo>
                  <a:pt x="2365" y="927"/>
                  <a:pt x="2295" y="742"/>
                  <a:pt x="2156" y="557"/>
                </a:cubicBezTo>
                <a:cubicBezTo>
                  <a:pt x="2063" y="418"/>
                  <a:pt x="1971" y="325"/>
                  <a:pt x="1855" y="232"/>
                </a:cubicBezTo>
                <a:cubicBezTo>
                  <a:pt x="1739" y="139"/>
                  <a:pt x="1623" y="70"/>
                  <a:pt x="1507" y="47"/>
                </a:cubicBezTo>
                <a:cubicBezTo>
                  <a:pt x="1368" y="0"/>
                  <a:pt x="1252" y="0"/>
                  <a:pt x="11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297;p44"/>
          <p:cNvSpPr/>
          <p:nvPr/>
        </p:nvSpPr>
        <p:spPr>
          <a:xfrm>
            <a:off x="8921773" y="4377514"/>
            <a:ext cx="227017" cy="199185"/>
          </a:xfrm>
          <a:custGeom>
            <a:avLst/>
            <a:gdLst/>
            <a:ahLst/>
            <a:cxnLst/>
            <a:rect l="l" t="t" r="r" b="b"/>
            <a:pathLst>
              <a:path w="3454" h="3233" extrusionOk="0">
                <a:moveTo>
                  <a:pt x="1275" y="1"/>
                </a:moveTo>
                <a:cubicBezTo>
                  <a:pt x="1229" y="24"/>
                  <a:pt x="1183" y="47"/>
                  <a:pt x="1159" y="70"/>
                </a:cubicBezTo>
                <a:cubicBezTo>
                  <a:pt x="1113" y="140"/>
                  <a:pt x="1113" y="210"/>
                  <a:pt x="1136" y="325"/>
                </a:cubicBezTo>
                <a:cubicBezTo>
                  <a:pt x="1159" y="418"/>
                  <a:pt x="1183" y="534"/>
                  <a:pt x="1252" y="673"/>
                </a:cubicBezTo>
                <a:cubicBezTo>
                  <a:pt x="1322" y="789"/>
                  <a:pt x="1391" y="928"/>
                  <a:pt x="1484" y="1067"/>
                </a:cubicBezTo>
                <a:cubicBezTo>
                  <a:pt x="1553" y="1206"/>
                  <a:pt x="1646" y="1345"/>
                  <a:pt x="1739" y="1484"/>
                </a:cubicBezTo>
                <a:cubicBezTo>
                  <a:pt x="1832" y="1600"/>
                  <a:pt x="1901" y="1739"/>
                  <a:pt x="1994" y="1832"/>
                </a:cubicBezTo>
                <a:cubicBezTo>
                  <a:pt x="2063" y="1948"/>
                  <a:pt x="2110" y="2017"/>
                  <a:pt x="2156" y="2087"/>
                </a:cubicBezTo>
                <a:cubicBezTo>
                  <a:pt x="2086" y="2040"/>
                  <a:pt x="1971" y="2017"/>
                  <a:pt x="1855" y="1948"/>
                </a:cubicBezTo>
                <a:cubicBezTo>
                  <a:pt x="1739" y="1901"/>
                  <a:pt x="1600" y="1832"/>
                  <a:pt x="1461" y="1762"/>
                </a:cubicBezTo>
                <a:cubicBezTo>
                  <a:pt x="1322" y="1693"/>
                  <a:pt x="1183" y="1623"/>
                  <a:pt x="1020" y="1554"/>
                </a:cubicBezTo>
                <a:cubicBezTo>
                  <a:pt x="881" y="1484"/>
                  <a:pt x="742" y="1438"/>
                  <a:pt x="626" y="1391"/>
                </a:cubicBezTo>
                <a:cubicBezTo>
                  <a:pt x="487" y="1345"/>
                  <a:pt x="371" y="1322"/>
                  <a:pt x="279" y="1322"/>
                </a:cubicBezTo>
                <a:cubicBezTo>
                  <a:pt x="186" y="1322"/>
                  <a:pt x="117" y="1345"/>
                  <a:pt x="70" y="1391"/>
                </a:cubicBezTo>
                <a:cubicBezTo>
                  <a:pt x="24" y="1461"/>
                  <a:pt x="1" y="1531"/>
                  <a:pt x="1" y="1577"/>
                </a:cubicBezTo>
                <a:cubicBezTo>
                  <a:pt x="1" y="1646"/>
                  <a:pt x="24" y="1693"/>
                  <a:pt x="47" y="1739"/>
                </a:cubicBezTo>
                <a:cubicBezTo>
                  <a:pt x="70" y="1809"/>
                  <a:pt x="117" y="1855"/>
                  <a:pt x="163" y="1901"/>
                </a:cubicBezTo>
                <a:cubicBezTo>
                  <a:pt x="209" y="1948"/>
                  <a:pt x="279" y="1994"/>
                  <a:pt x="325" y="2040"/>
                </a:cubicBezTo>
                <a:cubicBezTo>
                  <a:pt x="534" y="2203"/>
                  <a:pt x="742" y="2342"/>
                  <a:pt x="974" y="2458"/>
                </a:cubicBezTo>
                <a:cubicBezTo>
                  <a:pt x="1206" y="2573"/>
                  <a:pt x="1461" y="2689"/>
                  <a:pt x="1692" y="2805"/>
                </a:cubicBezTo>
                <a:cubicBezTo>
                  <a:pt x="1739" y="2828"/>
                  <a:pt x="1808" y="2851"/>
                  <a:pt x="1901" y="2898"/>
                </a:cubicBezTo>
                <a:cubicBezTo>
                  <a:pt x="1994" y="2944"/>
                  <a:pt x="2110" y="2967"/>
                  <a:pt x="2202" y="3014"/>
                </a:cubicBezTo>
                <a:cubicBezTo>
                  <a:pt x="2318" y="3060"/>
                  <a:pt x="2434" y="3106"/>
                  <a:pt x="2573" y="3130"/>
                </a:cubicBezTo>
                <a:cubicBezTo>
                  <a:pt x="2689" y="3176"/>
                  <a:pt x="2805" y="3199"/>
                  <a:pt x="2921" y="3222"/>
                </a:cubicBezTo>
                <a:cubicBezTo>
                  <a:pt x="2983" y="3222"/>
                  <a:pt x="3044" y="3233"/>
                  <a:pt x="3106" y="3233"/>
                </a:cubicBezTo>
                <a:cubicBezTo>
                  <a:pt x="3137" y="3233"/>
                  <a:pt x="3168" y="3230"/>
                  <a:pt x="3199" y="3222"/>
                </a:cubicBezTo>
                <a:cubicBezTo>
                  <a:pt x="3292" y="3222"/>
                  <a:pt x="3361" y="3199"/>
                  <a:pt x="3384" y="3130"/>
                </a:cubicBezTo>
                <a:cubicBezTo>
                  <a:pt x="3431" y="3083"/>
                  <a:pt x="3454" y="3014"/>
                  <a:pt x="3454" y="2921"/>
                </a:cubicBezTo>
                <a:cubicBezTo>
                  <a:pt x="3454" y="2828"/>
                  <a:pt x="3431" y="2736"/>
                  <a:pt x="3384" y="2643"/>
                </a:cubicBezTo>
                <a:cubicBezTo>
                  <a:pt x="3361" y="2527"/>
                  <a:pt x="3315" y="2434"/>
                  <a:pt x="3245" y="2318"/>
                </a:cubicBezTo>
                <a:cubicBezTo>
                  <a:pt x="3176" y="2203"/>
                  <a:pt x="3106" y="2110"/>
                  <a:pt x="3037" y="1994"/>
                </a:cubicBezTo>
                <a:cubicBezTo>
                  <a:pt x="2967" y="1901"/>
                  <a:pt x="2921" y="1809"/>
                  <a:pt x="2851" y="1716"/>
                </a:cubicBezTo>
                <a:cubicBezTo>
                  <a:pt x="2782" y="1623"/>
                  <a:pt x="2735" y="1554"/>
                  <a:pt x="2689" y="1484"/>
                </a:cubicBezTo>
                <a:cubicBezTo>
                  <a:pt x="2619" y="1391"/>
                  <a:pt x="2550" y="1276"/>
                  <a:pt x="2480" y="1137"/>
                </a:cubicBezTo>
                <a:cubicBezTo>
                  <a:pt x="2388" y="1021"/>
                  <a:pt x="2318" y="882"/>
                  <a:pt x="2225" y="766"/>
                </a:cubicBezTo>
                <a:cubicBezTo>
                  <a:pt x="2133" y="650"/>
                  <a:pt x="2040" y="511"/>
                  <a:pt x="1924" y="418"/>
                </a:cubicBezTo>
                <a:cubicBezTo>
                  <a:pt x="1832" y="302"/>
                  <a:pt x="1739" y="210"/>
                  <a:pt x="1646" y="140"/>
                </a:cubicBezTo>
                <a:cubicBezTo>
                  <a:pt x="1623" y="94"/>
                  <a:pt x="1577" y="94"/>
                  <a:pt x="1530" y="70"/>
                </a:cubicBezTo>
                <a:cubicBezTo>
                  <a:pt x="1484" y="47"/>
                  <a:pt x="1438" y="24"/>
                  <a:pt x="13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98;p44"/>
          <p:cNvSpPr/>
          <p:nvPr/>
        </p:nvSpPr>
        <p:spPr>
          <a:xfrm>
            <a:off x="9029298" y="4279321"/>
            <a:ext cx="234642" cy="171398"/>
          </a:xfrm>
          <a:custGeom>
            <a:avLst/>
            <a:gdLst/>
            <a:ahLst/>
            <a:cxnLst/>
            <a:rect l="l" t="t" r="r" b="b"/>
            <a:pathLst>
              <a:path w="3570" h="2782" extrusionOk="0">
                <a:moveTo>
                  <a:pt x="1206" y="905"/>
                </a:moveTo>
                <a:cubicBezTo>
                  <a:pt x="1252" y="905"/>
                  <a:pt x="1345" y="905"/>
                  <a:pt x="1415" y="928"/>
                </a:cubicBezTo>
                <a:cubicBezTo>
                  <a:pt x="1507" y="928"/>
                  <a:pt x="1600" y="951"/>
                  <a:pt x="1693" y="997"/>
                </a:cubicBezTo>
                <a:cubicBezTo>
                  <a:pt x="1785" y="1021"/>
                  <a:pt x="1855" y="1067"/>
                  <a:pt x="1948" y="1113"/>
                </a:cubicBezTo>
                <a:cubicBezTo>
                  <a:pt x="2017" y="1136"/>
                  <a:pt x="2087" y="1183"/>
                  <a:pt x="2179" y="1229"/>
                </a:cubicBezTo>
                <a:cubicBezTo>
                  <a:pt x="2272" y="1299"/>
                  <a:pt x="2365" y="1345"/>
                  <a:pt x="2434" y="1415"/>
                </a:cubicBezTo>
                <a:cubicBezTo>
                  <a:pt x="2527" y="1484"/>
                  <a:pt x="2573" y="1554"/>
                  <a:pt x="2620" y="1623"/>
                </a:cubicBezTo>
                <a:cubicBezTo>
                  <a:pt x="2666" y="1693"/>
                  <a:pt x="2689" y="1762"/>
                  <a:pt x="2643" y="1809"/>
                </a:cubicBezTo>
                <a:cubicBezTo>
                  <a:pt x="2620" y="1878"/>
                  <a:pt x="2573" y="1901"/>
                  <a:pt x="2504" y="1901"/>
                </a:cubicBezTo>
                <a:cubicBezTo>
                  <a:pt x="2469" y="1913"/>
                  <a:pt x="2434" y="1919"/>
                  <a:pt x="2397" y="1919"/>
                </a:cubicBezTo>
                <a:cubicBezTo>
                  <a:pt x="2359" y="1919"/>
                  <a:pt x="2318" y="1913"/>
                  <a:pt x="2272" y="1901"/>
                </a:cubicBezTo>
                <a:cubicBezTo>
                  <a:pt x="2179" y="1878"/>
                  <a:pt x="2064" y="1855"/>
                  <a:pt x="1971" y="1809"/>
                </a:cubicBezTo>
                <a:cubicBezTo>
                  <a:pt x="1855" y="1785"/>
                  <a:pt x="1739" y="1739"/>
                  <a:pt x="1646" y="1693"/>
                </a:cubicBezTo>
                <a:cubicBezTo>
                  <a:pt x="1554" y="1646"/>
                  <a:pt x="1484" y="1577"/>
                  <a:pt x="1391" y="1530"/>
                </a:cubicBezTo>
                <a:cubicBezTo>
                  <a:pt x="1299" y="1461"/>
                  <a:pt x="1229" y="1415"/>
                  <a:pt x="1183" y="1345"/>
                </a:cubicBezTo>
                <a:cubicBezTo>
                  <a:pt x="1113" y="1299"/>
                  <a:pt x="1067" y="1229"/>
                  <a:pt x="1044" y="1183"/>
                </a:cubicBezTo>
                <a:cubicBezTo>
                  <a:pt x="1021" y="1113"/>
                  <a:pt x="1021" y="1067"/>
                  <a:pt x="1067" y="997"/>
                </a:cubicBezTo>
                <a:cubicBezTo>
                  <a:pt x="1090" y="951"/>
                  <a:pt x="1137" y="928"/>
                  <a:pt x="1206" y="905"/>
                </a:cubicBezTo>
                <a:close/>
                <a:moveTo>
                  <a:pt x="1044" y="1"/>
                </a:moveTo>
                <a:cubicBezTo>
                  <a:pt x="835" y="1"/>
                  <a:pt x="673" y="24"/>
                  <a:pt x="488" y="94"/>
                </a:cubicBezTo>
                <a:cubicBezTo>
                  <a:pt x="325" y="163"/>
                  <a:pt x="210" y="302"/>
                  <a:pt x="117" y="464"/>
                </a:cubicBezTo>
                <a:cubicBezTo>
                  <a:pt x="24" y="650"/>
                  <a:pt x="1" y="858"/>
                  <a:pt x="24" y="1044"/>
                </a:cubicBezTo>
                <a:cubicBezTo>
                  <a:pt x="70" y="1229"/>
                  <a:pt x="163" y="1415"/>
                  <a:pt x="279" y="1577"/>
                </a:cubicBezTo>
                <a:cubicBezTo>
                  <a:pt x="395" y="1762"/>
                  <a:pt x="557" y="1924"/>
                  <a:pt x="743" y="2064"/>
                </a:cubicBezTo>
                <a:cubicBezTo>
                  <a:pt x="928" y="2226"/>
                  <a:pt x="1113" y="2342"/>
                  <a:pt x="1322" y="2434"/>
                </a:cubicBezTo>
                <a:cubicBezTo>
                  <a:pt x="1531" y="2550"/>
                  <a:pt x="1762" y="2643"/>
                  <a:pt x="1971" y="2712"/>
                </a:cubicBezTo>
                <a:cubicBezTo>
                  <a:pt x="2179" y="2759"/>
                  <a:pt x="2388" y="2782"/>
                  <a:pt x="2597" y="2782"/>
                </a:cubicBezTo>
                <a:cubicBezTo>
                  <a:pt x="2782" y="2782"/>
                  <a:pt x="2944" y="2736"/>
                  <a:pt x="3106" y="2666"/>
                </a:cubicBezTo>
                <a:cubicBezTo>
                  <a:pt x="3245" y="2573"/>
                  <a:pt x="3361" y="2457"/>
                  <a:pt x="3454" y="2295"/>
                </a:cubicBezTo>
                <a:cubicBezTo>
                  <a:pt x="3547" y="2110"/>
                  <a:pt x="3570" y="1948"/>
                  <a:pt x="3547" y="1762"/>
                </a:cubicBezTo>
                <a:cubicBezTo>
                  <a:pt x="3524" y="1600"/>
                  <a:pt x="3454" y="1415"/>
                  <a:pt x="3338" y="1252"/>
                </a:cubicBezTo>
                <a:cubicBezTo>
                  <a:pt x="3245" y="1090"/>
                  <a:pt x="3083" y="928"/>
                  <a:pt x="2921" y="789"/>
                </a:cubicBezTo>
                <a:cubicBezTo>
                  <a:pt x="2736" y="650"/>
                  <a:pt x="2527" y="511"/>
                  <a:pt x="2295" y="395"/>
                </a:cubicBezTo>
                <a:cubicBezTo>
                  <a:pt x="2110" y="302"/>
                  <a:pt x="1901" y="209"/>
                  <a:pt x="1670" y="140"/>
                </a:cubicBezTo>
                <a:cubicBezTo>
                  <a:pt x="1461" y="70"/>
                  <a:pt x="1252" y="24"/>
                  <a:pt x="10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99;p44"/>
          <p:cNvSpPr/>
          <p:nvPr/>
        </p:nvSpPr>
        <p:spPr>
          <a:xfrm>
            <a:off x="9081495" y="4149437"/>
            <a:ext cx="233130" cy="165299"/>
          </a:xfrm>
          <a:custGeom>
            <a:avLst/>
            <a:gdLst/>
            <a:ahLst/>
            <a:cxnLst/>
            <a:rect l="l" t="t" r="r" b="b"/>
            <a:pathLst>
              <a:path w="3547" h="2683" extrusionOk="0">
                <a:moveTo>
                  <a:pt x="557" y="0"/>
                </a:moveTo>
                <a:cubicBezTo>
                  <a:pt x="511" y="0"/>
                  <a:pt x="441" y="0"/>
                  <a:pt x="395" y="23"/>
                </a:cubicBezTo>
                <a:cubicBezTo>
                  <a:pt x="349" y="70"/>
                  <a:pt x="302" y="116"/>
                  <a:pt x="256" y="186"/>
                </a:cubicBezTo>
                <a:cubicBezTo>
                  <a:pt x="209" y="232"/>
                  <a:pt x="186" y="301"/>
                  <a:pt x="163" y="371"/>
                </a:cubicBezTo>
                <a:cubicBezTo>
                  <a:pt x="140" y="441"/>
                  <a:pt x="117" y="487"/>
                  <a:pt x="94" y="533"/>
                </a:cubicBezTo>
                <a:cubicBezTo>
                  <a:pt x="70" y="603"/>
                  <a:pt x="47" y="695"/>
                  <a:pt x="24" y="835"/>
                </a:cubicBezTo>
                <a:cubicBezTo>
                  <a:pt x="1" y="950"/>
                  <a:pt x="1" y="1066"/>
                  <a:pt x="1" y="1205"/>
                </a:cubicBezTo>
                <a:cubicBezTo>
                  <a:pt x="1" y="1321"/>
                  <a:pt x="24" y="1437"/>
                  <a:pt x="70" y="1553"/>
                </a:cubicBezTo>
                <a:cubicBezTo>
                  <a:pt x="94" y="1646"/>
                  <a:pt x="186" y="1715"/>
                  <a:pt x="279" y="1762"/>
                </a:cubicBezTo>
                <a:lnTo>
                  <a:pt x="418" y="1762"/>
                </a:lnTo>
                <a:cubicBezTo>
                  <a:pt x="464" y="1738"/>
                  <a:pt x="511" y="1715"/>
                  <a:pt x="534" y="1669"/>
                </a:cubicBezTo>
                <a:cubicBezTo>
                  <a:pt x="580" y="1646"/>
                  <a:pt x="603" y="1599"/>
                  <a:pt x="627" y="1553"/>
                </a:cubicBezTo>
                <a:cubicBezTo>
                  <a:pt x="650" y="1507"/>
                  <a:pt x="673" y="1460"/>
                  <a:pt x="696" y="1437"/>
                </a:cubicBezTo>
                <a:cubicBezTo>
                  <a:pt x="696" y="1414"/>
                  <a:pt x="696" y="1391"/>
                  <a:pt x="696" y="1391"/>
                </a:cubicBezTo>
                <a:cubicBezTo>
                  <a:pt x="696" y="1368"/>
                  <a:pt x="719" y="1344"/>
                  <a:pt x="719" y="1321"/>
                </a:cubicBezTo>
                <a:cubicBezTo>
                  <a:pt x="882" y="1391"/>
                  <a:pt x="1067" y="1437"/>
                  <a:pt x="1229" y="1507"/>
                </a:cubicBezTo>
                <a:cubicBezTo>
                  <a:pt x="1391" y="1553"/>
                  <a:pt x="1577" y="1622"/>
                  <a:pt x="1739" y="1692"/>
                </a:cubicBezTo>
                <a:cubicBezTo>
                  <a:pt x="1924" y="1738"/>
                  <a:pt x="2087" y="1808"/>
                  <a:pt x="2249" y="1877"/>
                </a:cubicBezTo>
                <a:cubicBezTo>
                  <a:pt x="2411" y="1947"/>
                  <a:pt x="2573" y="2016"/>
                  <a:pt x="2736" y="2086"/>
                </a:cubicBezTo>
                <a:cubicBezTo>
                  <a:pt x="2736" y="2155"/>
                  <a:pt x="2736" y="2202"/>
                  <a:pt x="2759" y="2271"/>
                </a:cubicBezTo>
                <a:cubicBezTo>
                  <a:pt x="2759" y="2318"/>
                  <a:pt x="2782" y="2387"/>
                  <a:pt x="2805" y="2434"/>
                </a:cubicBezTo>
                <a:cubicBezTo>
                  <a:pt x="2828" y="2480"/>
                  <a:pt x="2875" y="2526"/>
                  <a:pt x="2921" y="2573"/>
                </a:cubicBezTo>
                <a:cubicBezTo>
                  <a:pt x="2967" y="2619"/>
                  <a:pt x="3014" y="2642"/>
                  <a:pt x="3083" y="2665"/>
                </a:cubicBezTo>
                <a:cubicBezTo>
                  <a:pt x="3106" y="2677"/>
                  <a:pt x="3130" y="2683"/>
                  <a:pt x="3153" y="2683"/>
                </a:cubicBezTo>
                <a:cubicBezTo>
                  <a:pt x="3176" y="2683"/>
                  <a:pt x="3199" y="2677"/>
                  <a:pt x="3222" y="2665"/>
                </a:cubicBezTo>
                <a:cubicBezTo>
                  <a:pt x="3269" y="2642"/>
                  <a:pt x="3292" y="2596"/>
                  <a:pt x="3315" y="2549"/>
                </a:cubicBezTo>
                <a:cubicBezTo>
                  <a:pt x="3361" y="2526"/>
                  <a:pt x="3384" y="2480"/>
                  <a:pt x="3384" y="2434"/>
                </a:cubicBezTo>
                <a:cubicBezTo>
                  <a:pt x="3408" y="2364"/>
                  <a:pt x="3431" y="2341"/>
                  <a:pt x="3431" y="2295"/>
                </a:cubicBezTo>
                <a:cubicBezTo>
                  <a:pt x="3454" y="2248"/>
                  <a:pt x="3477" y="2179"/>
                  <a:pt x="3477" y="2109"/>
                </a:cubicBezTo>
                <a:cubicBezTo>
                  <a:pt x="3500" y="2040"/>
                  <a:pt x="3524" y="1947"/>
                  <a:pt x="3524" y="1854"/>
                </a:cubicBezTo>
                <a:cubicBezTo>
                  <a:pt x="3547" y="1762"/>
                  <a:pt x="3547" y="1669"/>
                  <a:pt x="3547" y="1576"/>
                </a:cubicBezTo>
                <a:cubicBezTo>
                  <a:pt x="3547" y="1483"/>
                  <a:pt x="3547" y="1414"/>
                  <a:pt x="3524" y="1321"/>
                </a:cubicBezTo>
                <a:cubicBezTo>
                  <a:pt x="3500" y="1252"/>
                  <a:pt x="3477" y="1182"/>
                  <a:pt x="3431" y="1113"/>
                </a:cubicBezTo>
                <a:cubicBezTo>
                  <a:pt x="3408" y="1066"/>
                  <a:pt x="3338" y="1020"/>
                  <a:pt x="3269" y="997"/>
                </a:cubicBezTo>
                <a:cubicBezTo>
                  <a:pt x="3222" y="974"/>
                  <a:pt x="3176" y="974"/>
                  <a:pt x="3130" y="974"/>
                </a:cubicBezTo>
                <a:cubicBezTo>
                  <a:pt x="3083" y="997"/>
                  <a:pt x="3037" y="1020"/>
                  <a:pt x="2990" y="1043"/>
                </a:cubicBezTo>
                <a:cubicBezTo>
                  <a:pt x="2967" y="1066"/>
                  <a:pt x="2921" y="1113"/>
                  <a:pt x="2898" y="1136"/>
                </a:cubicBezTo>
                <a:cubicBezTo>
                  <a:pt x="2875" y="1182"/>
                  <a:pt x="2851" y="1228"/>
                  <a:pt x="2851" y="1275"/>
                </a:cubicBezTo>
                <a:lnTo>
                  <a:pt x="2828" y="1298"/>
                </a:lnTo>
                <a:cubicBezTo>
                  <a:pt x="2504" y="1159"/>
                  <a:pt x="2179" y="1020"/>
                  <a:pt x="1855" y="904"/>
                </a:cubicBezTo>
                <a:cubicBezTo>
                  <a:pt x="1530" y="788"/>
                  <a:pt x="1206" y="672"/>
                  <a:pt x="835" y="556"/>
                </a:cubicBezTo>
                <a:cubicBezTo>
                  <a:pt x="858" y="510"/>
                  <a:pt x="858" y="464"/>
                  <a:pt x="835" y="394"/>
                </a:cubicBezTo>
                <a:cubicBezTo>
                  <a:pt x="835" y="348"/>
                  <a:pt x="812" y="278"/>
                  <a:pt x="812" y="232"/>
                </a:cubicBezTo>
                <a:cubicBezTo>
                  <a:pt x="789" y="186"/>
                  <a:pt x="743" y="139"/>
                  <a:pt x="719" y="93"/>
                </a:cubicBezTo>
                <a:cubicBezTo>
                  <a:pt x="673" y="47"/>
                  <a:pt x="627" y="23"/>
                  <a:pt x="5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300;p44"/>
          <p:cNvSpPr/>
          <p:nvPr/>
        </p:nvSpPr>
        <p:spPr>
          <a:xfrm>
            <a:off x="9101702" y="4028225"/>
            <a:ext cx="257447" cy="142874"/>
          </a:xfrm>
          <a:custGeom>
            <a:avLst/>
            <a:gdLst/>
            <a:ahLst/>
            <a:cxnLst/>
            <a:rect l="l" t="t" r="r" b="b"/>
            <a:pathLst>
              <a:path w="3917" h="2319" extrusionOk="0">
                <a:moveTo>
                  <a:pt x="927" y="1"/>
                </a:moveTo>
                <a:cubicBezTo>
                  <a:pt x="788" y="1"/>
                  <a:pt x="649" y="24"/>
                  <a:pt x="510" y="70"/>
                </a:cubicBezTo>
                <a:cubicBezTo>
                  <a:pt x="394" y="116"/>
                  <a:pt x="278" y="186"/>
                  <a:pt x="186" y="279"/>
                </a:cubicBezTo>
                <a:cubicBezTo>
                  <a:pt x="93" y="371"/>
                  <a:pt x="23" y="487"/>
                  <a:pt x="23" y="626"/>
                </a:cubicBezTo>
                <a:cubicBezTo>
                  <a:pt x="0" y="788"/>
                  <a:pt x="0" y="928"/>
                  <a:pt x="70" y="1067"/>
                </a:cubicBezTo>
                <a:cubicBezTo>
                  <a:pt x="116" y="1206"/>
                  <a:pt x="186" y="1322"/>
                  <a:pt x="301" y="1437"/>
                </a:cubicBezTo>
                <a:cubicBezTo>
                  <a:pt x="394" y="1553"/>
                  <a:pt x="510" y="1669"/>
                  <a:pt x="672" y="1762"/>
                </a:cubicBezTo>
                <a:cubicBezTo>
                  <a:pt x="811" y="1855"/>
                  <a:pt x="950" y="1947"/>
                  <a:pt x="1113" y="2017"/>
                </a:cubicBezTo>
                <a:cubicBezTo>
                  <a:pt x="1252" y="2086"/>
                  <a:pt x="1414" y="2133"/>
                  <a:pt x="1576" y="2179"/>
                </a:cubicBezTo>
                <a:cubicBezTo>
                  <a:pt x="1738" y="2225"/>
                  <a:pt x="1877" y="2272"/>
                  <a:pt x="2016" y="2295"/>
                </a:cubicBezTo>
                <a:cubicBezTo>
                  <a:pt x="2225" y="2318"/>
                  <a:pt x="2434" y="2318"/>
                  <a:pt x="2642" y="2318"/>
                </a:cubicBezTo>
                <a:cubicBezTo>
                  <a:pt x="2851" y="2295"/>
                  <a:pt x="3036" y="2249"/>
                  <a:pt x="3222" y="2179"/>
                </a:cubicBezTo>
                <a:cubicBezTo>
                  <a:pt x="3407" y="2109"/>
                  <a:pt x="3546" y="1994"/>
                  <a:pt x="3685" y="1855"/>
                </a:cubicBezTo>
                <a:cubicBezTo>
                  <a:pt x="3801" y="1715"/>
                  <a:pt x="3894" y="1553"/>
                  <a:pt x="3917" y="1322"/>
                </a:cubicBezTo>
                <a:cubicBezTo>
                  <a:pt x="3917" y="1252"/>
                  <a:pt x="3917" y="1136"/>
                  <a:pt x="3894" y="1043"/>
                </a:cubicBezTo>
                <a:cubicBezTo>
                  <a:pt x="3870" y="928"/>
                  <a:pt x="3824" y="812"/>
                  <a:pt x="3778" y="719"/>
                </a:cubicBezTo>
                <a:cubicBezTo>
                  <a:pt x="3708" y="626"/>
                  <a:pt x="3662" y="534"/>
                  <a:pt x="3569" y="464"/>
                </a:cubicBezTo>
                <a:cubicBezTo>
                  <a:pt x="3500" y="395"/>
                  <a:pt x="3407" y="348"/>
                  <a:pt x="3291" y="325"/>
                </a:cubicBezTo>
                <a:cubicBezTo>
                  <a:pt x="3222" y="325"/>
                  <a:pt x="3152" y="325"/>
                  <a:pt x="3082" y="371"/>
                </a:cubicBezTo>
                <a:cubicBezTo>
                  <a:pt x="3013" y="418"/>
                  <a:pt x="2990" y="464"/>
                  <a:pt x="2967" y="534"/>
                </a:cubicBezTo>
                <a:cubicBezTo>
                  <a:pt x="2967" y="603"/>
                  <a:pt x="2967" y="649"/>
                  <a:pt x="2967" y="719"/>
                </a:cubicBezTo>
                <a:cubicBezTo>
                  <a:pt x="2990" y="788"/>
                  <a:pt x="2990" y="835"/>
                  <a:pt x="3013" y="904"/>
                </a:cubicBezTo>
                <a:cubicBezTo>
                  <a:pt x="3013" y="951"/>
                  <a:pt x="3036" y="1020"/>
                  <a:pt x="3036" y="1090"/>
                </a:cubicBezTo>
                <a:cubicBezTo>
                  <a:pt x="3059" y="1136"/>
                  <a:pt x="3059" y="1206"/>
                  <a:pt x="3036" y="1275"/>
                </a:cubicBezTo>
                <a:cubicBezTo>
                  <a:pt x="3036" y="1345"/>
                  <a:pt x="2990" y="1414"/>
                  <a:pt x="2920" y="1461"/>
                </a:cubicBezTo>
                <a:cubicBezTo>
                  <a:pt x="2851" y="1507"/>
                  <a:pt x="2781" y="1530"/>
                  <a:pt x="2688" y="1553"/>
                </a:cubicBezTo>
                <a:lnTo>
                  <a:pt x="2410" y="1553"/>
                </a:lnTo>
                <a:cubicBezTo>
                  <a:pt x="2318" y="1530"/>
                  <a:pt x="2248" y="1530"/>
                  <a:pt x="2179" y="1530"/>
                </a:cubicBezTo>
                <a:cubicBezTo>
                  <a:pt x="2109" y="1507"/>
                  <a:pt x="2063" y="1507"/>
                  <a:pt x="1970" y="1484"/>
                </a:cubicBezTo>
                <a:cubicBezTo>
                  <a:pt x="1901" y="1461"/>
                  <a:pt x="1808" y="1437"/>
                  <a:pt x="1715" y="1414"/>
                </a:cubicBezTo>
                <a:cubicBezTo>
                  <a:pt x="1622" y="1391"/>
                  <a:pt x="1530" y="1368"/>
                  <a:pt x="1437" y="1322"/>
                </a:cubicBezTo>
                <a:cubicBezTo>
                  <a:pt x="1344" y="1298"/>
                  <a:pt x="1275" y="1252"/>
                  <a:pt x="1205" y="1206"/>
                </a:cubicBezTo>
                <a:cubicBezTo>
                  <a:pt x="1136" y="1159"/>
                  <a:pt x="1089" y="1113"/>
                  <a:pt x="1043" y="1067"/>
                </a:cubicBezTo>
                <a:cubicBezTo>
                  <a:pt x="997" y="1020"/>
                  <a:pt x="974" y="951"/>
                  <a:pt x="997" y="881"/>
                </a:cubicBezTo>
                <a:cubicBezTo>
                  <a:pt x="997" y="835"/>
                  <a:pt x="1020" y="812"/>
                  <a:pt x="1066" y="788"/>
                </a:cubicBezTo>
                <a:lnTo>
                  <a:pt x="1228" y="788"/>
                </a:lnTo>
                <a:cubicBezTo>
                  <a:pt x="1275" y="788"/>
                  <a:pt x="1344" y="788"/>
                  <a:pt x="1414" y="812"/>
                </a:cubicBezTo>
                <a:cubicBezTo>
                  <a:pt x="1483" y="812"/>
                  <a:pt x="1553" y="812"/>
                  <a:pt x="1622" y="788"/>
                </a:cubicBezTo>
                <a:cubicBezTo>
                  <a:pt x="1692" y="788"/>
                  <a:pt x="1738" y="742"/>
                  <a:pt x="1785" y="696"/>
                </a:cubicBezTo>
                <a:cubicBezTo>
                  <a:pt x="1831" y="649"/>
                  <a:pt x="1854" y="580"/>
                  <a:pt x="1877" y="487"/>
                </a:cubicBezTo>
                <a:cubicBezTo>
                  <a:pt x="1877" y="418"/>
                  <a:pt x="1877" y="348"/>
                  <a:pt x="1854" y="302"/>
                </a:cubicBezTo>
                <a:cubicBezTo>
                  <a:pt x="1808" y="232"/>
                  <a:pt x="1761" y="186"/>
                  <a:pt x="1715" y="163"/>
                </a:cubicBezTo>
                <a:cubicBezTo>
                  <a:pt x="1669" y="116"/>
                  <a:pt x="1599" y="93"/>
                  <a:pt x="1530" y="70"/>
                </a:cubicBezTo>
                <a:cubicBezTo>
                  <a:pt x="1460" y="47"/>
                  <a:pt x="1414" y="24"/>
                  <a:pt x="1344" y="24"/>
                </a:cubicBezTo>
                <a:cubicBezTo>
                  <a:pt x="1205" y="1"/>
                  <a:pt x="1089" y="1"/>
                  <a:pt x="9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301;p44"/>
          <p:cNvSpPr/>
          <p:nvPr/>
        </p:nvSpPr>
        <p:spPr>
          <a:xfrm>
            <a:off x="9100152" y="3879483"/>
            <a:ext cx="254425" cy="128579"/>
          </a:xfrm>
          <a:custGeom>
            <a:avLst/>
            <a:gdLst/>
            <a:ahLst/>
            <a:cxnLst/>
            <a:rect l="l" t="t" r="r" b="b"/>
            <a:pathLst>
              <a:path w="3871" h="2087" extrusionOk="0">
                <a:moveTo>
                  <a:pt x="2966" y="1"/>
                </a:moveTo>
                <a:cubicBezTo>
                  <a:pt x="2920" y="1"/>
                  <a:pt x="2897" y="24"/>
                  <a:pt x="2827" y="24"/>
                </a:cubicBezTo>
                <a:cubicBezTo>
                  <a:pt x="2781" y="47"/>
                  <a:pt x="2758" y="70"/>
                  <a:pt x="2711" y="93"/>
                </a:cubicBezTo>
                <a:cubicBezTo>
                  <a:pt x="2688" y="140"/>
                  <a:pt x="2665" y="163"/>
                  <a:pt x="2642" y="209"/>
                </a:cubicBezTo>
                <a:cubicBezTo>
                  <a:pt x="2619" y="256"/>
                  <a:pt x="2619" y="279"/>
                  <a:pt x="2619" y="325"/>
                </a:cubicBezTo>
                <a:cubicBezTo>
                  <a:pt x="2619" y="372"/>
                  <a:pt x="2619" y="441"/>
                  <a:pt x="2642" y="511"/>
                </a:cubicBezTo>
                <a:cubicBezTo>
                  <a:pt x="2688" y="603"/>
                  <a:pt x="2711" y="696"/>
                  <a:pt x="2735" y="766"/>
                </a:cubicBezTo>
                <a:cubicBezTo>
                  <a:pt x="2781" y="858"/>
                  <a:pt x="2804" y="951"/>
                  <a:pt x="2851" y="1020"/>
                </a:cubicBezTo>
                <a:cubicBezTo>
                  <a:pt x="2874" y="1113"/>
                  <a:pt x="2897" y="1159"/>
                  <a:pt x="2920" y="1206"/>
                </a:cubicBezTo>
                <a:cubicBezTo>
                  <a:pt x="2874" y="1206"/>
                  <a:pt x="2827" y="1206"/>
                  <a:pt x="2781" y="1229"/>
                </a:cubicBezTo>
                <a:cubicBezTo>
                  <a:pt x="2735" y="1229"/>
                  <a:pt x="2688" y="1229"/>
                  <a:pt x="2642" y="1252"/>
                </a:cubicBezTo>
                <a:cubicBezTo>
                  <a:pt x="2619" y="1252"/>
                  <a:pt x="2596" y="1252"/>
                  <a:pt x="2549" y="1229"/>
                </a:cubicBezTo>
                <a:lnTo>
                  <a:pt x="2457" y="1229"/>
                </a:lnTo>
                <a:cubicBezTo>
                  <a:pt x="2433" y="1113"/>
                  <a:pt x="2387" y="1020"/>
                  <a:pt x="2341" y="905"/>
                </a:cubicBezTo>
                <a:cubicBezTo>
                  <a:pt x="2271" y="812"/>
                  <a:pt x="2225" y="696"/>
                  <a:pt x="2178" y="603"/>
                </a:cubicBezTo>
                <a:cubicBezTo>
                  <a:pt x="2155" y="580"/>
                  <a:pt x="2109" y="534"/>
                  <a:pt x="2086" y="487"/>
                </a:cubicBezTo>
                <a:cubicBezTo>
                  <a:pt x="2063" y="441"/>
                  <a:pt x="2039" y="418"/>
                  <a:pt x="1993" y="372"/>
                </a:cubicBezTo>
                <a:cubicBezTo>
                  <a:pt x="1970" y="348"/>
                  <a:pt x="1924" y="325"/>
                  <a:pt x="1877" y="302"/>
                </a:cubicBezTo>
                <a:cubicBezTo>
                  <a:pt x="1854" y="279"/>
                  <a:pt x="1784" y="279"/>
                  <a:pt x="1738" y="279"/>
                </a:cubicBezTo>
                <a:cubicBezTo>
                  <a:pt x="1506" y="302"/>
                  <a:pt x="1414" y="418"/>
                  <a:pt x="1414" y="626"/>
                </a:cubicBezTo>
                <a:cubicBezTo>
                  <a:pt x="1414" y="742"/>
                  <a:pt x="1460" y="858"/>
                  <a:pt x="1506" y="974"/>
                </a:cubicBezTo>
                <a:cubicBezTo>
                  <a:pt x="1553" y="1090"/>
                  <a:pt x="1599" y="1183"/>
                  <a:pt x="1669" y="1275"/>
                </a:cubicBezTo>
                <a:lnTo>
                  <a:pt x="1437" y="1275"/>
                </a:lnTo>
                <a:cubicBezTo>
                  <a:pt x="1344" y="1252"/>
                  <a:pt x="1275" y="1252"/>
                  <a:pt x="1205" y="1229"/>
                </a:cubicBezTo>
                <a:cubicBezTo>
                  <a:pt x="1182" y="1206"/>
                  <a:pt x="1136" y="1113"/>
                  <a:pt x="1089" y="1020"/>
                </a:cubicBezTo>
                <a:cubicBezTo>
                  <a:pt x="1043" y="905"/>
                  <a:pt x="997" y="812"/>
                  <a:pt x="927" y="696"/>
                </a:cubicBezTo>
                <a:cubicBezTo>
                  <a:pt x="857" y="580"/>
                  <a:pt x="788" y="487"/>
                  <a:pt x="742" y="395"/>
                </a:cubicBezTo>
                <a:cubicBezTo>
                  <a:pt x="672" y="279"/>
                  <a:pt x="626" y="232"/>
                  <a:pt x="579" y="209"/>
                </a:cubicBezTo>
                <a:cubicBezTo>
                  <a:pt x="533" y="186"/>
                  <a:pt x="510" y="163"/>
                  <a:pt x="464" y="163"/>
                </a:cubicBezTo>
                <a:cubicBezTo>
                  <a:pt x="440" y="140"/>
                  <a:pt x="417" y="140"/>
                  <a:pt x="371" y="140"/>
                </a:cubicBezTo>
                <a:cubicBezTo>
                  <a:pt x="324" y="140"/>
                  <a:pt x="278" y="163"/>
                  <a:pt x="232" y="186"/>
                </a:cubicBezTo>
                <a:cubicBezTo>
                  <a:pt x="185" y="186"/>
                  <a:pt x="139" y="209"/>
                  <a:pt x="116" y="256"/>
                </a:cubicBezTo>
                <a:cubicBezTo>
                  <a:pt x="70" y="279"/>
                  <a:pt x="46" y="325"/>
                  <a:pt x="23" y="372"/>
                </a:cubicBezTo>
                <a:cubicBezTo>
                  <a:pt x="23" y="395"/>
                  <a:pt x="0" y="441"/>
                  <a:pt x="0" y="487"/>
                </a:cubicBezTo>
                <a:cubicBezTo>
                  <a:pt x="0" y="534"/>
                  <a:pt x="23" y="603"/>
                  <a:pt x="23" y="673"/>
                </a:cubicBezTo>
                <a:cubicBezTo>
                  <a:pt x="46" y="742"/>
                  <a:pt x="70" y="835"/>
                  <a:pt x="93" y="928"/>
                </a:cubicBezTo>
                <a:cubicBezTo>
                  <a:pt x="116" y="1020"/>
                  <a:pt x="139" y="1113"/>
                  <a:pt x="162" y="1206"/>
                </a:cubicBezTo>
                <a:cubicBezTo>
                  <a:pt x="209" y="1299"/>
                  <a:pt x="232" y="1391"/>
                  <a:pt x="278" y="1484"/>
                </a:cubicBezTo>
                <a:cubicBezTo>
                  <a:pt x="301" y="1577"/>
                  <a:pt x="348" y="1646"/>
                  <a:pt x="371" y="1716"/>
                </a:cubicBezTo>
                <a:cubicBezTo>
                  <a:pt x="417" y="1785"/>
                  <a:pt x="440" y="1808"/>
                  <a:pt x="464" y="1832"/>
                </a:cubicBezTo>
                <a:cubicBezTo>
                  <a:pt x="579" y="1901"/>
                  <a:pt x="695" y="1947"/>
                  <a:pt x="857" y="1994"/>
                </a:cubicBezTo>
                <a:cubicBezTo>
                  <a:pt x="997" y="2017"/>
                  <a:pt x="1159" y="2040"/>
                  <a:pt x="1321" y="2063"/>
                </a:cubicBezTo>
                <a:cubicBezTo>
                  <a:pt x="1460" y="2063"/>
                  <a:pt x="1622" y="2086"/>
                  <a:pt x="1784" y="2086"/>
                </a:cubicBezTo>
                <a:cubicBezTo>
                  <a:pt x="1947" y="2086"/>
                  <a:pt x="2086" y="2063"/>
                  <a:pt x="2202" y="2063"/>
                </a:cubicBezTo>
                <a:lnTo>
                  <a:pt x="2364" y="2063"/>
                </a:lnTo>
                <a:cubicBezTo>
                  <a:pt x="2433" y="2063"/>
                  <a:pt x="2503" y="2040"/>
                  <a:pt x="2596" y="2040"/>
                </a:cubicBezTo>
                <a:cubicBezTo>
                  <a:pt x="2688" y="2017"/>
                  <a:pt x="2781" y="2017"/>
                  <a:pt x="2897" y="1994"/>
                </a:cubicBezTo>
                <a:cubicBezTo>
                  <a:pt x="2990" y="1994"/>
                  <a:pt x="3082" y="1971"/>
                  <a:pt x="3175" y="1971"/>
                </a:cubicBezTo>
                <a:cubicBezTo>
                  <a:pt x="3268" y="1947"/>
                  <a:pt x="3360" y="1947"/>
                  <a:pt x="3407" y="1924"/>
                </a:cubicBezTo>
                <a:cubicBezTo>
                  <a:pt x="3476" y="1924"/>
                  <a:pt x="3523" y="1901"/>
                  <a:pt x="3546" y="1901"/>
                </a:cubicBezTo>
                <a:cubicBezTo>
                  <a:pt x="3592" y="1878"/>
                  <a:pt x="3639" y="1832"/>
                  <a:pt x="3662" y="1785"/>
                </a:cubicBezTo>
                <a:cubicBezTo>
                  <a:pt x="3708" y="1739"/>
                  <a:pt x="3754" y="1669"/>
                  <a:pt x="3778" y="1623"/>
                </a:cubicBezTo>
                <a:cubicBezTo>
                  <a:pt x="3801" y="1553"/>
                  <a:pt x="3824" y="1484"/>
                  <a:pt x="3847" y="1438"/>
                </a:cubicBezTo>
                <a:cubicBezTo>
                  <a:pt x="3870" y="1368"/>
                  <a:pt x="3870" y="1322"/>
                  <a:pt x="3870" y="1275"/>
                </a:cubicBezTo>
                <a:cubicBezTo>
                  <a:pt x="3870" y="1229"/>
                  <a:pt x="3847" y="1136"/>
                  <a:pt x="3778" y="997"/>
                </a:cubicBezTo>
                <a:cubicBezTo>
                  <a:pt x="3731" y="881"/>
                  <a:pt x="3662" y="742"/>
                  <a:pt x="3592" y="603"/>
                </a:cubicBezTo>
                <a:cubicBezTo>
                  <a:pt x="3523" y="464"/>
                  <a:pt x="3453" y="348"/>
                  <a:pt x="3360" y="232"/>
                </a:cubicBezTo>
                <a:cubicBezTo>
                  <a:pt x="3291" y="140"/>
                  <a:pt x="3221" y="70"/>
                  <a:pt x="3152" y="24"/>
                </a:cubicBezTo>
                <a:cubicBezTo>
                  <a:pt x="3105" y="1"/>
                  <a:pt x="3036" y="1"/>
                  <a:pt x="2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302;p44"/>
          <p:cNvSpPr/>
          <p:nvPr/>
        </p:nvSpPr>
        <p:spPr>
          <a:xfrm>
            <a:off x="7455270" y="3065585"/>
            <a:ext cx="208744" cy="273363"/>
          </a:xfrm>
          <a:custGeom>
            <a:avLst/>
            <a:gdLst/>
            <a:ahLst/>
            <a:cxnLst/>
            <a:rect l="l" t="t" r="r" b="b"/>
            <a:pathLst>
              <a:path w="3176" h="4437" extrusionOk="0">
                <a:moveTo>
                  <a:pt x="1020" y="1"/>
                </a:moveTo>
                <a:cubicBezTo>
                  <a:pt x="904" y="24"/>
                  <a:pt x="788" y="70"/>
                  <a:pt x="672" y="117"/>
                </a:cubicBezTo>
                <a:cubicBezTo>
                  <a:pt x="510" y="233"/>
                  <a:pt x="371" y="349"/>
                  <a:pt x="278" y="511"/>
                </a:cubicBezTo>
                <a:cubicBezTo>
                  <a:pt x="163" y="673"/>
                  <a:pt x="116" y="835"/>
                  <a:pt x="70" y="1021"/>
                </a:cubicBezTo>
                <a:cubicBezTo>
                  <a:pt x="24" y="1206"/>
                  <a:pt x="0" y="1415"/>
                  <a:pt x="24" y="1600"/>
                </a:cubicBezTo>
                <a:cubicBezTo>
                  <a:pt x="24" y="1809"/>
                  <a:pt x="70" y="2017"/>
                  <a:pt x="116" y="2203"/>
                </a:cubicBezTo>
                <a:cubicBezTo>
                  <a:pt x="163" y="2411"/>
                  <a:pt x="209" y="2597"/>
                  <a:pt x="302" y="2782"/>
                </a:cubicBezTo>
                <a:cubicBezTo>
                  <a:pt x="371" y="2967"/>
                  <a:pt x="464" y="3153"/>
                  <a:pt x="533" y="3292"/>
                </a:cubicBezTo>
                <a:cubicBezTo>
                  <a:pt x="603" y="3408"/>
                  <a:pt x="696" y="3500"/>
                  <a:pt x="788" y="3616"/>
                </a:cubicBezTo>
                <a:cubicBezTo>
                  <a:pt x="881" y="3732"/>
                  <a:pt x="974" y="3825"/>
                  <a:pt x="1090" y="3941"/>
                </a:cubicBezTo>
                <a:cubicBezTo>
                  <a:pt x="1205" y="4033"/>
                  <a:pt x="1321" y="4126"/>
                  <a:pt x="1460" y="4196"/>
                </a:cubicBezTo>
                <a:cubicBezTo>
                  <a:pt x="1576" y="4288"/>
                  <a:pt x="1715" y="4335"/>
                  <a:pt x="1854" y="4381"/>
                </a:cubicBezTo>
                <a:cubicBezTo>
                  <a:pt x="1956" y="4415"/>
                  <a:pt x="2058" y="4436"/>
                  <a:pt x="2151" y="4436"/>
                </a:cubicBezTo>
                <a:cubicBezTo>
                  <a:pt x="2185" y="4436"/>
                  <a:pt x="2217" y="4434"/>
                  <a:pt x="2248" y="4427"/>
                </a:cubicBezTo>
                <a:cubicBezTo>
                  <a:pt x="2387" y="4427"/>
                  <a:pt x="2503" y="4381"/>
                  <a:pt x="2642" y="4311"/>
                </a:cubicBezTo>
                <a:cubicBezTo>
                  <a:pt x="2805" y="4196"/>
                  <a:pt x="2944" y="4080"/>
                  <a:pt x="3013" y="3917"/>
                </a:cubicBezTo>
                <a:cubicBezTo>
                  <a:pt x="3106" y="3755"/>
                  <a:pt x="3152" y="3570"/>
                  <a:pt x="3152" y="3384"/>
                </a:cubicBezTo>
                <a:cubicBezTo>
                  <a:pt x="3175" y="3176"/>
                  <a:pt x="3152" y="2990"/>
                  <a:pt x="3129" y="2805"/>
                </a:cubicBezTo>
                <a:cubicBezTo>
                  <a:pt x="3083" y="2597"/>
                  <a:pt x="3036" y="2411"/>
                  <a:pt x="2990" y="2249"/>
                </a:cubicBezTo>
                <a:cubicBezTo>
                  <a:pt x="3106" y="2156"/>
                  <a:pt x="3152" y="2040"/>
                  <a:pt x="3175" y="1924"/>
                </a:cubicBezTo>
                <a:cubicBezTo>
                  <a:pt x="3175" y="1785"/>
                  <a:pt x="3152" y="1670"/>
                  <a:pt x="3060" y="1530"/>
                </a:cubicBezTo>
                <a:cubicBezTo>
                  <a:pt x="3036" y="1484"/>
                  <a:pt x="2967" y="1438"/>
                  <a:pt x="2897" y="1438"/>
                </a:cubicBezTo>
                <a:cubicBezTo>
                  <a:pt x="2805" y="1438"/>
                  <a:pt x="2735" y="1438"/>
                  <a:pt x="2642" y="1461"/>
                </a:cubicBezTo>
                <a:cubicBezTo>
                  <a:pt x="2550" y="1484"/>
                  <a:pt x="2457" y="1530"/>
                  <a:pt x="2387" y="1554"/>
                </a:cubicBezTo>
                <a:cubicBezTo>
                  <a:pt x="2295" y="1600"/>
                  <a:pt x="2225" y="1646"/>
                  <a:pt x="2202" y="1670"/>
                </a:cubicBezTo>
                <a:cubicBezTo>
                  <a:pt x="2132" y="1693"/>
                  <a:pt x="2063" y="1739"/>
                  <a:pt x="1970" y="1809"/>
                </a:cubicBezTo>
                <a:cubicBezTo>
                  <a:pt x="1878" y="1878"/>
                  <a:pt x="1808" y="1948"/>
                  <a:pt x="1739" y="2040"/>
                </a:cubicBezTo>
                <a:cubicBezTo>
                  <a:pt x="1669" y="2110"/>
                  <a:pt x="1623" y="2203"/>
                  <a:pt x="1576" y="2295"/>
                </a:cubicBezTo>
                <a:cubicBezTo>
                  <a:pt x="1553" y="2411"/>
                  <a:pt x="1576" y="2504"/>
                  <a:pt x="1623" y="2597"/>
                </a:cubicBezTo>
                <a:cubicBezTo>
                  <a:pt x="1669" y="2666"/>
                  <a:pt x="1692" y="2712"/>
                  <a:pt x="1739" y="2736"/>
                </a:cubicBezTo>
                <a:cubicBezTo>
                  <a:pt x="1785" y="2759"/>
                  <a:pt x="1854" y="2782"/>
                  <a:pt x="1901" y="2782"/>
                </a:cubicBezTo>
                <a:lnTo>
                  <a:pt x="2063" y="2782"/>
                </a:lnTo>
                <a:cubicBezTo>
                  <a:pt x="2109" y="2759"/>
                  <a:pt x="2156" y="2759"/>
                  <a:pt x="2202" y="2736"/>
                </a:cubicBezTo>
                <a:cubicBezTo>
                  <a:pt x="2248" y="2851"/>
                  <a:pt x="2248" y="2990"/>
                  <a:pt x="2225" y="3106"/>
                </a:cubicBezTo>
                <a:cubicBezTo>
                  <a:pt x="2202" y="3222"/>
                  <a:pt x="2132" y="3315"/>
                  <a:pt x="2040" y="3384"/>
                </a:cubicBezTo>
                <a:cubicBezTo>
                  <a:pt x="1991" y="3401"/>
                  <a:pt x="1941" y="3417"/>
                  <a:pt x="1892" y="3417"/>
                </a:cubicBezTo>
                <a:cubicBezTo>
                  <a:pt x="1872" y="3417"/>
                  <a:pt x="1852" y="3414"/>
                  <a:pt x="1831" y="3408"/>
                </a:cubicBezTo>
                <a:cubicBezTo>
                  <a:pt x="1762" y="3384"/>
                  <a:pt x="1692" y="3338"/>
                  <a:pt x="1623" y="3269"/>
                </a:cubicBezTo>
                <a:cubicBezTo>
                  <a:pt x="1576" y="3222"/>
                  <a:pt x="1507" y="3153"/>
                  <a:pt x="1460" y="3083"/>
                </a:cubicBezTo>
                <a:cubicBezTo>
                  <a:pt x="1391" y="3014"/>
                  <a:pt x="1345" y="2944"/>
                  <a:pt x="1321" y="2875"/>
                </a:cubicBezTo>
                <a:cubicBezTo>
                  <a:pt x="1275" y="2805"/>
                  <a:pt x="1229" y="2712"/>
                  <a:pt x="1182" y="2597"/>
                </a:cubicBezTo>
                <a:cubicBezTo>
                  <a:pt x="1113" y="2504"/>
                  <a:pt x="1066" y="2388"/>
                  <a:pt x="1020" y="2249"/>
                </a:cubicBezTo>
                <a:cubicBezTo>
                  <a:pt x="974" y="2133"/>
                  <a:pt x="951" y="1994"/>
                  <a:pt x="904" y="1878"/>
                </a:cubicBezTo>
                <a:cubicBezTo>
                  <a:pt x="881" y="1739"/>
                  <a:pt x="858" y="1623"/>
                  <a:pt x="858" y="1507"/>
                </a:cubicBezTo>
                <a:cubicBezTo>
                  <a:pt x="858" y="1391"/>
                  <a:pt x="858" y="1299"/>
                  <a:pt x="904" y="1206"/>
                </a:cubicBezTo>
                <a:cubicBezTo>
                  <a:pt x="927" y="1113"/>
                  <a:pt x="974" y="1044"/>
                  <a:pt x="1066" y="997"/>
                </a:cubicBezTo>
                <a:cubicBezTo>
                  <a:pt x="1107" y="970"/>
                  <a:pt x="1140" y="959"/>
                  <a:pt x="1169" y="959"/>
                </a:cubicBezTo>
                <a:cubicBezTo>
                  <a:pt x="1190" y="959"/>
                  <a:pt x="1209" y="965"/>
                  <a:pt x="1229" y="974"/>
                </a:cubicBezTo>
                <a:cubicBezTo>
                  <a:pt x="1275" y="997"/>
                  <a:pt x="1321" y="1044"/>
                  <a:pt x="1368" y="1113"/>
                </a:cubicBezTo>
                <a:cubicBezTo>
                  <a:pt x="1391" y="1160"/>
                  <a:pt x="1414" y="1206"/>
                  <a:pt x="1437" y="1252"/>
                </a:cubicBezTo>
                <a:cubicBezTo>
                  <a:pt x="1460" y="1299"/>
                  <a:pt x="1484" y="1345"/>
                  <a:pt x="1507" y="1391"/>
                </a:cubicBezTo>
                <a:cubicBezTo>
                  <a:pt x="1576" y="1507"/>
                  <a:pt x="1669" y="1577"/>
                  <a:pt x="1762" y="1600"/>
                </a:cubicBezTo>
                <a:cubicBezTo>
                  <a:pt x="1785" y="1606"/>
                  <a:pt x="1808" y="1609"/>
                  <a:pt x="1832" y="1609"/>
                </a:cubicBezTo>
                <a:cubicBezTo>
                  <a:pt x="1902" y="1609"/>
                  <a:pt x="1976" y="1583"/>
                  <a:pt x="2063" y="1530"/>
                </a:cubicBezTo>
                <a:cubicBezTo>
                  <a:pt x="2156" y="1484"/>
                  <a:pt x="2202" y="1415"/>
                  <a:pt x="2225" y="1322"/>
                </a:cubicBezTo>
                <a:cubicBezTo>
                  <a:pt x="2225" y="1229"/>
                  <a:pt x="2225" y="1136"/>
                  <a:pt x="2202" y="1044"/>
                </a:cubicBezTo>
                <a:cubicBezTo>
                  <a:pt x="2179" y="951"/>
                  <a:pt x="2132" y="858"/>
                  <a:pt x="2086" y="766"/>
                </a:cubicBezTo>
                <a:cubicBezTo>
                  <a:pt x="2040" y="673"/>
                  <a:pt x="1993" y="603"/>
                  <a:pt x="1970" y="534"/>
                </a:cubicBezTo>
                <a:lnTo>
                  <a:pt x="1947" y="488"/>
                </a:lnTo>
                <a:cubicBezTo>
                  <a:pt x="1878" y="395"/>
                  <a:pt x="1785" y="279"/>
                  <a:pt x="1692" y="209"/>
                </a:cubicBezTo>
                <a:cubicBezTo>
                  <a:pt x="1576" y="140"/>
                  <a:pt x="1484" y="70"/>
                  <a:pt x="1368" y="47"/>
                </a:cubicBezTo>
                <a:cubicBezTo>
                  <a:pt x="1252" y="1"/>
                  <a:pt x="1136" y="1"/>
                  <a:pt x="1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303;p44"/>
          <p:cNvSpPr/>
          <p:nvPr/>
        </p:nvSpPr>
        <p:spPr>
          <a:xfrm>
            <a:off x="7582800" y="2982508"/>
            <a:ext cx="223994" cy="282419"/>
          </a:xfrm>
          <a:custGeom>
            <a:avLst/>
            <a:gdLst/>
            <a:ahLst/>
            <a:cxnLst/>
            <a:rect l="l" t="t" r="r" b="b"/>
            <a:pathLst>
              <a:path w="3408" h="4584" extrusionOk="0">
                <a:moveTo>
                  <a:pt x="1530" y="0"/>
                </a:moveTo>
                <a:cubicBezTo>
                  <a:pt x="1461" y="0"/>
                  <a:pt x="1391" y="0"/>
                  <a:pt x="1299" y="24"/>
                </a:cubicBezTo>
                <a:cubicBezTo>
                  <a:pt x="1206" y="47"/>
                  <a:pt x="1137" y="70"/>
                  <a:pt x="1067" y="116"/>
                </a:cubicBezTo>
                <a:cubicBezTo>
                  <a:pt x="974" y="139"/>
                  <a:pt x="928" y="186"/>
                  <a:pt x="882" y="209"/>
                </a:cubicBezTo>
                <a:cubicBezTo>
                  <a:pt x="789" y="255"/>
                  <a:pt x="696" y="325"/>
                  <a:pt x="580" y="418"/>
                </a:cubicBezTo>
                <a:cubicBezTo>
                  <a:pt x="464" y="510"/>
                  <a:pt x="349" y="603"/>
                  <a:pt x="256" y="719"/>
                </a:cubicBezTo>
                <a:cubicBezTo>
                  <a:pt x="163" y="835"/>
                  <a:pt x="94" y="951"/>
                  <a:pt x="47" y="1090"/>
                </a:cubicBezTo>
                <a:cubicBezTo>
                  <a:pt x="1" y="1206"/>
                  <a:pt x="1" y="1321"/>
                  <a:pt x="70" y="1437"/>
                </a:cubicBezTo>
                <a:cubicBezTo>
                  <a:pt x="94" y="1507"/>
                  <a:pt x="140" y="1530"/>
                  <a:pt x="209" y="1553"/>
                </a:cubicBezTo>
                <a:cubicBezTo>
                  <a:pt x="256" y="1576"/>
                  <a:pt x="302" y="1576"/>
                  <a:pt x="372" y="1576"/>
                </a:cubicBezTo>
                <a:cubicBezTo>
                  <a:pt x="418" y="1576"/>
                  <a:pt x="488" y="1576"/>
                  <a:pt x="534" y="1553"/>
                </a:cubicBezTo>
                <a:cubicBezTo>
                  <a:pt x="603" y="1530"/>
                  <a:pt x="650" y="1507"/>
                  <a:pt x="696" y="1484"/>
                </a:cubicBezTo>
                <a:cubicBezTo>
                  <a:pt x="696" y="1460"/>
                  <a:pt x="719" y="1460"/>
                  <a:pt x="743" y="1437"/>
                </a:cubicBezTo>
                <a:cubicBezTo>
                  <a:pt x="766" y="1437"/>
                  <a:pt x="766" y="1414"/>
                  <a:pt x="789" y="1414"/>
                </a:cubicBezTo>
                <a:cubicBezTo>
                  <a:pt x="905" y="1600"/>
                  <a:pt x="997" y="1785"/>
                  <a:pt x="1113" y="1970"/>
                </a:cubicBezTo>
                <a:cubicBezTo>
                  <a:pt x="1206" y="2156"/>
                  <a:pt x="1322" y="2341"/>
                  <a:pt x="1438" y="2550"/>
                </a:cubicBezTo>
                <a:cubicBezTo>
                  <a:pt x="1530" y="2735"/>
                  <a:pt x="1623" y="2921"/>
                  <a:pt x="1716" y="3106"/>
                </a:cubicBezTo>
                <a:cubicBezTo>
                  <a:pt x="1809" y="3291"/>
                  <a:pt x="1901" y="3500"/>
                  <a:pt x="1994" y="3685"/>
                </a:cubicBezTo>
                <a:cubicBezTo>
                  <a:pt x="1948" y="3732"/>
                  <a:pt x="1901" y="3801"/>
                  <a:pt x="1855" y="3848"/>
                </a:cubicBezTo>
                <a:cubicBezTo>
                  <a:pt x="1832" y="3917"/>
                  <a:pt x="1785" y="3963"/>
                  <a:pt x="1785" y="4033"/>
                </a:cubicBezTo>
                <a:cubicBezTo>
                  <a:pt x="1762" y="4102"/>
                  <a:pt x="1762" y="4195"/>
                  <a:pt x="1762" y="4265"/>
                </a:cubicBezTo>
                <a:cubicBezTo>
                  <a:pt x="1762" y="4334"/>
                  <a:pt x="1785" y="4404"/>
                  <a:pt x="1832" y="4473"/>
                </a:cubicBezTo>
                <a:cubicBezTo>
                  <a:pt x="1855" y="4520"/>
                  <a:pt x="1901" y="4543"/>
                  <a:pt x="1971" y="4566"/>
                </a:cubicBezTo>
                <a:cubicBezTo>
                  <a:pt x="1994" y="4578"/>
                  <a:pt x="2023" y="4583"/>
                  <a:pt x="2052" y="4583"/>
                </a:cubicBezTo>
                <a:cubicBezTo>
                  <a:pt x="2081" y="4583"/>
                  <a:pt x="2110" y="4578"/>
                  <a:pt x="2133" y="4566"/>
                </a:cubicBezTo>
                <a:cubicBezTo>
                  <a:pt x="2203" y="4566"/>
                  <a:pt x="2249" y="4543"/>
                  <a:pt x="2318" y="4496"/>
                </a:cubicBezTo>
                <a:cubicBezTo>
                  <a:pt x="2365" y="4473"/>
                  <a:pt x="2411" y="4450"/>
                  <a:pt x="2457" y="4427"/>
                </a:cubicBezTo>
                <a:cubicBezTo>
                  <a:pt x="2504" y="4404"/>
                  <a:pt x="2573" y="4357"/>
                  <a:pt x="2643" y="4288"/>
                </a:cubicBezTo>
                <a:cubicBezTo>
                  <a:pt x="2712" y="4241"/>
                  <a:pt x="2805" y="4172"/>
                  <a:pt x="2875" y="4102"/>
                </a:cubicBezTo>
                <a:cubicBezTo>
                  <a:pt x="2967" y="4033"/>
                  <a:pt x="3037" y="3963"/>
                  <a:pt x="3106" y="3871"/>
                </a:cubicBezTo>
                <a:cubicBezTo>
                  <a:pt x="3176" y="3801"/>
                  <a:pt x="3245" y="3708"/>
                  <a:pt x="3292" y="3639"/>
                </a:cubicBezTo>
                <a:cubicBezTo>
                  <a:pt x="3338" y="3546"/>
                  <a:pt x="3384" y="3454"/>
                  <a:pt x="3384" y="3384"/>
                </a:cubicBezTo>
                <a:cubicBezTo>
                  <a:pt x="3408" y="3291"/>
                  <a:pt x="3384" y="3222"/>
                  <a:pt x="3338" y="3129"/>
                </a:cubicBezTo>
                <a:cubicBezTo>
                  <a:pt x="3292" y="3083"/>
                  <a:pt x="3269" y="3036"/>
                  <a:pt x="3199" y="3013"/>
                </a:cubicBezTo>
                <a:cubicBezTo>
                  <a:pt x="3153" y="2990"/>
                  <a:pt x="3106" y="2967"/>
                  <a:pt x="3060" y="2967"/>
                </a:cubicBezTo>
                <a:cubicBezTo>
                  <a:pt x="2991" y="2967"/>
                  <a:pt x="2944" y="2967"/>
                  <a:pt x="2875" y="2990"/>
                </a:cubicBezTo>
                <a:cubicBezTo>
                  <a:pt x="2828" y="2990"/>
                  <a:pt x="2782" y="3036"/>
                  <a:pt x="2736" y="3060"/>
                </a:cubicBezTo>
                <a:lnTo>
                  <a:pt x="2689" y="3083"/>
                </a:lnTo>
                <a:cubicBezTo>
                  <a:pt x="2527" y="2666"/>
                  <a:pt x="2342" y="2295"/>
                  <a:pt x="2133" y="1947"/>
                </a:cubicBezTo>
                <a:cubicBezTo>
                  <a:pt x="1948" y="1576"/>
                  <a:pt x="1739" y="1206"/>
                  <a:pt x="1530" y="835"/>
                </a:cubicBezTo>
                <a:cubicBezTo>
                  <a:pt x="1577" y="788"/>
                  <a:pt x="1623" y="742"/>
                  <a:pt x="1646" y="696"/>
                </a:cubicBezTo>
                <a:cubicBezTo>
                  <a:pt x="1693" y="626"/>
                  <a:pt x="1716" y="580"/>
                  <a:pt x="1739" y="510"/>
                </a:cubicBezTo>
                <a:cubicBezTo>
                  <a:pt x="1762" y="464"/>
                  <a:pt x="1785" y="394"/>
                  <a:pt x="1785" y="325"/>
                </a:cubicBezTo>
                <a:cubicBezTo>
                  <a:pt x="1762" y="255"/>
                  <a:pt x="1762" y="186"/>
                  <a:pt x="1716" y="139"/>
                </a:cubicBezTo>
                <a:cubicBezTo>
                  <a:pt x="1670" y="70"/>
                  <a:pt x="1623" y="24"/>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304;p44"/>
          <p:cNvSpPr/>
          <p:nvPr/>
        </p:nvSpPr>
        <p:spPr>
          <a:xfrm>
            <a:off x="7709106" y="2897870"/>
            <a:ext cx="268162" cy="292646"/>
          </a:xfrm>
          <a:custGeom>
            <a:avLst/>
            <a:gdLst/>
            <a:ahLst/>
            <a:cxnLst/>
            <a:rect l="l" t="t" r="r" b="b"/>
            <a:pathLst>
              <a:path w="4080" h="4750" extrusionOk="0">
                <a:moveTo>
                  <a:pt x="1623" y="1160"/>
                </a:moveTo>
                <a:cubicBezTo>
                  <a:pt x="1692" y="1183"/>
                  <a:pt x="1738" y="1252"/>
                  <a:pt x="1808" y="1322"/>
                </a:cubicBezTo>
                <a:cubicBezTo>
                  <a:pt x="1854" y="1414"/>
                  <a:pt x="1877" y="1507"/>
                  <a:pt x="1877" y="1600"/>
                </a:cubicBezTo>
                <a:cubicBezTo>
                  <a:pt x="1901" y="1693"/>
                  <a:pt x="1877" y="1762"/>
                  <a:pt x="1854" y="1855"/>
                </a:cubicBezTo>
                <a:cubicBezTo>
                  <a:pt x="1831" y="1948"/>
                  <a:pt x="1785" y="2040"/>
                  <a:pt x="1738" y="2110"/>
                </a:cubicBezTo>
                <a:cubicBezTo>
                  <a:pt x="1692" y="2179"/>
                  <a:pt x="1646" y="2249"/>
                  <a:pt x="1599" y="2318"/>
                </a:cubicBezTo>
                <a:cubicBezTo>
                  <a:pt x="1437" y="2063"/>
                  <a:pt x="1275" y="1808"/>
                  <a:pt x="1113" y="1554"/>
                </a:cubicBezTo>
                <a:cubicBezTo>
                  <a:pt x="1136" y="1484"/>
                  <a:pt x="1182" y="1414"/>
                  <a:pt x="1229" y="1368"/>
                </a:cubicBezTo>
                <a:cubicBezTo>
                  <a:pt x="1298" y="1299"/>
                  <a:pt x="1344" y="1252"/>
                  <a:pt x="1414" y="1206"/>
                </a:cubicBezTo>
                <a:cubicBezTo>
                  <a:pt x="1483" y="1160"/>
                  <a:pt x="1576" y="1160"/>
                  <a:pt x="1623" y="1160"/>
                </a:cubicBezTo>
                <a:close/>
                <a:moveTo>
                  <a:pt x="1437" y="1"/>
                </a:moveTo>
                <a:cubicBezTo>
                  <a:pt x="1275" y="24"/>
                  <a:pt x="1113" y="70"/>
                  <a:pt x="950" y="163"/>
                </a:cubicBezTo>
                <a:cubicBezTo>
                  <a:pt x="881" y="209"/>
                  <a:pt x="788" y="279"/>
                  <a:pt x="696" y="372"/>
                </a:cubicBezTo>
                <a:cubicBezTo>
                  <a:pt x="580" y="487"/>
                  <a:pt x="464" y="603"/>
                  <a:pt x="371" y="719"/>
                </a:cubicBezTo>
                <a:cubicBezTo>
                  <a:pt x="255" y="858"/>
                  <a:pt x="163" y="997"/>
                  <a:pt x="93" y="1113"/>
                </a:cubicBezTo>
                <a:cubicBezTo>
                  <a:pt x="23" y="1252"/>
                  <a:pt x="0" y="1368"/>
                  <a:pt x="0" y="1438"/>
                </a:cubicBezTo>
                <a:cubicBezTo>
                  <a:pt x="0" y="1484"/>
                  <a:pt x="23" y="1530"/>
                  <a:pt x="47" y="1577"/>
                </a:cubicBezTo>
                <a:cubicBezTo>
                  <a:pt x="70" y="1646"/>
                  <a:pt x="93" y="1693"/>
                  <a:pt x="116" y="1739"/>
                </a:cubicBezTo>
                <a:cubicBezTo>
                  <a:pt x="163" y="1808"/>
                  <a:pt x="186" y="1855"/>
                  <a:pt x="209" y="1901"/>
                </a:cubicBezTo>
                <a:cubicBezTo>
                  <a:pt x="255" y="1971"/>
                  <a:pt x="278" y="2017"/>
                  <a:pt x="302" y="2040"/>
                </a:cubicBezTo>
                <a:cubicBezTo>
                  <a:pt x="371" y="2179"/>
                  <a:pt x="464" y="2318"/>
                  <a:pt x="556" y="2457"/>
                </a:cubicBezTo>
                <a:cubicBezTo>
                  <a:pt x="649" y="2596"/>
                  <a:pt x="742" y="2759"/>
                  <a:pt x="835" y="2898"/>
                </a:cubicBezTo>
                <a:cubicBezTo>
                  <a:pt x="927" y="3037"/>
                  <a:pt x="1020" y="3199"/>
                  <a:pt x="1090" y="3361"/>
                </a:cubicBezTo>
                <a:cubicBezTo>
                  <a:pt x="1182" y="3500"/>
                  <a:pt x="1275" y="3662"/>
                  <a:pt x="1368" y="3825"/>
                </a:cubicBezTo>
                <a:cubicBezTo>
                  <a:pt x="1414" y="3894"/>
                  <a:pt x="1460" y="3987"/>
                  <a:pt x="1553" y="4126"/>
                </a:cubicBezTo>
                <a:cubicBezTo>
                  <a:pt x="1623" y="4242"/>
                  <a:pt x="1715" y="4358"/>
                  <a:pt x="1808" y="4474"/>
                </a:cubicBezTo>
                <a:cubicBezTo>
                  <a:pt x="1901" y="4566"/>
                  <a:pt x="2017" y="4659"/>
                  <a:pt x="2132" y="4705"/>
                </a:cubicBezTo>
                <a:cubicBezTo>
                  <a:pt x="2174" y="4737"/>
                  <a:pt x="2221" y="4749"/>
                  <a:pt x="2270" y="4749"/>
                </a:cubicBezTo>
                <a:cubicBezTo>
                  <a:pt x="2330" y="4749"/>
                  <a:pt x="2393" y="4731"/>
                  <a:pt x="2457" y="4705"/>
                </a:cubicBezTo>
                <a:cubicBezTo>
                  <a:pt x="2550" y="4636"/>
                  <a:pt x="2596" y="4543"/>
                  <a:pt x="2573" y="4427"/>
                </a:cubicBezTo>
                <a:cubicBezTo>
                  <a:pt x="2573" y="4311"/>
                  <a:pt x="2550" y="4172"/>
                  <a:pt x="2503" y="4033"/>
                </a:cubicBezTo>
                <a:cubicBezTo>
                  <a:pt x="2457" y="3894"/>
                  <a:pt x="2387" y="3755"/>
                  <a:pt x="2318" y="3616"/>
                </a:cubicBezTo>
                <a:cubicBezTo>
                  <a:pt x="2248" y="3477"/>
                  <a:pt x="2202" y="3384"/>
                  <a:pt x="2156" y="3315"/>
                </a:cubicBezTo>
                <a:cubicBezTo>
                  <a:pt x="2202" y="3245"/>
                  <a:pt x="2248" y="3199"/>
                  <a:pt x="2295" y="3129"/>
                </a:cubicBezTo>
                <a:cubicBezTo>
                  <a:pt x="2318" y="3083"/>
                  <a:pt x="2364" y="3014"/>
                  <a:pt x="2411" y="2967"/>
                </a:cubicBezTo>
                <a:cubicBezTo>
                  <a:pt x="2503" y="3037"/>
                  <a:pt x="2619" y="3106"/>
                  <a:pt x="2735" y="3222"/>
                </a:cubicBezTo>
                <a:cubicBezTo>
                  <a:pt x="2874" y="3338"/>
                  <a:pt x="3013" y="3454"/>
                  <a:pt x="3152" y="3570"/>
                </a:cubicBezTo>
                <a:cubicBezTo>
                  <a:pt x="3291" y="3662"/>
                  <a:pt x="3430" y="3755"/>
                  <a:pt x="3546" y="3802"/>
                </a:cubicBezTo>
                <a:cubicBezTo>
                  <a:pt x="3616" y="3825"/>
                  <a:pt x="3679" y="3836"/>
                  <a:pt x="3737" y="3836"/>
                </a:cubicBezTo>
                <a:cubicBezTo>
                  <a:pt x="3795" y="3836"/>
                  <a:pt x="3847" y="3825"/>
                  <a:pt x="3894" y="3802"/>
                </a:cubicBezTo>
                <a:cubicBezTo>
                  <a:pt x="4010" y="3732"/>
                  <a:pt x="4079" y="3639"/>
                  <a:pt x="4056" y="3523"/>
                </a:cubicBezTo>
                <a:cubicBezTo>
                  <a:pt x="4056" y="3408"/>
                  <a:pt x="4033" y="3292"/>
                  <a:pt x="3963" y="3199"/>
                </a:cubicBezTo>
                <a:cubicBezTo>
                  <a:pt x="3917" y="3083"/>
                  <a:pt x="3824" y="2990"/>
                  <a:pt x="3731" y="2898"/>
                </a:cubicBezTo>
                <a:cubicBezTo>
                  <a:pt x="3639" y="2782"/>
                  <a:pt x="3523" y="2689"/>
                  <a:pt x="3407" y="2596"/>
                </a:cubicBezTo>
                <a:cubicBezTo>
                  <a:pt x="3291" y="2504"/>
                  <a:pt x="3175" y="2434"/>
                  <a:pt x="3059" y="2341"/>
                </a:cubicBezTo>
                <a:cubicBezTo>
                  <a:pt x="2944" y="2272"/>
                  <a:pt x="2851" y="2226"/>
                  <a:pt x="2735" y="2156"/>
                </a:cubicBezTo>
                <a:cubicBezTo>
                  <a:pt x="2828" y="1924"/>
                  <a:pt x="2851" y="1693"/>
                  <a:pt x="2851" y="1438"/>
                </a:cubicBezTo>
                <a:cubicBezTo>
                  <a:pt x="2851" y="1206"/>
                  <a:pt x="2758" y="974"/>
                  <a:pt x="2619" y="742"/>
                </a:cubicBezTo>
                <a:cubicBezTo>
                  <a:pt x="2526" y="580"/>
                  <a:pt x="2434" y="441"/>
                  <a:pt x="2295" y="325"/>
                </a:cubicBezTo>
                <a:cubicBezTo>
                  <a:pt x="2179" y="209"/>
                  <a:pt x="2040" y="140"/>
                  <a:pt x="1877" y="70"/>
                </a:cubicBezTo>
                <a:cubicBezTo>
                  <a:pt x="1738" y="24"/>
                  <a:pt x="1576" y="1"/>
                  <a:pt x="1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305;p44"/>
          <p:cNvSpPr/>
          <p:nvPr/>
        </p:nvSpPr>
        <p:spPr>
          <a:xfrm>
            <a:off x="7876282" y="2843719"/>
            <a:ext cx="245290" cy="242003"/>
          </a:xfrm>
          <a:custGeom>
            <a:avLst/>
            <a:gdLst/>
            <a:ahLst/>
            <a:cxnLst/>
            <a:rect l="l" t="t" r="r" b="b"/>
            <a:pathLst>
              <a:path w="3732" h="3928" extrusionOk="0">
                <a:moveTo>
                  <a:pt x="348" y="1"/>
                </a:moveTo>
                <a:cubicBezTo>
                  <a:pt x="278" y="1"/>
                  <a:pt x="209" y="1"/>
                  <a:pt x="139" y="47"/>
                </a:cubicBezTo>
                <a:cubicBezTo>
                  <a:pt x="47" y="94"/>
                  <a:pt x="0" y="186"/>
                  <a:pt x="0" y="302"/>
                </a:cubicBezTo>
                <a:cubicBezTo>
                  <a:pt x="0" y="395"/>
                  <a:pt x="24" y="488"/>
                  <a:pt x="47" y="603"/>
                </a:cubicBezTo>
                <a:cubicBezTo>
                  <a:pt x="70" y="719"/>
                  <a:pt x="116" y="835"/>
                  <a:pt x="163" y="974"/>
                </a:cubicBezTo>
                <a:cubicBezTo>
                  <a:pt x="232" y="1113"/>
                  <a:pt x="278" y="1252"/>
                  <a:pt x="348" y="1415"/>
                </a:cubicBezTo>
                <a:cubicBezTo>
                  <a:pt x="418" y="1554"/>
                  <a:pt x="487" y="1693"/>
                  <a:pt x="557" y="1832"/>
                </a:cubicBezTo>
                <a:cubicBezTo>
                  <a:pt x="626" y="1971"/>
                  <a:pt x="696" y="2110"/>
                  <a:pt x="765" y="2226"/>
                </a:cubicBezTo>
                <a:cubicBezTo>
                  <a:pt x="835" y="2342"/>
                  <a:pt x="904" y="2457"/>
                  <a:pt x="951" y="2527"/>
                </a:cubicBezTo>
                <a:cubicBezTo>
                  <a:pt x="974" y="2596"/>
                  <a:pt x="1020" y="2643"/>
                  <a:pt x="1066" y="2736"/>
                </a:cubicBezTo>
                <a:cubicBezTo>
                  <a:pt x="1136" y="2828"/>
                  <a:pt x="1205" y="2921"/>
                  <a:pt x="1275" y="3014"/>
                </a:cubicBezTo>
                <a:cubicBezTo>
                  <a:pt x="1345" y="3129"/>
                  <a:pt x="1414" y="3222"/>
                  <a:pt x="1507" y="3338"/>
                </a:cubicBezTo>
                <a:cubicBezTo>
                  <a:pt x="1576" y="3431"/>
                  <a:pt x="1646" y="3523"/>
                  <a:pt x="1739" y="3616"/>
                </a:cubicBezTo>
                <a:cubicBezTo>
                  <a:pt x="1808" y="3686"/>
                  <a:pt x="1878" y="3778"/>
                  <a:pt x="1924" y="3825"/>
                </a:cubicBezTo>
                <a:cubicBezTo>
                  <a:pt x="1993" y="3894"/>
                  <a:pt x="2040" y="3917"/>
                  <a:pt x="2086" y="3917"/>
                </a:cubicBezTo>
                <a:cubicBezTo>
                  <a:pt x="2107" y="3924"/>
                  <a:pt x="2127" y="3927"/>
                  <a:pt x="2147" y="3927"/>
                </a:cubicBezTo>
                <a:cubicBezTo>
                  <a:pt x="2196" y="3927"/>
                  <a:pt x="2246" y="3911"/>
                  <a:pt x="2295" y="3894"/>
                </a:cubicBezTo>
                <a:cubicBezTo>
                  <a:pt x="2364" y="3871"/>
                  <a:pt x="2434" y="3848"/>
                  <a:pt x="2503" y="3802"/>
                </a:cubicBezTo>
                <a:cubicBezTo>
                  <a:pt x="2550" y="3755"/>
                  <a:pt x="2642" y="3709"/>
                  <a:pt x="2735" y="3616"/>
                </a:cubicBezTo>
                <a:cubicBezTo>
                  <a:pt x="2828" y="3547"/>
                  <a:pt x="2944" y="3454"/>
                  <a:pt x="3036" y="3338"/>
                </a:cubicBezTo>
                <a:cubicBezTo>
                  <a:pt x="3129" y="3222"/>
                  <a:pt x="3245" y="3129"/>
                  <a:pt x="3338" y="2990"/>
                </a:cubicBezTo>
                <a:cubicBezTo>
                  <a:pt x="3430" y="2875"/>
                  <a:pt x="3523" y="2759"/>
                  <a:pt x="3593" y="2643"/>
                </a:cubicBezTo>
                <a:cubicBezTo>
                  <a:pt x="3639" y="2527"/>
                  <a:pt x="3685" y="2411"/>
                  <a:pt x="3708" y="2295"/>
                </a:cubicBezTo>
                <a:cubicBezTo>
                  <a:pt x="3732" y="2179"/>
                  <a:pt x="3708" y="2087"/>
                  <a:pt x="3662" y="1994"/>
                </a:cubicBezTo>
                <a:cubicBezTo>
                  <a:pt x="3639" y="1924"/>
                  <a:pt x="3593" y="1878"/>
                  <a:pt x="3523" y="1855"/>
                </a:cubicBezTo>
                <a:cubicBezTo>
                  <a:pt x="3477" y="1832"/>
                  <a:pt x="3430" y="1832"/>
                  <a:pt x="3361" y="1832"/>
                </a:cubicBezTo>
                <a:cubicBezTo>
                  <a:pt x="3314" y="1832"/>
                  <a:pt x="3268" y="1855"/>
                  <a:pt x="3199" y="1878"/>
                </a:cubicBezTo>
                <a:cubicBezTo>
                  <a:pt x="3152" y="1901"/>
                  <a:pt x="3083" y="1924"/>
                  <a:pt x="3036" y="1971"/>
                </a:cubicBezTo>
                <a:cubicBezTo>
                  <a:pt x="2874" y="2040"/>
                  <a:pt x="2735" y="2156"/>
                  <a:pt x="2596" y="2318"/>
                </a:cubicBezTo>
                <a:cubicBezTo>
                  <a:pt x="2457" y="2457"/>
                  <a:pt x="2318" y="2596"/>
                  <a:pt x="2225" y="2712"/>
                </a:cubicBezTo>
                <a:lnTo>
                  <a:pt x="2109" y="2527"/>
                </a:lnTo>
                <a:cubicBezTo>
                  <a:pt x="1947" y="2272"/>
                  <a:pt x="1785" y="2017"/>
                  <a:pt x="1646" y="1739"/>
                </a:cubicBezTo>
                <a:cubicBezTo>
                  <a:pt x="1507" y="1484"/>
                  <a:pt x="1368" y="1229"/>
                  <a:pt x="1205" y="974"/>
                </a:cubicBezTo>
                <a:lnTo>
                  <a:pt x="1113" y="789"/>
                </a:lnTo>
                <a:cubicBezTo>
                  <a:pt x="1066" y="719"/>
                  <a:pt x="997" y="650"/>
                  <a:pt x="951" y="557"/>
                </a:cubicBezTo>
                <a:cubicBezTo>
                  <a:pt x="881" y="488"/>
                  <a:pt x="835" y="395"/>
                  <a:pt x="765" y="325"/>
                </a:cubicBezTo>
                <a:cubicBezTo>
                  <a:pt x="696" y="233"/>
                  <a:pt x="626" y="186"/>
                  <a:pt x="557" y="117"/>
                </a:cubicBezTo>
                <a:cubicBezTo>
                  <a:pt x="487" y="70"/>
                  <a:pt x="418" y="24"/>
                  <a:pt x="3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306;p44"/>
          <p:cNvSpPr/>
          <p:nvPr/>
        </p:nvSpPr>
        <p:spPr>
          <a:xfrm>
            <a:off x="8294186" y="3143422"/>
            <a:ext cx="274209" cy="386971"/>
          </a:xfrm>
          <a:custGeom>
            <a:avLst/>
            <a:gdLst/>
            <a:ahLst/>
            <a:cxnLst/>
            <a:rect l="l" t="t" r="r" b="b"/>
            <a:pathLst>
              <a:path w="4172" h="6281" extrusionOk="0">
                <a:moveTo>
                  <a:pt x="2109" y="0"/>
                </a:moveTo>
                <a:lnTo>
                  <a:pt x="742" y="3083"/>
                </a:lnTo>
                <a:lnTo>
                  <a:pt x="1785" y="3639"/>
                </a:lnTo>
                <a:lnTo>
                  <a:pt x="0" y="6281"/>
                </a:lnTo>
                <a:lnTo>
                  <a:pt x="4056" y="3384"/>
                </a:lnTo>
                <a:lnTo>
                  <a:pt x="2758" y="3013"/>
                </a:lnTo>
                <a:lnTo>
                  <a:pt x="4172" y="533"/>
                </a:lnTo>
                <a:lnTo>
                  <a:pt x="21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307;p44"/>
          <p:cNvSpPr/>
          <p:nvPr/>
        </p:nvSpPr>
        <p:spPr>
          <a:xfrm>
            <a:off x="8522835" y="3682501"/>
            <a:ext cx="455545" cy="197089"/>
          </a:xfrm>
          <a:custGeom>
            <a:avLst/>
            <a:gdLst/>
            <a:ahLst/>
            <a:cxnLst/>
            <a:rect l="l" t="t" r="r" b="b"/>
            <a:pathLst>
              <a:path w="6931" h="3199" extrusionOk="0">
                <a:moveTo>
                  <a:pt x="3245" y="0"/>
                </a:moveTo>
                <a:lnTo>
                  <a:pt x="3130" y="1182"/>
                </a:lnTo>
                <a:lnTo>
                  <a:pt x="1" y="533"/>
                </a:lnTo>
                <a:lnTo>
                  <a:pt x="4242" y="3198"/>
                </a:lnTo>
                <a:lnTo>
                  <a:pt x="4103" y="1854"/>
                </a:lnTo>
                <a:lnTo>
                  <a:pt x="6930" y="2202"/>
                </a:lnTo>
                <a:lnTo>
                  <a:pt x="6606" y="93"/>
                </a:lnTo>
                <a:lnTo>
                  <a:pt x="32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311;p44"/>
          <p:cNvSpPr/>
          <p:nvPr/>
        </p:nvSpPr>
        <p:spPr>
          <a:xfrm>
            <a:off x="7379930" y="3413729"/>
            <a:ext cx="56760" cy="197114"/>
          </a:xfrm>
          <a:custGeom>
            <a:avLst/>
            <a:gdLst/>
            <a:ahLst/>
            <a:cxnLst/>
            <a:rect l="l" t="t" r="r" b="b"/>
            <a:pathLst>
              <a:path w="47" h="1088" extrusionOk="0">
                <a:moveTo>
                  <a:pt x="19" y="0"/>
                </a:moveTo>
                <a:cubicBezTo>
                  <a:pt x="10" y="0"/>
                  <a:pt x="0" y="10"/>
                  <a:pt x="0" y="19"/>
                </a:cubicBezTo>
                <a:lnTo>
                  <a:pt x="0" y="1060"/>
                </a:lnTo>
                <a:cubicBezTo>
                  <a:pt x="0" y="1078"/>
                  <a:pt x="10" y="1087"/>
                  <a:pt x="19" y="1087"/>
                </a:cubicBezTo>
                <a:cubicBezTo>
                  <a:pt x="37" y="1087"/>
                  <a:pt x="47" y="1078"/>
                  <a:pt x="47" y="1060"/>
                </a:cubicBezTo>
                <a:lnTo>
                  <a:pt x="47" y="19"/>
                </a:lnTo>
                <a:cubicBezTo>
                  <a:pt x="47" y="10"/>
                  <a:pt x="37" y="0"/>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312;p44"/>
          <p:cNvSpPr/>
          <p:nvPr/>
        </p:nvSpPr>
        <p:spPr>
          <a:xfrm>
            <a:off x="7315543" y="3472552"/>
            <a:ext cx="211512" cy="47269"/>
          </a:xfrm>
          <a:custGeom>
            <a:avLst/>
            <a:gdLst/>
            <a:ahLst/>
            <a:cxnLst/>
            <a:rect l="l" t="t" r="r" b="b"/>
            <a:pathLst>
              <a:path w="1088" h="48" extrusionOk="0">
                <a:moveTo>
                  <a:pt x="20" y="1"/>
                </a:moveTo>
                <a:cubicBezTo>
                  <a:pt x="10" y="1"/>
                  <a:pt x="1" y="10"/>
                  <a:pt x="1" y="19"/>
                </a:cubicBezTo>
                <a:cubicBezTo>
                  <a:pt x="1" y="38"/>
                  <a:pt x="10" y="47"/>
                  <a:pt x="20" y="47"/>
                </a:cubicBezTo>
                <a:lnTo>
                  <a:pt x="1060" y="47"/>
                </a:lnTo>
                <a:cubicBezTo>
                  <a:pt x="1079" y="47"/>
                  <a:pt x="1088" y="38"/>
                  <a:pt x="1088" y="19"/>
                </a:cubicBezTo>
                <a:cubicBezTo>
                  <a:pt x="1088" y="10"/>
                  <a:pt x="1079" y="1"/>
                  <a:pt x="1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313;p44"/>
          <p:cNvSpPr/>
          <p:nvPr/>
        </p:nvSpPr>
        <p:spPr>
          <a:xfrm>
            <a:off x="7371050" y="3461964"/>
            <a:ext cx="96037" cy="100731"/>
          </a:xfrm>
          <a:custGeom>
            <a:avLst/>
            <a:gdLst/>
            <a:ahLst/>
            <a:cxnLst/>
            <a:rect l="l" t="t" r="r" b="b"/>
            <a:pathLst>
              <a:path w="494" h="556" extrusionOk="0">
                <a:moveTo>
                  <a:pt x="29" y="1"/>
                </a:moveTo>
                <a:cubicBezTo>
                  <a:pt x="22" y="1"/>
                  <a:pt x="15" y="3"/>
                  <a:pt x="10" y="8"/>
                </a:cubicBezTo>
                <a:cubicBezTo>
                  <a:pt x="1" y="17"/>
                  <a:pt x="1" y="36"/>
                  <a:pt x="10" y="45"/>
                </a:cubicBezTo>
                <a:lnTo>
                  <a:pt x="447" y="547"/>
                </a:lnTo>
                <a:cubicBezTo>
                  <a:pt x="447" y="556"/>
                  <a:pt x="456" y="556"/>
                  <a:pt x="465" y="556"/>
                </a:cubicBezTo>
                <a:cubicBezTo>
                  <a:pt x="465" y="556"/>
                  <a:pt x="475" y="556"/>
                  <a:pt x="475" y="547"/>
                </a:cubicBezTo>
                <a:cubicBezTo>
                  <a:pt x="493" y="537"/>
                  <a:pt x="493" y="528"/>
                  <a:pt x="484" y="519"/>
                </a:cubicBezTo>
                <a:lnTo>
                  <a:pt x="47" y="8"/>
                </a:lnTo>
                <a:cubicBezTo>
                  <a:pt x="43" y="3"/>
                  <a:pt x="36"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314;p44"/>
          <p:cNvSpPr/>
          <p:nvPr/>
        </p:nvSpPr>
        <p:spPr>
          <a:xfrm>
            <a:off x="7367564" y="3464002"/>
            <a:ext cx="101285" cy="97107"/>
          </a:xfrm>
          <a:custGeom>
            <a:avLst/>
            <a:gdLst/>
            <a:ahLst/>
            <a:cxnLst/>
            <a:rect l="l" t="t" r="r" b="b"/>
            <a:pathLst>
              <a:path w="521" h="536" extrusionOk="0">
                <a:moveTo>
                  <a:pt x="496" y="0"/>
                </a:moveTo>
                <a:cubicBezTo>
                  <a:pt x="488" y="0"/>
                  <a:pt x="480" y="5"/>
                  <a:pt x="474" y="15"/>
                </a:cubicBezTo>
                <a:lnTo>
                  <a:pt x="10" y="489"/>
                </a:lnTo>
                <a:cubicBezTo>
                  <a:pt x="0" y="499"/>
                  <a:pt x="10" y="517"/>
                  <a:pt x="19" y="526"/>
                </a:cubicBezTo>
                <a:cubicBezTo>
                  <a:pt x="19" y="536"/>
                  <a:pt x="28" y="536"/>
                  <a:pt x="28" y="536"/>
                </a:cubicBezTo>
                <a:cubicBezTo>
                  <a:pt x="38" y="536"/>
                  <a:pt x="47" y="536"/>
                  <a:pt x="47" y="526"/>
                </a:cubicBezTo>
                <a:lnTo>
                  <a:pt x="511" y="43"/>
                </a:lnTo>
                <a:cubicBezTo>
                  <a:pt x="521" y="34"/>
                  <a:pt x="521" y="15"/>
                  <a:pt x="511" y="6"/>
                </a:cubicBezTo>
                <a:cubicBezTo>
                  <a:pt x="508" y="2"/>
                  <a:pt x="502" y="0"/>
                  <a:pt x="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315;p44"/>
          <p:cNvSpPr/>
          <p:nvPr/>
        </p:nvSpPr>
        <p:spPr>
          <a:xfrm>
            <a:off x="8279855" y="4364654"/>
            <a:ext cx="56760" cy="197114"/>
          </a:xfrm>
          <a:custGeom>
            <a:avLst/>
            <a:gdLst/>
            <a:ahLst/>
            <a:cxnLst/>
            <a:rect l="l" t="t" r="r" b="b"/>
            <a:pathLst>
              <a:path w="47" h="1088" extrusionOk="0">
                <a:moveTo>
                  <a:pt x="19" y="0"/>
                </a:moveTo>
                <a:cubicBezTo>
                  <a:pt x="10" y="0"/>
                  <a:pt x="0" y="10"/>
                  <a:pt x="0" y="19"/>
                </a:cubicBezTo>
                <a:lnTo>
                  <a:pt x="0" y="1060"/>
                </a:lnTo>
                <a:cubicBezTo>
                  <a:pt x="0" y="1078"/>
                  <a:pt x="10" y="1087"/>
                  <a:pt x="19" y="1087"/>
                </a:cubicBezTo>
                <a:cubicBezTo>
                  <a:pt x="37" y="1087"/>
                  <a:pt x="47" y="1078"/>
                  <a:pt x="47" y="1060"/>
                </a:cubicBezTo>
                <a:lnTo>
                  <a:pt x="47" y="19"/>
                </a:lnTo>
                <a:cubicBezTo>
                  <a:pt x="47" y="10"/>
                  <a:pt x="37" y="0"/>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316;p44"/>
          <p:cNvSpPr/>
          <p:nvPr/>
        </p:nvSpPr>
        <p:spPr>
          <a:xfrm>
            <a:off x="8215468" y="4423477"/>
            <a:ext cx="211512" cy="47269"/>
          </a:xfrm>
          <a:custGeom>
            <a:avLst/>
            <a:gdLst/>
            <a:ahLst/>
            <a:cxnLst/>
            <a:rect l="l" t="t" r="r" b="b"/>
            <a:pathLst>
              <a:path w="1088" h="48" extrusionOk="0">
                <a:moveTo>
                  <a:pt x="20" y="1"/>
                </a:moveTo>
                <a:cubicBezTo>
                  <a:pt x="10" y="1"/>
                  <a:pt x="1" y="10"/>
                  <a:pt x="1" y="19"/>
                </a:cubicBezTo>
                <a:cubicBezTo>
                  <a:pt x="1" y="38"/>
                  <a:pt x="10" y="47"/>
                  <a:pt x="20" y="47"/>
                </a:cubicBezTo>
                <a:lnTo>
                  <a:pt x="1060" y="47"/>
                </a:lnTo>
                <a:cubicBezTo>
                  <a:pt x="1079" y="47"/>
                  <a:pt x="1088" y="38"/>
                  <a:pt x="1088" y="19"/>
                </a:cubicBezTo>
                <a:cubicBezTo>
                  <a:pt x="1088" y="10"/>
                  <a:pt x="1079" y="1"/>
                  <a:pt x="1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317;p44"/>
          <p:cNvSpPr/>
          <p:nvPr/>
        </p:nvSpPr>
        <p:spPr>
          <a:xfrm>
            <a:off x="8270975" y="4412889"/>
            <a:ext cx="96037" cy="100731"/>
          </a:xfrm>
          <a:custGeom>
            <a:avLst/>
            <a:gdLst/>
            <a:ahLst/>
            <a:cxnLst/>
            <a:rect l="l" t="t" r="r" b="b"/>
            <a:pathLst>
              <a:path w="494" h="556" extrusionOk="0">
                <a:moveTo>
                  <a:pt x="29" y="1"/>
                </a:moveTo>
                <a:cubicBezTo>
                  <a:pt x="22" y="1"/>
                  <a:pt x="15" y="3"/>
                  <a:pt x="10" y="8"/>
                </a:cubicBezTo>
                <a:cubicBezTo>
                  <a:pt x="1" y="17"/>
                  <a:pt x="1" y="36"/>
                  <a:pt x="10" y="45"/>
                </a:cubicBezTo>
                <a:lnTo>
                  <a:pt x="447" y="547"/>
                </a:lnTo>
                <a:cubicBezTo>
                  <a:pt x="447" y="556"/>
                  <a:pt x="456" y="556"/>
                  <a:pt x="465" y="556"/>
                </a:cubicBezTo>
                <a:cubicBezTo>
                  <a:pt x="465" y="556"/>
                  <a:pt x="475" y="556"/>
                  <a:pt x="475" y="547"/>
                </a:cubicBezTo>
                <a:cubicBezTo>
                  <a:pt x="493" y="537"/>
                  <a:pt x="493" y="528"/>
                  <a:pt x="484" y="519"/>
                </a:cubicBezTo>
                <a:lnTo>
                  <a:pt x="47" y="8"/>
                </a:lnTo>
                <a:cubicBezTo>
                  <a:pt x="43" y="3"/>
                  <a:pt x="36"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318;p44"/>
          <p:cNvSpPr/>
          <p:nvPr/>
        </p:nvSpPr>
        <p:spPr>
          <a:xfrm>
            <a:off x="8267489" y="4414927"/>
            <a:ext cx="101285" cy="97107"/>
          </a:xfrm>
          <a:custGeom>
            <a:avLst/>
            <a:gdLst/>
            <a:ahLst/>
            <a:cxnLst/>
            <a:rect l="l" t="t" r="r" b="b"/>
            <a:pathLst>
              <a:path w="521" h="536" extrusionOk="0">
                <a:moveTo>
                  <a:pt x="496" y="0"/>
                </a:moveTo>
                <a:cubicBezTo>
                  <a:pt x="488" y="0"/>
                  <a:pt x="480" y="5"/>
                  <a:pt x="474" y="15"/>
                </a:cubicBezTo>
                <a:lnTo>
                  <a:pt x="10" y="489"/>
                </a:lnTo>
                <a:cubicBezTo>
                  <a:pt x="0" y="499"/>
                  <a:pt x="10" y="517"/>
                  <a:pt x="19" y="526"/>
                </a:cubicBezTo>
                <a:cubicBezTo>
                  <a:pt x="19" y="536"/>
                  <a:pt x="28" y="536"/>
                  <a:pt x="28" y="536"/>
                </a:cubicBezTo>
                <a:cubicBezTo>
                  <a:pt x="38" y="536"/>
                  <a:pt x="47" y="536"/>
                  <a:pt x="47" y="526"/>
                </a:cubicBezTo>
                <a:lnTo>
                  <a:pt x="511" y="43"/>
                </a:lnTo>
                <a:cubicBezTo>
                  <a:pt x="521" y="34"/>
                  <a:pt x="521" y="15"/>
                  <a:pt x="511" y="6"/>
                </a:cubicBezTo>
                <a:cubicBezTo>
                  <a:pt x="508" y="2"/>
                  <a:pt x="502" y="0"/>
                  <a:pt x="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319;p44"/>
          <p:cNvSpPr/>
          <p:nvPr/>
        </p:nvSpPr>
        <p:spPr>
          <a:xfrm>
            <a:off x="8223830" y="2766554"/>
            <a:ext cx="56760" cy="197114"/>
          </a:xfrm>
          <a:custGeom>
            <a:avLst/>
            <a:gdLst/>
            <a:ahLst/>
            <a:cxnLst/>
            <a:rect l="l" t="t" r="r" b="b"/>
            <a:pathLst>
              <a:path w="47" h="1088" extrusionOk="0">
                <a:moveTo>
                  <a:pt x="19" y="0"/>
                </a:moveTo>
                <a:cubicBezTo>
                  <a:pt x="10" y="0"/>
                  <a:pt x="0" y="10"/>
                  <a:pt x="0" y="19"/>
                </a:cubicBezTo>
                <a:lnTo>
                  <a:pt x="0" y="1060"/>
                </a:lnTo>
                <a:cubicBezTo>
                  <a:pt x="0" y="1078"/>
                  <a:pt x="10" y="1087"/>
                  <a:pt x="19" y="1087"/>
                </a:cubicBezTo>
                <a:cubicBezTo>
                  <a:pt x="37" y="1087"/>
                  <a:pt x="47" y="1078"/>
                  <a:pt x="47" y="1060"/>
                </a:cubicBezTo>
                <a:lnTo>
                  <a:pt x="47" y="19"/>
                </a:lnTo>
                <a:cubicBezTo>
                  <a:pt x="47" y="10"/>
                  <a:pt x="37" y="0"/>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320;p44"/>
          <p:cNvSpPr/>
          <p:nvPr/>
        </p:nvSpPr>
        <p:spPr>
          <a:xfrm>
            <a:off x="8159443" y="2825377"/>
            <a:ext cx="211512" cy="47269"/>
          </a:xfrm>
          <a:custGeom>
            <a:avLst/>
            <a:gdLst/>
            <a:ahLst/>
            <a:cxnLst/>
            <a:rect l="l" t="t" r="r" b="b"/>
            <a:pathLst>
              <a:path w="1088" h="48" extrusionOk="0">
                <a:moveTo>
                  <a:pt x="20" y="1"/>
                </a:moveTo>
                <a:cubicBezTo>
                  <a:pt x="10" y="1"/>
                  <a:pt x="1" y="10"/>
                  <a:pt x="1" y="19"/>
                </a:cubicBezTo>
                <a:cubicBezTo>
                  <a:pt x="1" y="38"/>
                  <a:pt x="10" y="47"/>
                  <a:pt x="20" y="47"/>
                </a:cubicBezTo>
                <a:lnTo>
                  <a:pt x="1060" y="47"/>
                </a:lnTo>
                <a:cubicBezTo>
                  <a:pt x="1079" y="47"/>
                  <a:pt x="1088" y="38"/>
                  <a:pt x="1088" y="19"/>
                </a:cubicBezTo>
                <a:cubicBezTo>
                  <a:pt x="1088" y="10"/>
                  <a:pt x="1079" y="1"/>
                  <a:pt x="1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321;p44"/>
          <p:cNvSpPr/>
          <p:nvPr/>
        </p:nvSpPr>
        <p:spPr>
          <a:xfrm>
            <a:off x="8214950" y="2814789"/>
            <a:ext cx="96037" cy="100731"/>
          </a:xfrm>
          <a:custGeom>
            <a:avLst/>
            <a:gdLst/>
            <a:ahLst/>
            <a:cxnLst/>
            <a:rect l="l" t="t" r="r" b="b"/>
            <a:pathLst>
              <a:path w="494" h="556" extrusionOk="0">
                <a:moveTo>
                  <a:pt x="29" y="1"/>
                </a:moveTo>
                <a:cubicBezTo>
                  <a:pt x="22" y="1"/>
                  <a:pt x="15" y="3"/>
                  <a:pt x="10" y="8"/>
                </a:cubicBezTo>
                <a:cubicBezTo>
                  <a:pt x="1" y="17"/>
                  <a:pt x="1" y="36"/>
                  <a:pt x="10" y="45"/>
                </a:cubicBezTo>
                <a:lnTo>
                  <a:pt x="447" y="547"/>
                </a:lnTo>
                <a:cubicBezTo>
                  <a:pt x="447" y="556"/>
                  <a:pt x="456" y="556"/>
                  <a:pt x="465" y="556"/>
                </a:cubicBezTo>
                <a:cubicBezTo>
                  <a:pt x="465" y="556"/>
                  <a:pt x="475" y="556"/>
                  <a:pt x="475" y="547"/>
                </a:cubicBezTo>
                <a:cubicBezTo>
                  <a:pt x="493" y="537"/>
                  <a:pt x="493" y="528"/>
                  <a:pt x="484" y="519"/>
                </a:cubicBezTo>
                <a:lnTo>
                  <a:pt x="47" y="8"/>
                </a:lnTo>
                <a:cubicBezTo>
                  <a:pt x="43" y="3"/>
                  <a:pt x="36"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322;p44"/>
          <p:cNvSpPr/>
          <p:nvPr/>
        </p:nvSpPr>
        <p:spPr>
          <a:xfrm>
            <a:off x="8211464" y="2816827"/>
            <a:ext cx="101285" cy="97107"/>
          </a:xfrm>
          <a:custGeom>
            <a:avLst/>
            <a:gdLst/>
            <a:ahLst/>
            <a:cxnLst/>
            <a:rect l="l" t="t" r="r" b="b"/>
            <a:pathLst>
              <a:path w="521" h="536" extrusionOk="0">
                <a:moveTo>
                  <a:pt x="496" y="0"/>
                </a:moveTo>
                <a:cubicBezTo>
                  <a:pt x="488" y="0"/>
                  <a:pt x="480" y="5"/>
                  <a:pt x="474" y="15"/>
                </a:cubicBezTo>
                <a:lnTo>
                  <a:pt x="10" y="489"/>
                </a:lnTo>
                <a:cubicBezTo>
                  <a:pt x="0" y="499"/>
                  <a:pt x="10" y="517"/>
                  <a:pt x="19" y="526"/>
                </a:cubicBezTo>
                <a:cubicBezTo>
                  <a:pt x="19" y="536"/>
                  <a:pt x="28" y="536"/>
                  <a:pt x="28" y="536"/>
                </a:cubicBezTo>
                <a:cubicBezTo>
                  <a:pt x="38" y="536"/>
                  <a:pt x="47" y="536"/>
                  <a:pt x="47" y="526"/>
                </a:cubicBezTo>
                <a:lnTo>
                  <a:pt x="511" y="43"/>
                </a:lnTo>
                <a:cubicBezTo>
                  <a:pt x="521" y="34"/>
                  <a:pt x="521" y="15"/>
                  <a:pt x="511" y="6"/>
                </a:cubicBezTo>
                <a:cubicBezTo>
                  <a:pt x="508" y="2"/>
                  <a:pt x="502" y="0"/>
                  <a:pt x="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Rectangle 106"/>
          <p:cNvSpPr/>
          <p:nvPr/>
        </p:nvSpPr>
        <p:spPr>
          <a:xfrm>
            <a:off x="111924" y="793812"/>
            <a:ext cx="7150386" cy="2950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fr-FR" sz="1200" dirty="0">
                <a:solidFill>
                  <a:schemeClr val="accent1">
                    <a:lumMod val="50000"/>
                  </a:schemeClr>
                </a:solidFill>
                <a:latin typeface="Bell MT" panose="02020503060305020303" pitchFamily="18" charset="0"/>
              </a:rPr>
              <a:t>L'objectif de cette étude est de déterminer les mesures efficaces pouvant être mises en place pour réduire la violence basée sur le genre en Mauritanie. L'objectif global est de contribuer à l'amélioration des connaissances sur les facteurs explicatifs de ces violences dans le contexte spécifique de la Mauritanie.</a:t>
            </a:r>
          </a:p>
          <a:p>
            <a:pPr algn="just">
              <a:lnSpc>
                <a:spcPct val="150000"/>
              </a:lnSpc>
            </a:pPr>
            <a:r>
              <a:rPr lang="fr-FR" sz="1200" dirty="0">
                <a:solidFill>
                  <a:schemeClr val="accent1">
                    <a:lumMod val="50000"/>
                  </a:schemeClr>
                </a:solidFill>
                <a:latin typeface="Bell MT" panose="02020503060305020303" pitchFamily="18" charset="0"/>
              </a:rPr>
              <a:t>Grâce</a:t>
            </a:r>
            <a:r>
              <a:rPr lang="fr-FR" sz="1200" dirty="0">
                <a:solidFill>
                  <a:schemeClr val="accent1">
                    <a:lumMod val="50000"/>
                  </a:schemeClr>
                </a:solidFill>
                <a:latin typeface="Bell MT" panose="02020503060305020303" pitchFamily="18" charset="0"/>
                <a:cs typeface="Times New Roman" panose="02020603050405020304" pitchFamily="18" charset="0"/>
              </a:rPr>
              <a:t> aux résultats de l’ACM et de la régression, on a pu conclure qu’au niveau globale les </a:t>
            </a:r>
            <a:r>
              <a:rPr lang="fr-FR" sz="1200" dirty="0">
                <a:solidFill>
                  <a:schemeClr val="accent1">
                    <a:lumMod val="50000"/>
                  </a:schemeClr>
                </a:solidFill>
                <a:latin typeface="Bell MT" panose="02020503060305020303" pitchFamily="18" charset="0"/>
              </a:rPr>
              <a:t>femmes ayant vécu dans des foyers où leur père battait leurs mères sont plus susceptibles de faire face à des violences conjugales de la part de leur conjoint, soulignant l'existence d'un lien entre la violence domestique intergénérationnelle et les risques accrus de violence conjugale ainsi que les femmes ayant le même niveau d'instruction que leurs mari ont moins de risques de subir des violences conjugales par rapport à celles dont le niveau d'instruction est supérieur à celui de leur conjoint</a:t>
            </a:r>
            <a:r>
              <a:rPr lang="en-US" sz="1200" dirty="0">
                <a:solidFill>
                  <a:schemeClr val="accent1">
                    <a:lumMod val="50000"/>
                  </a:schemeClr>
                </a:solidFill>
                <a:latin typeface="Bell MT" panose="02020503060305020303" pitchFamily="18" charset="0"/>
                <a:cs typeface="Times New Roman" panose="02020603050405020304" pitchFamily="18" charset="0"/>
              </a:rPr>
              <a:t>.</a:t>
            </a:r>
          </a:p>
          <a:p>
            <a:pPr algn="just">
              <a:lnSpc>
                <a:spcPct val="150000"/>
              </a:lnSpc>
            </a:pPr>
            <a:r>
              <a:rPr lang="fr-FR" sz="1200" dirty="0">
                <a:solidFill>
                  <a:schemeClr val="accent1">
                    <a:lumMod val="50000"/>
                  </a:schemeClr>
                </a:solidFill>
                <a:latin typeface="Bell MT" panose="02020503060305020303" pitchFamily="18" charset="0"/>
                <a:cs typeface="Times New Roman" panose="02020603050405020304" pitchFamily="18" charset="0"/>
              </a:rPr>
              <a:t>L’analyse</a:t>
            </a:r>
            <a:r>
              <a:rPr lang="en-US" sz="1200" dirty="0">
                <a:solidFill>
                  <a:schemeClr val="accent1">
                    <a:lumMod val="50000"/>
                  </a:schemeClr>
                </a:solidFill>
                <a:latin typeface="Bell MT" panose="02020503060305020303" pitchFamily="18" charset="0"/>
                <a:cs typeface="Times New Roman" panose="02020603050405020304" pitchFamily="18" charset="0"/>
              </a:rPr>
              <a:t> par </a:t>
            </a:r>
            <a:r>
              <a:rPr lang="fr-FR" sz="1200" dirty="0">
                <a:solidFill>
                  <a:schemeClr val="accent1">
                    <a:lumMod val="50000"/>
                  </a:schemeClr>
                </a:solidFill>
                <a:latin typeface="Bell MT" panose="02020503060305020303" pitchFamily="18" charset="0"/>
                <a:cs typeface="Times New Roman" panose="02020603050405020304" pitchFamily="18" charset="0"/>
              </a:rPr>
              <a:t>l’estimation</a:t>
            </a:r>
            <a:r>
              <a:rPr lang="en-US" sz="1200" dirty="0">
                <a:solidFill>
                  <a:schemeClr val="accent1">
                    <a:lumMod val="50000"/>
                  </a:schemeClr>
                </a:solidFill>
                <a:latin typeface="Bell MT" panose="02020503060305020303" pitchFamily="18" charset="0"/>
                <a:cs typeface="Times New Roman" panose="02020603050405020304" pitchFamily="18" charset="0"/>
              </a:rPr>
              <a:t> du petit </a:t>
            </a:r>
            <a:r>
              <a:rPr lang="fr-FR" sz="1200" dirty="0">
                <a:solidFill>
                  <a:schemeClr val="accent1">
                    <a:lumMod val="50000"/>
                  </a:schemeClr>
                </a:solidFill>
                <a:latin typeface="Bell MT" panose="02020503060305020303" pitchFamily="18" charset="0"/>
                <a:cs typeface="Times New Roman" panose="02020603050405020304" pitchFamily="18" charset="0"/>
              </a:rPr>
              <a:t>domaine</a:t>
            </a:r>
            <a:r>
              <a:rPr lang="en-US" sz="1200" dirty="0">
                <a:solidFill>
                  <a:schemeClr val="accent1">
                    <a:lumMod val="50000"/>
                  </a:schemeClr>
                </a:solidFill>
                <a:latin typeface="Bell MT" panose="02020503060305020303" pitchFamily="18" charset="0"/>
                <a:cs typeface="Times New Roman" panose="02020603050405020304" pitchFamily="18" charset="0"/>
              </a:rPr>
              <a:t> </a:t>
            </a:r>
            <a:r>
              <a:rPr lang="fr-FR" sz="1200" dirty="0">
                <a:solidFill>
                  <a:schemeClr val="accent1">
                    <a:lumMod val="50000"/>
                  </a:schemeClr>
                </a:solidFill>
                <a:latin typeface="Bell MT" panose="02020503060305020303" pitchFamily="18" charset="0"/>
                <a:cs typeface="Times New Roman" panose="02020603050405020304" pitchFamily="18" charset="0"/>
              </a:rPr>
              <a:t>montre</a:t>
            </a:r>
            <a:r>
              <a:rPr lang="en-US" sz="1200" dirty="0">
                <a:solidFill>
                  <a:schemeClr val="accent1">
                    <a:lumMod val="50000"/>
                  </a:schemeClr>
                </a:solidFill>
                <a:latin typeface="Bell MT" panose="02020503060305020303" pitchFamily="18" charset="0"/>
                <a:cs typeface="Times New Roman" panose="02020603050405020304" pitchFamily="18" charset="0"/>
              </a:rPr>
              <a:t> que la </a:t>
            </a:r>
            <a:r>
              <a:rPr lang="fr-FR" sz="1200" dirty="0">
                <a:solidFill>
                  <a:schemeClr val="accent1">
                    <a:lumMod val="50000"/>
                  </a:schemeClr>
                </a:solidFill>
                <a:latin typeface="Bell MT" panose="02020503060305020303" pitchFamily="18" charset="0"/>
                <a:cs typeface="Times New Roman" panose="02020603050405020304" pitchFamily="18" charset="0"/>
              </a:rPr>
              <a:t>prévalence</a:t>
            </a:r>
            <a:r>
              <a:rPr lang="en-US" sz="1200" dirty="0">
                <a:solidFill>
                  <a:schemeClr val="accent1">
                    <a:lumMod val="50000"/>
                  </a:schemeClr>
                </a:solidFill>
                <a:latin typeface="Bell MT" panose="02020503060305020303" pitchFamily="18" charset="0"/>
                <a:cs typeface="Times New Roman" panose="02020603050405020304" pitchFamily="18" charset="0"/>
              </a:rPr>
              <a:t> de la violence </a:t>
            </a:r>
            <a:r>
              <a:rPr lang="fr-FR" sz="1200" dirty="0">
                <a:solidFill>
                  <a:schemeClr val="accent1">
                    <a:lumMod val="50000"/>
                  </a:schemeClr>
                </a:solidFill>
                <a:latin typeface="Bell MT" panose="02020503060305020303" pitchFamily="18" charset="0"/>
                <a:cs typeface="Times New Roman" panose="02020603050405020304" pitchFamily="18" charset="0"/>
              </a:rPr>
              <a:t>conjugale</a:t>
            </a:r>
            <a:r>
              <a:rPr lang="en-US" sz="1200" dirty="0">
                <a:solidFill>
                  <a:schemeClr val="accent1">
                    <a:lumMod val="50000"/>
                  </a:schemeClr>
                </a:solidFill>
                <a:latin typeface="Bell MT" panose="02020503060305020303" pitchFamily="18" charset="0"/>
                <a:cs typeface="Times New Roman" panose="02020603050405020304" pitchFamily="18" charset="0"/>
              </a:rPr>
              <a:t> </a:t>
            </a:r>
            <a:r>
              <a:rPr lang="en-US" sz="1200" dirty="0" err="1">
                <a:solidFill>
                  <a:schemeClr val="accent1">
                    <a:lumMod val="50000"/>
                  </a:schemeClr>
                </a:solidFill>
                <a:latin typeface="Bell MT" panose="02020503060305020303" pitchFamily="18" charset="0"/>
                <a:cs typeface="Times New Roman" panose="02020603050405020304" pitchFamily="18" charset="0"/>
              </a:rPr>
              <a:t>est</a:t>
            </a:r>
            <a:r>
              <a:rPr lang="en-US" sz="1200" dirty="0">
                <a:solidFill>
                  <a:schemeClr val="accent1">
                    <a:lumMod val="50000"/>
                  </a:schemeClr>
                </a:solidFill>
                <a:latin typeface="Bell MT" panose="02020503060305020303" pitchFamily="18" charset="0"/>
                <a:cs typeface="Times New Roman" panose="02020603050405020304" pitchFamily="18" charset="0"/>
              </a:rPr>
              <a:t> plus </a:t>
            </a:r>
            <a:r>
              <a:rPr lang="fr-FR" sz="1200" dirty="0">
                <a:solidFill>
                  <a:schemeClr val="accent1">
                    <a:lumMod val="50000"/>
                  </a:schemeClr>
                </a:solidFill>
                <a:latin typeface="Bell MT" panose="02020503060305020303" pitchFamily="18" charset="0"/>
                <a:cs typeface="Times New Roman" panose="02020603050405020304" pitchFamily="18" charset="0"/>
              </a:rPr>
              <a:t>élevé</a:t>
            </a:r>
            <a:r>
              <a:rPr lang="en-US" sz="1200" dirty="0">
                <a:solidFill>
                  <a:schemeClr val="accent1">
                    <a:lumMod val="50000"/>
                  </a:schemeClr>
                </a:solidFill>
                <a:latin typeface="Bell MT" panose="02020503060305020303" pitchFamily="18" charset="0"/>
                <a:cs typeface="Times New Roman" panose="02020603050405020304" pitchFamily="18" charset="0"/>
              </a:rPr>
              <a:t> à </a:t>
            </a:r>
            <a:r>
              <a:rPr lang="en-US" sz="1200" dirty="0" err="1">
                <a:solidFill>
                  <a:schemeClr val="accent1">
                    <a:lumMod val="50000"/>
                  </a:schemeClr>
                </a:solidFill>
                <a:latin typeface="Bell MT" panose="02020503060305020303" pitchFamily="18" charset="0"/>
                <a:cs typeface="Times New Roman" panose="02020603050405020304" pitchFamily="18" charset="0"/>
              </a:rPr>
              <a:t>Hodh</a:t>
            </a:r>
            <a:r>
              <a:rPr lang="en-US" sz="1200" dirty="0">
                <a:solidFill>
                  <a:schemeClr val="accent1">
                    <a:lumMod val="50000"/>
                  </a:schemeClr>
                </a:solidFill>
                <a:latin typeface="Bell MT" panose="02020503060305020303" pitchFamily="18" charset="0"/>
                <a:cs typeface="Times New Roman" panose="02020603050405020304" pitchFamily="18" charset="0"/>
              </a:rPr>
              <a:t> el </a:t>
            </a:r>
            <a:r>
              <a:rPr lang="en-US" sz="1200" dirty="0" err="1">
                <a:solidFill>
                  <a:schemeClr val="accent1">
                    <a:lumMod val="50000"/>
                  </a:schemeClr>
                </a:solidFill>
                <a:latin typeface="Bell MT" panose="02020503060305020303" pitchFamily="18" charset="0"/>
                <a:cs typeface="Times New Roman" panose="02020603050405020304" pitchFamily="18" charset="0"/>
              </a:rPr>
              <a:t>Garby</a:t>
            </a:r>
            <a:r>
              <a:rPr lang="en-US" sz="1200" dirty="0">
                <a:solidFill>
                  <a:schemeClr val="accent1">
                    <a:lumMod val="50000"/>
                  </a:schemeClr>
                </a:solidFill>
                <a:latin typeface="Bell MT" panose="02020503060305020303" pitchFamily="18" charset="0"/>
                <a:cs typeface="Times New Roman" panose="02020603050405020304" pitchFamily="18" charset="0"/>
              </a:rPr>
              <a:t>.</a:t>
            </a:r>
            <a:endParaRPr lang="fr-FR" sz="1200" dirty="0">
              <a:solidFill>
                <a:schemeClr val="accent1">
                  <a:lumMod val="50000"/>
                </a:schemeClr>
              </a:solidFill>
              <a:latin typeface="Bell MT" panose="02020503060305020303" pitchFamily="18" charset="0"/>
              <a:cs typeface="Times New Roman" panose="02020603050405020304" pitchFamily="18" charset="0"/>
            </a:endParaRPr>
          </a:p>
        </p:txBody>
      </p:sp>
    </p:spTree>
    <p:extLst>
      <p:ext uri="{BB962C8B-B14F-4D97-AF65-F5344CB8AC3E}">
        <p14:creationId xmlns:p14="http://schemas.microsoft.com/office/powerpoint/2010/main" val="218086985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88750" y="101269"/>
            <a:ext cx="7704002" cy="572697"/>
          </a:xfrm>
        </p:spPr>
        <p:txBody>
          <a:bodyPr/>
          <a:lstStyle/>
          <a:p>
            <a:r>
              <a:rPr lang="fr-FR" dirty="0">
                <a:solidFill>
                  <a:schemeClr val="accent2">
                    <a:lumMod val="75000"/>
                  </a:schemeClr>
                </a:solidFill>
              </a:rPr>
              <a:t>Recommandations </a:t>
            </a:r>
            <a:endParaRPr lang="" dirty="0">
              <a:solidFill>
                <a:schemeClr val="accent2">
                  <a:lumMod val="75000"/>
                </a:schemeClr>
              </a:solidFill>
            </a:endParaRPr>
          </a:p>
        </p:txBody>
      </p:sp>
      <p:grpSp>
        <p:nvGrpSpPr>
          <p:cNvPr id="3" name="Google Shape;4087;p58"/>
          <p:cNvGrpSpPr/>
          <p:nvPr/>
        </p:nvGrpSpPr>
        <p:grpSpPr>
          <a:xfrm>
            <a:off x="6902687" y="3218448"/>
            <a:ext cx="2464611" cy="1925052"/>
            <a:chOff x="762399" y="1277881"/>
            <a:chExt cx="3042874" cy="2587738"/>
          </a:xfrm>
        </p:grpSpPr>
        <p:sp>
          <p:nvSpPr>
            <p:cNvPr id="5" name="Google Shape;4088;p58"/>
            <p:cNvSpPr/>
            <p:nvPr/>
          </p:nvSpPr>
          <p:spPr>
            <a:xfrm>
              <a:off x="762399" y="1277881"/>
              <a:ext cx="3042874" cy="2587738"/>
            </a:xfrm>
            <a:custGeom>
              <a:avLst/>
              <a:gdLst/>
              <a:ahLst/>
              <a:cxnLst/>
              <a:rect l="l" t="t" r="r" b="b"/>
              <a:pathLst>
                <a:path w="36595" h="31171" extrusionOk="0">
                  <a:moveTo>
                    <a:pt x="12098" y="0"/>
                  </a:moveTo>
                  <a:cubicBezTo>
                    <a:pt x="11773" y="0"/>
                    <a:pt x="11379" y="93"/>
                    <a:pt x="11055" y="232"/>
                  </a:cubicBezTo>
                  <a:cubicBezTo>
                    <a:pt x="10777" y="371"/>
                    <a:pt x="10452" y="579"/>
                    <a:pt x="10198" y="718"/>
                  </a:cubicBezTo>
                  <a:lnTo>
                    <a:pt x="10174" y="718"/>
                  </a:lnTo>
                  <a:cubicBezTo>
                    <a:pt x="8969" y="718"/>
                    <a:pt x="7903" y="1066"/>
                    <a:pt x="7208" y="2109"/>
                  </a:cubicBezTo>
                  <a:cubicBezTo>
                    <a:pt x="6629" y="2943"/>
                    <a:pt x="6489" y="4056"/>
                    <a:pt x="6814" y="5029"/>
                  </a:cubicBezTo>
                  <a:cubicBezTo>
                    <a:pt x="6837" y="5122"/>
                    <a:pt x="6883" y="5191"/>
                    <a:pt x="6907" y="5284"/>
                  </a:cubicBezTo>
                  <a:cubicBezTo>
                    <a:pt x="6953" y="5377"/>
                    <a:pt x="6999" y="5516"/>
                    <a:pt x="6999" y="5585"/>
                  </a:cubicBezTo>
                  <a:cubicBezTo>
                    <a:pt x="6999" y="5608"/>
                    <a:pt x="6999" y="5608"/>
                    <a:pt x="6999" y="5608"/>
                  </a:cubicBezTo>
                  <a:cubicBezTo>
                    <a:pt x="6976" y="5678"/>
                    <a:pt x="6953" y="5747"/>
                    <a:pt x="6907" y="5840"/>
                  </a:cubicBezTo>
                  <a:cubicBezTo>
                    <a:pt x="6791" y="6257"/>
                    <a:pt x="6814" y="6698"/>
                    <a:pt x="6999" y="7115"/>
                  </a:cubicBezTo>
                  <a:cubicBezTo>
                    <a:pt x="6142" y="8158"/>
                    <a:pt x="5400" y="9340"/>
                    <a:pt x="4775" y="10707"/>
                  </a:cubicBezTo>
                  <a:cubicBezTo>
                    <a:pt x="4381" y="10220"/>
                    <a:pt x="3940" y="9734"/>
                    <a:pt x="3430" y="9316"/>
                  </a:cubicBezTo>
                  <a:cubicBezTo>
                    <a:pt x="2990" y="8946"/>
                    <a:pt x="2457" y="8644"/>
                    <a:pt x="1878" y="8644"/>
                  </a:cubicBezTo>
                  <a:cubicBezTo>
                    <a:pt x="1113" y="8644"/>
                    <a:pt x="533" y="9201"/>
                    <a:pt x="302" y="9896"/>
                  </a:cubicBezTo>
                  <a:cubicBezTo>
                    <a:pt x="0" y="10823"/>
                    <a:pt x="302" y="11727"/>
                    <a:pt x="626" y="12468"/>
                  </a:cubicBezTo>
                  <a:cubicBezTo>
                    <a:pt x="1252" y="13928"/>
                    <a:pt x="2040" y="15272"/>
                    <a:pt x="2921" y="16570"/>
                  </a:cubicBezTo>
                  <a:cubicBezTo>
                    <a:pt x="2503" y="18610"/>
                    <a:pt x="2225" y="20672"/>
                    <a:pt x="2086" y="22735"/>
                  </a:cubicBezTo>
                  <a:cubicBezTo>
                    <a:pt x="1901" y="25238"/>
                    <a:pt x="1878" y="27764"/>
                    <a:pt x="1947" y="30267"/>
                  </a:cubicBezTo>
                  <a:cubicBezTo>
                    <a:pt x="1947" y="30777"/>
                    <a:pt x="2364" y="31171"/>
                    <a:pt x="2874" y="31171"/>
                  </a:cubicBezTo>
                  <a:lnTo>
                    <a:pt x="32608" y="31171"/>
                  </a:lnTo>
                  <a:cubicBezTo>
                    <a:pt x="33095" y="31171"/>
                    <a:pt x="33512" y="30800"/>
                    <a:pt x="33535" y="30290"/>
                  </a:cubicBezTo>
                  <a:cubicBezTo>
                    <a:pt x="33628" y="28482"/>
                    <a:pt x="33767" y="26675"/>
                    <a:pt x="33767" y="24867"/>
                  </a:cubicBezTo>
                  <a:cubicBezTo>
                    <a:pt x="33767" y="22619"/>
                    <a:pt x="33581" y="20371"/>
                    <a:pt x="33257" y="18146"/>
                  </a:cubicBezTo>
                  <a:cubicBezTo>
                    <a:pt x="33674" y="17590"/>
                    <a:pt x="34068" y="17034"/>
                    <a:pt x="34439" y="16431"/>
                  </a:cubicBezTo>
                  <a:cubicBezTo>
                    <a:pt x="34995" y="15551"/>
                    <a:pt x="35551" y="14484"/>
                    <a:pt x="35366" y="13303"/>
                  </a:cubicBezTo>
                  <a:cubicBezTo>
                    <a:pt x="35296" y="12885"/>
                    <a:pt x="35134" y="12515"/>
                    <a:pt x="34902" y="12236"/>
                  </a:cubicBezTo>
                  <a:cubicBezTo>
                    <a:pt x="35273" y="12005"/>
                    <a:pt x="35551" y="11657"/>
                    <a:pt x="35737" y="11263"/>
                  </a:cubicBezTo>
                  <a:cubicBezTo>
                    <a:pt x="36594" y="9409"/>
                    <a:pt x="36015" y="7068"/>
                    <a:pt x="34022" y="4311"/>
                  </a:cubicBezTo>
                  <a:cubicBezTo>
                    <a:pt x="33326" y="3337"/>
                    <a:pt x="32399" y="2410"/>
                    <a:pt x="31333" y="1877"/>
                  </a:cubicBezTo>
                  <a:cubicBezTo>
                    <a:pt x="30898" y="1655"/>
                    <a:pt x="30422" y="1533"/>
                    <a:pt x="29970" y="1533"/>
                  </a:cubicBezTo>
                  <a:cubicBezTo>
                    <a:pt x="29147" y="1533"/>
                    <a:pt x="28404" y="1940"/>
                    <a:pt x="28135" y="2897"/>
                  </a:cubicBezTo>
                  <a:cubicBezTo>
                    <a:pt x="28042" y="3221"/>
                    <a:pt x="27996" y="3592"/>
                    <a:pt x="28019" y="3963"/>
                  </a:cubicBezTo>
                  <a:cubicBezTo>
                    <a:pt x="27764" y="4287"/>
                    <a:pt x="27417" y="4728"/>
                    <a:pt x="27023" y="5214"/>
                  </a:cubicBezTo>
                  <a:cubicBezTo>
                    <a:pt x="25957" y="4311"/>
                    <a:pt x="24775" y="3592"/>
                    <a:pt x="23477" y="3036"/>
                  </a:cubicBezTo>
                  <a:cubicBezTo>
                    <a:pt x="21739" y="2271"/>
                    <a:pt x="19815" y="1854"/>
                    <a:pt x="17915" y="1854"/>
                  </a:cubicBezTo>
                  <a:lnTo>
                    <a:pt x="17614" y="1854"/>
                  </a:lnTo>
                  <a:cubicBezTo>
                    <a:pt x="17081" y="1715"/>
                    <a:pt x="16501" y="1645"/>
                    <a:pt x="15945" y="1645"/>
                  </a:cubicBezTo>
                  <a:cubicBezTo>
                    <a:pt x="15574" y="1645"/>
                    <a:pt x="15180" y="1669"/>
                    <a:pt x="14809" y="1738"/>
                  </a:cubicBezTo>
                  <a:lnTo>
                    <a:pt x="14786" y="1738"/>
                  </a:lnTo>
                  <a:cubicBezTo>
                    <a:pt x="14778" y="1740"/>
                    <a:pt x="14770" y="1741"/>
                    <a:pt x="14762" y="1741"/>
                  </a:cubicBezTo>
                  <a:cubicBezTo>
                    <a:pt x="14534" y="1741"/>
                    <a:pt x="14249" y="1131"/>
                    <a:pt x="14137" y="997"/>
                  </a:cubicBezTo>
                  <a:cubicBezTo>
                    <a:pt x="13674" y="371"/>
                    <a:pt x="12909" y="0"/>
                    <a:pt x="120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089;p58"/>
            <p:cNvSpPr/>
            <p:nvPr/>
          </p:nvSpPr>
          <p:spPr>
            <a:xfrm>
              <a:off x="989815" y="1508420"/>
              <a:ext cx="2497493" cy="2280242"/>
            </a:xfrm>
            <a:custGeom>
              <a:avLst/>
              <a:gdLst/>
              <a:ahLst/>
              <a:cxnLst/>
              <a:rect l="l" t="t" r="r" b="b"/>
              <a:pathLst>
                <a:path w="30036" h="27467" extrusionOk="0">
                  <a:moveTo>
                    <a:pt x="15057" y="0"/>
                  </a:moveTo>
                  <a:cubicBezTo>
                    <a:pt x="14951" y="0"/>
                    <a:pt x="14845" y="1"/>
                    <a:pt x="14740" y="4"/>
                  </a:cubicBezTo>
                  <a:lnTo>
                    <a:pt x="14693" y="4"/>
                  </a:lnTo>
                  <a:cubicBezTo>
                    <a:pt x="11147" y="120"/>
                    <a:pt x="7717" y="1789"/>
                    <a:pt x="5354" y="4407"/>
                  </a:cubicBezTo>
                  <a:cubicBezTo>
                    <a:pt x="3453" y="6493"/>
                    <a:pt x="2248" y="9205"/>
                    <a:pt x="1506" y="11893"/>
                  </a:cubicBezTo>
                  <a:cubicBezTo>
                    <a:pt x="417" y="15902"/>
                    <a:pt x="46" y="20097"/>
                    <a:pt x="23" y="24222"/>
                  </a:cubicBezTo>
                  <a:cubicBezTo>
                    <a:pt x="0" y="25311"/>
                    <a:pt x="23" y="26401"/>
                    <a:pt x="46" y="27467"/>
                  </a:cubicBezTo>
                  <a:lnTo>
                    <a:pt x="10916" y="21765"/>
                  </a:lnTo>
                  <a:lnTo>
                    <a:pt x="27161" y="27467"/>
                  </a:lnTo>
                  <a:lnTo>
                    <a:pt x="29780" y="27467"/>
                  </a:lnTo>
                  <a:cubicBezTo>
                    <a:pt x="29896" y="27467"/>
                    <a:pt x="30035" y="22299"/>
                    <a:pt x="30035" y="22090"/>
                  </a:cubicBezTo>
                  <a:cubicBezTo>
                    <a:pt x="30035" y="18683"/>
                    <a:pt x="29711" y="15300"/>
                    <a:pt x="28830" y="12009"/>
                  </a:cubicBezTo>
                  <a:cubicBezTo>
                    <a:pt x="28529" y="10943"/>
                    <a:pt x="28181" y="9923"/>
                    <a:pt x="27764" y="8926"/>
                  </a:cubicBezTo>
                  <a:cubicBezTo>
                    <a:pt x="26930" y="7003"/>
                    <a:pt x="25794" y="5218"/>
                    <a:pt x="24288" y="3758"/>
                  </a:cubicBezTo>
                  <a:cubicBezTo>
                    <a:pt x="23129" y="2623"/>
                    <a:pt x="21762" y="1719"/>
                    <a:pt x="20302" y="1093"/>
                  </a:cubicBezTo>
                  <a:cubicBezTo>
                    <a:pt x="18638" y="371"/>
                    <a:pt x="16851" y="0"/>
                    <a:pt x="150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090;p58"/>
            <p:cNvSpPr/>
            <p:nvPr/>
          </p:nvSpPr>
          <p:spPr>
            <a:xfrm>
              <a:off x="837567" y="2072690"/>
              <a:ext cx="768971" cy="1158426"/>
            </a:xfrm>
            <a:custGeom>
              <a:avLst/>
              <a:gdLst/>
              <a:ahLst/>
              <a:cxnLst/>
              <a:rect l="l" t="t" r="r" b="b"/>
              <a:pathLst>
                <a:path w="9248" h="13954" extrusionOk="0">
                  <a:moveTo>
                    <a:pt x="904" y="1"/>
                  </a:moveTo>
                  <a:cubicBezTo>
                    <a:pt x="802" y="1"/>
                    <a:pt x="701" y="21"/>
                    <a:pt x="603" y="67"/>
                  </a:cubicBezTo>
                  <a:cubicBezTo>
                    <a:pt x="580" y="90"/>
                    <a:pt x="556" y="90"/>
                    <a:pt x="533" y="113"/>
                  </a:cubicBezTo>
                  <a:cubicBezTo>
                    <a:pt x="533" y="113"/>
                    <a:pt x="510" y="136"/>
                    <a:pt x="510" y="136"/>
                  </a:cubicBezTo>
                  <a:cubicBezTo>
                    <a:pt x="348" y="252"/>
                    <a:pt x="255" y="438"/>
                    <a:pt x="186" y="600"/>
                  </a:cubicBezTo>
                  <a:cubicBezTo>
                    <a:pt x="0" y="1249"/>
                    <a:pt x="232" y="1921"/>
                    <a:pt x="487" y="2547"/>
                  </a:cubicBezTo>
                  <a:cubicBezTo>
                    <a:pt x="649" y="2894"/>
                    <a:pt x="811" y="3219"/>
                    <a:pt x="974" y="3566"/>
                  </a:cubicBezTo>
                  <a:lnTo>
                    <a:pt x="997" y="3613"/>
                  </a:lnTo>
                  <a:cubicBezTo>
                    <a:pt x="1530" y="4656"/>
                    <a:pt x="2156" y="5675"/>
                    <a:pt x="2828" y="6649"/>
                  </a:cubicBezTo>
                  <a:cubicBezTo>
                    <a:pt x="2828" y="6672"/>
                    <a:pt x="2851" y="6695"/>
                    <a:pt x="2851" y="6695"/>
                  </a:cubicBezTo>
                  <a:cubicBezTo>
                    <a:pt x="3662" y="7900"/>
                    <a:pt x="4566" y="9036"/>
                    <a:pt x="5493" y="10171"/>
                  </a:cubicBezTo>
                  <a:cubicBezTo>
                    <a:pt x="5493" y="10194"/>
                    <a:pt x="5516" y="10194"/>
                    <a:pt x="5516" y="10218"/>
                  </a:cubicBezTo>
                  <a:cubicBezTo>
                    <a:pt x="5678" y="10403"/>
                    <a:pt x="5840" y="10612"/>
                    <a:pt x="5979" y="10797"/>
                  </a:cubicBezTo>
                  <a:lnTo>
                    <a:pt x="6350" y="11260"/>
                  </a:lnTo>
                  <a:cubicBezTo>
                    <a:pt x="6976" y="12211"/>
                    <a:pt x="7602" y="13184"/>
                    <a:pt x="8529" y="13833"/>
                  </a:cubicBezTo>
                  <a:cubicBezTo>
                    <a:pt x="8629" y="13893"/>
                    <a:pt x="8729" y="13953"/>
                    <a:pt x="8845" y="13953"/>
                  </a:cubicBezTo>
                  <a:cubicBezTo>
                    <a:pt x="8863" y="13953"/>
                    <a:pt x="8881" y="13952"/>
                    <a:pt x="8900" y="13949"/>
                  </a:cubicBezTo>
                  <a:cubicBezTo>
                    <a:pt x="9062" y="13902"/>
                    <a:pt x="9108" y="13694"/>
                    <a:pt x="9131" y="13532"/>
                  </a:cubicBezTo>
                  <a:cubicBezTo>
                    <a:pt x="9131" y="13508"/>
                    <a:pt x="9131" y="13508"/>
                    <a:pt x="9131" y="13485"/>
                  </a:cubicBezTo>
                  <a:cubicBezTo>
                    <a:pt x="9131" y="13462"/>
                    <a:pt x="9131" y="13439"/>
                    <a:pt x="9131" y="13416"/>
                  </a:cubicBezTo>
                  <a:cubicBezTo>
                    <a:pt x="9247" y="12489"/>
                    <a:pt x="9154" y="11515"/>
                    <a:pt x="9039" y="10565"/>
                  </a:cubicBezTo>
                  <a:cubicBezTo>
                    <a:pt x="8923" y="9615"/>
                    <a:pt x="8807" y="8665"/>
                    <a:pt x="8645" y="7715"/>
                  </a:cubicBezTo>
                  <a:cubicBezTo>
                    <a:pt x="8621" y="7692"/>
                    <a:pt x="8621" y="7668"/>
                    <a:pt x="8621" y="7645"/>
                  </a:cubicBezTo>
                  <a:cubicBezTo>
                    <a:pt x="8482" y="6788"/>
                    <a:pt x="8297" y="5977"/>
                    <a:pt x="8088" y="5142"/>
                  </a:cubicBezTo>
                  <a:cubicBezTo>
                    <a:pt x="7880" y="4354"/>
                    <a:pt x="7625" y="3566"/>
                    <a:pt x="7185" y="2871"/>
                  </a:cubicBezTo>
                  <a:cubicBezTo>
                    <a:pt x="7138" y="2778"/>
                    <a:pt x="7069" y="2686"/>
                    <a:pt x="6976" y="2593"/>
                  </a:cubicBezTo>
                  <a:cubicBezTo>
                    <a:pt x="6976" y="2593"/>
                    <a:pt x="6953" y="2570"/>
                    <a:pt x="6953" y="2570"/>
                  </a:cubicBezTo>
                  <a:cubicBezTo>
                    <a:pt x="6805" y="2421"/>
                    <a:pt x="6637" y="2312"/>
                    <a:pt x="6432" y="2312"/>
                  </a:cubicBezTo>
                  <a:cubicBezTo>
                    <a:pt x="6413" y="2312"/>
                    <a:pt x="6393" y="2313"/>
                    <a:pt x="6373" y="2315"/>
                  </a:cubicBezTo>
                  <a:cubicBezTo>
                    <a:pt x="6026" y="2384"/>
                    <a:pt x="5864" y="2778"/>
                    <a:pt x="5748" y="3126"/>
                  </a:cubicBezTo>
                  <a:cubicBezTo>
                    <a:pt x="5632" y="3520"/>
                    <a:pt x="5516" y="3914"/>
                    <a:pt x="5377" y="4308"/>
                  </a:cubicBezTo>
                  <a:cubicBezTo>
                    <a:pt x="5354" y="4377"/>
                    <a:pt x="5307" y="4470"/>
                    <a:pt x="5238" y="4470"/>
                  </a:cubicBezTo>
                  <a:cubicBezTo>
                    <a:pt x="5192" y="4470"/>
                    <a:pt x="5168" y="4424"/>
                    <a:pt x="5145" y="4401"/>
                  </a:cubicBezTo>
                  <a:cubicBezTo>
                    <a:pt x="4635" y="3798"/>
                    <a:pt x="4172" y="3149"/>
                    <a:pt x="3685" y="2523"/>
                  </a:cubicBezTo>
                  <a:cubicBezTo>
                    <a:pt x="3685" y="2500"/>
                    <a:pt x="3662" y="2477"/>
                    <a:pt x="3662" y="2477"/>
                  </a:cubicBezTo>
                  <a:cubicBezTo>
                    <a:pt x="3106" y="1735"/>
                    <a:pt x="2526" y="1040"/>
                    <a:pt x="1831" y="438"/>
                  </a:cubicBezTo>
                  <a:cubicBezTo>
                    <a:pt x="1762" y="368"/>
                    <a:pt x="1669" y="299"/>
                    <a:pt x="1576" y="252"/>
                  </a:cubicBezTo>
                  <a:cubicBezTo>
                    <a:pt x="1576" y="229"/>
                    <a:pt x="1553" y="229"/>
                    <a:pt x="1530" y="229"/>
                  </a:cubicBezTo>
                  <a:cubicBezTo>
                    <a:pt x="1327" y="89"/>
                    <a:pt x="1114" y="1"/>
                    <a:pt x="904"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091;p58"/>
            <p:cNvSpPr/>
            <p:nvPr/>
          </p:nvSpPr>
          <p:spPr>
            <a:xfrm>
              <a:off x="879973" y="2082071"/>
              <a:ext cx="741947" cy="1137091"/>
            </a:xfrm>
            <a:custGeom>
              <a:avLst/>
              <a:gdLst/>
              <a:ahLst/>
              <a:cxnLst/>
              <a:rect l="l" t="t" r="r" b="b"/>
              <a:pathLst>
                <a:path w="8923" h="13697" extrusionOk="0">
                  <a:moveTo>
                    <a:pt x="23" y="0"/>
                  </a:moveTo>
                  <a:cubicBezTo>
                    <a:pt x="0" y="0"/>
                    <a:pt x="0" y="0"/>
                    <a:pt x="0" y="23"/>
                  </a:cubicBezTo>
                  <a:cubicBezTo>
                    <a:pt x="278" y="580"/>
                    <a:pt x="556" y="1159"/>
                    <a:pt x="858" y="1715"/>
                  </a:cubicBezTo>
                  <a:cubicBezTo>
                    <a:pt x="858" y="1738"/>
                    <a:pt x="858" y="1738"/>
                    <a:pt x="881" y="1738"/>
                  </a:cubicBezTo>
                  <a:cubicBezTo>
                    <a:pt x="1252" y="2457"/>
                    <a:pt x="1622" y="3152"/>
                    <a:pt x="2040" y="3870"/>
                  </a:cubicBezTo>
                  <a:cubicBezTo>
                    <a:pt x="2040" y="3870"/>
                    <a:pt x="2040" y="3894"/>
                    <a:pt x="2063" y="3917"/>
                  </a:cubicBezTo>
                  <a:cubicBezTo>
                    <a:pt x="2619" y="4890"/>
                    <a:pt x="3198" y="5864"/>
                    <a:pt x="3824" y="6791"/>
                  </a:cubicBezTo>
                  <a:cubicBezTo>
                    <a:pt x="3824" y="6814"/>
                    <a:pt x="3824" y="6837"/>
                    <a:pt x="3847" y="6837"/>
                  </a:cubicBezTo>
                  <a:cubicBezTo>
                    <a:pt x="4566" y="7972"/>
                    <a:pt x="5330" y="9085"/>
                    <a:pt x="6118" y="10174"/>
                  </a:cubicBezTo>
                  <a:lnTo>
                    <a:pt x="6142" y="10174"/>
                  </a:lnTo>
                  <a:lnTo>
                    <a:pt x="6142" y="10197"/>
                  </a:lnTo>
                  <a:cubicBezTo>
                    <a:pt x="6281" y="10383"/>
                    <a:pt x="6420" y="10568"/>
                    <a:pt x="6559" y="10730"/>
                  </a:cubicBezTo>
                  <a:cubicBezTo>
                    <a:pt x="6559" y="10753"/>
                    <a:pt x="6559" y="10753"/>
                    <a:pt x="6582" y="10777"/>
                  </a:cubicBezTo>
                  <a:cubicBezTo>
                    <a:pt x="7231" y="11657"/>
                    <a:pt x="7926" y="12515"/>
                    <a:pt x="8621" y="13372"/>
                  </a:cubicBezTo>
                  <a:lnTo>
                    <a:pt x="8876" y="13674"/>
                  </a:lnTo>
                  <a:cubicBezTo>
                    <a:pt x="8876" y="13697"/>
                    <a:pt x="8899" y="13697"/>
                    <a:pt x="8899" y="13697"/>
                  </a:cubicBezTo>
                  <a:cubicBezTo>
                    <a:pt x="8899" y="13697"/>
                    <a:pt x="8899" y="13697"/>
                    <a:pt x="8923" y="13674"/>
                  </a:cubicBezTo>
                  <a:cubicBezTo>
                    <a:pt x="8923" y="13674"/>
                    <a:pt x="8923" y="13674"/>
                    <a:pt x="8923" y="13650"/>
                  </a:cubicBezTo>
                  <a:cubicBezTo>
                    <a:pt x="8830" y="13535"/>
                    <a:pt x="8737" y="13419"/>
                    <a:pt x="8621" y="13326"/>
                  </a:cubicBezTo>
                  <a:cubicBezTo>
                    <a:pt x="7926" y="12468"/>
                    <a:pt x="7254" y="11611"/>
                    <a:pt x="6605" y="10730"/>
                  </a:cubicBezTo>
                  <a:lnTo>
                    <a:pt x="6582" y="10707"/>
                  </a:lnTo>
                  <a:cubicBezTo>
                    <a:pt x="5956" y="9873"/>
                    <a:pt x="5354" y="9039"/>
                    <a:pt x="4774" y="8181"/>
                  </a:cubicBezTo>
                  <a:cubicBezTo>
                    <a:pt x="4774" y="8158"/>
                    <a:pt x="4751" y="8158"/>
                    <a:pt x="4751" y="8135"/>
                  </a:cubicBezTo>
                  <a:cubicBezTo>
                    <a:pt x="4009" y="7069"/>
                    <a:pt x="3314" y="5956"/>
                    <a:pt x="2642" y="4844"/>
                  </a:cubicBezTo>
                  <a:cubicBezTo>
                    <a:pt x="2642" y="4821"/>
                    <a:pt x="2642" y="4821"/>
                    <a:pt x="2619" y="4797"/>
                  </a:cubicBezTo>
                  <a:cubicBezTo>
                    <a:pt x="2016" y="3778"/>
                    <a:pt x="1437" y="2758"/>
                    <a:pt x="904" y="1715"/>
                  </a:cubicBezTo>
                  <a:cubicBezTo>
                    <a:pt x="881" y="1692"/>
                    <a:pt x="881" y="1669"/>
                    <a:pt x="858" y="1646"/>
                  </a:cubicBezTo>
                  <a:cubicBezTo>
                    <a:pt x="580" y="1089"/>
                    <a:pt x="301" y="556"/>
                    <a:pt x="23" y="0"/>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092;p58"/>
            <p:cNvSpPr/>
            <p:nvPr/>
          </p:nvSpPr>
          <p:spPr>
            <a:xfrm>
              <a:off x="918472" y="2368731"/>
              <a:ext cx="134952" cy="38520"/>
            </a:xfrm>
            <a:custGeom>
              <a:avLst/>
              <a:gdLst/>
              <a:ahLst/>
              <a:cxnLst/>
              <a:rect l="l" t="t" r="r" b="b"/>
              <a:pathLst>
                <a:path w="1623" h="464" extrusionOk="0">
                  <a:moveTo>
                    <a:pt x="1" y="0"/>
                  </a:moveTo>
                  <a:lnTo>
                    <a:pt x="24" y="47"/>
                  </a:lnTo>
                  <a:cubicBezTo>
                    <a:pt x="534" y="232"/>
                    <a:pt x="1067" y="371"/>
                    <a:pt x="1600" y="464"/>
                  </a:cubicBezTo>
                  <a:cubicBezTo>
                    <a:pt x="1623" y="464"/>
                    <a:pt x="1623" y="441"/>
                    <a:pt x="1623" y="441"/>
                  </a:cubicBezTo>
                  <a:cubicBezTo>
                    <a:pt x="1623" y="441"/>
                    <a:pt x="1623" y="417"/>
                    <a:pt x="1600" y="417"/>
                  </a:cubicBezTo>
                  <a:lnTo>
                    <a:pt x="1577" y="417"/>
                  </a:lnTo>
                  <a:cubicBezTo>
                    <a:pt x="1044" y="325"/>
                    <a:pt x="510" y="186"/>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093;p58"/>
            <p:cNvSpPr/>
            <p:nvPr/>
          </p:nvSpPr>
          <p:spPr>
            <a:xfrm>
              <a:off x="1097660" y="2278325"/>
              <a:ext cx="46398" cy="207876"/>
            </a:xfrm>
            <a:custGeom>
              <a:avLst/>
              <a:gdLst/>
              <a:ahLst/>
              <a:cxnLst/>
              <a:rect l="l" t="t" r="r" b="b"/>
              <a:pathLst>
                <a:path w="558" h="2504" extrusionOk="0">
                  <a:moveTo>
                    <a:pt x="534" y="0"/>
                  </a:moveTo>
                  <a:cubicBezTo>
                    <a:pt x="418" y="811"/>
                    <a:pt x="209" y="1646"/>
                    <a:pt x="1" y="2433"/>
                  </a:cubicBezTo>
                  <a:cubicBezTo>
                    <a:pt x="1" y="2457"/>
                    <a:pt x="1" y="2457"/>
                    <a:pt x="1" y="2457"/>
                  </a:cubicBezTo>
                  <a:cubicBezTo>
                    <a:pt x="1" y="2480"/>
                    <a:pt x="1" y="2480"/>
                    <a:pt x="1" y="2503"/>
                  </a:cubicBezTo>
                  <a:lnTo>
                    <a:pt x="24" y="2503"/>
                  </a:lnTo>
                  <a:cubicBezTo>
                    <a:pt x="24" y="2503"/>
                    <a:pt x="24" y="2480"/>
                    <a:pt x="24" y="2480"/>
                  </a:cubicBezTo>
                  <a:lnTo>
                    <a:pt x="47" y="2480"/>
                  </a:lnTo>
                  <a:cubicBezTo>
                    <a:pt x="256" y="1692"/>
                    <a:pt x="464" y="881"/>
                    <a:pt x="557" y="46"/>
                  </a:cubicBezTo>
                  <a:cubicBezTo>
                    <a:pt x="557" y="23"/>
                    <a:pt x="534" y="0"/>
                    <a:pt x="5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094;p58"/>
            <p:cNvSpPr/>
            <p:nvPr/>
          </p:nvSpPr>
          <p:spPr>
            <a:xfrm>
              <a:off x="951233" y="2089709"/>
              <a:ext cx="17461" cy="138639"/>
            </a:xfrm>
            <a:custGeom>
              <a:avLst/>
              <a:gdLst/>
              <a:ahLst/>
              <a:cxnLst/>
              <a:rect l="l" t="t" r="r" b="b"/>
              <a:pathLst>
                <a:path w="210" h="1670" extrusionOk="0">
                  <a:moveTo>
                    <a:pt x="163" y="1"/>
                  </a:moveTo>
                  <a:cubicBezTo>
                    <a:pt x="163" y="534"/>
                    <a:pt x="93" y="1044"/>
                    <a:pt x="1" y="1554"/>
                  </a:cubicBezTo>
                  <a:cubicBezTo>
                    <a:pt x="1" y="1577"/>
                    <a:pt x="1" y="1600"/>
                    <a:pt x="1" y="1623"/>
                  </a:cubicBezTo>
                  <a:cubicBezTo>
                    <a:pt x="1" y="1623"/>
                    <a:pt x="1" y="1646"/>
                    <a:pt x="1" y="1646"/>
                  </a:cubicBezTo>
                  <a:cubicBezTo>
                    <a:pt x="1" y="1646"/>
                    <a:pt x="1" y="1646"/>
                    <a:pt x="1" y="1670"/>
                  </a:cubicBezTo>
                  <a:lnTo>
                    <a:pt x="24" y="1670"/>
                  </a:lnTo>
                  <a:cubicBezTo>
                    <a:pt x="24" y="1670"/>
                    <a:pt x="24" y="1646"/>
                    <a:pt x="24" y="1646"/>
                  </a:cubicBezTo>
                  <a:cubicBezTo>
                    <a:pt x="47" y="1646"/>
                    <a:pt x="47" y="1623"/>
                    <a:pt x="47" y="1623"/>
                  </a:cubicBezTo>
                  <a:cubicBezTo>
                    <a:pt x="140" y="1090"/>
                    <a:pt x="186" y="557"/>
                    <a:pt x="209" y="47"/>
                  </a:cubicBezTo>
                  <a:cubicBezTo>
                    <a:pt x="209" y="24"/>
                    <a:pt x="186" y="24"/>
                    <a:pt x="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95;p58"/>
            <p:cNvSpPr/>
            <p:nvPr/>
          </p:nvSpPr>
          <p:spPr>
            <a:xfrm>
              <a:off x="1072632" y="2624591"/>
              <a:ext cx="129215" cy="27064"/>
            </a:xfrm>
            <a:custGeom>
              <a:avLst/>
              <a:gdLst/>
              <a:ahLst/>
              <a:cxnLst/>
              <a:rect l="l" t="t" r="r" b="b"/>
              <a:pathLst>
                <a:path w="1554" h="326" extrusionOk="0">
                  <a:moveTo>
                    <a:pt x="1" y="1"/>
                  </a:moveTo>
                  <a:cubicBezTo>
                    <a:pt x="1" y="24"/>
                    <a:pt x="24" y="47"/>
                    <a:pt x="24" y="70"/>
                  </a:cubicBezTo>
                  <a:cubicBezTo>
                    <a:pt x="510" y="186"/>
                    <a:pt x="1020" y="256"/>
                    <a:pt x="1530" y="325"/>
                  </a:cubicBezTo>
                  <a:cubicBezTo>
                    <a:pt x="1553" y="302"/>
                    <a:pt x="1553" y="302"/>
                    <a:pt x="1553" y="302"/>
                  </a:cubicBezTo>
                  <a:cubicBezTo>
                    <a:pt x="1553" y="279"/>
                    <a:pt x="1553" y="279"/>
                    <a:pt x="1530" y="279"/>
                  </a:cubicBezTo>
                  <a:cubicBezTo>
                    <a:pt x="1530" y="279"/>
                    <a:pt x="1507" y="279"/>
                    <a:pt x="1507" y="256"/>
                  </a:cubicBezTo>
                  <a:cubicBezTo>
                    <a:pt x="997" y="209"/>
                    <a:pt x="487" y="140"/>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96;p58"/>
            <p:cNvSpPr/>
            <p:nvPr/>
          </p:nvSpPr>
          <p:spPr>
            <a:xfrm>
              <a:off x="1275019" y="2284053"/>
              <a:ext cx="142602" cy="477268"/>
            </a:xfrm>
            <a:custGeom>
              <a:avLst/>
              <a:gdLst/>
              <a:ahLst/>
              <a:cxnLst/>
              <a:rect l="l" t="t" r="r" b="b"/>
              <a:pathLst>
                <a:path w="1715" h="5749" extrusionOk="0">
                  <a:moveTo>
                    <a:pt x="1692" y="1"/>
                  </a:moveTo>
                  <a:cubicBezTo>
                    <a:pt x="1367" y="1971"/>
                    <a:pt x="811" y="3894"/>
                    <a:pt x="0" y="5702"/>
                  </a:cubicBezTo>
                  <a:cubicBezTo>
                    <a:pt x="0" y="5702"/>
                    <a:pt x="0" y="5725"/>
                    <a:pt x="0" y="5725"/>
                  </a:cubicBezTo>
                  <a:cubicBezTo>
                    <a:pt x="0" y="5725"/>
                    <a:pt x="0" y="5748"/>
                    <a:pt x="0" y="5748"/>
                  </a:cubicBezTo>
                  <a:lnTo>
                    <a:pt x="23" y="5748"/>
                  </a:lnTo>
                  <a:cubicBezTo>
                    <a:pt x="23" y="5748"/>
                    <a:pt x="23" y="5748"/>
                    <a:pt x="23" y="5725"/>
                  </a:cubicBezTo>
                  <a:cubicBezTo>
                    <a:pt x="834" y="3917"/>
                    <a:pt x="1414" y="2017"/>
                    <a:pt x="1715" y="47"/>
                  </a:cubicBezTo>
                  <a:cubicBezTo>
                    <a:pt x="1715" y="47"/>
                    <a:pt x="1692" y="24"/>
                    <a:pt x="16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097;p58"/>
            <p:cNvSpPr/>
            <p:nvPr/>
          </p:nvSpPr>
          <p:spPr>
            <a:xfrm>
              <a:off x="1292314" y="2917061"/>
              <a:ext cx="98366" cy="11622"/>
            </a:xfrm>
            <a:custGeom>
              <a:avLst/>
              <a:gdLst/>
              <a:ahLst/>
              <a:cxnLst/>
              <a:rect l="l" t="t" r="r" b="b"/>
              <a:pathLst>
                <a:path w="1183" h="140" extrusionOk="0">
                  <a:moveTo>
                    <a:pt x="1" y="0"/>
                  </a:moveTo>
                  <a:lnTo>
                    <a:pt x="1" y="0"/>
                  </a:lnTo>
                  <a:cubicBezTo>
                    <a:pt x="24" y="23"/>
                    <a:pt x="24" y="47"/>
                    <a:pt x="47" y="47"/>
                  </a:cubicBezTo>
                  <a:cubicBezTo>
                    <a:pt x="418" y="116"/>
                    <a:pt x="789" y="139"/>
                    <a:pt x="1159" y="139"/>
                  </a:cubicBezTo>
                  <a:cubicBezTo>
                    <a:pt x="1183" y="139"/>
                    <a:pt x="1183" y="139"/>
                    <a:pt x="1183" y="116"/>
                  </a:cubicBezTo>
                  <a:lnTo>
                    <a:pt x="1159" y="116"/>
                  </a:lnTo>
                  <a:cubicBezTo>
                    <a:pt x="765" y="93"/>
                    <a:pt x="395" y="70"/>
                    <a:pt x="1" y="0"/>
                  </a:cubicBezTo>
                  <a:close/>
                </a:path>
              </a:pathLst>
            </a:custGeom>
            <a:solidFill>
              <a:srgbClr val="F3D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098;p58"/>
            <p:cNvSpPr/>
            <p:nvPr/>
          </p:nvSpPr>
          <p:spPr>
            <a:xfrm>
              <a:off x="1423359" y="2707359"/>
              <a:ext cx="133040" cy="269392"/>
            </a:xfrm>
            <a:custGeom>
              <a:avLst/>
              <a:gdLst/>
              <a:ahLst/>
              <a:cxnLst/>
              <a:rect l="l" t="t" r="r" b="b"/>
              <a:pathLst>
                <a:path w="1600" h="3245" extrusionOk="0">
                  <a:moveTo>
                    <a:pt x="1576" y="0"/>
                  </a:moveTo>
                  <a:cubicBezTo>
                    <a:pt x="1182" y="1113"/>
                    <a:pt x="673" y="2155"/>
                    <a:pt x="47" y="3175"/>
                  </a:cubicBezTo>
                  <a:lnTo>
                    <a:pt x="24" y="3198"/>
                  </a:lnTo>
                  <a:cubicBezTo>
                    <a:pt x="1" y="3221"/>
                    <a:pt x="1" y="3221"/>
                    <a:pt x="24" y="3245"/>
                  </a:cubicBezTo>
                  <a:lnTo>
                    <a:pt x="47" y="3245"/>
                  </a:lnTo>
                  <a:cubicBezTo>
                    <a:pt x="47" y="3245"/>
                    <a:pt x="47" y="3245"/>
                    <a:pt x="47" y="3221"/>
                  </a:cubicBezTo>
                  <a:cubicBezTo>
                    <a:pt x="47" y="3221"/>
                    <a:pt x="70" y="3221"/>
                    <a:pt x="70" y="3198"/>
                  </a:cubicBezTo>
                  <a:cubicBezTo>
                    <a:pt x="696" y="2202"/>
                    <a:pt x="1182" y="1159"/>
                    <a:pt x="1600" y="70"/>
                  </a:cubicBezTo>
                  <a:cubicBezTo>
                    <a:pt x="1576" y="47"/>
                    <a:pt x="1576" y="23"/>
                    <a:pt x="1576" y="0"/>
                  </a:cubicBezTo>
                  <a:close/>
                </a:path>
              </a:pathLst>
            </a:custGeom>
            <a:solidFill>
              <a:srgbClr val="F3D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099;p58"/>
            <p:cNvSpPr/>
            <p:nvPr/>
          </p:nvSpPr>
          <p:spPr>
            <a:xfrm>
              <a:off x="2419662" y="2314769"/>
              <a:ext cx="1212161" cy="1393532"/>
            </a:xfrm>
            <a:custGeom>
              <a:avLst/>
              <a:gdLst/>
              <a:ahLst/>
              <a:cxnLst/>
              <a:rect l="l" t="t" r="r" b="b"/>
              <a:pathLst>
                <a:path w="14578" h="16786" extrusionOk="0">
                  <a:moveTo>
                    <a:pt x="13451" y="1"/>
                  </a:moveTo>
                  <a:cubicBezTo>
                    <a:pt x="13221" y="1"/>
                    <a:pt x="12977" y="66"/>
                    <a:pt x="12746" y="164"/>
                  </a:cubicBezTo>
                  <a:cubicBezTo>
                    <a:pt x="12723" y="187"/>
                    <a:pt x="12700" y="187"/>
                    <a:pt x="12700" y="187"/>
                  </a:cubicBezTo>
                  <a:cubicBezTo>
                    <a:pt x="12561" y="256"/>
                    <a:pt x="12422" y="326"/>
                    <a:pt x="12306" y="395"/>
                  </a:cubicBezTo>
                  <a:cubicBezTo>
                    <a:pt x="11286" y="1044"/>
                    <a:pt x="10383" y="1832"/>
                    <a:pt x="9502" y="2690"/>
                  </a:cubicBezTo>
                  <a:cubicBezTo>
                    <a:pt x="9479" y="2713"/>
                    <a:pt x="9456" y="2736"/>
                    <a:pt x="9432" y="2759"/>
                  </a:cubicBezTo>
                  <a:cubicBezTo>
                    <a:pt x="8691" y="3478"/>
                    <a:pt x="7949" y="4242"/>
                    <a:pt x="7138" y="4938"/>
                  </a:cubicBezTo>
                  <a:cubicBezTo>
                    <a:pt x="7115" y="4961"/>
                    <a:pt x="7069" y="5007"/>
                    <a:pt x="6999" y="5007"/>
                  </a:cubicBezTo>
                  <a:cubicBezTo>
                    <a:pt x="6906" y="5007"/>
                    <a:pt x="6860" y="4868"/>
                    <a:pt x="6837" y="4776"/>
                  </a:cubicBezTo>
                  <a:cubicBezTo>
                    <a:pt x="6744" y="4219"/>
                    <a:pt x="6675" y="3663"/>
                    <a:pt x="6605" y="3130"/>
                  </a:cubicBezTo>
                  <a:cubicBezTo>
                    <a:pt x="6512" y="2643"/>
                    <a:pt x="6373" y="2087"/>
                    <a:pt x="5933" y="1948"/>
                  </a:cubicBezTo>
                  <a:cubicBezTo>
                    <a:pt x="5858" y="1923"/>
                    <a:pt x="5784" y="1912"/>
                    <a:pt x="5710" y="1912"/>
                  </a:cubicBezTo>
                  <a:cubicBezTo>
                    <a:pt x="5509" y="1912"/>
                    <a:pt x="5315" y="1998"/>
                    <a:pt x="5145" y="2134"/>
                  </a:cubicBezTo>
                  <a:cubicBezTo>
                    <a:pt x="5122" y="2157"/>
                    <a:pt x="5099" y="2157"/>
                    <a:pt x="5075" y="2180"/>
                  </a:cubicBezTo>
                  <a:cubicBezTo>
                    <a:pt x="4960" y="2273"/>
                    <a:pt x="4844" y="2388"/>
                    <a:pt x="4751" y="2504"/>
                  </a:cubicBezTo>
                  <a:cubicBezTo>
                    <a:pt x="4033" y="3339"/>
                    <a:pt x="3546" y="4312"/>
                    <a:pt x="3106" y="5309"/>
                  </a:cubicBezTo>
                  <a:cubicBezTo>
                    <a:pt x="2665" y="6351"/>
                    <a:pt x="2248" y="7417"/>
                    <a:pt x="1877" y="8484"/>
                  </a:cubicBezTo>
                  <a:cubicBezTo>
                    <a:pt x="1877" y="8530"/>
                    <a:pt x="1854" y="8553"/>
                    <a:pt x="1854" y="8599"/>
                  </a:cubicBezTo>
                  <a:cubicBezTo>
                    <a:pt x="1437" y="9805"/>
                    <a:pt x="1066" y="11033"/>
                    <a:pt x="719" y="12284"/>
                  </a:cubicBezTo>
                  <a:cubicBezTo>
                    <a:pt x="371" y="13489"/>
                    <a:pt x="70" y="14741"/>
                    <a:pt x="0" y="16015"/>
                  </a:cubicBezTo>
                  <a:cubicBezTo>
                    <a:pt x="0" y="16039"/>
                    <a:pt x="0" y="16062"/>
                    <a:pt x="0" y="16085"/>
                  </a:cubicBezTo>
                  <a:cubicBezTo>
                    <a:pt x="0" y="16108"/>
                    <a:pt x="0" y="16131"/>
                    <a:pt x="0" y="16155"/>
                  </a:cubicBezTo>
                  <a:cubicBezTo>
                    <a:pt x="0" y="16386"/>
                    <a:pt x="23" y="16664"/>
                    <a:pt x="232" y="16757"/>
                  </a:cubicBezTo>
                  <a:cubicBezTo>
                    <a:pt x="279" y="16777"/>
                    <a:pt x="327" y="16786"/>
                    <a:pt x="374" y="16786"/>
                  </a:cubicBezTo>
                  <a:cubicBezTo>
                    <a:pt x="489" y="16786"/>
                    <a:pt x="604" y="16737"/>
                    <a:pt x="719" y="16688"/>
                  </a:cubicBezTo>
                  <a:cubicBezTo>
                    <a:pt x="2063" y="16015"/>
                    <a:pt x="3129" y="14857"/>
                    <a:pt x="4125" y="13744"/>
                  </a:cubicBezTo>
                  <a:lnTo>
                    <a:pt x="4705" y="13211"/>
                  </a:lnTo>
                  <a:cubicBezTo>
                    <a:pt x="4936" y="12980"/>
                    <a:pt x="5191" y="12771"/>
                    <a:pt x="5446" y="12539"/>
                  </a:cubicBezTo>
                  <a:cubicBezTo>
                    <a:pt x="5469" y="12516"/>
                    <a:pt x="5469" y="12493"/>
                    <a:pt x="5493" y="12493"/>
                  </a:cubicBezTo>
                  <a:cubicBezTo>
                    <a:pt x="6929" y="11195"/>
                    <a:pt x="8366" y="9851"/>
                    <a:pt x="9687" y="8460"/>
                  </a:cubicBezTo>
                  <a:cubicBezTo>
                    <a:pt x="9711" y="8437"/>
                    <a:pt x="9734" y="8414"/>
                    <a:pt x="9734" y="8391"/>
                  </a:cubicBezTo>
                  <a:cubicBezTo>
                    <a:pt x="10823" y="7232"/>
                    <a:pt x="11843" y="6027"/>
                    <a:pt x="12770" y="4752"/>
                  </a:cubicBezTo>
                  <a:cubicBezTo>
                    <a:pt x="12793" y="4729"/>
                    <a:pt x="12816" y="4706"/>
                    <a:pt x="12816" y="4683"/>
                  </a:cubicBezTo>
                  <a:cubicBezTo>
                    <a:pt x="13117" y="4289"/>
                    <a:pt x="13395" y="3872"/>
                    <a:pt x="13650" y="3455"/>
                  </a:cubicBezTo>
                  <a:cubicBezTo>
                    <a:pt x="14137" y="2690"/>
                    <a:pt x="14577" y="1832"/>
                    <a:pt x="14438" y="952"/>
                  </a:cubicBezTo>
                  <a:cubicBezTo>
                    <a:pt x="14415" y="720"/>
                    <a:pt x="14299" y="442"/>
                    <a:pt x="14137" y="280"/>
                  </a:cubicBezTo>
                  <a:cubicBezTo>
                    <a:pt x="14114" y="256"/>
                    <a:pt x="14114" y="256"/>
                    <a:pt x="14091" y="233"/>
                  </a:cubicBezTo>
                  <a:cubicBezTo>
                    <a:pt x="14067" y="210"/>
                    <a:pt x="14044" y="187"/>
                    <a:pt x="14021" y="187"/>
                  </a:cubicBezTo>
                  <a:cubicBezTo>
                    <a:pt x="13856" y="55"/>
                    <a:pt x="13659" y="1"/>
                    <a:pt x="13451"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100;p58"/>
            <p:cNvSpPr/>
            <p:nvPr/>
          </p:nvSpPr>
          <p:spPr>
            <a:xfrm>
              <a:off x="2381080" y="2334112"/>
              <a:ext cx="1214073" cy="1346793"/>
            </a:xfrm>
            <a:custGeom>
              <a:avLst/>
              <a:gdLst/>
              <a:ahLst/>
              <a:cxnLst/>
              <a:rect l="l" t="t" r="r" b="b"/>
              <a:pathLst>
                <a:path w="14601" h="16223" extrusionOk="0">
                  <a:moveTo>
                    <a:pt x="14555" y="0"/>
                  </a:moveTo>
                  <a:cubicBezTo>
                    <a:pt x="14091" y="672"/>
                    <a:pt x="13604" y="1344"/>
                    <a:pt x="13118" y="2016"/>
                  </a:cubicBezTo>
                  <a:cubicBezTo>
                    <a:pt x="13095" y="2040"/>
                    <a:pt x="13071" y="2063"/>
                    <a:pt x="13048" y="2086"/>
                  </a:cubicBezTo>
                  <a:cubicBezTo>
                    <a:pt x="12121" y="3337"/>
                    <a:pt x="11148" y="4589"/>
                    <a:pt x="10151" y="5794"/>
                  </a:cubicBezTo>
                  <a:cubicBezTo>
                    <a:pt x="10128" y="5817"/>
                    <a:pt x="10105" y="5840"/>
                    <a:pt x="10105" y="5840"/>
                  </a:cubicBezTo>
                  <a:cubicBezTo>
                    <a:pt x="8993" y="7184"/>
                    <a:pt x="7834" y="8482"/>
                    <a:pt x="6652" y="9757"/>
                  </a:cubicBezTo>
                  <a:cubicBezTo>
                    <a:pt x="6652" y="9780"/>
                    <a:pt x="6629" y="9780"/>
                    <a:pt x="6606" y="9803"/>
                  </a:cubicBezTo>
                  <a:cubicBezTo>
                    <a:pt x="5679" y="10823"/>
                    <a:pt x="4705" y="11796"/>
                    <a:pt x="3709" y="12770"/>
                  </a:cubicBezTo>
                  <a:cubicBezTo>
                    <a:pt x="3709" y="12770"/>
                    <a:pt x="3685" y="12793"/>
                    <a:pt x="3662" y="12793"/>
                  </a:cubicBezTo>
                  <a:cubicBezTo>
                    <a:pt x="2643" y="13813"/>
                    <a:pt x="1553" y="14809"/>
                    <a:pt x="464" y="15782"/>
                  </a:cubicBezTo>
                  <a:lnTo>
                    <a:pt x="24" y="16176"/>
                  </a:lnTo>
                  <a:cubicBezTo>
                    <a:pt x="24" y="16176"/>
                    <a:pt x="1" y="16200"/>
                    <a:pt x="24" y="16200"/>
                  </a:cubicBezTo>
                  <a:cubicBezTo>
                    <a:pt x="24" y="16223"/>
                    <a:pt x="24" y="16223"/>
                    <a:pt x="24" y="16223"/>
                  </a:cubicBezTo>
                  <a:lnTo>
                    <a:pt x="70" y="16223"/>
                  </a:lnTo>
                  <a:cubicBezTo>
                    <a:pt x="186" y="16084"/>
                    <a:pt x="325" y="15968"/>
                    <a:pt x="464" y="15852"/>
                  </a:cubicBezTo>
                  <a:cubicBezTo>
                    <a:pt x="1577" y="14879"/>
                    <a:pt x="2643" y="13882"/>
                    <a:pt x="3709" y="12862"/>
                  </a:cubicBezTo>
                  <a:cubicBezTo>
                    <a:pt x="3709" y="12839"/>
                    <a:pt x="3732" y="12839"/>
                    <a:pt x="3732" y="12816"/>
                  </a:cubicBezTo>
                  <a:cubicBezTo>
                    <a:pt x="3964" y="12607"/>
                    <a:pt x="4172" y="12399"/>
                    <a:pt x="4404" y="12167"/>
                  </a:cubicBezTo>
                  <a:cubicBezTo>
                    <a:pt x="4404" y="12167"/>
                    <a:pt x="4404" y="12144"/>
                    <a:pt x="4427" y="12144"/>
                  </a:cubicBezTo>
                  <a:cubicBezTo>
                    <a:pt x="5679" y="10892"/>
                    <a:pt x="6930" y="9572"/>
                    <a:pt x="8112" y="8251"/>
                  </a:cubicBezTo>
                  <a:cubicBezTo>
                    <a:pt x="8135" y="8227"/>
                    <a:pt x="8135" y="8204"/>
                    <a:pt x="8158" y="8181"/>
                  </a:cubicBezTo>
                  <a:cubicBezTo>
                    <a:pt x="9155" y="7069"/>
                    <a:pt x="10128" y="5910"/>
                    <a:pt x="11078" y="4751"/>
                  </a:cubicBezTo>
                  <a:cubicBezTo>
                    <a:pt x="11078" y="4728"/>
                    <a:pt x="11102" y="4705"/>
                    <a:pt x="11125" y="4682"/>
                  </a:cubicBezTo>
                  <a:cubicBezTo>
                    <a:pt x="11797" y="3847"/>
                    <a:pt x="12446" y="2990"/>
                    <a:pt x="13095" y="2132"/>
                  </a:cubicBezTo>
                  <a:cubicBezTo>
                    <a:pt x="13095" y="2132"/>
                    <a:pt x="13095" y="2109"/>
                    <a:pt x="13118" y="2086"/>
                  </a:cubicBezTo>
                  <a:cubicBezTo>
                    <a:pt x="13628" y="1414"/>
                    <a:pt x="14114" y="742"/>
                    <a:pt x="14601" y="47"/>
                  </a:cubicBezTo>
                  <a:cubicBezTo>
                    <a:pt x="14578" y="23"/>
                    <a:pt x="14578" y="23"/>
                    <a:pt x="145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101;p58"/>
            <p:cNvSpPr/>
            <p:nvPr/>
          </p:nvSpPr>
          <p:spPr>
            <a:xfrm>
              <a:off x="3298308" y="2703457"/>
              <a:ext cx="187004" cy="25154"/>
            </a:xfrm>
            <a:custGeom>
              <a:avLst/>
              <a:gdLst/>
              <a:ahLst/>
              <a:cxnLst/>
              <a:rect l="l" t="t" r="r" b="b"/>
              <a:pathLst>
                <a:path w="2249" h="303" extrusionOk="0">
                  <a:moveTo>
                    <a:pt x="2249" y="1"/>
                  </a:moveTo>
                  <a:cubicBezTo>
                    <a:pt x="1531" y="140"/>
                    <a:pt x="812" y="209"/>
                    <a:pt x="94" y="233"/>
                  </a:cubicBezTo>
                  <a:lnTo>
                    <a:pt x="24" y="233"/>
                  </a:lnTo>
                  <a:cubicBezTo>
                    <a:pt x="24" y="233"/>
                    <a:pt x="1" y="256"/>
                    <a:pt x="1" y="256"/>
                  </a:cubicBezTo>
                  <a:cubicBezTo>
                    <a:pt x="1" y="279"/>
                    <a:pt x="24" y="279"/>
                    <a:pt x="24" y="279"/>
                  </a:cubicBezTo>
                  <a:cubicBezTo>
                    <a:pt x="24" y="302"/>
                    <a:pt x="24" y="302"/>
                    <a:pt x="47" y="302"/>
                  </a:cubicBezTo>
                  <a:cubicBezTo>
                    <a:pt x="766" y="279"/>
                    <a:pt x="1484" y="209"/>
                    <a:pt x="2203" y="70"/>
                  </a:cubicBezTo>
                  <a:cubicBezTo>
                    <a:pt x="2226" y="47"/>
                    <a:pt x="2226" y="24"/>
                    <a:pt x="2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102;p58"/>
            <p:cNvSpPr/>
            <p:nvPr/>
          </p:nvSpPr>
          <p:spPr>
            <a:xfrm>
              <a:off x="3202020" y="2538003"/>
              <a:ext cx="23199" cy="282924"/>
            </a:xfrm>
            <a:custGeom>
              <a:avLst/>
              <a:gdLst/>
              <a:ahLst/>
              <a:cxnLst/>
              <a:rect l="l" t="t" r="r" b="b"/>
              <a:pathLst>
                <a:path w="279" h="3408" extrusionOk="0">
                  <a:moveTo>
                    <a:pt x="93" y="1"/>
                  </a:moveTo>
                  <a:lnTo>
                    <a:pt x="93" y="1"/>
                  </a:lnTo>
                  <a:cubicBezTo>
                    <a:pt x="70" y="24"/>
                    <a:pt x="47" y="47"/>
                    <a:pt x="23" y="47"/>
                  </a:cubicBezTo>
                  <a:cubicBezTo>
                    <a:pt x="0" y="1183"/>
                    <a:pt x="116" y="2295"/>
                    <a:pt x="232" y="3384"/>
                  </a:cubicBezTo>
                  <a:cubicBezTo>
                    <a:pt x="232" y="3407"/>
                    <a:pt x="232" y="3407"/>
                    <a:pt x="232" y="3407"/>
                  </a:cubicBezTo>
                  <a:lnTo>
                    <a:pt x="255" y="3407"/>
                  </a:lnTo>
                  <a:cubicBezTo>
                    <a:pt x="278" y="3407"/>
                    <a:pt x="278" y="3384"/>
                    <a:pt x="278" y="3384"/>
                  </a:cubicBezTo>
                  <a:cubicBezTo>
                    <a:pt x="278" y="3361"/>
                    <a:pt x="278" y="3361"/>
                    <a:pt x="278" y="3338"/>
                  </a:cubicBezTo>
                  <a:cubicBezTo>
                    <a:pt x="162" y="2249"/>
                    <a:pt x="47" y="1113"/>
                    <a:pt x="93" y="1"/>
                  </a:cubicBezTo>
                  <a:close/>
                </a:path>
              </a:pathLst>
            </a:custGeom>
            <a:solidFill>
              <a:srgbClr val="F3D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103;p58"/>
            <p:cNvSpPr/>
            <p:nvPr/>
          </p:nvSpPr>
          <p:spPr>
            <a:xfrm>
              <a:off x="3466022" y="2328301"/>
              <a:ext cx="13553" cy="182888"/>
            </a:xfrm>
            <a:custGeom>
              <a:avLst/>
              <a:gdLst/>
              <a:ahLst/>
              <a:cxnLst/>
              <a:rect l="l" t="t" r="r" b="b"/>
              <a:pathLst>
                <a:path w="163" h="2203" extrusionOk="0">
                  <a:moveTo>
                    <a:pt x="162" y="1"/>
                  </a:moveTo>
                  <a:cubicBezTo>
                    <a:pt x="162" y="1"/>
                    <a:pt x="139" y="24"/>
                    <a:pt x="116" y="24"/>
                  </a:cubicBezTo>
                  <a:cubicBezTo>
                    <a:pt x="23" y="719"/>
                    <a:pt x="0" y="1438"/>
                    <a:pt x="23" y="2156"/>
                  </a:cubicBezTo>
                  <a:lnTo>
                    <a:pt x="23" y="2179"/>
                  </a:lnTo>
                  <a:cubicBezTo>
                    <a:pt x="23" y="2179"/>
                    <a:pt x="23" y="2202"/>
                    <a:pt x="23" y="2202"/>
                  </a:cubicBezTo>
                  <a:lnTo>
                    <a:pt x="47" y="2202"/>
                  </a:lnTo>
                  <a:cubicBezTo>
                    <a:pt x="70" y="2202"/>
                    <a:pt x="70" y="2179"/>
                    <a:pt x="70" y="2179"/>
                  </a:cubicBezTo>
                  <a:lnTo>
                    <a:pt x="70" y="2156"/>
                  </a:lnTo>
                  <a:lnTo>
                    <a:pt x="70" y="2063"/>
                  </a:lnTo>
                  <a:cubicBezTo>
                    <a:pt x="47" y="1391"/>
                    <a:pt x="93" y="696"/>
                    <a:pt x="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104;p58"/>
            <p:cNvSpPr/>
            <p:nvPr/>
          </p:nvSpPr>
          <p:spPr>
            <a:xfrm>
              <a:off x="3053598" y="3011286"/>
              <a:ext cx="175447" cy="9049"/>
            </a:xfrm>
            <a:custGeom>
              <a:avLst/>
              <a:gdLst/>
              <a:ahLst/>
              <a:cxnLst/>
              <a:rect l="l" t="t" r="r" b="b"/>
              <a:pathLst>
                <a:path w="2110" h="109" extrusionOk="0">
                  <a:moveTo>
                    <a:pt x="2110" y="1"/>
                  </a:moveTo>
                  <a:lnTo>
                    <a:pt x="2110" y="1"/>
                  </a:lnTo>
                  <a:cubicBezTo>
                    <a:pt x="1694" y="29"/>
                    <a:pt x="1270" y="49"/>
                    <a:pt x="848" y="49"/>
                  </a:cubicBezTo>
                  <a:cubicBezTo>
                    <a:pt x="587" y="49"/>
                    <a:pt x="327" y="42"/>
                    <a:pt x="70" y="24"/>
                  </a:cubicBezTo>
                  <a:lnTo>
                    <a:pt x="24" y="24"/>
                  </a:lnTo>
                  <a:cubicBezTo>
                    <a:pt x="1" y="24"/>
                    <a:pt x="1" y="47"/>
                    <a:pt x="1" y="47"/>
                  </a:cubicBezTo>
                  <a:cubicBezTo>
                    <a:pt x="1" y="70"/>
                    <a:pt x="1" y="70"/>
                    <a:pt x="24" y="94"/>
                  </a:cubicBezTo>
                  <a:cubicBezTo>
                    <a:pt x="302" y="103"/>
                    <a:pt x="585" y="109"/>
                    <a:pt x="868" y="109"/>
                  </a:cubicBezTo>
                  <a:cubicBezTo>
                    <a:pt x="1268" y="109"/>
                    <a:pt x="1670" y="98"/>
                    <a:pt x="2063" y="70"/>
                  </a:cubicBezTo>
                  <a:cubicBezTo>
                    <a:pt x="2087" y="47"/>
                    <a:pt x="2110" y="24"/>
                    <a:pt x="2110" y="1"/>
                  </a:cubicBezTo>
                  <a:close/>
                </a:path>
              </a:pathLst>
            </a:custGeom>
            <a:solidFill>
              <a:srgbClr val="F3D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105;p58"/>
            <p:cNvSpPr/>
            <p:nvPr/>
          </p:nvSpPr>
          <p:spPr>
            <a:xfrm>
              <a:off x="2841648" y="2491846"/>
              <a:ext cx="92546" cy="656170"/>
            </a:xfrm>
            <a:custGeom>
              <a:avLst/>
              <a:gdLst/>
              <a:ahLst/>
              <a:cxnLst/>
              <a:rect l="l" t="t" r="r" b="b"/>
              <a:pathLst>
                <a:path w="1113" h="7904" extrusionOk="0">
                  <a:moveTo>
                    <a:pt x="70" y="1"/>
                  </a:moveTo>
                  <a:cubicBezTo>
                    <a:pt x="47" y="1"/>
                    <a:pt x="24" y="24"/>
                    <a:pt x="0" y="47"/>
                  </a:cubicBezTo>
                  <a:cubicBezTo>
                    <a:pt x="24" y="2689"/>
                    <a:pt x="371" y="5331"/>
                    <a:pt x="1067" y="7880"/>
                  </a:cubicBezTo>
                  <a:cubicBezTo>
                    <a:pt x="1067" y="7903"/>
                    <a:pt x="1067" y="7903"/>
                    <a:pt x="1067" y="7903"/>
                  </a:cubicBezTo>
                  <a:lnTo>
                    <a:pt x="1090" y="7903"/>
                  </a:lnTo>
                  <a:cubicBezTo>
                    <a:pt x="1113" y="7903"/>
                    <a:pt x="1113" y="7880"/>
                    <a:pt x="1113" y="7880"/>
                  </a:cubicBezTo>
                  <a:cubicBezTo>
                    <a:pt x="1113" y="7880"/>
                    <a:pt x="1113" y="7857"/>
                    <a:pt x="1113" y="7857"/>
                  </a:cubicBezTo>
                  <a:cubicBezTo>
                    <a:pt x="441" y="5308"/>
                    <a:pt x="70" y="2643"/>
                    <a:pt x="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106;p58"/>
            <p:cNvSpPr/>
            <p:nvPr/>
          </p:nvSpPr>
          <p:spPr>
            <a:xfrm>
              <a:off x="2747190" y="3342194"/>
              <a:ext cx="129215" cy="13615"/>
            </a:xfrm>
            <a:custGeom>
              <a:avLst/>
              <a:gdLst/>
              <a:ahLst/>
              <a:cxnLst/>
              <a:rect l="l" t="t" r="r" b="b"/>
              <a:pathLst>
                <a:path w="1554" h="164" extrusionOk="0">
                  <a:moveTo>
                    <a:pt x="24" y="1"/>
                  </a:moveTo>
                  <a:cubicBezTo>
                    <a:pt x="1" y="1"/>
                    <a:pt x="1" y="1"/>
                    <a:pt x="1" y="24"/>
                  </a:cubicBezTo>
                  <a:cubicBezTo>
                    <a:pt x="1" y="47"/>
                    <a:pt x="1" y="47"/>
                    <a:pt x="1" y="47"/>
                  </a:cubicBezTo>
                  <a:lnTo>
                    <a:pt x="24" y="47"/>
                  </a:lnTo>
                  <a:cubicBezTo>
                    <a:pt x="511" y="117"/>
                    <a:pt x="997" y="163"/>
                    <a:pt x="1507" y="163"/>
                  </a:cubicBezTo>
                  <a:cubicBezTo>
                    <a:pt x="1530" y="140"/>
                    <a:pt x="1530" y="117"/>
                    <a:pt x="1554" y="94"/>
                  </a:cubicBezTo>
                  <a:cubicBezTo>
                    <a:pt x="1044" y="94"/>
                    <a:pt x="534" y="70"/>
                    <a:pt x="24" y="1"/>
                  </a:cubicBezTo>
                  <a:close/>
                </a:path>
              </a:pathLst>
            </a:custGeom>
            <a:solidFill>
              <a:srgbClr val="F3D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107;p58"/>
            <p:cNvSpPr/>
            <p:nvPr/>
          </p:nvSpPr>
          <p:spPr>
            <a:xfrm>
              <a:off x="2573822" y="3019007"/>
              <a:ext cx="119487" cy="382960"/>
            </a:xfrm>
            <a:custGeom>
              <a:avLst/>
              <a:gdLst/>
              <a:ahLst/>
              <a:cxnLst/>
              <a:rect l="l" t="t" r="r" b="b"/>
              <a:pathLst>
                <a:path w="1437" h="4613" extrusionOk="0">
                  <a:moveTo>
                    <a:pt x="23" y="1"/>
                  </a:moveTo>
                  <a:cubicBezTo>
                    <a:pt x="23" y="47"/>
                    <a:pt x="0" y="70"/>
                    <a:pt x="0" y="116"/>
                  </a:cubicBezTo>
                  <a:cubicBezTo>
                    <a:pt x="301" y="1623"/>
                    <a:pt x="742" y="3106"/>
                    <a:pt x="1367" y="4543"/>
                  </a:cubicBezTo>
                  <a:lnTo>
                    <a:pt x="1367" y="4589"/>
                  </a:lnTo>
                  <a:cubicBezTo>
                    <a:pt x="1367" y="4589"/>
                    <a:pt x="1391" y="4589"/>
                    <a:pt x="1391" y="4612"/>
                  </a:cubicBezTo>
                  <a:lnTo>
                    <a:pt x="1414" y="4612"/>
                  </a:lnTo>
                  <a:cubicBezTo>
                    <a:pt x="1437" y="4612"/>
                    <a:pt x="1437" y="4589"/>
                    <a:pt x="1437" y="4566"/>
                  </a:cubicBezTo>
                  <a:lnTo>
                    <a:pt x="1414" y="4520"/>
                  </a:lnTo>
                  <a:cubicBezTo>
                    <a:pt x="788" y="3060"/>
                    <a:pt x="325" y="1553"/>
                    <a:pt x="23" y="1"/>
                  </a:cubicBezTo>
                  <a:close/>
                </a:path>
              </a:pathLst>
            </a:custGeom>
            <a:solidFill>
              <a:srgbClr val="F3D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108;p58"/>
            <p:cNvSpPr/>
            <p:nvPr/>
          </p:nvSpPr>
          <p:spPr>
            <a:xfrm>
              <a:off x="989815" y="2668839"/>
              <a:ext cx="1969491" cy="1119823"/>
            </a:xfrm>
            <a:custGeom>
              <a:avLst/>
              <a:gdLst/>
              <a:ahLst/>
              <a:cxnLst/>
              <a:rect l="l" t="t" r="r" b="b"/>
              <a:pathLst>
                <a:path w="23686" h="13489" extrusionOk="0">
                  <a:moveTo>
                    <a:pt x="9780" y="1"/>
                  </a:moveTo>
                  <a:cubicBezTo>
                    <a:pt x="9780" y="1"/>
                    <a:pt x="9757" y="24"/>
                    <a:pt x="9711" y="24"/>
                  </a:cubicBezTo>
                  <a:cubicBezTo>
                    <a:pt x="9062" y="163"/>
                    <a:pt x="2827" y="1600"/>
                    <a:pt x="1576" y="4079"/>
                  </a:cubicBezTo>
                  <a:cubicBezTo>
                    <a:pt x="881" y="5447"/>
                    <a:pt x="348" y="8089"/>
                    <a:pt x="23" y="10244"/>
                  </a:cubicBezTo>
                  <a:cubicBezTo>
                    <a:pt x="0" y="11333"/>
                    <a:pt x="23" y="12423"/>
                    <a:pt x="46" y="13489"/>
                  </a:cubicBezTo>
                  <a:lnTo>
                    <a:pt x="23685" y="13489"/>
                  </a:lnTo>
                  <a:cubicBezTo>
                    <a:pt x="23523" y="12492"/>
                    <a:pt x="23222" y="10870"/>
                    <a:pt x="22735" y="9340"/>
                  </a:cubicBezTo>
                  <a:cubicBezTo>
                    <a:pt x="22364" y="8112"/>
                    <a:pt x="21877" y="6930"/>
                    <a:pt x="21275" y="6119"/>
                  </a:cubicBezTo>
                  <a:cubicBezTo>
                    <a:pt x="19421" y="3662"/>
                    <a:pt x="14206" y="487"/>
                    <a:pt x="14206" y="487"/>
                  </a:cubicBezTo>
                  <a:lnTo>
                    <a:pt x="97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109;p58"/>
            <p:cNvSpPr/>
            <p:nvPr/>
          </p:nvSpPr>
          <p:spPr>
            <a:xfrm>
              <a:off x="1791381" y="2666930"/>
              <a:ext cx="474204" cy="529154"/>
            </a:xfrm>
            <a:custGeom>
              <a:avLst/>
              <a:gdLst/>
              <a:ahLst/>
              <a:cxnLst/>
              <a:rect l="l" t="t" r="r" b="b"/>
              <a:pathLst>
                <a:path w="5703" h="6374" extrusionOk="0">
                  <a:moveTo>
                    <a:pt x="47" y="0"/>
                  </a:moveTo>
                  <a:cubicBezTo>
                    <a:pt x="24" y="0"/>
                    <a:pt x="1" y="24"/>
                    <a:pt x="1" y="47"/>
                  </a:cubicBezTo>
                  <a:lnTo>
                    <a:pt x="325" y="6327"/>
                  </a:lnTo>
                  <a:cubicBezTo>
                    <a:pt x="325" y="6350"/>
                    <a:pt x="349" y="6374"/>
                    <a:pt x="349" y="6374"/>
                  </a:cubicBezTo>
                  <a:lnTo>
                    <a:pt x="372" y="6374"/>
                  </a:lnTo>
                  <a:cubicBezTo>
                    <a:pt x="372" y="6374"/>
                    <a:pt x="395" y="6374"/>
                    <a:pt x="395" y="6350"/>
                  </a:cubicBezTo>
                  <a:lnTo>
                    <a:pt x="2991" y="2897"/>
                  </a:lnTo>
                  <a:lnTo>
                    <a:pt x="5633" y="5980"/>
                  </a:lnTo>
                  <a:cubicBezTo>
                    <a:pt x="5633" y="6003"/>
                    <a:pt x="5656" y="6003"/>
                    <a:pt x="5679" y="6003"/>
                  </a:cubicBezTo>
                  <a:cubicBezTo>
                    <a:pt x="5679" y="5980"/>
                    <a:pt x="5702" y="5980"/>
                    <a:pt x="5679" y="5956"/>
                  </a:cubicBezTo>
                  <a:lnTo>
                    <a:pt x="4636" y="487"/>
                  </a:lnTo>
                  <a:cubicBezTo>
                    <a:pt x="4636" y="464"/>
                    <a:pt x="4613" y="464"/>
                    <a:pt x="4613" y="464"/>
                  </a:cubicBezTo>
                  <a:cubicBezTo>
                    <a:pt x="4590" y="464"/>
                    <a:pt x="4566" y="487"/>
                    <a:pt x="4566" y="510"/>
                  </a:cubicBezTo>
                  <a:lnTo>
                    <a:pt x="5586" y="5841"/>
                  </a:lnTo>
                  <a:lnTo>
                    <a:pt x="5586" y="5841"/>
                  </a:lnTo>
                  <a:lnTo>
                    <a:pt x="3014" y="2805"/>
                  </a:lnTo>
                  <a:lnTo>
                    <a:pt x="2967" y="2805"/>
                  </a:lnTo>
                  <a:lnTo>
                    <a:pt x="395" y="6235"/>
                  </a:lnTo>
                  <a:lnTo>
                    <a:pt x="94" y="24"/>
                  </a:lnTo>
                  <a:cubicBezTo>
                    <a:pt x="71" y="24"/>
                    <a:pt x="71" y="0"/>
                    <a:pt x="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110;p58"/>
            <p:cNvSpPr/>
            <p:nvPr/>
          </p:nvSpPr>
          <p:spPr>
            <a:xfrm>
              <a:off x="2036174" y="2901620"/>
              <a:ext cx="52052" cy="890861"/>
            </a:xfrm>
            <a:custGeom>
              <a:avLst/>
              <a:gdLst/>
              <a:ahLst/>
              <a:cxnLst/>
              <a:rect l="l" t="t" r="r" b="b"/>
              <a:pathLst>
                <a:path w="626" h="10731" extrusionOk="0">
                  <a:moveTo>
                    <a:pt x="47" y="1"/>
                  </a:moveTo>
                  <a:cubicBezTo>
                    <a:pt x="23" y="1"/>
                    <a:pt x="0" y="24"/>
                    <a:pt x="0" y="47"/>
                  </a:cubicBezTo>
                  <a:cubicBezTo>
                    <a:pt x="0" y="117"/>
                    <a:pt x="371" y="6652"/>
                    <a:pt x="556" y="10708"/>
                  </a:cubicBezTo>
                  <a:cubicBezTo>
                    <a:pt x="556" y="10731"/>
                    <a:pt x="580" y="10731"/>
                    <a:pt x="603" y="10731"/>
                  </a:cubicBezTo>
                  <a:cubicBezTo>
                    <a:pt x="626" y="10731"/>
                    <a:pt x="626" y="10731"/>
                    <a:pt x="626" y="10708"/>
                  </a:cubicBezTo>
                  <a:cubicBezTo>
                    <a:pt x="441" y="6652"/>
                    <a:pt x="70" y="117"/>
                    <a:pt x="70" y="47"/>
                  </a:cubicBezTo>
                  <a:cubicBezTo>
                    <a:pt x="70" y="24"/>
                    <a:pt x="47" y="1"/>
                    <a:pt x="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111;p58"/>
            <p:cNvSpPr/>
            <p:nvPr/>
          </p:nvSpPr>
          <p:spPr>
            <a:xfrm>
              <a:off x="2558356" y="3464562"/>
              <a:ext cx="67518" cy="327919"/>
            </a:xfrm>
            <a:custGeom>
              <a:avLst/>
              <a:gdLst/>
              <a:ahLst/>
              <a:cxnLst/>
              <a:rect l="l" t="t" r="r" b="b"/>
              <a:pathLst>
                <a:path w="812" h="3950" extrusionOk="0">
                  <a:moveTo>
                    <a:pt x="44" y="1"/>
                  </a:moveTo>
                  <a:cubicBezTo>
                    <a:pt x="37" y="1"/>
                    <a:pt x="31" y="3"/>
                    <a:pt x="24" y="10"/>
                  </a:cubicBezTo>
                  <a:cubicBezTo>
                    <a:pt x="1" y="10"/>
                    <a:pt x="1" y="10"/>
                    <a:pt x="1" y="33"/>
                  </a:cubicBezTo>
                  <a:lnTo>
                    <a:pt x="302" y="1238"/>
                  </a:lnTo>
                  <a:cubicBezTo>
                    <a:pt x="395" y="1632"/>
                    <a:pt x="487" y="2050"/>
                    <a:pt x="580" y="2444"/>
                  </a:cubicBezTo>
                  <a:cubicBezTo>
                    <a:pt x="650" y="2745"/>
                    <a:pt x="742" y="3069"/>
                    <a:pt x="742" y="3394"/>
                  </a:cubicBezTo>
                  <a:cubicBezTo>
                    <a:pt x="742" y="3556"/>
                    <a:pt x="719" y="3741"/>
                    <a:pt x="673" y="3904"/>
                  </a:cubicBezTo>
                  <a:cubicBezTo>
                    <a:pt x="650" y="3927"/>
                    <a:pt x="673" y="3927"/>
                    <a:pt x="696" y="3950"/>
                  </a:cubicBezTo>
                  <a:cubicBezTo>
                    <a:pt x="719" y="3950"/>
                    <a:pt x="719" y="3927"/>
                    <a:pt x="719" y="3927"/>
                  </a:cubicBezTo>
                  <a:cubicBezTo>
                    <a:pt x="789" y="3741"/>
                    <a:pt x="812" y="3579"/>
                    <a:pt x="812" y="3394"/>
                  </a:cubicBezTo>
                  <a:cubicBezTo>
                    <a:pt x="812" y="3069"/>
                    <a:pt x="719" y="2745"/>
                    <a:pt x="650" y="2420"/>
                  </a:cubicBezTo>
                  <a:cubicBezTo>
                    <a:pt x="557" y="2026"/>
                    <a:pt x="464" y="1609"/>
                    <a:pt x="372" y="1215"/>
                  </a:cubicBezTo>
                  <a:lnTo>
                    <a:pt x="70" y="33"/>
                  </a:lnTo>
                  <a:cubicBezTo>
                    <a:pt x="70" y="17"/>
                    <a:pt x="59" y="1"/>
                    <a:pt x="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112;p58"/>
            <p:cNvSpPr/>
            <p:nvPr/>
          </p:nvSpPr>
          <p:spPr>
            <a:xfrm>
              <a:off x="2828178" y="2279487"/>
              <a:ext cx="425894" cy="1509175"/>
            </a:xfrm>
            <a:custGeom>
              <a:avLst/>
              <a:gdLst/>
              <a:ahLst/>
              <a:cxnLst/>
              <a:rect l="l" t="t" r="r" b="b"/>
              <a:pathLst>
                <a:path w="5122" h="18179" extrusionOk="0">
                  <a:moveTo>
                    <a:pt x="869" y="1"/>
                  </a:moveTo>
                  <a:cubicBezTo>
                    <a:pt x="857" y="1"/>
                    <a:pt x="846" y="4"/>
                    <a:pt x="835" y="9"/>
                  </a:cubicBezTo>
                  <a:cubicBezTo>
                    <a:pt x="649" y="125"/>
                    <a:pt x="464" y="1168"/>
                    <a:pt x="325" y="2211"/>
                  </a:cubicBezTo>
                  <a:cubicBezTo>
                    <a:pt x="209" y="3115"/>
                    <a:pt x="116" y="4065"/>
                    <a:pt x="70" y="4389"/>
                  </a:cubicBezTo>
                  <a:cubicBezTo>
                    <a:pt x="0" y="5085"/>
                    <a:pt x="881" y="7541"/>
                    <a:pt x="974" y="8654"/>
                  </a:cubicBezTo>
                  <a:cubicBezTo>
                    <a:pt x="997" y="9163"/>
                    <a:pt x="835" y="11550"/>
                    <a:pt x="626" y="14030"/>
                  </a:cubicBezTo>
                  <a:cubicBezTo>
                    <a:pt x="510" y="15513"/>
                    <a:pt x="394" y="17020"/>
                    <a:pt x="278" y="18179"/>
                  </a:cubicBezTo>
                  <a:lnTo>
                    <a:pt x="5052" y="18179"/>
                  </a:lnTo>
                  <a:lnTo>
                    <a:pt x="5122" y="7541"/>
                  </a:lnTo>
                  <a:lnTo>
                    <a:pt x="4867" y="7194"/>
                  </a:lnTo>
                  <a:lnTo>
                    <a:pt x="3894" y="5757"/>
                  </a:lnTo>
                  <a:lnTo>
                    <a:pt x="3592" y="5293"/>
                  </a:lnTo>
                  <a:lnTo>
                    <a:pt x="3569" y="5293"/>
                  </a:lnTo>
                  <a:lnTo>
                    <a:pt x="3523" y="5201"/>
                  </a:lnTo>
                  <a:lnTo>
                    <a:pt x="2967" y="4366"/>
                  </a:lnTo>
                  <a:lnTo>
                    <a:pt x="2943" y="4343"/>
                  </a:lnTo>
                  <a:lnTo>
                    <a:pt x="2341" y="3462"/>
                  </a:lnTo>
                  <a:lnTo>
                    <a:pt x="2225" y="3277"/>
                  </a:lnTo>
                  <a:lnTo>
                    <a:pt x="2225" y="3254"/>
                  </a:lnTo>
                  <a:lnTo>
                    <a:pt x="2132" y="3138"/>
                  </a:lnTo>
                  <a:lnTo>
                    <a:pt x="1970" y="2906"/>
                  </a:lnTo>
                  <a:cubicBezTo>
                    <a:pt x="1970" y="2906"/>
                    <a:pt x="1901" y="2605"/>
                    <a:pt x="1808" y="2234"/>
                  </a:cubicBezTo>
                  <a:cubicBezTo>
                    <a:pt x="1785" y="2234"/>
                    <a:pt x="1785" y="2211"/>
                    <a:pt x="1785" y="2211"/>
                  </a:cubicBezTo>
                  <a:cubicBezTo>
                    <a:pt x="1785" y="2188"/>
                    <a:pt x="1762" y="2141"/>
                    <a:pt x="1762" y="2118"/>
                  </a:cubicBezTo>
                  <a:lnTo>
                    <a:pt x="1762" y="2095"/>
                  </a:lnTo>
                  <a:cubicBezTo>
                    <a:pt x="1692" y="1886"/>
                    <a:pt x="1622" y="1632"/>
                    <a:pt x="1553" y="1400"/>
                  </a:cubicBezTo>
                  <a:cubicBezTo>
                    <a:pt x="1530" y="1377"/>
                    <a:pt x="1530" y="1377"/>
                    <a:pt x="1530" y="1353"/>
                  </a:cubicBezTo>
                  <a:cubicBezTo>
                    <a:pt x="1312" y="657"/>
                    <a:pt x="1053" y="1"/>
                    <a:pt x="869" y="1"/>
                  </a:cubicBezTo>
                  <a:close/>
                </a:path>
              </a:pathLst>
            </a:custGeom>
            <a:solidFill>
              <a:srgbClr val="C24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113;p58"/>
            <p:cNvSpPr/>
            <p:nvPr/>
          </p:nvSpPr>
          <p:spPr>
            <a:xfrm>
              <a:off x="2953402" y="2316762"/>
              <a:ext cx="387396" cy="593824"/>
            </a:xfrm>
            <a:custGeom>
              <a:avLst/>
              <a:gdLst/>
              <a:ahLst/>
              <a:cxnLst/>
              <a:rect l="l" t="t" r="r" b="b"/>
              <a:pathLst>
                <a:path w="4659" h="7153" extrusionOk="0">
                  <a:moveTo>
                    <a:pt x="1298" y="1"/>
                  </a:moveTo>
                  <a:lnTo>
                    <a:pt x="1" y="928"/>
                  </a:lnTo>
                  <a:lnTo>
                    <a:pt x="1971" y="6351"/>
                  </a:lnTo>
                  <a:lnTo>
                    <a:pt x="2225" y="6976"/>
                  </a:lnTo>
                  <a:cubicBezTo>
                    <a:pt x="2262" y="7086"/>
                    <a:pt x="2371" y="7153"/>
                    <a:pt x="2496" y="7153"/>
                  </a:cubicBezTo>
                  <a:cubicBezTo>
                    <a:pt x="2529" y="7153"/>
                    <a:pt x="2562" y="7148"/>
                    <a:pt x="2596" y="7139"/>
                  </a:cubicBezTo>
                  <a:cubicBezTo>
                    <a:pt x="2990" y="6999"/>
                    <a:pt x="3755" y="6606"/>
                    <a:pt x="4589" y="5424"/>
                  </a:cubicBezTo>
                  <a:cubicBezTo>
                    <a:pt x="4659" y="5331"/>
                    <a:pt x="4659" y="5192"/>
                    <a:pt x="4589" y="5099"/>
                  </a:cubicBezTo>
                  <a:lnTo>
                    <a:pt x="12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114;p58"/>
            <p:cNvSpPr/>
            <p:nvPr/>
          </p:nvSpPr>
          <p:spPr>
            <a:xfrm>
              <a:off x="2934111" y="2316762"/>
              <a:ext cx="416332" cy="443147"/>
            </a:xfrm>
            <a:custGeom>
              <a:avLst/>
              <a:gdLst/>
              <a:ahLst/>
              <a:cxnLst/>
              <a:rect l="l" t="t" r="r" b="b"/>
              <a:pathLst>
                <a:path w="5007" h="5338" extrusionOk="0">
                  <a:moveTo>
                    <a:pt x="2091" y="0"/>
                  </a:moveTo>
                  <a:cubicBezTo>
                    <a:pt x="2082" y="0"/>
                    <a:pt x="2073" y="0"/>
                    <a:pt x="2063" y="1"/>
                  </a:cubicBezTo>
                  <a:cubicBezTo>
                    <a:pt x="1368" y="1"/>
                    <a:pt x="1" y="2388"/>
                    <a:pt x="233" y="2828"/>
                  </a:cubicBezTo>
                  <a:cubicBezTo>
                    <a:pt x="290" y="2937"/>
                    <a:pt x="382" y="2978"/>
                    <a:pt x="489" y="2978"/>
                  </a:cubicBezTo>
                  <a:cubicBezTo>
                    <a:pt x="815" y="2978"/>
                    <a:pt x="1275" y="2596"/>
                    <a:pt x="1276" y="2596"/>
                  </a:cubicBezTo>
                  <a:lnTo>
                    <a:pt x="1276" y="2596"/>
                  </a:lnTo>
                  <a:cubicBezTo>
                    <a:pt x="1275" y="2596"/>
                    <a:pt x="650" y="3662"/>
                    <a:pt x="905" y="4033"/>
                  </a:cubicBezTo>
                  <a:cubicBezTo>
                    <a:pt x="995" y="4150"/>
                    <a:pt x="1108" y="4194"/>
                    <a:pt x="1218" y="4194"/>
                  </a:cubicBezTo>
                  <a:cubicBezTo>
                    <a:pt x="1305" y="4194"/>
                    <a:pt x="1389" y="4167"/>
                    <a:pt x="1461" y="4126"/>
                  </a:cubicBezTo>
                  <a:cubicBezTo>
                    <a:pt x="1526" y="4093"/>
                    <a:pt x="1580" y="4041"/>
                    <a:pt x="1620" y="3994"/>
                  </a:cubicBezTo>
                  <a:lnTo>
                    <a:pt x="1620" y="3994"/>
                  </a:lnTo>
                  <a:cubicBezTo>
                    <a:pt x="1508" y="4163"/>
                    <a:pt x="1313" y="4517"/>
                    <a:pt x="1415" y="4821"/>
                  </a:cubicBezTo>
                  <a:cubicBezTo>
                    <a:pt x="1456" y="4933"/>
                    <a:pt x="1540" y="4974"/>
                    <a:pt x="1643" y="4974"/>
                  </a:cubicBezTo>
                  <a:cubicBezTo>
                    <a:pt x="1946" y="4974"/>
                    <a:pt x="2411" y="4613"/>
                    <a:pt x="2411" y="4612"/>
                  </a:cubicBezTo>
                  <a:lnTo>
                    <a:pt x="2411" y="4612"/>
                  </a:lnTo>
                  <a:cubicBezTo>
                    <a:pt x="2411" y="4613"/>
                    <a:pt x="2133" y="5053"/>
                    <a:pt x="2388" y="5308"/>
                  </a:cubicBezTo>
                  <a:cubicBezTo>
                    <a:pt x="2408" y="5328"/>
                    <a:pt x="2437" y="5338"/>
                    <a:pt x="2473" y="5338"/>
                  </a:cubicBezTo>
                  <a:cubicBezTo>
                    <a:pt x="2882" y="5338"/>
                    <a:pt x="4196" y="4103"/>
                    <a:pt x="4196" y="4103"/>
                  </a:cubicBezTo>
                  <a:lnTo>
                    <a:pt x="4844" y="5192"/>
                  </a:lnTo>
                  <a:cubicBezTo>
                    <a:pt x="4844" y="5192"/>
                    <a:pt x="5007" y="4798"/>
                    <a:pt x="4937" y="4126"/>
                  </a:cubicBezTo>
                  <a:cubicBezTo>
                    <a:pt x="4891" y="3454"/>
                    <a:pt x="4242" y="2897"/>
                    <a:pt x="4242" y="2897"/>
                  </a:cubicBezTo>
                  <a:cubicBezTo>
                    <a:pt x="4474" y="1947"/>
                    <a:pt x="3547" y="1831"/>
                    <a:pt x="3547" y="1831"/>
                  </a:cubicBezTo>
                  <a:cubicBezTo>
                    <a:pt x="3613" y="879"/>
                    <a:pt x="2748" y="858"/>
                    <a:pt x="2671" y="858"/>
                  </a:cubicBezTo>
                  <a:cubicBezTo>
                    <a:pt x="2668" y="858"/>
                    <a:pt x="2666" y="858"/>
                    <a:pt x="2666" y="858"/>
                  </a:cubicBezTo>
                  <a:cubicBezTo>
                    <a:pt x="2666" y="858"/>
                    <a:pt x="2779" y="0"/>
                    <a:pt x="2091" y="0"/>
                  </a:cubicBezTo>
                  <a:close/>
                </a:path>
              </a:pathLst>
            </a:custGeom>
            <a:solidFill>
              <a:srgbClr val="C24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115;p58"/>
            <p:cNvSpPr/>
            <p:nvPr/>
          </p:nvSpPr>
          <p:spPr>
            <a:xfrm>
              <a:off x="2951489" y="2315267"/>
              <a:ext cx="213945" cy="243988"/>
            </a:xfrm>
            <a:custGeom>
              <a:avLst/>
              <a:gdLst/>
              <a:ahLst/>
              <a:cxnLst/>
              <a:rect l="l" t="t" r="r" b="b"/>
              <a:pathLst>
                <a:path w="2573" h="2939" extrusionOk="0">
                  <a:moveTo>
                    <a:pt x="1887" y="1"/>
                  </a:moveTo>
                  <a:cubicBezTo>
                    <a:pt x="1440" y="1"/>
                    <a:pt x="1110" y="305"/>
                    <a:pt x="603" y="1177"/>
                  </a:cubicBezTo>
                  <a:cubicBezTo>
                    <a:pt x="24" y="2128"/>
                    <a:pt x="0" y="2707"/>
                    <a:pt x="209" y="2869"/>
                  </a:cubicBezTo>
                  <a:cubicBezTo>
                    <a:pt x="279" y="2915"/>
                    <a:pt x="348" y="2939"/>
                    <a:pt x="441" y="2939"/>
                  </a:cubicBezTo>
                  <a:cubicBezTo>
                    <a:pt x="626" y="2939"/>
                    <a:pt x="858" y="2846"/>
                    <a:pt x="1113" y="2637"/>
                  </a:cubicBezTo>
                  <a:cubicBezTo>
                    <a:pt x="1113" y="2614"/>
                    <a:pt x="1113" y="2591"/>
                    <a:pt x="1113" y="2568"/>
                  </a:cubicBezTo>
                  <a:lnTo>
                    <a:pt x="1067" y="2568"/>
                  </a:lnTo>
                  <a:cubicBezTo>
                    <a:pt x="817" y="2767"/>
                    <a:pt x="591" y="2872"/>
                    <a:pt x="424" y="2872"/>
                  </a:cubicBezTo>
                  <a:cubicBezTo>
                    <a:pt x="358" y="2872"/>
                    <a:pt x="301" y="2855"/>
                    <a:pt x="255" y="2823"/>
                  </a:cubicBezTo>
                  <a:cubicBezTo>
                    <a:pt x="116" y="2730"/>
                    <a:pt x="47" y="2267"/>
                    <a:pt x="673" y="1201"/>
                  </a:cubicBezTo>
                  <a:cubicBezTo>
                    <a:pt x="1213" y="299"/>
                    <a:pt x="1529" y="73"/>
                    <a:pt x="1904" y="73"/>
                  </a:cubicBezTo>
                  <a:cubicBezTo>
                    <a:pt x="1963" y="73"/>
                    <a:pt x="2023" y="79"/>
                    <a:pt x="2086" y="88"/>
                  </a:cubicBezTo>
                  <a:cubicBezTo>
                    <a:pt x="2503" y="181"/>
                    <a:pt x="2434" y="853"/>
                    <a:pt x="2434" y="853"/>
                  </a:cubicBezTo>
                  <a:cubicBezTo>
                    <a:pt x="2434" y="876"/>
                    <a:pt x="2434" y="899"/>
                    <a:pt x="2457" y="899"/>
                  </a:cubicBezTo>
                  <a:cubicBezTo>
                    <a:pt x="2480" y="899"/>
                    <a:pt x="2503" y="899"/>
                    <a:pt x="2503" y="876"/>
                  </a:cubicBezTo>
                  <a:cubicBezTo>
                    <a:pt x="2503" y="853"/>
                    <a:pt x="2573" y="111"/>
                    <a:pt x="2086" y="19"/>
                  </a:cubicBezTo>
                  <a:cubicBezTo>
                    <a:pt x="2017" y="7"/>
                    <a:pt x="1951" y="1"/>
                    <a:pt x="18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116;p58"/>
            <p:cNvSpPr/>
            <p:nvPr/>
          </p:nvSpPr>
          <p:spPr>
            <a:xfrm>
              <a:off x="2995808" y="2383923"/>
              <a:ext cx="242881" cy="283090"/>
            </a:xfrm>
            <a:custGeom>
              <a:avLst/>
              <a:gdLst/>
              <a:ahLst/>
              <a:cxnLst/>
              <a:rect l="l" t="t" r="r" b="b"/>
              <a:pathLst>
                <a:path w="2921" h="3410" extrusionOk="0">
                  <a:moveTo>
                    <a:pt x="1959" y="0"/>
                  </a:moveTo>
                  <a:cubicBezTo>
                    <a:pt x="1940" y="0"/>
                    <a:pt x="1920" y="1"/>
                    <a:pt x="1901" y="3"/>
                  </a:cubicBezTo>
                  <a:cubicBezTo>
                    <a:pt x="1715" y="26"/>
                    <a:pt x="1530" y="142"/>
                    <a:pt x="1391" y="327"/>
                  </a:cubicBezTo>
                  <a:cubicBezTo>
                    <a:pt x="1020" y="814"/>
                    <a:pt x="418" y="1880"/>
                    <a:pt x="255" y="2297"/>
                  </a:cubicBezTo>
                  <a:cubicBezTo>
                    <a:pt x="24" y="2830"/>
                    <a:pt x="0" y="3155"/>
                    <a:pt x="163" y="3294"/>
                  </a:cubicBezTo>
                  <a:cubicBezTo>
                    <a:pt x="279" y="3363"/>
                    <a:pt x="394" y="3409"/>
                    <a:pt x="534" y="3409"/>
                  </a:cubicBezTo>
                  <a:cubicBezTo>
                    <a:pt x="649" y="3409"/>
                    <a:pt x="788" y="3363"/>
                    <a:pt x="812" y="3340"/>
                  </a:cubicBezTo>
                  <a:cubicBezTo>
                    <a:pt x="835" y="3317"/>
                    <a:pt x="835" y="3294"/>
                    <a:pt x="812" y="3270"/>
                  </a:cubicBezTo>
                  <a:lnTo>
                    <a:pt x="765" y="3270"/>
                  </a:lnTo>
                  <a:cubicBezTo>
                    <a:pt x="739" y="3296"/>
                    <a:pt x="627" y="3329"/>
                    <a:pt x="504" y="3329"/>
                  </a:cubicBezTo>
                  <a:cubicBezTo>
                    <a:pt x="407" y="3329"/>
                    <a:pt x="304" y="3309"/>
                    <a:pt x="232" y="3247"/>
                  </a:cubicBezTo>
                  <a:cubicBezTo>
                    <a:pt x="93" y="3108"/>
                    <a:pt x="116" y="2807"/>
                    <a:pt x="325" y="2320"/>
                  </a:cubicBezTo>
                  <a:cubicBezTo>
                    <a:pt x="487" y="1903"/>
                    <a:pt x="1090" y="837"/>
                    <a:pt x="1461" y="374"/>
                  </a:cubicBezTo>
                  <a:cubicBezTo>
                    <a:pt x="1576" y="211"/>
                    <a:pt x="1739" y="119"/>
                    <a:pt x="1924" y="95"/>
                  </a:cubicBezTo>
                  <a:cubicBezTo>
                    <a:pt x="1955" y="90"/>
                    <a:pt x="1985" y="87"/>
                    <a:pt x="2015" y="87"/>
                  </a:cubicBezTo>
                  <a:cubicBezTo>
                    <a:pt x="2238" y="87"/>
                    <a:pt x="2448" y="225"/>
                    <a:pt x="2550" y="327"/>
                  </a:cubicBezTo>
                  <a:cubicBezTo>
                    <a:pt x="2851" y="559"/>
                    <a:pt x="2758" y="1022"/>
                    <a:pt x="2758" y="1022"/>
                  </a:cubicBezTo>
                  <a:cubicBezTo>
                    <a:pt x="2758" y="1046"/>
                    <a:pt x="2782" y="1069"/>
                    <a:pt x="2805" y="1069"/>
                  </a:cubicBezTo>
                  <a:cubicBezTo>
                    <a:pt x="2805" y="1069"/>
                    <a:pt x="2828" y="1069"/>
                    <a:pt x="2828" y="1046"/>
                  </a:cubicBezTo>
                  <a:cubicBezTo>
                    <a:pt x="2851" y="1022"/>
                    <a:pt x="2921" y="536"/>
                    <a:pt x="2596" y="258"/>
                  </a:cubicBezTo>
                  <a:cubicBezTo>
                    <a:pt x="2444" y="149"/>
                    <a:pt x="2232" y="0"/>
                    <a:pt x="19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117;p58"/>
            <p:cNvSpPr/>
            <p:nvPr/>
          </p:nvSpPr>
          <p:spPr>
            <a:xfrm>
              <a:off x="3043952" y="2467937"/>
              <a:ext cx="258347" cy="258683"/>
            </a:xfrm>
            <a:custGeom>
              <a:avLst/>
              <a:gdLst/>
              <a:ahLst/>
              <a:cxnLst/>
              <a:rect l="l" t="t" r="r" b="b"/>
              <a:pathLst>
                <a:path w="3107" h="3116" extrusionOk="0">
                  <a:moveTo>
                    <a:pt x="2346" y="1"/>
                  </a:moveTo>
                  <a:cubicBezTo>
                    <a:pt x="2258" y="1"/>
                    <a:pt x="2172" y="35"/>
                    <a:pt x="2087" y="103"/>
                  </a:cubicBezTo>
                  <a:cubicBezTo>
                    <a:pt x="1832" y="265"/>
                    <a:pt x="1322" y="683"/>
                    <a:pt x="997" y="1123"/>
                  </a:cubicBezTo>
                  <a:cubicBezTo>
                    <a:pt x="928" y="1192"/>
                    <a:pt x="882" y="1285"/>
                    <a:pt x="812" y="1378"/>
                  </a:cubicBezTo>
                  <a:cubicBezTo>
                    <a:pt x="441" y="1818"/>
                    <a:pt x="1" y="2397"/>
                    <a:pt x="70" y="2791"/>
                  </a:cubicBezTo>
                  <a:cubicBezTo>
                    <a:pt x="117" y="2931"/>
                    <a:pt x="186" y="3023"/>
                    <a:pt x="302" y="3070"/>
                  </a:cubicBezTo>
                  <a:cubicBezTo>
                    <a:pt x="348" y="3093"/>
                    <a:pt x="418" y="3116"/>
                    <a:pt x="464" y="3116"/>
                  </a:cubicBezTo>
                  <a:cubicBezTo>
                    <a:pt x="627" y="3116"/>
                    <a:pt x="812" y="3046"/>
                    <a:pt x="882" y="2977"/>
                  </a:cubicBezTo>
                  <a:cubicBezTo>
                    <a:pt x="1067" y="2884"/>
                    <a:pt x="1136" y="2768"/>
                    <a:pt x="1136" y="2768"/>
                  </a:cubicBezTo>
                  <a:cubicBezTo>
                    <a:pt x="1160" y="2745"/>
                    <a:pt x="1160" y="2722"/>
                    <a:pt x="1136" y="2722"/>
                  </a:cubicBezTo>
                  <a:cubicBezTo>
                    <a:pt x="1136" y="2713"/>
                    <a:pt x="1136" y="2705"/>
                    <a:pt x="1136" y="2699"/>
                  </a:cubicBezTo>
                  <a:cubicBezTo>
                    <a:pt x="1136" y="2699"/>
                    <a:pt x="997" y="2815"/>
                    <a:pt x="858" y="2907"/>
                  </a:cubicBezTo>
                  <a:cubicBezTo>
                    <a:pt x="775" y="2974"/>
                    <a:pt x="621" y="3028"/>
                    <a:pt x="480" y="3028"/>
                  </a:cubicBezTo>
                  <a:cubicBezTo>
                    <a:pt x="425" y="3028"/>
                    <a:pt x="371" y="3020"/>
                    <a:pt x="325" y="3000"/>
                  </a:cubicBezTo>
                  <a:cubicBezTo>
                    <a:pt x="233" y="2977"/>
                    <a:pt x="186" y="2884"/>
                    <a:pt x="163" y="2768"/>
                  </a:cubicBezTo>
                  <a:cubicBezTo>
                    <a:pt x="70" y="2421"/>
                    <a:pt x="511" y="1864"/>
                    <a:pt x="858" y="1424"/>
                  </a:cubicBezTo>
                  <a:cubicBezTo>
                    <a:pt x="928" y="1331"/>
                    <a:pt x="997" y="1239"/>
                    <a:pt x="1067" y="1169"/>
                  </a:cubicBezTo>
                  <a:cubicBezTo>
                    <a:pt x="1391" y="729"/>
                    <a:pt x="1878" y="335"/>
                    <a:pt x="2133" y="149"/>
                  </a:cubicBezTo>
                  <a:cubicBezTo>
                    <a:pt x="2193" y="110"/>
                    <a:pt x="2261" y="74"/>
                    <a:pt x="2343" y="74"/>
                  </a:cubicBezTo>
                  <a:cubicBezTo>
                    <a:pt x="2453" y="74"/>
                    <a:pt x="2587" y="137"/>
                    <a:pt x="2759" y="335"/>
                  </a:cubicBezTo>
                  <a:cubicBezTo>
                    <a:pt x="3037" y="636"/>
                    <a:pt x="2898" y="1053"/>
                    <a:pt x="2898" y="1053"/>
                  </a:cubicBezTo>
                  <a:cubicBezTo>
                    <a:pt x="2898" y="1076"/>
                    <a:pt x="2898" y="1100"/>
                    <a:pt x="2921" y="1100"/>
                  </a:cubicBezTo>
                  <a:cubicBezTo>
                    <a:pt x="2944" y="1100"/>
                    <a:pt x="2967" y="1100"/>
                    <a:pt x="2967" y="1076"/>
                  </a:cubicBezTo>
                  <a:cubicBezTo>
                    <a:pt x="2990" y="1053"/>
                    <a:pt x="3106" y="636"/>
                    <a:pt x="2828" y="289"/>
                  </a:cubicBezTo>
                  <a:cubicBezTo>
                    <a:pt x="2653" y="99"/>
                    <a:pt x="2496" y="1"/>
                    <a:pt x="2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118;p58"/>
            <p:cNvSpPr/>
            <p:nvPr/>
          </p:nvSpPr>
          <p:spPr>
            <a:xfrm>
              <a:off x="3109474" y="2558509"/>
              <a:ext cx="250614" cy="200819"/>
            </a:xfrm>
            <a:custGeom>
              <a:avLst/>
              <a:gdLst/>
              <a:ahLst/>
              <a:cxnLst/>
              <a:rect l="l" t="t" r="r" b="b"/>
              <a:pathLst>
                <a:path w="3014" h="2419" extrusionOk="0">
                  <a:moveTo>
                    <a:pt x="2088" y="0"/>
                  </a:moveTo>
                  <a:cubicBezTo>
                    <a:pt x="2071" y="0"/>
                    <a:pt x="2055" y="3"/>
                    <a:pt x="2040" y="9"/>
                  </a:cubicBezTo>
                  <a:cubicBezTo>
                    <a:pt x="1878" y="78"/>
                    <a:pt x="1322" y="356"/>
                    <a:pt x="974" y="773"/>
                  </a:cubicBezTo>
                  <a:cubicBezTo>
                    <a:pt x="951" y="820"/>
                    <a:pt x="905" y="889"/>
                    <a:pt x="858" y="936"/>
                  </a:cubicBezTo>
                  <a:cubicBezTo>
                    <a:pt x="372" y="1515"/>
                    <a:pt x="1" y="2002"/>
                    <a:pt x="140" y="2233"/>
                  </a:cubicBezTo>
                  <a:cubicBezTo>
                    <a:pt x="186" y="2349"/>
                    <a:pt x="279" y="2396"/>
                    <a:pt x="372" y="2419"/>
                  </a:cubicBezTo>
                  <a:lnTo>
                    <a:pt x="418" y="2419"/>
                  </a:lnTo>
                  <a:cubicBezTo>
                    <a:pt x="557" y="2419"/>
                    <a:pt x="696" y="2349"/>
                    <a:pt x="905" y="2187"/>
                  </a:cubicBezTo>
                  <a:cubicBezTo>
                    <a:pt x="1252" y="1932"/>
                    <a:pt x="1855" y="1446"/>
                    <a:pt x="1855" y="1446"/>
                  </a:cubicBezTo>
                  <a:cubicBezTo>
                    <a:pt x="1878" y="1422"/>
                    <a:pt x="1878" y="1399"/>
                    <a:pt x="1855" y="1399"/>
                  </a:cubicBezTo>
                  <a:cubicBezTo>
                    <a:pt x="1855" y="1376"/>
                    <a:pt x="1832" y="1376"/>
                    <a:pt x="1808" y="1376"/>
                  </a:cubicBezTo>
                  <a:cubicBezTo>
                    <a:pt x="1808" y="1399"/>
                    <a:pt x="1206" y="1863"/>
                    <a:pt x="858" y="2141"/>
                  </a:cubicBezTo>
                  <a:cubicBezTo>
                    <a:pt x="656" y="2283"/>
                    <a:pt x="524" y="2354"/>
                    <a:pt x="416" y="2354"/>
                  </a:cubicBezTo>
                  <a:cubicBezTo>
                    <a:pt x="401" y="2354"/>
                    <a:pt x="386" y="2352"/>
                    <a:pt x="372" y="2349"/>
                  </a:cubicBezTo>
                  <a:cubicBezTo>
                    <a:pt x="302" y="2349"/>
                    <a:pt x="256" y="2280"/>
                    <a:pt x="186" y="2210"/>
                  </a:cubicBezTo>
                  <a:cubicBezTo>
                    <a:pt x="70" y="2002"/>
                    <a:pt x="603" y="1353"/>
                    <a:pt x="905" y="982"/>
                  </a:cubicBezTo>
                  <a:cubicBezTo>
                    <a:pt x="951" y="936"/>
                    <a:pt x="997" y="889"/>
                    <a:pt x="1044" y="843"/>
                  </a:cubicBezTo>
                  <a:cubicBezTo>
                    <a:pt x="1368" y="426"/>
                    <a:pt x="1924" y="125"/>
                    <a:pt x="2063" y="78"/>
                  </a:cubicBezTo>
                  <a:cubicBezTo>
                    <a:pt x="2069" y="77"/>
                    <a:pt x="2074" y="77"/>
                    <a:pt x="2080" y="77"/>
                  </a:cubicBezTo>
                  <a:cubicBezTo>
                    <a:pt x="2206" y="77"/>
                    <a:pt x="2491" y="313"/>
                    <a:pt x="2712" y="866"/>
                  </a:cubicBezTo>
                  <a:cubicBezTo>
                    <a:pt x="2944" y="1422"/>
                    <a:pt x="2689" y="2280"/>
                    <a:pt x="2689" y="2280"/>
                  </a:cubicBezTo>
                  <a:cubicBezTo>
                    <a:pt x="2689" y="2303"/>
                    <a:pt x="2689" y="2326"/>
                    <a:pt x="2712" y="2326"/>
                  </a:cubicBezTo>
                  <a:cubicBezTo>
                    <a:pt x="2735" y="2326"/>
                    <a:pt x="2759" y="2326"/>
                    <a:pt x="2759" y="2303"/>
                  </a:cubicBezTo>
                  <a:cubicBezTo>
                    <a:pt x="2782" y="2257"/>
                    <a:pt x="3014" y="1422"/>
                    <a:pt x="2782" y="843"/>
                  </a:cubicBezTo>
                  <a:cubicBezTo>
                    <a:pt x="2590" y="353"/>
                    <a:pt x="2281" y="0"/>
                    <a:pt x="2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119;p58"/>
            <p:cNvSpPr/>
            <p:nvPr/>
          </p:nvSpPr>
          <p:spPr>
            <a:xfrm>
              <a:off x="2348319" y="1684750"/>
              <a:ext cx="206295" cy="491630"/>
            </a:xfrm>
            <a:custGeom>
              <a:avLst/>
              <a:gdLst/>
              <a:ahLst/>
              <a:cxnLst/>
              <a:rect l="l" t="t" r="r" b="b"/>
              <a:pathLst>
                <a:path w="2481" h="5922" extrusionOk="0">
                  <a:moveTo>
                    <a:pt x="701" y="0"/>
                  </a:moveTo>
                  <a:cubicBezTo>
                    <a:pt x="660" y="0"/>
                    <a:pt x="619" y="4"/>
                    <a:pt x="580" y="12"/>
                  </a:cubicBezTo>
                  <a:cubicBezTo>
                    <a:pt x="1" y="128"/>
                    <a:pt x="418" y="1681"/>
                    <a:pt x="487" y="2052"/>
                  </a:cubicBezTo>
                  <a:cubicBezTo>
                    <a:pt x="719" y="3349"/>
                    <a:pt x="928" y="4624"/>
                    <a:pt x="1113" y="5922"/>
                  </a:cubicBezTo>
                  <a:cubicBezTo>
                    <a:pt x="1507" y="5783"/>
                    <a:pt x="1808" y="5481"/>
                    <a:pt x="2040" y="5111"/>
                  </a:cubicBezTo>
                  <a:cubicBezTo>
                    <a:pt x="2249" y="4763"/>
                    <a:pt x="2364" y="4369"/>
                    <a:pt x="2411" y="3952"/>
                  </a:cubicBezTo>
                  <a:cubicBezTo>
                    <a:pt x="2480" y="3326"/>
                    <a:pt x="2388" y="2631"/>
                    <a:pt x="1994" y="2121"/>
                  </a:cubicBezTo>
                  <a:cubicBezTo>
                    <a:pt x="1901" y="2005"/>
                    <a:pt x="1785" y="1889"/>
                    <a:pt x="1762" y="1727"/>
                  </a:cubicBezTo>
                  <a:cubicBezTo>
                    <a:pt x="1716" y="1542"/>
                    <a:pt x="1831" y="1356"/>
                    <a:pt x="1855" y="1171"/>
                  </a:cubicBezTo>
                  <a:cubicBezTo>
                    <a:pt x="1919" y="676"/>
                    <a:pt x="1243" y="0"/>
                    <a:pt x="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120;p58"/>
            <p:cNvSpPr/>
            <p:nvPr/>
          </p:nvSpPr>
          <p:spPr>
            <a:xfrm>
              <a:off x="1797201" y="2262883"/>
              <a:ext cx="383571" cy="636744"/>
            </a:xfrm>
            <a:custGeom>
              <a:avLst/>
              <a:gdLst/>
              <a:ahLst/>
              <a:cxnLst/>
              <a:rect l="l" t="t" r="r" b="b"/>
              <a:pathLst>
                <a:path w="4613" h="7670" extrusionOk="0">
                  <a:moveTo>
                    <a:pt x="1" y="1"/>
                  </a:moveTo>
                  <a:lnTo>
                    <a:pt x="1" y="4914"/>
                  </a:lnTo>
                  <a:cubicBezTo>
                    <a:pt x="1" y="4914"/>
                    <a:pt x="1326" y="7670"/>
                    <a:pt x="2774" y="7670"/>
                  </a:cubicBezTo>
                  <a:cubicBezTo>
                    <a:pt x="2846" y="7670"/>
                    <a:pt x="2918" y="7663"/>
                    <a:pt x="2990" y="7648"/>
                  </a:cubicBezTo>
                  <a:cubicBezTo>
                    <a:pt x="4543" y="7347"/>
                    <a:pt x="4496" y="5377"/>
                    <a:pt x="4496" y="5377"/>
                  </a:cubicBezTo>
                  <a:lnTo>
                    <a:pt x="4543" y="4103"/>
                  </a:lnTo>
                  <a:lnTo>
                    <a:pt x="4589" y="2921"/>
                  </a:lnTo>
                  <a:lnTo>
                    <a:pt x="4612" y="2249"/>
                  </a:lnTo>
                  <a:lnTo>
                    <a:pt x="1" y="1"/>
                  </a:lnTo>
                  <a:close/>
                </a:path>
              </a:pathLst>
            </a:custGeom>
            <a:solidFill>
              <a:srgbClr val="C24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121;p58"/>
            <p:cNvSpPr/>
            <p:nvPr/>
          </p:nvSpPr>
          <p:spPr>
            <a:xfrm>
              <a:off x="1897397" y="2412979"/>
              <a:ext cx="281463" cy="206714"/>
            </a:xfrm>
            <a:custGeom>
              <a:avLst/>
              <a:gdLst/>
              <a:ahLst/>
              <a:cxnLst/>
              <a:rect l="l" t="t" r="r" b="b"/>
              <a:pathLst>
                <a:path w="3385" h="2490" extrusionOk="0">
                  <a:moveTo>
                    <a:pt x="1" y="0"/>
                  </a:moveTo>
                  <a:cubicBezTo>
                    <a:pt x="209" y="1066"/>
                    <a:pt x="928" y="1901"/>
                    <a:pt x="1901" y="2318"/>
                  </a:cubicBezTo>
                  <a:cubicBezTo>
                    <a:pt x="2155" y="2417"/>
                    <a:pt x="2427" y="2490"/>
                    <a:pt x="2684" y="2490"/>
                  </a:cubicBezTo>
                  <a:cubicBezTo>
                    <a:pt x="2849" y="2490"/>
                    <a:pt x="3008" y="2460"/>
                    <a:pt x="3152" y="2387"/>
                  </a:cubicBezTo>
                  <a:cubicBezTo>
                    <a:pt x="3222" y="2364"/>
                    <a:pt x="3291" y="2341"/>
                    <a:pt x="3338" y="2295"/>
                  </a:cubicBezTo>
                  <a:lnTo>
                    <a:pt x="3384" y="1113"/>
                  </a:lnTo>
                  <a:cubicBezTo>
                    <a:pt x="2179" y="1090"/>
                    <a:pt x="974" y="719"/>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122;p58"/>
            <p:cNvSpPr/>
            <p:nvPr/>
          </p:nvSpPr>
          <p:spPr>
            <a:xfrm>
              <a:off x="1377127" y="1354921"/>
              <a:ext cx="595520" cy="572655"/>
            </a:xfrm>
            <a:custGeom>
              <a:avLst/>
              <a:gdLst/>
              <a:ahLst/>
              <a:cxnLst/>
              <a:rect l="l" t="t" r="r" b="b"/>
              <a:pathLst>
                <a:path w="7162" h="6898" extrusionOk="0">
                  <a:moveTo>
                    <a:pt x="4628" y="1"/>
                  </a:moveTo>
                  <a:cubicBezTo>
                    <a:pt x="4407" y="1"/>
                    <a:pt x="4187" y="45"/>
                    <a:pt x="3986" y="138"/>
                  </a:cubicBezTo>
                  <a:cubicBezTo>
                    <a:pt x="3592" y="323"/>
                    <a:pt x="3245" y="671"/>
                    <a:pt x="2805" y="717"/>
                  </a:cubicBezTo>
                  <a:cubicBezTo>
                    <a:pt x="2758" y="725"/>
                    <a:pt x="2712" y="728"/>
                    <a:pt x="2665" y="728"/>
                  </a:cubicBezTo>
                  <a:cubicBezTo>
                    <a:pt x="2570" y="728"/>
                    <a:pt x="2472" y="717"/>
                    <a:pt x="2364" y="717"/>
                  </a:cubicBezTo>
                  <a:cubicBezTo>
                    <a:pt x="2344" y="717"/>
                    <a:pt x="2324" y="716"/>
                    <a:pt x="2304" y="716"/>
                  </a:cubicBezTo>
                  <a:cubicBezTo>
                    <a:pt x="1605" y="716"/>
                    <a:pt x="892" y="1105"/>
                    <a:pt x="487" y="1691"/>
                  </a:cubicBezTo>
                  <a:cubicBezTo>
                    <a:pt x="93" y="2317"/>
                    <a:pt x="0" y="3128"/>
                    <a:pt x="232" y="3823"/>
                  </a:cubicBezTo>
                  <a:cubicBezTo>
                    <a:pt x="348" y="4171"/>
                    <a:pt x="533" y="4541"/>
                    <a:pt x="441" y="4889"/>
                  </a:cubicBezTo>
                  <a:cubicBezTo>
                    <a:pt x="417" y="5005"/>
                    <a:pt x="371" y="5098"/>
                    <a:pt x="325" y="5190"/>
                  </a:cubicBezTo>
                  <a:cubicBezTo>
                    <a:pt x="209" y="5584"/>
                    <a:pt x="417" y="6001"/>
                    <a:pt x="719" y="6279"/>
                  </a:cubicBezTo>
                  <a:cubicBezTo>
                    <a:pt x="1122" y="6682"/>
                    <a:pt x="1703" y="6898"/>
                    <a:pt x="2280" y="6898"/>
                  </a:cubicBezTo>
                  <a:cubicBezTo>
                    <a:pt x="2633" y="6898"/>
                    <a:pt x="2984" y="6817"/>
                    <a:pt x="3291" y="6650"/>
                  </a:cubicBezTo>
                  <a:lnTo>
                    <a:pt x="3569" y="6859"/>
                  </a:lnTo>
                  <a:cubicBezTo>
                    <a:pt x="5122" y="6303"/>
                    <a:pt x="6397" y="5051"/>
                    <a:pt x="6953" y="3522"/>
                  </a:cubicBezTo>
                  <a:cubicBezTo>
                    <a:pt x="7069" y="3197"/>
                    <a:pt x="7161" y="2850"/>
                    <a:pt x="7138" y="2502"/>
                  </a:cubicBezTo>
                  <a:cubicBezTo>
                    <a:pt x="7138" y="2154"/>
                    <a:pt x="6999" y="1807"/>
                    <a:pt x="6744" y="1552"/>
                  </a:cubicBezTo>
                  <a:cubicBezTo>
                    <a:pt x="6628" y="1459"/>
                    <a:pt x="6513" y="1390"/>
                    <a:pt x="6397" y="1274"/>
                  </a:cubicBezTo>
                  <a:cubicBezTo>
                    <a:pt x="6211" y="1088"/>
                    <a:pt x="6095" y="833"/>
                    <a:pt x="5933" y="625"/>
                  </a:cubicBezTo>
                  <a:cubicBezTo>
                    <a:pt x="5629" y="224"/>
                    <a:pt x="5125" y="1"/>
                    <a:pt x="4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123;p58"/>
            <p:cNvSpPr/>
            <p:nvPr/>
          </p:nvSpPr>
          <p:spPr>
            <a:xfrm>
              <a:off x="1752882" y="1579898"/>
              <a:ext cx="728477" cy="943992"/>
            </a:xfrm>
            <a:custGeom>
              <a:avLst/>
              <a:gdLst/>
              <a:ahLst/>
              <a:cxnLst/>
              <a:rect l="l" t="t" r="r" b="b"/>
              <a:pathLst>
                <a:path w="8761" h="11371" extrusionOk="0">
                  <a:moveTo>
                    <a:pt x="4381" y="1"/>
                  </a:moveTo>
                  <a:cubicBezTo>
                    <a:pt x="1947" y="1"/>
                    <a:pt x="0" y="1970"/>
                    <a:pt x="0" y="4381"/>
                  </a:cubicBezTo>
                  <a:cubicBezTo>
                    <a:pt x="0" y="4890"/>
                    <a:pt x="70" y="5354"/>
                    <a:pt x="232" y="5794"/>
                  </a:cubicBezTo>
                  <a:cubicBezTo>
                    <a:pt x="371" y="6884"/>
                    <a:pt x="626" y="8622"/>
                    <a:pt x="927" y="9780"/>
                  </a:cubicBezTo>
                  <a:cubicBezTo>
                    <a:pt x="1258" y="10976"/>
                    <a:pt x="3274" y="11370"/>
                    <a:pt x="5014" y="11370"/>
                  </a:cubicBezTo>
                  <a:cubicBezTo>
                    <a:pt x="5838" y="11370"/>
                    <a:pt x="6600" y="11282"/>
                    <a:pt x="7092" y="11148"/>
                  </a:cubicBezTo>
                  <a:cubicBezTo>
                    <a:pt x="8204" y="10846"/>
                    <a:pt x="8575" y="7046"/>
                    <a:pt x="8691" y="5122"/>
                  </a:cubicBezTo>
                  <a:cubicBezTo>
                    <a:pt x="8738" y="4890"/>
                    <a:pt x="8761" y="4636"/>
                    <a:pt x="8761" y="4381"/>
                  </a:cubicBezTo>
                  <a:cubicBezTo>
                    <a:pt x="8761" y="1970"/>
                    <a:pt x="6791" y="1"/>
                    <a:pt x="4381" y="1"/>
                  </a:cubicBezTo>
                  <a:close/>
                </a:path>
              </a:pathLst>
            </a:custGeom>
            <a:solidFill>
              <a:srgbClr val="C24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24;p58"/>
            <p:cNvSpPr/>
            <p:nvPr/>
          </p:nvSpPr>
          <p:spPr>
            <a:xfrm>
              <a:off x="1592902" y="2067211"/>
              <a:ext cx="267992" cy="253452"/>
            </a:xfrm>
            <a:custGeom>
              <a:avLst/>
              <a:gdLst/>
              <a:ahLst/>
              <a:cxnLst/>
              <a:rect l="l" t="t" r="r" b="b"/>
              <a:pathLst>
                <a:path w="3223" h="3053" extrusionOk="0">
                  <a:moveTo>
                    <a:pt x="1358" y="1"/>
                  </a:moveTo>
                  <a:cubicBezTo>
                    <a:pt x="1283" y="1"/>
                    <a:pt x="1209" y="6"/>
                    <a:pt x="1137" y="17"/>
                  </a:cubicBezTo>
                  <a:cubicBezTo>
                    <a:pt x="951" y="63"/>
                    <a:pt x="789" y="110"/>
                    <a:pt x="650" y="202"/>
                  </a:cubicBezTo>
                  <a:cubicBezTo>
                    <a:pt x="163" y="504"/>
                    <a:pt x="1" y="1176"/>
                    <a:pt x="186" y="1778"/>
                  </a:cubicBezTo>
                  <a:cubicBezTo>
                    <a:pt x="395" y="2520"/>
                    <a:pt x="1183" y="2983"/>
                    <a:pt x="1971" y="3053"/>
                  </a:cubicBezTo>
                  <a:cubicBezTo>
                    <a:pt x="2133" y="3053"/>
                    <a:pt x="2342" y="3053"/>
                    <a:pt x="2504" y="2983"/>
                  </a:cubicBezTo>
                  <a:cubicBezTo>
                    <a:pt x="3222" y="2705"/>
                    <a:pt x="3153" y="1848"/>
                    <a:pt x="3014" y="1245"/>
                  </a:cubicBezTo>
                  <a:cubicBezTo>
                    <a:pt x="2867" y="490"/>
                    <a:pt x="2074" y="1"/>
                    <a:pt x="1358" y="1"/>
                  </a:cubicBezTo>
                  <a:close/>
                </a:path>
              </a:pathLst>
            </a:custGeom>
            <a:solidFill>
              <a:srgbClr val="C24A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125;p58"/>
            <p:cNvSpPr/>
            <p:nvPr/>
          </p:nvSpPr>
          <p:spPr>
            <a:xfrm>
              <a:off x="1596810" y="1490987"/>
              <a:ext cx="840231" cy="685392"/>
            </a:xfrm>
            <a:custGeom>
              <a:avLst/>
              <a:gdLst/>
              <a:ahLst/>
              <a:cxnLst/>
              <a:rect l="l" t="t" r="r" b="b"/>
              <a:pathLst>
                <a:path w="10105" h="8256" extrusionOk="0">
                  <a:moveTo>
                    <a:pt x="5795" y="0"/>
                  </a:moveTo>
                  <a:cubicBezTo>
                    <a:pt x="5483" y="0"/>
                    <a:pt x="5173" y="25"/>
                    <a:pt x="4867" y="75"/>
                  </a:cubicBezTo>
                  <a:cubicBezTo>
                    <a:pt x="3708" y="284"/>
                    <a:pt x="2642" y="840"/>
                    <a:pt x="1808" y="1674"/>
                  </a:cubicBezTo>
                  <a:cubicBezTo>
                    <a:pt x="1298" y="2184"/>
                    <a:pt x="881" y="2833"/>
                    <a:pt x="788" y="3551"/>
                  </a:cubicBezTo>
                  <a:cubicBezTo>
                    <a:pt x="742" y="3922"/>
                    <a:pt x="765" y="4293"/>
                    <a:pt x="603" y="4617"/>
                  </a:cubicBezTo>
                  <a:cubicBezTo>
                    <a:pt x="510" y="4826"/>
                    <a:pt x="302" y="4988"/>
                    <a:pt x="186" y="5197"/>
                  </a:cubicBezTo>
                  <a:cubicBezTo>
                    <a:pt x="23" y="5498"/>
                    <a:pt x="0" y="5869"/>
                    <a:pt x="70" y="6216"/>
                  </a:cubicBezTo>
                  <a:cubicBezTo>
                    <a:pt x="163" y="6564"/>
                    <a:pt x="325" y="6935"/>
                    <a:pt x="487" y="7236"/>
                  </a:cubicBezTo>
                  <a:cubicBezTo>
                    <a:pt x="626" y="7120"/>
                    <a:pt x="765" y="7051"/>
                    <a:pt x="904" y="7028"/>
                  </a:cubicBezTo>
                  <a:cubicBezTo>
                    <a:pt x="1113" y="6981"/>
                    <a:pt x="1275" y="6981"/>
                    <a:pt x="1484" y="6981"/>
                  </a:cubicBezTo>
                  <a:cubicBezTo>
                    <a:pt x="1715" y="6981"/>
                    <a:pt x="1947" y="7051"/>
                    <a:pt x="2132" y="7190"/>
                  </a:cubicBezTo>
                  <a:cubicBezTo>
                    <a:pt x="2295" y="7537"/>
                    <a:pt x="2411" y="7862"/>
                    <a:pt x="2526" y="8256"/>
                  </a:cubicBezTo>
                  <a:cubicBezTo>
                    <a:pt x="2781" y="8094"/>
                    <a:pt x="2990" y="7862"/>
                    <a:pt x="3059" y="7584"/>
                  </a:cubicBezTo>
                  <a:cubicBezTo>
                    <a:pt x="3338" y="7561"/>
                    <a:pt x="3569" y="7352"/>
                    <a:pt x="3708" y="7097"/>
                  </a:cubicBezTo>
                  <a:cubicBezTo>
                    <a:pt x="3847" y="6865"/>
                    <a:pt x="3871" y="6564"/>
                    <a:pt x="3871" y="6286"/>
                  </a:cubicBezTo>
                  <a:cubicBezTo>
                    <a:pt x="3871" y="5961"/>
                    <a:pt x="3824" y="5614"/>
                    <a:pt x="3917" y="5289"/>
                  </a:cubicBezTo>
                  <a:cubicBezTo>
                    <a:pt x="4014" y="5016"/>
                    <a:pt x="4276" y="4776"/>
                    <a:pt x="4550" y="4776"/>
                  </a:cubicBezTo>
                  <a:cubicBezTo>
                    <a:pt x="4602" y="4776"/>
                    <a:pt x="4654" y="4784"/>
                    <a:pt x="4705" y="4803"/>
                  </a:cubicBezTo>
                  <a:cubicBezTo>
                    <a:pt x="4821" y="4872"/>
                    <a:pt x="4937" y="4965"/>
                    <a:pt x="5052" y="5034"/>
                  </a:cubicBezTo>
                  <a:cubicBezTo>
                    <a:pt x="5149" y="5082"/>
                    <a:pt x="5249" y="5104"/>
                    <a:pt x="5350" y="5104"/>
                  </a:cubicBezTo>
                  <a:cubicBezTo>
                    <a:pt x="5639" y="5104"/>
                    <a:pt x="5930" y="4927"/>
                    <a:pt x="6119" y="4687"/>
                  </a:cubicBezTo>
                  <a:cubicBezTo>
                    <a:pt x="6234" y="4548"/>
                    <a:pt x="6304" y="4362"/>
                    <a:pt x="6373" y="4200"/>
                  </a:cubicBezTo>
                  <a:cubicBezTo>
                    <a:pt x="6489" y="3783"/>
                    <a:pt x="6466" y="3343"/>
                    <a:pt x="6698" y="2995"/>
                  </a:cubicBezTo>
                  <a:cubicBezTo>
                    <a:pt x="6881" y="2745"/>
                    <a:pt x="7184" y="2603"/>
                    <a:pt x="7486" y="2603"/>
                  </a:cubicBezTo>
                  <a:cubicBezTo>
                    <a:pt x="7604" y="2603"/>
                    <a:pt x="7723" y="2625"/>
                    <a:pt x="7834" y="2671"/>
                  </a:cubicBezTo>
                  <a:cubicBezTo>
                    <a:pt x="8065" y="2786"/>
                    <a:pt x="8227" y="2972"/>
                    <a:pt x="8459" y="3134"/>
                  </a:cubicBezTo>
                  <a:cubicBezTo>
                    <a:pt x="8588" y="3220"/>
                    <a:pt x="8752" y="3279"/>
                    <a:pt x="8908" y="3279"/>
                  </a:cubicBezTo>
                  <a:cubicBezTo>
                    <a:pt x="9005" y="3279"/>
                    <a:pt x="9098" y="3257"/>
                    <a:pt x="9178" y="3204"/>
                  </a:cubicBezTo>
                  <a:cubicBezTo>
                    <a:pt x="9270" y="3111"/>
                    <a:pt x="9340" y="2995"/>
                    <a:pt x="9433" y="2879"/>
                  </a:cubicBezTo>
                  <a:cubicBezTo>
                    <a:pt x="9502" y="2786"/>
                    <a:pt x="9618" y="2671"/>
                    <a:pt x="9757" y="2671"/>
                  </a:cubicBezTo>
                  <a:cubicBezTo>
                    <a:pt x="9783" y="2676"/>
                    <a:pt x="9808" y="2678"/>
                    <a:pt x="9833" y="2678"/>
                  </a:cubicBezTo>
                  <a:cubicBezTo>
                    <a:pt x="9877" y="2678"/>
                    <a:pt x="9920" y="2672"/>
                    <a:pt x="9966" y="2672"/>
                  </a:cubicBezTo>
                  <a:cubicBezTo>
                    <a:pt x="10008" y="2672"/>
                    <a:pt x="10053" y="2677"/>
                    <a:pt x="10105" y="2694"/>
                  </a:cubicBezTo>
                  <a:cubicBezTo>
                    <a:pt x="9989" y="1720"/>
                    <a:pt x="9154" y="956"/>
                    <a:pt x="8274" y="538"/>
                  </a:cubicBezTo>
                  <a:cubicBezTo>
                    <a:pt x="7495" y="183"/>
                    <a:pt x="6641" y="0"/>
                    <a:pt x="5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126;p58"/>
            <p:cNvSpPr/>
            <p:nvPr/>
          </p:nvSpPr>
          <p:spPr>
            <a:xfrm>
              <a:off x="1633396" y="2105150"/>
              <a:ext cx="161976" cy="182805"/>
            </a:xfrm>
            <a:custGeom>
              <a:avLst/>
              <a:gdLst/>
              <a:ahLst/>
              <a:cxnLst/>
              <a:rect l="l" t="t" r="r" b="b"/>
              <a:pathLst>
                <a:path w="1948" h="2202" extrusionOk="0">
                  <a:moveTo>
                    <a:pt x="47" y="0"/>
                  </a:moveTo>
                  <a:cubicBezTo>
                    <a:pt x="24" y="0"/>
                    <a:pt x="1" y="24"/>
                    <a:pt x="1" y="47"/>
                  </a:cubicBezTo>
                  <a:cubicBezTo>
                    <a:pt x="1" y="70"/>
                    <a:pt x="24" y="93"/>
                    <a:pt x="24" y="93"/>
                  </a:cubicBezTo>
                  <a:lnTo>
                    <a:pt x="47" y="93"/>
                  </a:lnTo>
                  <a:cubicBezTo>
                    <a:pt x="534" y="93"/>
                    <a:pt x="997" y="302"/>
                    <a:pt x="1298" y="649"/>
                  </a:cubicBezTo>
                  <a:cubicBezTo>
                    <a:pt x="1669" y="1043"/>
                    <a:pt x="1785" y="1669"/>
                    <a:pt x="1878" y="2179"/>
                  </a:cubicBezTo>
                  <a:cubicBezTo>
                    <a:pt x="1878" y="2202"/>
                    <a:pt x="1901" y="2202"/>
                    <a:pt x="1901" y="2202"/>
                  </a:cubicBezTo>
                  <a:cubicBezTo>
                    <a:pt x="1924" y="2202"/>
                    <a:pt x="1947" y="2179"/>
                    <a:pt x="1947" y="2156"/>
                  </a:cubicBezTo>
                  <a:cubicBezTo>
                    <a:pt x="1855" y="1646"/>
                    <a:pt x="1739" y="1020"/>
                    <a:pt x="1368" y="580"/>
                  </a:cubicBezTo>
                  <a:cubicBezTo>
                    <a:pt x="1044" y="232"/>
                    <a:pt x="557" y="0"/>
                    <a:pt x="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127;p58"/>
            <p:cNvSpPr/>
            <p:nvPr/>
          </p:nvSpPr>
          <p:spPr>
            <a:xfrm>
              <a:off x="1654599" y="2197383"/>
              <a:ext cx="138860" cy="86753"/>
            </a:xfrm>
            <a:custGeom>
              <a:avLst/>
              <a:gdLst/>
              <a:ahLst/>
              <a:cxnLst/>
              <a:rect l="l" t="t" r="r" b="b"/>
              <a:pathLst>
                <a:path w="1670" h="1045" extrusionOk="0">
                  <a:moveTo>
                    <a:pt x="82" y="1"/>
                  </a:moveTo>
                  <a:cubicBezTo>
                    <a:pt x="63" y="1"/>
                    <a:pt x="43" y="1"/>
                    <a:pt x="24" y="2"/>
                  </a:cubicBezTo>
                  <a:cubicBezTo>
                    <a:pt x="1" y="2"/>
                    <a:pt x="1" y="25"/>
                    <a:pt x="1" y="25"/>
                  </a:cubicBezTo>
                  <a:cubicBezTo>
                    <a:pt x="1" y="48"/>
                    <a:pt x="24" y="71"/>
                    <a:pt x="24" y="71"/>
                  </a:cubicBezTo>
                  <a:cubicBezTo>
                    <a:pt x="42" y="71"/>
                    <a:pt x="60" y="70"/>
                    <a:pt x="78" y="70"/>
                  </a:cubicBezTo>
                  <a:cubicBezTo>
                    <a:pt x="709" y="70"/>
                    <a:pt x="1329" y="458"/>
                    <a:pt x="1600" y="1021"/>
                  </a:cubicBezTo>
                  <a:cubicBezTo>
                    <a:pt x="1600" y="1045"/>
                    <a:pt x="1623" y="1045"/>
                    <a:pt x="1623" y="1045"/>
                  </a:cubicBezTo>
                  <a:lnTo>
                    <a:pt x="1646" y="1045"/>
                  </a:lnTo>
                  <a:cubicBezTo>
                    <a:pt x="1669" y="1045"/>
                    <a:pt x="1669" y="1021"/>
                    <a:pt x="1669" y="998"/>
                  </a:cubicBezTo>
                  <a:cubicBezTo>
                    <a:pt x="1399" y="390"/>
                    <a:pt x="756" y="1"/>
                    <a:pt x="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128;p58"/>
            <p:cNvSpPr/>
            <p:nvPr/>
          </p:nvSpPr>
          <p:spPr>
            <a:xfrm>
              <a:off x="2020708" y="2028193"/>
              <a:ext cx="77163" cy="77040"/>
            </a:xfrm>
            <a:custGeom>
              <a:avLst/>
              <a:gdLst/>
              <a:ahLst/>
              <a:cxnLst/>
              <a:rect l="l" t="t" r="r" b="b"/>
              <a:pathLst>
                <a:path w="928" h="928" extrusionOk="0">
                  <a:moveTo>
                    <a:pt x="464" y="0"/>
                  </a:moveTo>
                  <a:cubicBezTo>
                    <a:pt x="209" y="0"/>
                    <a:pt x="1" y="209"/>
                    <a:pt x="1" y="464"/>
                  </a:cubicBezTo>
                  <a:cubicBezTo>
                    <a:pt x="1" y="719"/>
                    <a:pt x="209" y="927"/>
                    <a:pt x="464" y="927"/>
                  </a:cubicBezTo>
                  <a:cubicBezTo>
                    <a:pt x="719" y="927"/>
                    <a:pt x="928" y="719"/>
                    <a:pt x="928" y="464"/>
                  </a:cubicBezTo>
                  <a:cubicBezTo>
                    <a:pt x="928" y="209"/>
                    <a:pt x="719" y="0"/>
                    <a:pt x="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129;p58"/>
            <p:cNvSpPr/>
            <p:nvPr/>
          </p:nvSpPr>
          <p:spPr>
            <a:xfrm>
              <a:off x="2323291" y="2028193"/>
              <a:ext cx="77163" cy="77040"/>
            </a:xfrm>
            <a:custGeom>
              <a:avLst/>
              <a:gdLst/>
              <a:ahLst/>
              <a:cxnLst/>
              <a:rect l="l" t="t" r="r" b="b"/>
              <a:pathLst>
                <a:path w="928" h="928" extrusionOk="0">
                  <a:moveTo>
                    <a:pt x="464" y="0"/>
                  </a:moveTo>
                  <a:cubicBezTo>
                    <a:pt x="209" y="0"/>
                    <a:pt x="0" y="209"/>
                    <a:pt x="0" y="464"/>
                  </a:cubicBezTo>
                  <a:cubicBezTo>
                    <a:pt x="0" y="719"/>
                    <a:pt x="209" y="927"/>
                    <a:pt x="464" y="927"/>
                  </a:cubicBezTo>
                  <a:cubicBezTo>
                    <a:pt x="719" y="927"/>
                    <a:pt x="927" y="719"/>
                    <a:pt x="927" y="464"/>
                  </a:cubicBezTo>
                  <a:cubicBezTo>
                    <a:pt x="927" y="209"/>
                    <a:pt x="719" y="0"/>
                    <a:pt x="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130;p58"/>
            <p:cNvSpPr/>
            <p:nvPr/>
          </p:nvSpPr>
          <p:spPr>
            <a:xfrm>
              <a:off x="2153665" y="1985854"/>
              <a:ext cx="135036" cy="229045"/>
            </a:xfrm>
            <a:custGeom>
              <a:avLst/>
              <a:gdLst/>
              <a:ahLst/>
              <a:cxnLst/>
              <a:rect l="l" t="t" r="r" b="b"/>
              <a:pathLst>
                <a:path w="1624" h="2759" extrusionOk="0">
                  <a:moveTo>
                    <a:pt x="1438" y="0"/>
                  </a:moveTo>
                  <a:cubicBezTo>
                    <a:pt x="1438" y="0"/>
                    <a:pt x="1415" y="24"/>
                    <a:pt x="1415" y="47"/>
                  </a:cubicBezTo>
                  <a:lnTo>
                    <a:pt x="1554" y="2503"/>
                  </a:lnTo>
                  <a:cubicBezTo>
                    <a:pt x="1554" y="2550"/>
                    <a:pt x="1554" y="2573"/>
                    <a:pt x="1530" y="2596"/>
                  </a:cubicBezTo>
                  <a:cubicBezTo>
                    <a:pt x="1507" y="2619"/>
                    <a:pt x="1461" y="2619"/>
                    <a:pt x="1415" y="2619"/>
                  </a:cubicBezTo>
                  <a:lnTo>
                    <a:pt x="1368" y="2596"/>
                  </a:lnTo>
                  <a:cubicBezTo>
                    <a:pt x="1337" y="2596"/>
                    <a:pt x="1306" y="2586"/>
                    <a:pt x="1269" y="2586"/>
                  </a:cubicBezTo>
                  <a:cubicBezTo>
                    <a:pt x="1250" y="2586"/>
                    <a:pt x="1229" y="2588"/>
                    <a:pt x="1206" y="2596"/>
                  </a:cubicBezTo>
                  <a:cubicBezTo>
                    <a:pt x="1183" y="2596"/>
                    <a:pt x="1137" y="2619"/>
                    <a:pt x="1113" y="2642"/>
                  </a:cubicBezTo>
                  <a:cubicBezTo>
                    <a:pt x="1113" y="2642"/>
                    <a:pt x="1090" y="2666"/>
                    <a:pt x="1090" y="2666"/>
                  </a:cubicBezTo>
                  <a:cubicBezTo>
                    <a:pt x="1055" y="2683"/>
                    <a:pt x="1023" y="2691"/>
                    <a:pt x="991" y="2691"/>
                  </a:cubicBezTo>
                  <a:cubicBezTo>
                    <a:pt x="941" y="2691"/>
                    <a:pt x="893" y="2671"/>
                    <a:pt x="835" y="2642"/>
                  </a:cubicBezTo>
                  <a:cubicBezTo>
                    <a:pt x="766" y="2619"/>
                    <a:pt x="719" y="2619"/>
                    <a:pt x="650" y="2596"/>
                  </a:cubicBezTo>
                  <a:cubicBezTo>
                    <a:pt x="580" y="2596"/>
                    <a:pt x="511" y="2619"/>
                    <a:pt x="441" y="2619"/>
                  </a:cubicBezTo>
                  <a:lnTo>
                    <a:pt x="395" y="2642"/>
                  </a:lnTo>
                  <a:cubicBezTo>
                    <a:pt x="360" y="2642"/>
                    <a:pt x="320" y="2648"/>
                    <a:pt x="279" y="2648"/>
                  </a:cubicBezTo>
                  <a:cubicBezTo>
                    <a:pt x="238" y="2648"/>
                    <a:pt x="198" y="2642"/>
                    <a:pt x="163" y="2619"/>
                  </a:cubicBezTo>
                  <a:cubicBezTo>
                    <a:pt x="117" y="2619"/>
                    <a:pt x="94" y="2573"/>
                    <a:pt x="70" y="2550"/>
                  </a:cubicBezTo>
                  <a:cubicBezTo>
                    <a:pt x="70" y="2527"/>
                    <a:pt x="70" y="2480"/>
                    <a:pt x="94" y="2457"/>
                  </a:cubicBezTo>
                  <a:cubicBezTo>
                    <a:pt x="94" y="2457"/>
                    <a:pt x="94" y="2411"/>
                    <a:pt x="70" y="2411"/>
                  </a:cubicBezTo>
                  <a:cubicBezTo>
                    <a:pt x="47" y="2411"/>
                    <a:pt x="24" y="2411"/>
                    <a:pt x="24" y="2434"/>
                  </a:cubicBezTo>
                  <a:cubicBezTo>
                    <a:pt x="1" y="2480"/>
                    <a:pt x="1" y="2503"/>
                    <a:pt x="1" y="2573"/>
                  </a:cubicBezTo>
                  <a:cubicBezTo>
                    <a:pt x="24" y="2619"/>
                    <a:pt x="70" y="2666"/>
                    <a:pt x="140" y="2689"/>
                  </a:cubicBezTo>
                  <a:cubicBezTo>
                    <a:pt x="194" y="2716"/>
                    <a:pt x="249" y="2727"/>
                    <a:pt x="303" y="2727"/>
                  </a:cubicBezTo>
                  <a:cubicBezTo>
                    <a:pt x="341" y="2727"/>
                    <a:pt x="380" y="2722"/>
                    <a:pt x="418" y="2712"/>
                  </a:cubicBezTo>
                  <a:lnTo>
                    <a:pt x="464" y="2689"/>
                  </a:lnTo>
                  <a:cubicBezTo>
                    <a:pt x="511" y="2689"/>
                    <a:pt x="580" y="2666"/>
                    <a:pt x="650" y="2666"/>
                  </a:cubicBezTo>
                  <a:cubicBezTo>
                    <a:pt x="696" y="2689"/>
                    <a:pt x="766" y="2712"/>
                    <a:pt x="812" y="2712"/>
                  </a:cubicBezTo>
                  <a:cubicBezTo>
                    <a:pt x="882" y="2735"/>
                    <a:pt x="951" y="2758"/>
                    <a:pt x="997" y="2758"/>
                  </a:cubicBezTo>
                  <a:cubicBezTo>
                    <a:pt x="1044" y="2758"/>
                    <a:pt x="1090" y="2758"/>
                    <a:pt x="1113" y="2735"/>
                  </a:cubicBezTo>
                  <a:cubicBezTo>
                    <a:pt x="1137" y="2735"/>
                    <a:pt x="1160" y="2712"/>
                    <a:pt x="1160" y="2689"/>
                  </a:cubicBezTo>
                  <a:cubicBezTo>
                    <a:pt x="1183" y="2689"/>
                    <a:pt x="1206" y="2666"/>
                    <a:pt x="1229" y="2666"/>
                  </a:cubicBezTo>
                  <a:cubicBezTo>
                    <a:pt x="1237" y="2658"/>
                    <a:pt x="1247" y="2655"/>
                    <a:pt x="1259" y="2655"/>
                  </a:cubicBezTo>
                  <a:cubicBezTo>
                    <a:pt x="1283" y="2655"/>
                    <a:pt x="1314" y="2666"/>
                    <a:pt x="1345" y="2666"/>
                  </a:cubicBezTo>
                  <a:lnTo>
                    <a:pt x="1391" y="2689"/>
                  </a:lnTo>
                  <a:cubicBezTo>
                    <a:pt x="1415" y="2695"/>
                    <a:pt x="1436" y="2697"/>
                    <a:pt x="1457" y="2697"/>
                  </a:cubicBezTo>
                  <a:cubicBezTo>
                    <a:pt x="1517" y="2697"/>
                    <a:pt x="1565" y="2671"/>
                    <a:pt x="1600" y="2619"/>
                  </a:cubicBezTo>
                  <a:cubicBezTo>
                    <a:pt x="1623" y="2596"/>
                    <a:pt x="1623" y="2550"/>
                    <a:pt x="1623" y="2503"/>
                  </a:cubicBezTo>
                  <a:lnTo>
                    <a:pt x="1484" y="47"/>
                  </a:lnTo>
                  <a:cubicBezTo>
                    <a:pt x="1484" y="24"/>
                    <a:pt x="1461" y="0"/>
                    <a:pt x="1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131;p58"/>
            <p:cNvSpPr/>
            <p:nvPr/>
          </p:nvSpPr>
          <p:spPr>
            <a:xfrm>
              <a:off x="1987947" y="1941523"/>
              <a:ext cx="148922" cy="42505"/>
            </a:xfrm>
            <a:custGeom>
              <a:avLst/>
              <a:gdLst/>
              <a:ahLst/>
              <a:cxnLst/>
              <a:rect l="l" t="t" r="r" b="b"/>
              <a:pathLst>
                <a:path w="1791" h="512" extrusionOk="0">
                  <a:moveTo>
                    <a:pt x="932" y="0"/>
                  </a:moveTo>
                  <a:cubicBezTo>
                    <a:pt x="922" y="0"/>
                    <a:pt x="913" y="1"/>
                    <a:pt x="905" y="1"/>
                  </a:cubicBezTo>
                  <a:cubicBezTo>
                    <a:pt x="627" y="1"/>
                    <a:pt x="233" y="187"/>
                    <a:pt x="47" y="349"/>
                  </a:cubicBezTo>
                  <a:cubicBezTo>
                    <a:pt x="24" y="372"/>
                    <a:pt x="1" y="395"/>
                    <a:pt x="1" y="419"/>
                  </a:cubicBezTo>
                  <a:cubicBezTo>
                    <a:pt x="1" y="488"/>
                    <a:pt x="94" y="511"/>
                    <a:pt x="186" y="511"/>
                  </a:cubicBezTo>
                  <a:cubicBezTo>
                    <a:pt x="580" y="511"/>
                    <a:pt x="974" y="465"/>
                    <a:pt x="1345" y="372"/>
                  </a:cubicBezTo>
                  <a:cubicBezTo>
                    <a:pt x="1790" y="261"/>
                    <a:pt x="1167"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132;p58"/>
            <p:cNvSpPr/>
            <p:nvPr/>
          </p:nvSpPr>
          <p:spPr>
            <a:xfrm>
              <a:off x="2295935" y="1951070"/>
              <a:ext cx="148838" cy="42588"/>
            </a:xfrm>
            <a:custGeom>
              <a:avLst/>
              <a:gdLst/>
              <a:ahLst/>
              <a:cxnLst/>
              <a:rect l="l" t="t" r="r" b="b"/>
              <a:pathLst>
                <a:path w="1790" h="513" extrusionOk="0">
                  <a:moveTo>
                    <a:pt x="859" y="1"/>
                  </a:moveTo>
                  <a:cubicBezTo>
                    <a:pt x="624" y="1"/>
                    <a:pt x="0" y="262"/>
                    <a:pt x="445" y="373"/>
                  </a:cubicBezTo>
                  <a:cubicBezTo>
                    <a:pt x="816" y="466"/>
                    <a:pt x="1210" y="512"/>
                    <a:pt x="1604" y="512"/>
                  </a:cubicBezTo>
                  <a:cubicBezTo>
                    <a:pt x="1697" y="489"/>
                    <a:pt x="1789" y="489"/>
                    <a:pt x="1789" y="419"/>
                  </a:cubicBezTo>
                  <a:cubicBezTo>
                    <a:pt x="1789" y="396"/>
                    <a:pt x="1766" y="373"/>
                    <a:pt x="1743" y="350"/>
                  </a:cubicBezTo>
                  <a:cubicBezTo>
                    <a:pt x="1558" y="188"/>
                    <a:pt x="1164" y="2"/>
                    <a:pt x="886" y="2"/>
                  </a:cubicBezTo>
                  <a:cubicBezTo>
                    <a:pt x="877" y="1"/>
                    <a:pt x="868" y="1"/>
                    <a:pt x="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133;p58"/>
            <p:cNvSpPr/>
            <p:nvPr/>
          </p:nvSpPr>
          <p:spPr>
            <a:xfrm>
              <a:off x="2147928" y="2243125"/>
              <a:ext cx="133040" cy="58361"/>
            </a:xfrm>
            <a:custGeom>
              <a:avLst/>
              <a:gdLst/>
              <a:ahLst/>
              <a:cxnLst/>
              <a:rect l="l" t="t" r="r" b="b"/>
              <a:pathLst>
                <a:path w="1600" h="703" extrusionOk="0">
                  <a:moveTo>
                    <a:pt x="894" y="0"/>
                  </a:moveTo>
                  <a:cubicBezTo>
                    <a:pt x="760" y="0"/>
                    <a:pt x="625" y="36"/>
                    <a:pt x="510" y="100"/>
                  </a:cubicBezTo>
                  <a:cubicBezTo>
                    <a:pt x="302" y="216"/>
                    <a:pt x="116" y="401"/>
                    <a:pt x="0" y="609"/>
                  </a:cubicBezTo>
                  <a:cubicBezTo>
                    <a:pt x="232" y="679"/>
                    <a:pt x="504" y="702"/>
                    <a:pt x="780" y="702"/>
                  </a:cubicBezTo>
                  <a:cubicBezTo>
                    <a:pt x="1055" y="702"/>
                    <a:pt x="1333" y="679"/>
                    <a:pt x="1576" y="656"/>
                  </a:cubicBezTo>
                  <a:cubicBezTo>
                    <a:pt x="1599" y="401"/>
                    <a:pt x="1437" y="169"/>
                    <a:pt x="1206" y="76"/>
                  </a:cubicBezTo>
                  <a:cubicBezTo>
                    <a:pt x="1112" y="24"/>
                    <a:pt x="1003" y="0"/>
                    <a:pt x="894" y="0"/>
                  </a:cubicBezTo>
                  <a:close/>
                </a:path>
              </a:pathLst>
            </a:custGeom>
            <a:solidFill>
              <a:srgbClr val="F3D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134;p58"/>
            <p:cNvSpPr/>
            <p:nvPr/>
          </p:nvSpPr>
          <p:spPr>
            <a:xfrm>
              <a:off x="1743237" y="2280234"/>
              <a:ext cx="67518" cy="67410"/>
            </a:xfrm>
            <a:custGeom>
              <a:avLst/>
              <a:gdLst/>
              <a:ahLst/>
              <a:cxnLst/>
              <a:rect l="l" t="t" r="r" b="b"/>
              <a:pathLst>
                <a:path w="812" h="812" extrusionOk="0">
                  <a:moveTo>
                    <a:pt x="418" y="0"/>
                  </a:moveTo>
                  <a:cubicBezTo>
                    <a:pt x="186" y="0"/>
                    <a:pt x="1" y="162"/>
                    <a:pt x="1" y="394"/>
                  </a:cubicBezTo>
                  <a:cubicBezTo>
                    <a:pt x="1" y="626"/>
                    <a:pt x="186" y="811"/>
                    <a:pt x="418" y="811"/>
                  </a:cubicBezTo>
                  <a:cubicBezTo>
                    <a:pt x="650" y="811"/>
                    <a:pt x="812" y="626"/>
                    <a:pt x="812" y="394"/>
                  </a:cubicBezTo>
                  <a:cubicBezTo>
                    <a:pt x="812" y="186"/>
                    <a:pt x="650" y="0"/>
                    <a:pt x="418" y="0"/>
                  </a:cubicBezTo>
                  <a:close/>
                </a:path>
              </a:pathLst>
            </a:custGeom>
            <a:solidFill>
              <a:srgbClr val="F3DB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135;p58"/>
            <p:cNvSpPr/>
            <p:nvPr/>
          </p:nvSpPr>
          <p:spPr>
            <a:xfrm>
              <a:off x="3146144" y="1478368"/>
              <a:ext cx="585875" cy="763761"/>
            </a:xfrm>
            <a:custGeom>
              <a:avLst/>
              <a:gdLst/>
              <a:ahLst/>
              <a:cxnLst/>
              <a:rect l="l" t="t" r="r" b="b"/>
              <a:pathLst>
                <a:path w="7046" h="9200" extrusionOk="0">
                  <a:moveTo>
                    <a:pt x="1211" y="1"/>
                  </a:moveTo>
                  <a:cubicBezTo>
                    <a:pt x="797" y="1"/>
                    <a:pt x="436" y="196"/>
                    <a:pt x="278" y="737"/>
                  </a:cubicBezTo>
                  <a:cubicBezTo>
                    <a:pt x="0" y="1664"/>
                    <a:pt x="440" y="2707"/>
                    <a:pt x="834" y="3541"/>
                  </a:cubicBezTo>
                  <a:cubicBezTo>
                    <a:pt x="1275" y="4514"/>
                    <a:pt x="1877" y="5488"/>
                    <a:pt x="2434" y="6415"/>
                  </a:cubicBezTo>
                  <a:cubicBezTo>
                    <a:pt x="2781" y="6971"/>
                    <a:pt x="3129" y="7550"/>
                    <a:pt x="3546" y="8060"/>
                  </a:cubicBezTo>
                  <a:cubicBezTo>
                    <a:pt x="3917" y="8501"/>
                    <a:pt x="4450" y="9149"/>
                    <a:pt x="5076" y="9196"/>
                  </a:cubicBezTo>
                  <a:cubicBezTo>
                    <a:pt x="5102" y="9198"/>
                    <a:pt x="5128" y="9200"/>
                    <a:pt x="5154" y="9200"/>
                  </a:cubicBezTo>
                  <a:cubicBezTo>
                    <a:pt x="5586" y="9200"/>
                    <a:pt x="5967" y="8848"/>
                    <a:pt x="6142" y="8454"/>
                  </a:cubicBezTo>
                  <a:cubicBezTo>
                    <a:pt x="7045" y="6484"/>
                    <a:pt x="5655" y="4005"/>
                    <a:pt x="4519" y="2429"/>
                  </a:cubicBezTo>
                  <a:cubicBezTo>
                    <a:pt x="3917" y="1571"/>
                    <a:pt x="3129" y="760"/>
                    <a:pt x="2179" y="273"/>
                  </a:cubicBezTo>
                  <a:cubicBezTo>
                    <a:pt x="1869" y="113"/>
                    <a:pt x="1524" y="1"/>
                    <a:pt x="1211" y="1"/>
                  </a:cubicBezTo>
                  <a:close/>
                </a:path>
              </a:pathLst>
            </a:custGeom>
            <a:solidFill>
              <a:srgbClr val="4768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136;p58"/>
            <p:cNvSpPr/>
            <p:nvPr/>
          </p:nvSpPr>
          <p:spPr>
            <a:xfrm>
              <a:off x="2573822" y="1606796"/>
              <a:ext cx="959717" cy="879404"/>
            </a:xfrm>
            <a:custGeom>
              <a:avLst/>
              <a:gdLst/>
              <a:ahLst/>
              <a:cxnLst/>
              <a:rect l="l" t="t" r="r" b="b"/>
              <a:pathLst>
                <a:path w="11542" h="10593" extrusionOk="0">
                  <a:moveTo>
                    <a:pt x="7347" y="1"/>
                  </a:moveTo>
                  <a:cubicBezTo>
                    <a:pt x="7347" y="1"/>
                    <a:pt x="5609" y="2249"/>
                    <a:pt x="4009" y="3964"/>
                  </a:cubicBezTo>
                  <a:cubicBezTo>
                    <a:pt x="2691" y="5348"/>
                    <a:pt x="999" y="6898"/>
                    <a:pt x="332" y="6898"/>
                  </a:cubicBezTo>
                  <a:cubicBezTo>
                    <a:pt x="296" y="6898"/>
                    <a:pt x="262" y="6894"/>
                    <a:pt x="232" y="6884"/>
                  </a:cubicBezTo>
                  <a:cubicBezTo>
                    <a:pt x="232" y="6884"/>
                    <a:pt x="231" y="6884"/>
                    <a:pt x="231" y="6884"/>
                  </a:cubicBezTo>
                  <a:cubicBezTo>
                    <a:pt x="161" y="6884"/>
                    <a:pt x="0" y="9920"/>
                    <a:pt x="0" y="9920"/>
                  </a:cubicBezTo>
                  <a:lnTo>
                    <a:pt x="2967" y="10592"/>
                  </a:lnTo>
                  <a:cubicBezTo>
                    <a:pt x="3801" y="10013"/>
                    <a:pt x="4936" y="9271"/>
                    <a:pt x="5794" y="8761"/>
                  </a:cubicBezTo>
                  <a:cubicBezTo>
                    <a:pt x="7347" y="7811"/>
                    <a:pt x="11541" y="7185"/>
                    <a:pt x="11541" y="7185"/>
                  </a:cubicBezTo>
                  <a:cubicBezTo>
                    <a:pt x="11541" y="7185"/>
                    <a:pt x="10591" y="6351"/>
                    <a:pt x="9177" y="4219"/>
                  </a:cubicBezTo>
                  <a:cubicBezTo>
                    <a:pt x="7764" y="2110"/>
                    <a:pt x="7347" y="1"/>
                    <a:pt x="7347" y="1"/>
                  </a:cubicBez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137;p58"/>
            <p:cNvSpPr/>
            <p:nvPr/>
          </p:nvSpPr>
          <p:spPr>
            <a:xfrm>
              <a:off x="2408104" y="2176296"/>
              <a:ext cx="412424" cy="381382"/>
            </a:xfrm>
            <a:custGeom>
              <a:avLst/>
              <a:gdLst/>
              <a:ahLst/>
              <a:cxnLst/>
              <a:rect l="l" t="t" r="r" b="b"/>
              <a:pathLst>
                <a:path w="4960" h="4594" extrusionOk="0">
                  <a:moveTo>
                    <a:pt x="2225" y="1"/>
                  </a:moveTo>
                  <a:cubicBezTo>
                    <a:pt x="2132" y="70"/>
                    <a:pt x="2063" y="94"/>
                    <a:pt x="2063" y="94"/>
                  </a:cubicBezTo>
                  <a:cubicBezTo>
                    <a:pt x="1136" y="534"/>
                    <a:pt x="0" y="1924"/>
                    <a:pt x="1066" y="3477"/>
                  </a:cubicBezTo>
                  <a:cubicBezTo>
                    <a:pt x="1689" y="4412"/>
                    <a:pt x="2581" y="4594"/>
                    <a:pt x="3180" y="4594"/>
                  </a:cubicBezTo>
                  <a:cubicBezTo>
                    <a:pt x="3561" y="4594"/>
                    <a:pt x="3824" y="4520"/>
                    <a:pt x="3824" y="4520"/>
                  </a:cubicBezTo>
                  <a:cubicBezTo>
                    <a:pt x="3824" y="4520"/>
                    <a:pt x="4287" y="4172"/>
                    <a:pt x="4960" y="3732"/>
                  </a:cubicBezTo>
                  <a:cubicBezTo>
                    <a:pt x="4172" y="3384"/>
                    <a:pt x="3453" y="2898"/>
                    <a:pt x="2920" y="2226"/>
                  </a:cubicBezTo>
                  <a:cubicBezTo>
                    <a:pt x="2433" y="1600"/>
                    <a:pt x="2155" y="812"/>
                    <a:pt x="2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138;p58"/>
            <p:cNvSpPr/>
            <p:nvPr/>
          </p:nvSpPr>
          <p:spPr>
            <a:xfrm>
              <a:off x="3146144" y="1478368"/>
              <a:ext cx="585875" cy="763761"/>
            </a:xfrm>
            <a:custGeom>
              <a:avLst/>
              <a:gdLst/>
              <a:ahLst/>
              <a:cxnLst/>
              <a:rect l="l" t="t" r="r" b="b"/>
              <a:pathLst>
                <a:path w="7046" h="9200" extrusionOk="0">
                  <a:moveTo>
                    <a:pt x="1206" y="1"/>
                  </a:moveTo>
                  <a:cubicBezTo>
                    <a:pt x="797" y="1"/>
                    <a:pt x="436" y="196"/>
                    <a:pt x="278" y="737"/>
                  </a:cubicBezTo>
                  <a:cubicBezTo>
                    <a:pt x="0" y="1664"/>
                    <a:pt x="417" y="2707"/>
                    <a:pt x="811" y="3541"/>
                  </a:cubicBezTo>
                  <a:cubicBezTo>
                    <a:pt x="904" y="3750"/>
                    <a:pt x="1020" y="3935"/>
                    <a:pt x="1113" y="4144"/>
                  </a:cubicBezTo>
                  <a:cubicBezTo>
                    <a:pt x="1113" y="4144"/>
                    <a:pt x="2410" y="4306"/>
                    <a:pt x="2851" y="5047"/>
                  </a:cubicBezTo>
                  <a:cubicBezTo>
                    <a:pt x="2967" y="5210"/>
                    <a:pt x="2758" y="6901"/>
                    <a:pt x="2758" y="6901"/>
                  </a:cubicBezTo>
                  <a:cubicBezTo>
                    <a:pt x="2990" y="7295"/>
                    <a:pt x="3245" y="7689"/>
                    <a:pt x="3546" y="8060"/>
                  </a:cubicBezTo>
                  <a:cubicBezTo>
                    <a:pt x="3917" y="8501"/>
                    <a:pt x="4450" y="9149"/>
                    <a:pt x="5076" y="9196"/>
                  </a:cubicBezTo>
                  <a:cubicBezTo>
                    <a:pt x="5102" y="9198"/>
                    <a:pt x="5128" y="9200"/>
                    <a:pt x="5154" y="9200"/>
                  </a:cubicBezTo>
                  <a:cubicBezTo>
                    <a:pt x="5586" y="9200"/>
                    <a:pt x="5967" y="8848"/>
                    <a:pt x="6142" y="8454"/>
                  </a:cubicBezTo>
                  <a:cubicBezTo>
                    <a:pt x="7045" y="6484"/>
                    <a:pt x="5655" y="4005"/>
                    <a:pt x="4519" y="2429"/>
                  </a:cubicBezTo>
                  <a:cubicBezTo>
                    <a:pt x="3894" y="1571"/>
                    <a:pt x="3106" y="760"/>
                    <a:pt x="2155" y="273"/>
                  </a:cubicBezTo>
                  <a:cubicBezTo>
                    <a:pt x="1856" y="113"/>
                    <a:pt x="1517" y="1"/>
                    <a:pt x="120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139;p58"/>
            <p:cNvSpPr/>
            <p:nvPr/>
          </p:nvSpPr>
          <p:spPr>
            <a:xfrm>
              <a:off x="3238606" y="1759714"/>
              <a:ext cx="264084" cy="291640"/>
            </a:xfrm>
            <a:custGeom>
              <a:avLst/>
              <a:gdLst/>
              <a:ahLst/>
              <a:cxnLst/>
              <a:rect l="l" t="t" r="r" b="b"/>
              <a:pathLst>
                <a:path w="3176" h="3513" extrusionOk="0">
                  <a:moveTo>
                    <a:pt x="2147" y="1"/>
                  </a:moveTo>
                  <a:cubicBezTo>
                    <a:pt x="2081" y="1"/>
                    <a:pt x="2013" y="12"/>
                    <a:pt x="1947" y="36"/>
                  </a:cubicBezTo>
                  <a:lnTo>
                    <a:pt x="1" y="755"/>
                  </a:lnTo>
                  <a:cubicBezTo>
                    <a:pt x="418" y="1519"/>
                    <a:pt x="881" y="2284"/>
                    <a:pt x="1322" y="3026"/>
                  </a:cubicBezTo>
                  <a:cubicBezTo>
                    <a:pt x="1437" y="3188"/>
                    <a:pt x="1530" y="3350"/>
                    <a:pt x="1646" y="3512"/>
                  </a:cubicBezTo>
                  <a:lnTo>
                    <a:pt x="3037" y="1543"/>
                  </a:lnTo>
                  <a:cubicBezTo>
                    <a:pt x="3176" y="1334"/>
                    <a:pt x="3176" y="1056"/>
                    <a:pt x="3037" y="870"/>
                  </a:cubicBezTo>
                  <a:lnTo>
                    <a:pt x="2643" y="268"/>
                  </a:lnTo>
                  <a:cubicBezTo>
                    <a:pt x="2522" y="96"/>
                    <a:pt x="2338" y="1"/>
                    <a:pt x="21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140;p58"/>
            <p:cNvSpPr/>
            <p:nvPr/>
          </p:nvSpPr>
          <p:spPr>
            <a:xfrm>
              <a:off x="3402412" y="1742032"/>
              <a:ext cx="119570" cy="140051"/>
            </a:xfrm>
            <a:custGeom>
              <a:avLst/>
              <a:gdLst/>
              <a:ahLst/>
              <a:cxnLst/>
              <a:rect l="l" t="t" r="r" b="b"/>
              <a:pathLst>
                <a:path w="1438" h="1687" extrusionOk="0">
                  <a:moveTo>
                    <a:pt x="224" y="0"/>
                  </a:moveTo>
                  <a:cubicBezTo>
                    <a:pt x="215" y="0"/>
                    <a:pt x="209" y="6"/>
                    <a:pt x="209" y="17"/>
                  </a:cubicBezTo>
                  <a:cubicBezTo>
                    <a:pt x="70" y="133"/>
                    <a:pt x="0" y="342"/>
                    <a:pt x="24" y="574"/>
                  </a:cubicBezTo>
                  <a:cubicBezTo>
                    <a:pt x="70" y="991"/>
                    <a:pt x="348" y="1362"/>
                    <a:pt x="765" y="1570"/>
                  </a:cubicBezTo>
                  <a:cubicBezTo>
                    <a:pt x="881" y="1616"/>
                    <a:pt x="1043" y="1686"/>
                    <a:pt x="1206" y="1686"/>
                  </a:cubicBezTo>
                  <a:cubicBezTo>
                    <a:pt x="1275" y="1686"/>
                    <a:pt x="1345" y="1663"/>
                    <a:pt x="1391" y="1640"/>
                  </a:cubicBezTo>
                  <a:cubicBezTo>
                    <a:pt x="1414" y="1640"/>
                    <a:pt x="1437" y="1616"/>
                    <a:pt x="1414" y="1593"/>
                  </a:cubicBezTo>
                  <a:cubicBezTo>
                    <a:pt x="1414" y="1570"/>
                    <a:pt x="1391" y="1570"/>
                    <a:pt x="1368" y="1570"/>
                  </a:cubicBezTo>
                  <a:cubicBezTo>
                    <a:pt x="1313" y="1590"/>
                    <a:pt x="1255" y="1599"/>
                    <a:pt x="1196" y="1599"/>
                  </a:cubicBezTo>
                  <a:cubicBezTo>
                    <a:pt x="1055" y="1599"/>
                    <a:pt x="910" y="1550"/>
                    <a:pt x="812" y="1501"/>
                  </a:cubicBezTo>
                  <a:cubicBezTo>
                    <a:pt x="394" y="1292"/>
                    <a:pt x="139" y="944"/>
                    <a:pt x="93" y="574"/>
                  </a:cubicBezTo>
                  <a:cubicBezTo>
                    <a:pt x="70" y="365"/>
                    <a:pt x="139" y="180"/>
                    <a:pt x="255" y="64"/>
                  </a:cubicBezTo>
                  <a:cubicBezTo>
                    <a:pt x="255" y="64"/>
                    <a:pt x="255" y="41"/>
                    <a:pt x="255" y="17"/>
                  </a:cubicBezTo>
                  <a:cubicBezTo>
                    <a:pt x="244" y="6"/>
                    <a:pt x="232"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141;p58"/>
            <p:cNvSpPr/>
            <p:nvPr/>
          </p:nvSpPr>
          <p:spPr>
            <a:xfrm>
              <a:off x="2390726" y="2634221"/>
              <a:ext cx="96454" cy="96300"/>
            </a:xfrm>
            <a:custGeom>
              <a:avLst/>
              <a:gdLst/>
              <a:ahLst/>
              <a:cxnLst/>
              <a:rect l="l" t="t" r="r" b="b"/>
              <a:pathLst>
                <a:path w="1160" h="1160" extrusionOk="0">
                  <a:moveTo>
                    <a:pt x="580" y="0"/>
                  </a:moveTo>
                  <a:cubicBezTo>
                    <a:pt x="255" y="0"/>
                    <a:pt x="0" y="255"/>
                    <a:pt x="0" y="580"/>
                  </a:cubicBezTo>
                  <a:cubicBezTo>
                    <a:pt x="0" y="904"/>
                    <a:pt x="255" y="1159"/>
                    <a:pt x="580" y="1159"/>
                  </a:cubicBezTo>
                  <a:cubicBezTo>
                    <a:pt x="904" y="1159"/>
                    <a:pt x="1159" y="904"/>
                    <a:pt x="1159" y="580"/>
                  </a:cubicBezTo>
                  <a:cubicBezTo>
                    <a:pt x="1159" y="255"/>
                    <a:pt x="904" y="0"/>
                    <a:pt x="5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142;p58"/>
            <p:cNvSpPr/>
            <p:nvPr/>
          </p:nvSpPr>
          <p:spPr>
            <a:xfrm flipH="1">
              <a:off x="1144046" y="3325011"/>
              <a:ext cx="299877" cy="331967"/>
            </a:xfrm>
            <a:custGeom>
              <a:avLst/>
              <a:gdLst/>
              <a:ahLst/>
              <a:cxnLst/>
              <a:rect l="l" t="t" r="r" b="b"/>
              <a:pathLst>
                <a:path w="5841" h="6467" extrusionOk="0">
                  <a:moveTo>
                    <a:pt x="2781" y="1"/>
                  </a:moveTo>
                  <a:lnTo>
                    <a:pt x="2503" y="2897"/>
                  </a:lnTo>
                  <a:lnTo>
                    <a:pt x="0" y="3384"/>
                  </a:lnTo>
                  <a:lnTo>
                    <a:pt x="2016" y="3987"/>
                  </a:lnTo>
                  <a:lnTo>
                    <a:pt x="1599" y="6466"/>
                  </a:lnTo>
                  <a:lnTo>
                    <a:pt x="2943" y="4172"/>
                  </a:lnTo>
                  <a:lnTo>
                    <a:pt x="4450" y="6304"/>
                  </a:lnTo>
                  <a:lnTo>
                    <a:pt x="3731" y="3871"/>
                  </a:lnTo>
                  <a:lnTo>
                    <a:pt x="5840" y="2828"/>
                  </a:lnTo>
                  <a:lnTo>
                    <a:pt x="3384" y="2897"/>
                  </a:lnTo>
                  <a:lnTo>
                    <a:pt x="27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143;p58"/>
            <p:cNvSpPr/>
            <p:nvPr/>
          </p:nvSpPr>
          <p:spPr>
            <a:xfrm>
              <a:off x="2604562" y="3148034"/>
              <a:ext cx="9211" cy="213215"/>
            </a:xfrm>
            <a:custGeom>
              <a:avLst/>
              <a:gdLst/>
              <a:ahLst/>
              <a:cxnLst/>
              <a:rect l="l" t="t" r="r" b="b"/>
              <a:pathLst>
                <a:path w="47" h="1088" extrusionOk="0">
                  <a:moveTo>
                    <a:pt x="19" y="0"/>
                  </a:moveTo>
                  <a:cubicBezTo>
                    <a:pt x="10" y="0"/>
                    <a:pt x="0" y="10"/>
                    <a:pt x="0" y="19"/>
                  </a:cubicBezTo>
                  <a:lnTo>
                    <a:pt x="0" y="1060"/>
                  </a:lnTo>
                  <a:cubicBezTo>
                    <a:pt x="0" y="1078"/>
                    <a:pt x="10" y="1087"/>
                    <a:pt x="19" y="1087"/>
                  </a:cubicBezTo>
                  <a:cubicBezTo>
                    <a:pt x="37" y="1087"/>
                    <a:pt x="47" y="1078"/>
                    <a:pt x="47" y="1060"/>
                  </a:cubicBezTo>
                  <a:lnTo>
                    <a:pt x="47" y="19"/>
                  </a:lnTo>
                  <a:cubicBezTo>
                    <a:pt x="47" y="10"/>
                    <a:pt x="37" y="0"/>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44;p58"/>
            <p:cNvSpPr/>
            <p:nvPr/>
          </p:nvSpPr>
          <p:spPr>
            <a:xfrm>
              <a:off x="2502464" y="3249936"/>
              <a:ext cx="213215" cy="9407"/>
            </a:xfrm>
            <a:custGeom>
              <a:avLst/>
              <a:gdLst/>
              <a:ahLst/>
              <a:cxnLst/>
              <a:rect l="l" t="t" r="r" b="b"/>
              <a:pathLst>
                <a:path w="1088" h="48" extrusionOk="0">
                  <a:moveTo>
                    <a:pt x="20" y="1"/>
                  </a:moveTo>
                  <a:cubicBezTo>
                    <a:pt x="10" y="1"/>
                    <a:pt x="1" y="10"/>
                    <a:pt x="1" y="19"/>
                  </a:cubicBezTo>
                  <a:cubicBezTo>
                    <a:pt x="1" y="38"/>
                    <a:pt x="10" y="47"/>
                    <a:pt x="20" y="47"/>
                  </a:cubicBezTo>
                  <a:lnTo>
                    <a:pt x="1060" y="47"/>
                  </a:lnTo>
                  <a:cubicBezTo>
                    <a:pt x="1079" y="47"/>
                    <a:pt x="1088" y="38"/>
                    <a:pt x="1088" y="19"/>
                  </a:cubicBezTo>
                  <a:cubicBezTo>
                    <a:pt x="1088" y="10"/>
                    <a:pt x="1079" y="1"/>
                    <a:pt x="1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45;p58"/>
            <p:cNvSpPr/>
            <p:nvPr/>
          </p:nvSpPr>
          <p:spPr>
            <a:xfrm>
              <a:off x="2558902" y="3199377"/>
              <a:ext cx="96809" cy="108959"/>
            </a:xfrm>
            <a:custGeom>
              <a:avLst/>
              <a:gdLst/>
              <a:ahLst/>
              <a:cxnLst/>
              <a:rect l="l" t="t" r="r" b="b"/>
              <a:pathLst>
                <a:path w="494" h="556" extrusionOk="0">
                  <a:moveTo>
                    <a:pt x="29" y="1"/>
                  </a:moveTo>
                  <a:cubicBezTo>
                    <a:pt x="22" y="1"/>
                    <a:pt x="15" y="3"/>
                    <a:pt x="10" y="8"/>
                  </a:cubicBezTo>
                  <a:cubicBezTo>
                    <a:pt x="1" y="17"/>
                    <a:pt x="1" y="36"/>
                    <a:pt x="10" y="45"/>
                  </a:cubicBezTo>
                  <a:lnTo>
                    <a:pt x="447" y="547"/>
                  </a:lnTo>
                  <a:cubicBezTo>
                    <a:pt x="447" y="556"/>
                    <a:pt x="456" y="556"/>
                    <a:pt x="465" y="556"/>
                  </a:cubicBezTo>
                  <a:cubicBezTo>
                    <a:pt x="465" y="556"/>
                    <a:pt x="475" y="556"/>
                    <a:pt x="475" y="547"/>
                  </a:cubicBezTo>
                  <a:cubicBezTo>
                    <a:pt x="493" y="537"/>
                    <a:pt x="493" y="528"/>
                    <a:pt x="484" y="519"/>
                  </a:cubicBezTo>
                  <a:lnTo>
                    <a:pt x="47" y="8"/>
                  </a:lnTo>
                  <a:cubicBezTo>
                    <a:pt x="43" y="3"/>
                    <a:pt x="36"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46;p58"/>
            <p:cNvSpPr/>
            <p:nvPr/>
          </p:nvSpPr>
          <p:spPr>
            <a:xfrm>
              <a:off x="2555374" y="3201533"/>
              <a:ext cx="102100" cy="105040"/>
            </a:xfrm>
            <a:custGeom>
              <a:avLst/>
              <a:gdLst/>
              <a:ahLst/>
              <a:cxnLst/>
              <a:rect l="l" t="t" r="r" b="b"/>
              <a:pathLst>
                <a:path w="521" h="536" extrusionOk="0">
                  <a:moveTo>
                    <a:pt x="496" y="0"/>
                  </a:moveTo>
                  <a:cubicBezTo>
                    <a:pt x="488" y="0"/>
                    <a:pt x="480" y="5"/>
                    <a:pt x="474" y="15"/>
                  </a:cubicBezTo>
                  <a:lnTo>
                    <a:pt x="10" y="489"/>
                  </a:lnTo>
                  <a:cubicBezTo>
                    <a:pt x="0" y="499"/>
                    <a:pt x="10" y="517"/>
                    <a:pt x="19" y="526"/>
                  </a:cubicBezTo>
                  <a:cubicBezTo>
                    <a:pt x="19" y="536"/>
                    <a:pt x="28" y="536"/>
                    <a:pt x="28" y="536"/>
                  </a:cubicBezTo>
                  <a:cubicBezTo>
                    <a:pt x="38" y="536"/>
                    <a:pt x="47" y="536"/>
                    <a:pt x="47" y="526"/>
                  </a:cubicBezTo>
                  <a:lnTo>
                    <a:pt x="511" y="43"/>
                  </a:lnTo>
                  <a:cubicBezTo>
                    <a:pt x="521" y="34"/>
                    <a:pt x="521" y="15"/>
                    <a:pt x="511" y="6"/>
                  </a:cubicBezTo>
                  <a:cubicBezTo>
                    <a:pt x="508" y="2"/>
                    <a:pt x="502" y="0"/>
                    <a:pt x="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147;p58"/>
            <p:cNvSpPr/>
            <p:nvPr/>
          </p:nvSpPr>
          <p:spPr>
            <a:xfrm>
              <a:off x="1447212" y="2668859"/>
              <a:ext cx="9211" cy="213215"/>
            </a:xfrm>
            <a:custGeom>
              <a:avLst/>
              <a:gdLst/>
              <a:ahLst/>
              <a:cxnLst/>
              <a:rect l="l" t="t" r="r" b="b"/>
              <a:pathLst>
                <a:path w="47" h="1088" extrusionOk="0">
                  <a:moveTo>
                    <a:pt x="19" y="0"/>
                  </a:moveTo>
                  <a:cubicBezTo>
                    <a:pt x="10" y="0"/>
                    <a:pt x="0" y="10"/>
                    <a:pt x="0" y="19"/>
                  </a:cubicBezTo>
                  <a:lnTo>
                    <a:pt x="0" y="1060"/>
                  </a:lnTo>
                  <a:cubicBezTo>
                    <a:pt x="0" y="1078"/>
                    <a:pt x="10" y="1087"/>
                    <a:pt x="19" y="1087"/>
                  </a:cubicBezTo>
                  <a:cubicBezTo>
                    <a:pt x="37" y="1087"/>
                    <a:pt x="47" y="1078"/>
                    <a:pt x="47" y="1060"/>
                  </a:cubicBezTo>
                  <a:lnTo>
                    <a:pt x="47" y="19"/>
                  </a:lnTo>
                  <a:cubicBezTo>
                    <a:pt x="47" y="10"/>
                    <a:pt x="37" y="0"/>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148;p58"/>
            <p:cNvSpPr/>
            <p:nvPr/>
          </p:nvSpPr>
          <p:spPr>
            <a:xfrm>
              <a:off x="1345114" y="2770761"/>
              <a:ext cx="213215" cy="9407"/>
            </a:xfrm>
            <a:custGeom>
              <a:avLst/>
              <a:gdLst/>
              <a:ahLst/>
              <a:cxnLst/>
              <a:rect l="l" t="t" r="r" b="b"/>
              <a:pathLst>
                <a:path w="1088" h="48" extrusionOk="0">
                  <a:moveTo>
                    <a:pt x="20" y="1"/>
                  </a:moveTo>
                  <a:cubicBezTo>
                    <a:pt x="10" y="1"/>
                    <a:pt x="1" y="10"/>
                    <a:pt x="1" y="19"/>
                  </a:cubicBezTo>
                  <a:cubicBezTo>
                    <a:pt x="1" y="38"/>
                    <a:pt x="10" y="47"/>
                    <a:pt x="20" y="47"/>
                  </a:cubicBezTo>
                  <a:lnTo>
                    <a:pt x="1060" y="47"/>
                  </a:lnTo>
                  <a:cubicBezTo>
                    <a:pt x="1079" y="47"/>
                    <a:pt x="1088" y="38"/>
                    <a:pt x="1088" y="19"/>
                  </a:cubicBezTo>
                  <a:cubicBezTo>
                    <a:pt x="1088" y="10"/>
                    <a:pt x="1079" y="1"/>
                    <a:pt x="10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149;p58"/>
            <p:cNvSpPr/>
            <p:nvPr/>
          </p:nvSpPr>
          <p:spPr>
            <a:xfrm>
              <a:off x="1401552" y="2720202"/>
              <a:ext cx="96809" cy="108959"/>
            </a:xfrm>
            <a:custGeom>
              <a:avLst/>
              <a:gdLst/>
              <a:ahLst/>
              <a:cxnLst/>
              <a:rect l="l" t="t" r="r" b="b"/>
              <a:pathLst>
                <a:path w="494" h="556" extrusionOk="0">
                  <a:moveTo>
                    <a:pt x="29" y="1"/>
                  </a:moveTo>
                  <a:cubicBezTo>
                    <a:pt x="22" y="1"/>
                    <a:pt x="15" y="3"/>
                    <a:pt x="10" y="8"/>
                  </a:cubicBezTo>
                  <a:cubicBezTo>
                    <a:pt x="1" y="17"/>
                    <a:pt x="1" y="36"/>
                    <a:pt x="10" y="45"/>
                  </a:cubicBezTo>
                  <a:lnTo>
                    <a:pt x="447" y="547"/>
                  </a:lnTo>
                  <a:cubicBezTo>
                    <a:pt x="447" y="556"/>
                    <a:pt x="456" y="556"/>
                    <a:pt x="465" y="556"/>
                  </a:cubicBezTo>
                  <a:cubicBezTo>
                    <a:pt x="465" y="556"/>
                    <a:pt x="475" y="556"/>
                    <a:pt x="475" y="547"/>
                  </a:cubicBezTo>
                  <a:cubicBezTo>
                    <a:pt x="493" y="537"/>
                    <a:pt x="493" y="528"/>
                    <a:pt x="484" y="519"/>
                  </a:cubicBezTo>
                  <a:lnTo>
                    <a:pt x="47" y="8"/>
                  </a:lnTo>
                  <a:cubicBezTo>
                    <a:pt x="43" y="3"/>
                    <a:pt x="36" y="1"/>
                    <a:pt x="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150;p58"/>
            <p:cNvSpPr/>
            <p:nvPr/>
          </p:nvSpPr>
          <p:spPr>
            <a:xfrm>
              <a:off x="1398024" y="2722358"/>
              <a:ext cx="102100" cy="105040"/>
            </a:xfrm>
            <a:custGeom>
              <a:avLst/>
              <a:gdLst/>
              <a:ahLst/>
              <a:cxnLst/>
              <a:rect l="l" t="t" r="r" b="b"/>
              <a:pathLst>
                <a:path w="521" h="536" extrusionOk="0">
                  <a:moveTo>
                    <a:pt x="496" y="0"/>
                  </a:moveTo>
                  <a:cubicBezTo>
                    <a:pt x="488" y="0"/>
                    <a:pt x="480" y="5"/>
                    <a:pt x="474" y="15"/>
                  </a:cubicBezTo>
                  <a:lnTo>
                    <a:pt x="10" y="489"/>
                  </a:lnTo>
                  <a:cubicBezTo>
                    <a:pt x="0" y="499"/>
                    <a:pt x="10" y="517"/>
                    <a:pt x="19" y="526"/>
                  </a:cubicBezTo>
                  <a:cubicBezTo>
                    <a:pt x="19" y="536"/>
                    <a:pt x="28" y="536"/>
                    <a:pt x="28" y="536"/>
                  </a:cubicBezTo>
                  <a:cubicBezTo>
                    <a:pt x="38" y="536"/>
                    <a:pt x="47" y="536"/>
                    <a:pt x="47" y="526"/>
                  </a:cubicBezTo>
                  <a:lnTo>
                    <a:pt x="511" y="43"/>
                  </a:lnTo>
                  <a:cubicBezTo>
                    <a:pt x="521" y="34"/>
                    <a:pt x="521" y="15"/>
                    <a:pt x="511" y="6"/>
                  </a:cubicBezTo>
                  <a:cubicBezTo>
                    <a:pt x="508" y="2"/>
                    <a:pt x="502" y="0"/>
                    <a:pt x="4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151;p58"/>
            <p:cNvSpPr/>
            <p:nvPr/>
          </p:nvSpPr>
          <p:spPr>
            <a:xfrm flipH="1">
              <a:off x="2555372" y="1715261"/>
              <a:ext cx="213927" cy="236822"/>
            </a:xfrm>
            <a:custGeom>
              <a:avLst/>
              <a:gdLst/>
              <a:ahLst/>
              <a:cxnLst/>
              <a:rect l="l" t="t" r="r" b="b"/>
              <a:pathLst>
                <a:path w="5841" h="6467" extrusionOk="0">
                  <a:moveTo>
                    <a:pt x="2781" y="1"/>
                  </a:moveTo>
                  <a:lnTo>
                    <a:pt x="2503" y="2897"/>
                  </a:lnTo>
                  <a:lnTo>
                    <a:pt x="0" y="3384"/>
                  </a:lnTo>
                  <a:lnTo>
                    <a:pt x="2016" y="3987"/>
                  </a:lnTo>
                  <a:lnTo>
                    <a:pt x="1599" y="6466"/>
                  </a:lnTo>
                  <a:lnTo>
                    <a:pt x="2943" y="4172"/>
                  </a:lnTo>
                  <a:lnTo>
                    <a:pt x="4450" y="6304"/>
                  </a:lnTo>
                  <a:lnTo>
                    <a:pt x="3731" y="3871"/>
                  </a:lnTo>
                  <a:lnTo>
                    <a:pt x="5840" y="2828"/>
                  </a:lnTo>
                  <a:lnTo>
                    <a:pt x="3384" y="2897"/>
                  </a:lnTo>
                  <a:lnTo>
                    <a:pt x="27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Rectangle 68"/>
          <p:cNvSpPr/>
          <p:nvPr/>
        </p:nvSpPr>
        <p:spPr>
          <a:xfrm>
            <a:off x="314308" y="592949"/>
            <a:ext cx="7150386" cy="2950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fr-FR" sz="1400" dirty="0">
              <a:solidFill>
                <a:schemeClr val="accent1">
                  <a:lumMod val="50000"/>
                </a:schemeClr>
              </a:solidFill>
              <a:latin typeface="Bell MT" panose="02020503060305020303" pitchFamily="18" charset="0"/>
              <a:cs typeface="Times New Roman" panose="02020603050405020304" pitchFamily="18" charset="0"/>
            </a:endParaRPr>
          </a:p>
        </p:txBody>
      </p:sp>
      <p:sp>
        <p:nvSpPr>
          <p:cNvPr id="71" name="Rectangle 70"/>
          <p:cNvSpPr/>
          <p:nvPr/>
        </p:nvSpPr>
        <p:spPr>
          <a:xfrm>
            <a:off x="144732" y="1311076"/>
            <a:ext cx="7150386" cy="29500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lgn="just">
              <a:lnSpc>
                <a:spcPct val="150000"/>
              </a:lnSpc>
              <a:buFont typeface="Wingdings" panose="05000000000000000000" pitchFamily="2" charset="2"/>
              <a:buChar char="ü"/>
            </a:pPr>
            <a:r>
              <a:rPr lang="fr-FR" sz="1200" dirty="0">
                <a:solidFill>
                  <a:srgbClr val="002060"/>
                </a:solidFill>
                <a:latin typeface="Bell MT" panose="02020503060305020303" pitchFamily="18" charset="0"/>
              </a:rPr>
              <a:t>Mettre en place des politiques et des programmes de sensibilisation et de prévention ciblant les régions à haut prévalence de violence, comme la wilaya de </a:t>
            </a:r>
            <a:r>
              <a:rPr lang="fr-FR" sz="1200" dirty="0" err="1">
                <a:solidFill>
                  <a:srgbClr val="002060"/>
                </a:solidFill>
                <a:latin typeface="Bell MT" panose="02020503060305020303" pitchFamily="18" charset="0"/>
              </a:rPr>
              <a:t>Hodh</a:t>
            </a:r>
            <a:r>
              <a:rPr lang="fr-FR" sz="1200" dirty="0">
                <a:solidFill>
                  <a:srgbClr val="002060"/>
                </a:solidFill>
                <a:latin typeface="Bell MT" panose="02020503060305020303" pitchFamily="18" charset="0"/>
              </a:rPr>
              <a:t> El </a:t>
            </a:r>
            <a:r>
              <a:rPr lang="fr-FR" sz="1200" dirty="0" err="1">
                <a:solidFill>
                  <a:srgbClr val="002060"/>
                </a:solidFill>
                <a:latin typeface="Bell MT" panose="02020503060305020303" pitchFamily="18" charset="0"/>
              </a:rPr>
              <a:t>Garbi</a:t>
            </a:r>
            <a:r>
              <a:rPr lang="fr-FR" sz="1200" dirty="0">
                <a:solidFill>
                  <a:srgbClr val="002060"/>
                </a:solidFill>
                <a:latin typeface="Bell MT" panose="02020503060305020303" pitchFamily="18" charset="0"/>
              </a:rPr>
              <a:t>, </a:t>
            </a:r>
            <a:r>
              <a:rPr lang="fr-FR" sz="1200" dirty="0" err="1">
                <a:solidFill>
                  <a:srgbClr val="002060"/>
                </a:solidFill>
                <a:latin typeface="Bell MT" panose="02020503060305020303" pitchFamily="18" charset="0"/>
              </a:rPr>
              <a:t>Brakna</a:t>
            </a:r>
            <a:r>
              <a:rPr lang="fr-FR" sz="1200" dirty="0">
                <a:solidFill>
                  <a:srgbClr val="002060"/>
                </a:solidFill>
                <a:latin typeface="Bell MT" panose="02020503060305020303" pitchFamily="18" charset="0"/>
              </a:rPr>
              <a:t>, </a:t>
            </a:r>
            <a:r>
              <a:rPr lang="fr-FR" sz="1200" dirty="0" err="1">
                <a:solidFill>
                  <a:srgbClr val="002060"/>
                </a:solidFill>
                <a:latin typeface="Bell MT" panose="02020503060305020303" pitchFamily="18" charset="0"/>
              </a:rPr>
              <a:t>Gorgol</a:t>
            </a:r>
            <a:r>
              <a:rPr lang="fr-FR" sz="1200" dirty="0">
                <a:solidFill>
                  <a:srgbClr val="002060"/>
                </a:solidFill>
                <a:latin typeface="Bell MT" panose="02020503060305020303" pitchFamily="18" charset="0"/>
              </a:rPr>
              <a:t> et </a:t>
            </a:r>
            <a:r>
              <a:rPr lang="fr-FR" sz="1200" dirty="0" err="1">
                <a:solidFill>
                  <a:srgbClr val="002060"/>
                </a:solidFill>
                <a:latin typeface="Bell MT" panose="02020503060305020303" pitchFamily="18" charset="0"/>
              </a:rPr>
              <a:t>Guidimagha</a:t>
            </a:r>
            <a:r>
              <a:rPr lang="fr-FR" sz="1200" dirty="0">
                <a:solidFill>
                  <a:srgbClr val="002060"/>
                </a:solidFill>
                <a:latin typeface="Bell MT" panose="02020503060305020303" pitchFamily="18" charset="0"/>
              </a:rPr>
              <a:t>.</a:t>
            </a:r>
          </a:p>
          <a:p>
            <a:pPr marL="171450" indent="-171450" algn="just">
              <a:lnSpc>
                <a:spcPct val="150000"/>
              </a:lnSpc>
              <a:buFont typeface="Wingdings" panose="05000000000000000000" pitchFamily="2" charset="2"/>
              <a:buChar char="ü"/>
            </a:pPr>
            <a:r>
              <a:rPr lang="fr-FR" sz="1200" dirty="0">
                <a:solidFill>
                  <a:srgbClr val="002060"/>
                </a:solidFill>
                <a:latin typeface="Bell MT" panose="02020503060305020303" pitchFamily="18" charset="0"/>
              </a:rPr>
              <a:t>Renforcer le cadre juridique national pour mieux prévenir et protéger les victimes de VBG par l’adoption d’une loi incriminant toutes les formes de violence, </a:t>
            </a:r>
          </a:p>
          <a:p>
            <a:pPr marL="171450" indent="-171450" algn="just">
              <a:lnSpc>
                <a:spcPct val="150000"/>
              </a:lnSpc>
              <a:buFont typeface="Wingdings" panose="05000000000000000000" pitchFamily="2" charset="2"/>
              <a:buChar char="ü"/>
            </a:pPr>
            <a:r>
              <a:rPr lang="fr-FR" sz="1200" dirty="0">
                <a:solidFill>
                  <a:srgbClr val="002060"/>
                </a:solidFill>
                <a:latin typeface="Bell MT" panose="02020503060305020303" pitchFamily="18" charset="0"/>
              </a:rPr>
              <a:t>Développer des programmes de sensibilisation et d'éducation pour changer les attitudes et les normes sociales en faveur de l'égalité des genres.</a:t>
            </a:r>
          </a:p>
          <a:p>
            <a:pPr marL="171450" indent="-171450" algn="just">
              <a:lnSpc>
                <a:spcPct val="150000"/>
              </a:lnSpc>
              <a:buFont typeface="Wingdings" panose="05000000000000000000" pitchFamily="2" charset="2"/>
              <a:buChar char="ü"/>
            </a:pPr>
            <a:r>
              <a:rPr lang="fr-FR" sz="1200" dirty="0">
                <a:solidFill>
                  <a:srgbClr val="002060"/>
                </a:solidFill>
                <a:latin typeface="Bell MT" panose="02020503060305020303" pitchFamily="18" charset="0"/>
              </a:rPr>
              <a:t>Renforcer l’</a:t>
            </a:r>
            <a:r>
              <a:rPr lang="fr-FR" sz="1200" dirty="0" err="1">
                <a:solidFill>
                  <a:srgbClr val="002060"/>
                </a:solidFill>
                <a:latin typeface="Bell MT" panose="02020503060305020303" pitchFamily="18" charset="0"/>
              </a:rPr>
              <a:t>accés</a:t>
            </a:r>
            <a:r>
              <a:rPr lang="fr-FR" sz="1200" dirty="0">
                <a:solidFill>
                  <a:srgbClr val="002060"/>
                </a:solidFill>
                <a:latin typeface="Bell MT" panose="02020503060305020303" pitchFamily="18" charset="0"/>
              </a:rPr>
              <a:t> de service sociaux de base pour les filles victimes de violence.</a:t>
            </a:r>
          </a:p>
          <a:p>
            <a:pPr marL="171450" indent="-171450" algn="just">
              <a:lnSpc>
                <a:spcPct val="150000"/>
              </a:lnSpc>
              <a:buFont typeface="Wingdings" panose="05000000000000000000" pitchFamily="2" charset="2"/>
              <a:buChar char="ü"/>
            </a:pPr>
            <a:r>
              <a:rPr lang="fr-FR" sz="1200" dirty="0">
                <a:solidFill>
                  <a:srgbClr val="002060"/>
                </a:solidFill>
                <a:latin typeface="Bell MT" panose="02020503060305020303" pitchFamily="18" charset="0"/>
              </a:rPr>
              <a:t>Promouvoir l'autonomisation économique des femmes en leur offrant des opportunités d'emploi et de formation adaptés.</a:t>
            </a:r>
          </a:p>
          <a:p>
            <a:pPr algn="just">
              <a:lnSpc>
                <a:spcPct val="150000"/>
              </a:lnSpc>
            </a:pPr>
            <a:endParaRPr lang="fr-FR" sz="1200" dirty="0">
              <a:solidFill>
                <a:schemeClr val="accent1">
                  <a:lumMod val="50000"/>
                </a:schemeClr>
              </a:solidFill>
              <a:latin typeface="Bell MT" panose="02020503060305020303" pitchFamily="18" charset="0"/>
              <a:cs typeface="Times New Roman" panose="02020603050405020304" pitchFamily="18" charset="0"/>
            </a:endParaRPr>
          </a:p>
        </p:txBody>
      </p:sp>
      <p:sp>
        <p:nvSpPr>
          <p:cNvPr id="72" name="Rectangle 71"/>
          <p:cNvSpPr/>
          <p:nvPr/>
        </p:nvSpPr>
        <p:spPr>
          <a:xfrm>
            <a:off x="387532" y="798124"/>
            <a:ext cx="2286916" cy="369332"/>
          </a:xfrm>
          <a:prstGeom prst="rect">
            <a:avLst/>
          </a:prstGeom>
        </p:spPr>
        <p:txBody>
          <a:bodyPr wrap="square">
            <a:spAutoFit/>
          </a:bodyPr>
          <a:lstStyle/>
          <a:p>
            <a:pPr lvl="0"/>
            <a:r>
              <a:rPr lang="fr-FR" sz="1200" dirty="0">
                <a:solidFill>
                  <a:srgbClr val="002060"/>
                </a:solidFill>
                <a:latin typeface="Bell MT" panose="02020503060305020303" pitchFamily="18" charset="0"/>
                <a:cs typeface="Times New Roman" panose="02020603050405020304" pitchFamily="18" charset="0"/>
              </a:rPr>
              <a:t>Les décideurs doivent </a:t>
            </a:r>
            <a:r>
              <a:rPr lang="fr-FR" dirty="0">
                <a:solidFill>
                  <a:srgbClr val="00206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7568382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998" y="431279"/>
            <a:ext cx="7704002" cy="572697"/>
          </a:xfrm>
        </p:spPr>
        <p:txBody>
          <a:bodyPr/>
          <a:lstStyle/>
          <a:p>
            <a:r>
              <a:rPr lang="fr-FR" dirty="0">
                <a:solidFill>
                  <a:schemeClr val="accent2">
                    <a:lumMod val="75000"/>
                  </a:schemeClr>
                </a:solidFill>
              </a:rPr>
              <a:t>Les limites de l’étude</a:t>
            </a:r>
            <a:endParaRPr lang="" dirty="0">
              <a:solidFill>
                <a:schemeClr val="accent2">
                  <a:lumMod val="75000"/>
                </a:schemeClr>
              </a:solidFill>
            </a:endParaRPr>
          </a:p>
        </p:txBody>
      </p:sp>
      <p:sp>
        <p:nvSpPr>
          <p:cNvPr id="3" name="Text Placeholder 2"/>
          <p:cNvSpPr>
            <a:spLocks noGrp="1"/>
          </p:cNvSpPr>
          <p:nvPr>
            <p:ph type="body" idx="1"/>
          </p:nvPr>
        </p:nvSpPr>
        <p:spPr>
          <a:xfrm>
            <a:off x="664997" y="1258159"/>
            <a:ext cx="7704002" cy="1778246"/>
          </a:xfrm>
        </p:spPr>
        <p:txBody>
          <a:bodyPr/>
          <a:lstStyle/>
          <a:p>
            <a:pPr marL="438154" indent="-285750" algn="just">
              <a:lnSpc>
                <a:spcPct val="150000"/>
              </a:lnSpc>
              <a:buFont typeface="Wingdings" panose="05000000000000000000" pitchFamily="2" charset="2"/>
              <a:buChar char="Ø"/>
            </a:pPr>
            <a:r>
              <a:rPr lang="fr-FR" sz="1400" dirty="0">
                <a:solidFill>
                  <a:schemeClr val="accent1">
                    <a:lumMod val="50000"/>
                  </a:schemeClr>
                </a:solidFill>
                <a:latin typeface="Bell MT" panose="02020503060305020303" pitchFamily="18" charset="0"/>
              </a:rPr>
              <a:t>La taille de l'échantillon</a:t>
            </a:r>
          </a:p>
          <a:p>
            <a:pPr algn="just">
              <a:lnSpc>
                <a:spcPct val="150000"/>
              </a:lnSpc>
              <a:buFont typeface="Wingdings" panose="05000000000000000000" pitchFamily="2" charset="2"/>
              <a:buChar char="Ø"/>
            </a:pPr>
            <a:r>
              <a:rPr lang="fr-FR" sz="1400" dirty="0">
                <a:solidFill>
                  <a:schemeClr val="accent1">
                    <a:lumMod val="50000"/>
                  </a:schemeClr>
                </a:solidFill>
                <a:latin typeface="Bell MT" panose="02020503060305020303" pitchFamily="18" charset="0"/>
              </a:rPr>
              <a:t>Un questionnaire de violence domestique adresser aux hommes</a:t>
            </a:r>
          </a:p>
        </p:txBody>
      </p:sp>
    </p:spTree>
    <p:extLst>
      <p:ext uri="{BB962C8B-B14F-4D97-AF65-F5344CB8AC3E}">
        <p14:creationId xmlns:p14="http://schemas.microsoft.com/office/powerpoint/2010/main" val="20892660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3216;p70"/>
          <p:cNvSpPr txBox="1">
            <a:spLocks noGrp="1"/>
          </p:cNvSpPr>
          <p:nvPr/>
        </p:nvSpPr>
        <p:spPr>
          <a:xfrm>
            <a:off x="179512" y="267494"/>
            <a:ext cx="8964488" cy="936104"/>
          </a:xfrm>
          <a:prstGeom prst="rect">
            <a:avLst/>
          </a:prstGeom>
          <a:noFill/>
          <a:ln>
            <a:noFill/>
          </a:ln>
          <a:effectLst>
            <a:outerShdw dist="47625" algn="bl" rotWithShape="0">
              <a:schemeClr val="dk1"/>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500"/>
              <a:buFont typeface="Dosis"/>
              <a:buNone/>
              <a:defRPr sz="6500" b="0" i="0" u="none" strike="noStrike" cap="none">
                <a:solidFill>
                  <a:schemeClr val="lt1"/>
                </a:solidFill>
                <a:latin typeface="Fredoka One"/>
                <a:ea typeface="Fredoka One"/>
                <a:cs typeface="Fredoka One"/>
                <a:sym typeface="Fredoka One"/>
              </a:defRPr>
            </a:lvl1pPr>
            <a:lvl2pPr marR="0" lvl="1" algn="ctr" rtl="0">
              <a:lnSpc>
                <a:spcPct val="100000"/>
              </a:lnSpc>
              <a:spcBef>
                <a:spcPts val="0"/>
              </a:spcBef>
              <a:spcAft>
                <a:spcPts val="0"/>
              </a:spcAft>
              <a:buClr>
                <a:schemeClr val="dk1"/>
              </a:buClr>
              <a:buSzPts val="6500"/>
              <a:buFont typeface="Arial"/>
              <a:buNone/>
              <a:defRPr sz="65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6500"/>
              <a:buFont typeface="Arial"/>
              <a:buNone/>
              <a:defRPr sz="65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6500"/>
              <a:buFont typeface="Arial"/>
              <a:buNone/>
              <a:defRPr sz="65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6500"/>
              <a:buFont typeface="Arial"/>
              <a:buNone/>
              <a:defRPr sz="65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6500"/>
              <a:buFont typeface="Arial"/>
              <a:buNone/>
              <a:defRPr sz="65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6500"/>
              <a:buFont typeface="Arial"/>
              <a:buNone/>
              <a:defRPr sz="65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6500"/>
              <a:buFont typeface="Arial"/>
              <a:buNone/>
              <a:defRPr sz="65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6500"/>
              <a:buFont typeface="Arial"/>
              <a:buNone/>
              <a:defRPr sz="65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r>
              <a:rPr lang="en" sz="5400" dirty="0">
                <a:solidFill>
                  <a:schemeClr val="accent2">
                    <a:lumMod val="75000"/>
                  </a:schemeClr>
                </a:solidFill>
              </a:rPr>
              <a:t>Merci de votre attention !</a:t>
            </a:r>
            <a:endParaRPr sz="5400" dirty="0">
              <a:solidFill>
                <a:schemeClr val="accent2">
                  <a:lumMod val="75000"/>
                </a:schemeClr>
              </a:solidFill>
            </a:endParaRPr>
          </a:p>
        </p:txBody>
      </p:sp>
      <p:grpSp>
        <p:nvGrpSpPr>
          <p:cNvPr id="9" name="Google Shape;4417;p66"/>
          <p:cNvGrpSpPr/>
          <p:nvPr/>
        </p:nvGrpSpPr>
        <p:grpSpPr>
          <a:xfrm>
            <a:off x="2964747" y="1614749"/>
            <a:ext cx="2996041" cy="2833498"/>
            <a:chOff x="5632320" y="1277865"/>
            <a:chExt cx="2523105" cy="2587770"/>
          </a:xfrm>
        </p:grpSpPr>
        <p:sp>
          <p:nvSpPr>
            <p:cNvPr id="10" name="Google Shape;4418;p66"/>
            <p:cNvSpPr/>
            <p:nvPr/>
          </p:nvSpPr>
          <p:spPr>
            <a:xfrm>
              <a:off x="5632320" y="1277865"/>
              <a:ext cx="2523105" cy="2587770"/>
            </a:xfrm>
            <a:custGeom>
              <a:avLst/>
              <a:gdLst/>
              <a:ahLst/>
              <a:cxnLst/>
              <a:rect l="l" t="t" r="r" b="b"/>
              <a:pathLst>
                <a:path w="41207" h="42289" extrusionOk="0">
                  <a:moveTo>
                    <a:pt x="24407" y="0"/>
                  </a:moveTo>
                  <a:cubicBezTo>
                    <a:pt x="23775" y="0"/>
                    <a:pt x="23201" y="434"/>
                    <a:pt x="23060" y="1075"/>
                  </a:cubicBezTo>
                  <a:lnTo>
                    <a:pt x="22944" y="1585"/>
                  </a:lnTo>
                  <a:cubicBezTo>
                    <a:pt x="22852" y="1562"/>
                    <a:pt x="22782" y="1562"/>
                    <a:pt x="22689" y="1539"/>
                  </a:cubicBezTo>
                  <a:cubicBezTo>
                    <a:pt x="22004" y="1470"/>
                    <a:pt x="21322" y="1436"/>
                    <a:pt x="20645" y="1436"/>
                  </a:cubicBezTo>
                  <a:cubicBezTo>
                    <a:pt x="11769" y="1436"/>
                    <a:pt x="3737" y="7250"/>
                    <a:pt x="1067" y="15884"/>
                  </a:cubicBezTo>
                  <a:cubicBezTo>
                    <a:pt x="534" y="17576"/>
                    <a:pt x="233" y="19361"/>
                    <a:pt x="163" y="21122"/>
                  </a:cubicBezTo>
                  <a:cubicBezTo>
                    <a:pt x="1" y="25826"/>
                    <a:pt x="1484" y="30531"/>
                    <a:pt x="4335" y="34285"/>
                  </a:cubicBezTo>
                  <a:cubicBezTo>
                    <a:pt x="6907" y="37669"/>
                    <a:pt x="10546" y="40218"/>
                    <a:pt x="14601" y="41423"/>
                  </a:cubicBezTo>
                  <a:cubicBezTo>
                    <a:pt x="14926" y="41539"/>
                    <a:pt x="15250" y="41632"/>
                    <a:pt x="15575" y="41701"/>
                  </a:cubicBezTo>
                  <a:cubicBezTo>
                    <a:pt x="17203" y="42092"/>
                    <a:pt x="18895" y="42289"/>
                    <a:pt x="20589" y="42289"/>
                  </a:cubicBezTo>
                  <a:cubicBezTo>
                    <a:pt x="23619" y="42289"/>
                    <a:pt x="26658" y="41659"/>
                    <a:pt x="29364" y="40380"/>
                  </a:cubicBezTo>
                  <a:cubicBezTo>
                    <a:pt x="31542" y="39338"/>
                    <a:pt x="33535" y="37878"/>
                    <a:pt x="35227" y="36163"/>
                  </a:cubicBezTo>
                  <a:cubicBezTo>
                    <a:pt x="38356" y="32988"/>
                    <a:pt x="40349" y="28839"/>
                    <a:pt x="40928" y="24413"/>
                  </a:cubicBezTo>
                  <a:cubicBezTo>
                    <a:pt x="41206" y="22142"/>
                    <a:pt x="41114" y="19847"/>
                    <a:pt x="40627" y="17622"/>
                  </a:cubicBezTo>
                  <a:cubicBezTo>
                    <a:pt x="40395" y="16510"/>
                    <a:pt x="40048" y="15421"/>
                    <a:pt x="39630" y="14355"/>
                  </a:cubicBezTo>
                  <a:cubicBezTo>
                    <a:pt x="39515" y="14053"/>
                    <a:pt x="38310" y="11458"/>
                    <a:pt x="38124" y="11319"/>
                  </a:cubicBezTo>
                  <a:lnTo>
                    <a:pt x="38147" y="11319"/>
                  </a:lnTo>
                  <a:cubicBezTo>
                    <a:pt x="38634" y="11157"/>
                    <a:pt x="39005" y="10739"/>
                    <a:pt x="39051" y="10230"/>
                  </a:cubicBezTo>
                  <a:cubicBezTo>
                    <a:pt x="39121" y="9743"/>
                    <a:pt x="38866" y="9233"/>
                    <a:pt x="38425" y="8978"/>
                  </a:cubicBezTo>
                  <a:lnTo>
                    <a:pt x="33883" y="6336"/>
                  </a:lnTo>
                  <a:cubicBezTo>
                    <a:pt x="32052" y="4760"/>
                    <a:pt x="29966" y="3555"/>
                    <a:pt x="27695" y="2721"/>
                  </a:cubicBezTo>
                  <a:lnTo>
                    <a:pt x="25772" y="1585"/>
                  </a:lnTo>
                  <a:cubicBezTo>
                    <a:pt x="25864" y="913"/>
                    <a:pt x="25470" y="264"/>
                    <a:pt x="24798" y="56"/>
                  </a:cubicBezTo>
                  <a:cubicBezTo>
                    <a:pt x="24775" y="33"/>
                    <a:pt x="24729" y="33"/>
                    <a:pt x="24706" y="33"/>
                  </a:cubicBezTo>
                  <a:cubicBezTo>
                    <a:pt x="24606" y="11"/>
                    <a:pt x="24506" y="0"/>
                    <a:pt x="244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419;p66"/>
            <p:cNvSpPr/>
            <p:nvPr/>
          </p:nvSpPr>
          <p:spPr>
            <a:xfrm>
              <a:off x="5679161" y="1443758"/>
              <a:ext cx="2476264" cy="2347650"/>
            </a:xfrm>
            <a:custGeom>
              <a:avLst/>
              <a:gdLst/>
              <a:ahLst/>
              <a:cxnLst/>
              <a:rect l="l" t="t" r="r" b="b"/>
              <a:pathLst>
                <a:path w="40442" h="38365" extrusionOk="0">
                  <a:moveTo>
                    <a:pt x="19796" y="1"/>
                  </a:moveTo>
                  <a:cubicBezTo>
                    <a:pt x="11604" y="1"/>
                    <a:pt x="4038" y="5301"/>
                    <a:pt x="1484" y="13544"/>
                  </a:cubicBezTo>
                  <a:cubicBezTo>
                    <a:pt x="1" y="18365"/>
                    <a:pt x="511" y="23324"/>
                    <a:pt x="2550" y="27519"/>
                  </a:cubicBezTo>
                  <a:cubicBezTo>
                    <a:pt x="2596" y="27588"/>
                    <a:pt x="2620" y="27658"/>
                    <a:pt x="2643" y="27704"/>
                  </a:cubicBezTo>
                  <a:cubicBezTo>
                    <a:pt x="4589" y="31598"/>
                    <a:pt x="7811" y="34819"/>
                    <a:pt x="12005" y="36696"/>
                  </a:cubicBezTo>
                  <a:cubicBezTo>
                    <a:pt x="12701" y="36997"/>
                    <a:pt x="13419" y="37275"/>
                    <a:pt x="14184" y="37507"/>
                  </a:cubicBezTo>
                  <a:cubicBezTo>
                    <a:pt x="15968" y="38063"/>
                    <a:pt x="17799" y="38342"/>
                    <a:pt x="19584" y="38365"/>
                  </a:cubicBezTo>
                  <a:lnTo>
                    <a:pt x="19676" y="38365"/>
                  </a:lnTo>
                  <a:cubicBezTo>
                    <a:pt x="20001" y="38365"/>
                    <a:pt x="20325" y="38365"/>
                    <a:pt x="20650" y="38342"/>
                  </a:cubicBezTo>
                  <a:cubicBezTo>
                    <a:pt x="23222" y="38226"/>
                    <a:pt x="25748" y="37600"/>
                    <a:pt x="28020" y="36511"/>
                  </a:cubicBezTo>
                  <a:cubicBezTo>
                    <a:pt x="28483" y="36302"/>
                    <a:pt x="28923" y="36047"/>
                    <a:pt x="29364" y="35815"/>
                  </a:cubicBezTo>
                  <a:cubicBezTo>
                    <a:pt x="31009" y="34865"/>
                    <a:pt x="32515" y="33683"/>
                    <a:pt x="33813" y="32270"/>
                  </a:cubicBezTo>
                  <a:cubicBezTo>
                    <a:pt x="33836" y="32270"/>
                    <a:pt x="33836" y="32246"/>
                    <a:pt x="33860" y="32246"/>
                  </a:cubicBezTo>
                  <a:cubicBezTo>
                    <a:pt x="35760" y="30184"/>
                    <a:pt x="37266" y="27681"/>
                    <a:pt x="38147" y="24830"/>
                  </a:cubicBezTo>
                  <a:cubicBezTo>
                    <a:pt x="40441" y="17368"/>
                    <a:pt x="37962" y="9581"/>
                    <a:pt x="32446" y="4761"/>
                  </a:cubicBezTo>
                  <a:cubicBezTo>
                    <a:pt x="32446" y="4738"/>
                    <a:pt x="32423" y="4714"/>
                    <a:pt x="32400" y="4714"/>
                  </a:cubicBezTo>
                  <a:cubicBezTo>
                    <a:pt x="32376" y="4668"/>
                    <a:pt x="32330" y="4645"/>
                    <a:pt x="32284" y="4599"/>
                  </a:cubicBezTo>
                  <a:cubicBezTo>
                    <a:pt x="30360" y="2953"/>
                    <a:pt x="28043" y="1655"/>
                    <a:pt x="25470" y="844"/>
                  </a:cubicBezTo>
                  <a:cubicBezTo>
                    <a:pt x="25007" y="705"/>
                    <a:pt x="24520" y="589"/>
                    <a:pt x="24057" y="473"/>
                  </a:cubicBezTo>
                  <a:cubicBezTo>
                    <a:pt x="23292" y="311"/>
                    <a:pt x="22527" y="172"/>
                    <a:pt x="21762" y="103"/>
                  </a:cubicBezTo>
                  <a:cubicBezTo>
                    <a:pt x="21104" y="34"/>
                    <a:pt x="20448" y="1"/>
                    <a:pt x="197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420;p66"/>
            <p:cNvSpPr/>
            <p:nvPr/>
          </p:nvSpPr>
          <p:spPr>
            <a:xfrm>
              <a:off x="6412819" y="3675387"/>
              <a:ext cx="530742" cy="114614"/>
            </a:xfrm>
            <a:custGeom>
              <a:avLst/>
              <a:gdLst/>
              <a:ahLst/>
              <a:cxnLst/>
              <a:rect l="l" t="t" r="r" b="b"/>
              <a:pathLst>
                <a:path w="8668" h="1873" extrusionOk="0">
                  <a:moveTo>
                    <a:pt x="0" y="227"/>
                  </a:moveTo>
                  <a:lnTo>
                    <a:pt x="0" y="227"/>
                  </a:lnTo>
                  <a:cubicBezTo>
                    <a:pt x="286" y="315"/>
                    <a:pt x="558" y="363"/>
                    <a:pt x="820" y="383"/>
                  </a:cubicBezTo>
                  <a:lnTo>
                    <a:pt x="820" y="383"/>
                  </a:lnTo>
                  <a:lnTo>
                    <a:pt x="0" y="227"/>
                  </a:lnTo>
                  <a:close/>
                  <a:moveTo>
                    <a:pt x="4094" y="1"/>
                  </a:moveTo>
                  <a:cubicBezTo>
                    <a:pt x="3052" y="1"/>
                    <a:pt x="2151" y="394"/>
                    <a:pt x="1114" y="394"/>
                  </a:cubicBezTo>
                  <a:cubicBezTo>
                    <a:pt x="1017" y="394"/>
                    <a:pt x="919" y="390"/>
                    <a:pt x="820" y="383"/>
                  </a:cubicBezTo>
                  <a:lnTo>
                    <a:pt x="820" y="383"/>
                  </a:lnTo>
                  <a:lnTo>
                    <a:pt x="8667" y="1872"/>
                  </a:lnTo>
                  <a:lnTo>
                    <a:pt x="8667" y="1872"/>
                  </a:lnTo>
                  <a:cubicBezTo>
                    <a:pt x="8626" y="1860"/>
                    <a:pt x="6344" y="365"/>
                    <a:pt x="4798" y="65"/>
                  </a:cubicBezTo>
                  <a:cubicBezTo>
                    <a:pt x="4554" y="20"/>
                    <a:pt x="4321" y="1"/>
                    <a:pt x="4094" y="1"/>
                  </a:cubicBezTo>
                  <a:close/>
                  <a:moveTo>
                    <a:pt x="8667" y="1872"/>
                  </a:moveTo>
                  <a:lnTo>
                    <a:pt x="8667" y="1872"/>
                  </a:lnTo>
                  <a:cubicBezTo>
                    <a:pt x="8668" y="1873"/>
                    <a:pt x="8668" y="1873"/>
                    <a:pt x="8668" y="1873"/>
                  </a:cubicBezTo>
                  <a:lnTo>
                    <a:pt x="8667" y="1872"/>
                  </a:lnTo>
                  <a:close/>
                </a:path>
              </a:pathLst>
            </a:custGeom>
            <a:solidFill>
              <a:srgbClr val="FF4B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421;p66"/>
            <p:cNvSpPr/>
            <p:nvPr/>
          </p:nvSpPr>
          <p:spPr>
            <a:xfrm>
              <a:off x="5822501" y="1634373"/>
              <a:ext cx="1711379" cy="2155628"/>
            </a:xfrm>
            <a:custGeom>
              <a:avLst/>
              <a:gdLst/>
              <a:ahLst/>
              <a:cxnLst/>
              <a:rect l="l" t="t" r="r" b="b"/>
              <a:pathLst>
                <a:path w="27950" h="35227" extrusionOk="0">
                  <a:moveTo>
                    <a:pt x="20534" y="0"/>
                  </a:moveTo>
                  <a:lnTo>
                    <a:pt x="20534" y="0"/>
                  </a:lnTo>
                  <a:cubicBezTo>
                    <a:pt x="18726" y="533"/>
                    <a:pt x="17173" y="1808"/>
                    <a:pt x="16269" y="3453"/>
                  </a:cubicBezTo>
                  <a:cubicBezTo>
                    <a:pt x="15296" y="5192"/>
                    <a:pt x="15087" y="7231"/>
                    <a:pt x="14276" y="9039"/>
                  </a:cubicBezTo>
                  <a:cubicBezTo>
                    <a:pt x="13859" y="9966"/>
                    <a:pt x="13210" y="10846"/>
                    <a:pt x="12260" y="11124"/>
                  </a:cubicBezTo>
                  <a:cubicBezTo>
                    <a:pt x="12082" y="11174"/>
                    <a:pt x="11903" y="11197"/>
                    <a:pt x="11724" y="11197"/>
                  </a:cubicBezTo>
                  <a:cubicBezTo>
                    <a:pt x="10648" y="11197"/>
                    <a:pt x="9609" y="10354"/>
                    <a:pt x="9131" y="9340"/>
                  </a:cubicBezTo>
                  <a:cubicBezTo>
                    <a:pt x="8575" y="8158"/>
                    <a:pt x="8691" y="6930"/>
                    <a:pt x="8737" y="5632"/>
                  </a:cubicBezTo>
                  <a:lnTo>
                    <a:pt x="8737" y="5632"/>
                  </a:lnTo>
                  <a:cubicBezTo>
                    <a:pt x="7185" y="6350"/>
                    <a:pt x="6188" y="7973"/>
                    <a:pt x="5864" y="9664"/>
                  </a:cubicBezTo>
                  <a:cubicBezTo>
                    <a:pt x="5562" y="11333"/>
                    <a:pt x="5887" y="13071"/>
                    <a:pt x="6443" y="14693"/>
                  </a:cubicBezTo>
                  <a:cubicBezTo>
                    <a:pt x="6698" y="15458"/>
                    <a:pt x="6999" y="16292"/>
                    <a:pt x="6744" y="17057"/>
                  </a:cubicBezTo>
                  <a:cubicBezTo>
                    <a:pt x="6559" y="17637"/>
                    <a:pt x="6003" y="18100"/>
                    <a:pt x="5400" y="18193"/>
                  </a:cubicBezTo>
                  <a:cubicBezTo>
                    <a:pt x="5305" y="18210"/>
                    <a:pt x="5210" y="18219"/>
                    <a:pt x="5115" y="18219"/>
                  </a:cubicBezTo>
                  <a:cubicBezTo>
                    <a:pt x="4584" y="18219"/>
                    <a:pt x="4069" y="17953"/>
                    <a:pt x="3755" y="17521"/>
                  </a:cubicBezTo>
                  <a:cubicBezTo>
                    <a:pt x="3291" y="16895"/>
                    <a:pt x="3291" y="16153"/>
                    <a:pt x="3338" y="15365"/>
                  </a:cubicBezTo>
                  <a:lnTo>
                    <a:pt x="3338" y="15365"/>
                  </a:lnTo>
                  <a:cubicBezTo>
                    <a:pt x="1298" y="17080"/>
                    <a:pt x="70" y="19676"/>
                    <a:pt x="24" y="22341"/>
                  </a:cubicBezTo>
                  <a:cubicBezTo>
                    <a:pt x="0" y="23013"/>
                    <a:pt x="47" y="23708"/>
                    <a:pt x="186" y="24357"/>
                  </a:cubicBezTo>
                  <a:cubicBezTo>
                    <a:pt x="186" y="24357"/>
                    <a:pt x="2990" y="30870"/>
                    <a:pt x="9664" y="33558"/>
                  </a:cubicBezTo>
                  <a:lnTo>
                    <a:pt x="18309" y="35227"/>
                  </a:lnTo>
                  <a:cubicBezTo>
                    <a:pt x="18309" y="35227"/>
                    <a:pt x="18314" y="35227"/>
                    <a:pt x="18324" y="35227"/>
                  </a:cubicBezTo>
                  <a:cubicBezTo>
                    <a:pt x="18601" y="35227"/>
                    <a:pt x="22661" y="35183"/>
                    <a:pt x="27023" y="32700"/>
                  </a:cubicBezTo>
                  <a:cubicBezTo>
                    <a:pt x="27370" y="31913"/>
                    <a:pt x="27625" y="31009"/>
                    <a:pt x="27741" y="30128"/>
                  </a:cubicBezTo>
                  <a:cubicBezTo>
                    <a:pt x="27950" y="28390"/>
                    <a:pt x="27648" y="26768"/>
                    <a:pt x="26930" y="25169"/>
                  </a:cubicBezTo>
                  <a:cubicBezTo>
                    <a:pt x="26397" y="25910"/>
                    <a:pt x="25702" y="26559"/>
                    <a:pt x="24891" y="26999"/>
                  </a:cubicBezTo>
                  <a:cubicBezTo>
                    <a:pt x="24707" y="27110"/>
                    <a:pt x="24523" y="27206"/>
                    <a:pt x="24327" y="27206"/>
                  </a:cubicBezTo>
                  <a:cubicBezTo>
                    <a:pt x="24276" y="27206"/>
                    <a:pt x="24225" y="27199"/>
                    <a:pt x="24172" y="27185"/>
                  </a:cubicBezTo>
                  <a:cubicBezTo>
                    <a:pt x="23616" y="27092"/>
                    <a:pt x="23477" y="26327"/>
                    <a:pt x="23732" y="25864"/>
                  </a:cubicBezTo>
                  <a:cubicBezTo>
                    <a:pt x="24010" y="25377"/>
                    <a:pt x="24520" y="25099"/>
                    <a:pt x="24960" y="24775"/>
                  </a:cubicBezTo>
                  <a:cubicBezTo>
                    <a:pt x="26420" y="23685"/>
                    <a:pt x="27092" y="21762"/>
                    <a:pt x="26930" y="19954"/>
                  </a:cubicBezTo>
                  <a:cubicBezTo>
                    <a:pt x="26768" y="18146"/>
                    <a:pt x="25794" y="16710"/>
                    <a:pt x="24520" y="15435"/>
                  </a:cubicBezTo>
                  <a:cubicBezTo>
                    <a:pt x="23940" y="16825"/>
                    <a:pt x="23315" y="18309"/>
                    <a:pt x="22086" y="19189"/>
                  </a:cubicBezTo>
                  <a:cubicBezTo>
                    <a:pt x="21745" y="19428"/>
                    <a:pt x="21329" y="19616"/>
                    <a:pt x="20930" y="19616"/>
                  </a:cubicBezTo>
                  <a:cubicBezTo>
                    <a:pt x="20787" y="19616"/>
                    <a:pt x="20645" y="19592"/>
                    <a:pt x="20510" y="19537"/>
                  </a:cubicBezTo>
                  <a:cubicBezTo>
                    <a:pt x="20001" y="19352"/>
                    <a:pt x="19722" y="18819"/>
                    <a:pt x="19630" y="18309"/>
                  </a:cubicBezTo>
                  <a:cubicBezTo>
                    <a:pt x="19421" y="17104"/>
                    <a:pt x="19977" y="15922"/>
                    <a:pt x="20649" y="14902"/>
                  </a:cubicBezTo>
                  <a:cubicBezTo>
                    <a:pt x="21298" y="13882"/>
                    <a:pt x="22086" y="12932"/>
                    <a:pt x="22434" y="11773"/>
                  </a:cubicBezTo>
                  <a:cubicBezTo>
                    <a:pt x="22874" y="10313"/>
                    <a:pt x="22527" y="8645"/>
                    <a:pt x="21553" y="7486"/>
                  </a:cubicBezTo>
                  <a:cubicBezTo>
                    <a:pt x="21113" y="6976"/>
                    <a:pt x="20580" y="6559"/>
                    <a:pt x="20186" y="6026"/>
                  </a:cubicBezTo>
                  <a:cubicBezTo>
                    <a:pt x="19560" y="5192"/>
                    <a:pt x="19352" y="4079"/>
                    <a:pt x="19468" y="3036"/>
                  </a:cubicBezTo>
                  <a:cubicBezTo>
                    <a:pt x="19560" y="1993"/>
                    <a:pt x="20116" y="974"/>
                    <a:pt x="20534" y="0"/>
                  </a:cubicBez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422;p66"/>
            <p:cNvSpPr/>
            <p:nvPr/>
          </p:nvSpPr>
          <p:spPr>
            <a:xfrm>
              <a:off x="6331934" y="2360972"/>
              <a:ext cx="786193" cy="1430436"/>
            </a:xfrm>
            <a:custGeom>
              <a:avLst/>
              <a:gdLst/>
              <a:ahLst/>
              <a:cxnLst/>
              <a:rect l="l" t="t" r="r" b="b"/>
              <a:pathLst>
                <a:path w="12840" h="23376" extrusionOk="0">
                  <a:moveTo>
                    <a:pt x="11139" y="0"/>
                  </a:moveTo>
                  <a:cubicBezTo>
                    <a:pt x="10280" y="0"/>
                    <a:pt x="8756" y="2896"/>
                    <a:pt x="8645" y="3074"/>
                  </a:cubicBezTo>
                  <a:cubicBezTo>
                    <a:pt x="8645" y="3097"/>
                    <a:pt x="8645" y="3097"/>
                    <a:pt x="8645" y="3097"/>
                  </a:cubicBezTo>
                  <a:cubicBezTo>
                    <a:pt x="8645" y="3097"/>
                    <a:pt x="8621" y="3051"/>
                    <a:pt x="8598" y="3005"/>
                  </a:cubicBezTo>
                  <a:lnTo>
                    <a:pt x="8575" y="3005"/>
                  </a:lnTo>
                  <a:cubicBezTo>
                    <a:pt x="8436" y="2796"/>
                    <a:pt x="8019" y="2310"/>
                    <a:pt x="7393" y="2263"/>
                  </a:cubicBezTo>
                  <a:cubicBezTo>
                    <a:pt x="7335" y="2252"/>
                    <a:pt x="7283" y="2246"/>
                    <a:pt x="7231" y="2246"/>
                  </a:cubicBezTo>
                  <a:cubicBezTo>
                    <a:pt x="7179" y="2246"/>
                    <a:pt x="7127" y="2252"/>
                    <a:pt x="7069" y="2263"/>
                  </a:cubicBezTo>
                  <a:cubicBezTo>
                    <a:pt x="7046" y="2263"/>
                    <a:pt x="6999" y="2263"/>
                    <a:pt x="6953" y="2286"/>
                  </a:cubicBezTo>
                  <a:cubicBezTo>
                    <a:pt x="6513" y="2379"/>
                    <a:pt x="5910" y="3005"/>
                    <a:pt x="5354" y="3700"/>
                  </a:cubicBezTo>
                  <a:cubicBezTo>
                    <a:pt x="5354" y="3700"/>
                    <a:pt x="5354" y="3723"/>
                    <a:pt x="5354" y="3723"/>
                  </a:cubicBezTo>
                  <a:cubicBezTo>
                    <a:pt x="4635" y="4627"/>
                    <a:pt x="4010" y="5670"/>
                    <a:pt x="3871" y="5855"/>
                  </a:cubicBezTo>
                  <a:cubicBezTo>
                    <a:pt x="3639" y="6157"/>
                    <a:pt x="2156" y="6458"/>
                    <a:pt x="1738" y="6968"/>
                  </a:cubicBezTo>
                  <a:cubicBezTo>
                    <a:pt x="1344" y="7501"/>
                    <a:pt x="1344" y="8590"/>
                    <a:pt x="788" y="9471"/>
                  </a:cubicBezTo>
                  <a:cubicBezTo>
                    <a:pt x="209" y="10328"/>
                    <a:pt x="325" y="11116"/>
                    <a:pt x="417" y="11788"/>
                  </a:cubicBezTo>
                  <a:cubicBezTo>
                    <a:pt x="510" y="12460"/>
                    <a:pt x="348" y="12507"/>
                    <a:pt x="163" y="13549"/>
                  </a:cubicBezTo>
                  <a:cubicBezTo>
                    <a:pt x="0" y="14569"/>
                    <a:pt x="1623" y="16910"/>
                    <a:pt x="1901" y="18741"/>
                  </a:cubicBezTo>
                  <a:cubicBezTo>
                    <a:pt x="1993" y="19274"/>
                    <a:pt x="1738" y="20386"/>
                    <a:pt x="1344" y="21707"/>
                  </a:cubicBezTo>
                  <a:cubicBezTo>
                    <a:pt x="2040" y="22008"/>
                    <a:pt x="2758" y="22286"/>
                    <a:pt x="3523" y="22518"/>
                  </a:cubicBezTo>
                  <a:cubicBezTo>
                    <a:pt x="5307" y="23074"/>
                    <a:pt x="7115" y="23353"/>
                    <a:pt x="8923" y="23376"/>
                  </a:cubicBezTo>
                  <a:lnTo>
                    <a:pt x="9015" y="23376"/>
                  </a:lnTo>
                  <a:cubicBezTo>
                    <a:pt x="9340" y="23376"/>
                    <a:pt x="9664" y="23376"/>
                    <a:pt x="9989" y="23353"/>
                  </a:cubicBezTo>
                  <a:cubicBezTo>
                    <a:pt x="10221" y="21684"/>
                    <a:pt x="10475" y="19992"/>
                    <a:pt x="10754" y="18532"/>
                  </a:cubicBezTo>
                  <a:cubicBezTo>
                    <a:pt x="11634" y="13549"/>
                    <a:pt x="11472" y="6945"/>
                    <a:pt x="11634" y="4928"/>
                  </a:cubicBezTo>
                  <a:cubicBezTo>
                    <a:pt x="11773" y="2982"/>
                    <a:pt x="12839" y="455"/>
                    <a:pt x="11240" y="15"/>
                  </a:cubicBezTo>
                  <a:cubicBezTo>
                    <a:pt x="11208" y="5"/>
                    <a:pt x="11174" y="0"/>
                    <a:pt x="11139" y="0"/>
                  </a:cubicBezTo>
                  <a:close/>
                </a:path>
              </a:pathLst>
            </a:custGeom>
            <a:solidFill>
              <a:srgbClr val="FB86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423;p66"/>
            <p:cNvSpPr/>
            <p:nvPr/>
          </p:nvSpPr>
          <p:spPr>
            <a:xfrm>
              <a:off x="6564669" y="2493209"/>
              <a:ext cx="410119" cy="376395"/>
            </a:xfrm>
            <a:custGeom>
              <a:avLst/>
              <a:gdLst/>
              <a:ahLst/>
              <a:cxnLst/>
              <a:rect l="l" t="t" r="r" b="b"/>
              <a:pathLst>
                <a:path w="6698" h="6151" extrusionOk="0">
                  <a:moveTo>
                    <a:pt x="3441" y="1"/>
                  </a:moveTo>
                  <a:cubicBezTo>
                    <a:pt x="2176" y="1"/>
                    <a:pt x="113" y="3490"/>
                    <a:pt x="23" y="3648"/>
                  </a:cubicBezTo>
                  <a:cubicBezTo>
                    <a:pt x="0" y="3671"/>
                    <a:pt x="0" y="3717"/>
                    <a:pt x="46" y="3741"/>
                  </a:cubicBezTo>
                  <a:cubicBezTo>
                    <a:pt x="53" y="3747"/>
                    <a:pt x="62" y="3750"/>
                    <a:pt x="72" y="3750"/>
                  </a:cubicBezTo>
                  <a:cubicBezTo>
                    <a:pt x="95" y="3750"/>
                    <a:pt x="123" y="3734"/>
                    <a:pt x="139" y="3717"/>
                  </a:cubicBezTo>
                  <a:cubicBezTo>
                    <a:pt x="162" y="3672"/>
                    <a:pt x="2258" y="142"/>
                    <a:pt x="3436" y="142"/>
                  </a:cubicBezTo>
                  <a:cubicBezTo>
                    <a:pt x="3466" y="142"/>
                    <a:pt x="3494" y="144"/>
                    <a:pt x="3523" y="149"/>
                  </a:cubicBezTo>
                  <a:cubicBezTo>
                    <a:pt x="4519" y="311"/>
                    <a:pt x="5075" y="1284"/>
                    <a:pt x="5608" y="2234"/>
                  </a:cubicBezTo>
                  <a:cubicBezTo>
                    <a:pt x="5701" y="2420"/>
                    <a:pt x="5817" y="2605"/>
                    <a:pt x="5910" y="2767"/>
                  </a:cubicBezTo>
                  <a:cubicBezTo>
                    <a:pt x="6512" y="3787"/>
                    <a:pt x="6559" y="4737"/>
                    <a:pt x="6489" y="5363"/>
                  </a:cubicBezTo>
                  <a:cubicBezTo>
                    <a:pt x="6443" y="5873"/>
                    <a:pt x="6420" y="6058"/>
                    <a:pt x="6420" y="6081"/>
                  </a:cubicBezTo>
                  <a:cubicBezTo>
                    <a:pt x="6420" y="6105"/>
                    <a:pt x="6443" y="6128"/>
                    <a:pt x="6466" y="6151"/>
                  </a:cubicBezTo>
                  <a:lnTo>
                    <a:pt x="6489" y="6151"/>
                  </a:lnTo>
                  <a:cubicBezTo>
                    <a:pt x="6512" y="6151"/>
                    <a:pt x="6559" y="6128"/>
                    <a:pt x="6559" y="6081"/>
                  </a:cubicBezTo>
                  <a:cubicBezTo>
                    <a:pt x="6559" y="6081"/>
                    <a:pt x="6559" y="5873"/>
                    <a:pt x="6628" y="5386"/>
                  </a:cubicBezTo>
                  <a:cubicBezTo>
                    <a:pt x="6698" y="4737"/>
                    <a:pt x="6651" y="3741"/>
                    <a:pt x="6026" y="2698"/>
                  </a:cubicBezTo>
                  <a:cubicBezTo>
                    <a:pt x="5933" y="2536"/>
                    <a:pt x="5840" y="2350"/>
                    <a:pt x="5724" y="2165"/>
                  </a:cubicBezTo>
                  <a:cubicBezTo>
                    <a:pt x="5191" y="1191"/>
                    <a:pt x="4612" y="195"/>
                    <a:pt x="3546" y="9"/>
                  </a:cubicBezTo>
                  <a:cubicBezTo>
                    <a:pt x="3511" y="4"/>
                    <a:pt x="3476" y="1"/>
                    <a:pt x="3441" y="1"/>
                  </a:cubicBezTo>
                  <a:close/>
                </a:path>
              </a:pathLst>
            </a:custGeom>
            <a:solidFill>
              <a:srgbClr val="060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424;p66"/>
            <p:cNvSpPr/>
            <p:nvPr/>
          </p:nvSpPr>
          <p:spPr>
            <a:xfrm>
              <a:off x="6605816" y="2704201"/>
              <a:ext cx="387402" cy="342678"/>
            </a:xfrm>
            <a:custGeom>
              <a:avLst/>
              <a:gdLst/>
              <a:ahLst/>
              <a:cxnLst/>
              <a:rect l="l" t="t" r="r" b="b"/>
              <a:pathLst>
                <a:path w="6327" h="5600" extrusionOk="0">
                  <a:moveTo>
                    <a:pt x="3436" y="1"/>
                  </a:moveTo>
                  <a:cubicBezTo>
                    <a:pt x="2218" y="1"/>
                    <a:pt x="179" y="581"/>
                    <a:pt x="70" y="617"/>
                  </a:cubicBezTo>
                  <a:cubicBezTo>
                    <a:pt x="23" y="640"/>
                    <a:pt x="0" y="663"/>
                    <a:pt x="23" y="710"/>
                  </a:cubicBezTo>
                  <a:cubicBezTo>
                    <a:pt x="23" y="756"/>
                    <a:pt x="70" y="756"/>
                    <a:pt x="93" y="756"/>
                  </a:cubicBezTo>
                  <a:cubicBezTo>
                    <a:pt x="821" y="543"/>
                    <a:pt x="2473" y="140"/>
                    <a:pt x="3457" y="140"/>
                  </a:cubicBezTo>
                  <a:cubicBezTo>
                    <a:pt x="3757" y="140"/>
                    <a:pt x="3995" y="177"/>
                    <a:pt x="4125" y="269"/>
                  </a:cubicBezTo>
                  <a:cubicBezTo>
                    <a:pt x="4821" y="756"/>
                    <a:pt x="5817" y="2494"/>
                    <a:pt x="6002" y="3537"/>
                  </a:cubicBezTo>
                  <a:cubicBezTo>
                    <a:pt x="6165" y="4557"/>
                    <a:pt x="5191" y="5461"/>
                    <a:pt x="5168" y="5461"/>
                  </a:cubicBezTo>
                  <a:cubicBezTo>
                    <a:pt x="5145" y="5507"/>
                    <a:pt x="5145" y="5530"/>
                    <a:pt x="5168" y="5577"/>
                  </a:cubicBezTo>
                  <a:cubicBezTo>
                    <a:pt x="5168" y="5577"/>
                    <a:pt x="5191" y="5577"/>
                    <a:pt x="5215" y="5600"/>
                  </a:cubicBezTo>
                  <a:cubicBezTo>
                    <a:pt x="5215" y="5600"/>
                    <a:pt x="5238" y="5600"/>
                    <a:pt x="5261" y="5577"/>
                  </a:cubicBezTo>
                  <a:cubicBezTo>
                    <a:pt x="5307" y="5530"/>
                    <a:pt x="6327" y="4603"/>
                    <a:pt x="6118" y="3514"/>
                  </a:cubicBezTo>
                  <a:cubicBezTo>
                    <a:pt x="5933" y="2448"/>
                    <a:pt x="4913" y="640"/>
                    <a:pt x="4195" y="154"/>
                  </a:cubicBezTo>
                  <a:cubicBezTo>
                    <a:pt x="4041" y="44"/>
                    <a:pt x="3769" y="1"/>
                    <a:pt x="3436" y="1"/>
                  </a:cubicBezTo>
                  <a:close/>
                </a:path>
              </a:pathLst>
            </a:custGeom>
            <a:solidFill>
              <a:srgbClr val="060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425;p66"/>
            <p:cNvSpPr/>
            <p:nvPr/>
          </p:nvSpPr>
          <p:spPr>
            <a:xfrm>
              <a:off x="6537667" y="2850390"/>
              <a:ext cx="405894" cy="345065"/>
            </a:xfrm>
            <a:custGeom>
              <a:avLst/>
              <a:gdLst/>
              <a:ahLst/>
              <a:cxnLst/>
              <a:rect l="l" t="t" r="r" b="b"/>
              <a:pathLst>
                <a:path w="6629" h="5639" extrusionOk="0">
                  <a:moveTo>
                    <a:pt x="4100" y="0"/>
                  </a:moveTo>
                  <a:cubicBezTo>
                    <a:pt x="2881" y="0"/>
                    <a:pt x="409" y="563"/>
                    <a:pt x="70" y="638"/>
                  </a:cubicBezTo>
                  <a:cubicBezTo>
                    <a:pt x="24" y="662"/>
                    <a:pt x="1" y="685"/>
                    <a:pt x="24" y="731"/>
                  </a:cubicBezTo>
                  <a:cubicBezTo>
                    <a:pt x="24" y="754"/>
                    <a:pt x="70" y="777"/>
                    <a:pt x="93" y="777"/>
                  </a:cubicBezTo>
                  <a:cubicBezTo>
                    <a:pt x="992" y="571"/>
                    <a:pt x="3115" y="139"/>
                    <a:pt x="4131" y="139"/>
                  </a:cubicBezTo>
                  <a:cubicBezTo>
                    <a:pt x="4372" y="139"/>
                    <a:pt x="4551" y="163"/>
                    <a:pt x="4636" y="221"/>
                  </a:cubicBezTo>
                  <a:cubicBezTo>
                    <a:pt x="5122" y="592"/>
                    <a:pt x="6119" y="2678"/>
                    <a:pt x="6281" y="3721"/>
                  </a:cubicBezTo>
                  <a:cubicBezTo>
                    <a:pt x="6467" y="4879"/>
                    <a:pt x="5864" y="5181"/>
                    <a:pt x="5586" y="5250"/>
                  </a:cubicBezTo>
                  <a:cubicBezTo>
                    <a:pt x="5146" y="5389"/>
                    <a:pt x="4775" y="5505"/>
                    <a:pt x="4775" y="5505"/>
                  </a:cubicBezTo>
                  <a:cubicBezTo>
                    <a:pt x="4728" y="5505"/>
                    <a:pt x="4705" y="5551"/>
                    <a:pt x="4728" y="5575"/>
                  </a:cubicBezTo>
                  <a:cubicBezTo>
                    <a:pt x="4728" y="5598"/>
                    <a:pt x="4752" y="5621"/>
                    <a:pt x="4775" y="5621"/>
                  </a:cubicBezTo>
                  <a:cubicBezTo>
                    <a:pt x="4786" y="5633"/>
                    <a:pt x="4792" y="5638"/>
                    <a:pt x="4798" y="5638"/>
                  </a:cubicBezTo>
                  <a:cubicBezTo>
                    <a:pt x="4804" y="5638"/>
                    <a:pt x="4810" y="5633"/>
                    <a:pt x="4821" y="5621"/>
                  </a:cubicBezTo>
                  <a:cubicBezTo>
                    <a:pt x="4821" y="5621"/>
                    <a:pt x="5169" y="5505"/>
                    <a:pt x="5632" y="5389"/>
                  </a:cubicBezTo>
                  <a:cubicBezTo>
                    <a:pt x="5864" y="5320"/>
                    <a:pt x="6629" y="4995"/>
                    <a:pt x="6420" y="3697"/>
                  </a:cubicBezTo>
                  <a:cubicBezTo>
                    <a:pt x="6258" y="2678"/>
                    <a:pt x="5285" y="522"/>
                    <a:pt x="4705" y="105"/>
                  </a:cubicBezTo>
                  <a:cubicBezTo>
                    <a:pt x="4600" y="31"/>
                    <a:pt x="4384" y="0"/>
                    <a:pt x="4100" y="0"/>
                  </a:cubicBezTo>
                  <a:close/>
                </a:path>
              </a:pathLst>
            </a:custGeom>
            <a:solidFill>
              <a:srgbClr val="060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426;p66"/>
            <p:cNvSpPr/>
            <p:nvPr/>
          </p:nvSpPr>
          <p:spPr>
            <a:xfrm>
              <a:off x="6497929" y="3016772"/>
              <a:ext cx="344909" cy="314835"/>
            </a:xfrm>
            <a:custGeom>
              <a:avLst/>
              <a:gdLst/>
              <a:ahLst/>
              <a:cxnLst/>
              <a:rect l="l" t="t" r="r" b="b"/>
              <a:pathLst>
                <a:path w="5633" h="5145" extrusionOk="0">
                  <a:moveTo>
                    <a:pt x="3756" y="0"/>
                  </a:moveTo>
                  <a:cubicBezTo>
                    <a:pt x="2526" y="0"/>
                    <a:pt x="353" y="564"/>
                    <a:pt x="47" y="654"/>
                  </a:cubicBezTo>
                  <a:cubicBezTo>
                    <a:pt x="1" y="654"/>
                    <a:pt x="1" y="700"/>
                    <a:pt x="1" y="724"/>
                  </a:cubicBezTo>
                  <a:cubicBezTo>
                    <a:pt x="1" y="770"/>
                    <a:pt x="47" y="793"/>
                    <a:pt x="93" y="793"/>
                  </a:cubicBezTo>
                  <a:cubicBezTo>
                    <a:pt x="895" y="561"/>
                    <a:pt x="2766" y="124"/>
                    <a:pt x="3788" y="124"/>
                  </a:cubicBezTo>
                  <a:cubicBezTo>
                    <a:pt x="4095" y="124"/>
                    <a:pt x="4326" y="164"/>
                    <a:pt x="4427" y="260"/>
                  </a:cubicBezTo>
                  <a:cubicBezTo>
                    <a:pt x="4937" y="747"/>
                    <a:pt x="5493" y="2601"/>
                    <a:pt x="5308" y="3273"/>
                  </a:cubicBezTo>
                  <a:cubicBezTo>
                    <a:pt x="5169" y="3759"/>
                    <a:pt x="4450" y="4663"/>
                    <a:pt x="3709" y="4918"/>
                  </a:cubicBezTo>
                  <a:cubicBezTo>
                    <a:pt x="3572" y="4973"/>
                    <a:pt x="3442" y="4999"/>
                    <a:pt x="3319" y="4999"/>
                  </a:cubicBezTo>
                  <a:cubicBezTo>
                    <a:pt x="3131" y="4999"/>
                    <a:pt x="2959" y="4938"/>
                    <a:pt x="2805" y="4826"/>
                  </a:cubicBezTo>
                  <a:cubicBezTo>
                    <a:pt x="2782" y="4814"/>
                    <a:pt x="2764" y="4808"/>
                    <a:pt x="2750" y="4808"/>
                  </a:cubicBezTo>
                  <a:cubicBezTo>
                    <a:pt x="2735" y="4808"/>
                    <a:pt x="2724" y="4814"/>
                    <a:pt x="2712" y="4826"/>
                  </a:cubicBezTo>
                  <a:cubicBezTo>
                    <a:pt x="2689" y="4872"/>
                    <a:pt x="2689" y="4895"/>
                    <a:pt x="2712" y="4918"/>
                  </a:cubicBezTo>
                  <a:cubicBezTo>
                    <a:pt x="2828" y="5011"/>
                    <a:pt x="2921" y="5057"/>
                    <a:pt x="3037" y="5104"/>
                  </a:cubicBezTo>
                  <a:cubicBezTo>
                    <a:pt x="3128" y="5131"/>
                    <a:pt x="3220" y="5144"/>
                    <a:pt x="3312" y="5144"/>
                  </a:cubicBezTo>
                  <a:cubicBezTo>
                    <a:pt x="3455" y="5144"/>
                    <a:pt x="3601" y="5113"/>
                    <a:pt x="3755" y="5057"/>
                  </a:cubicBezTo>
                  <a:cubicBezTo>
                    <a:pt x="4543" y="4802"/>
                    <a:pt x="5308" y="3829"/>
                    <a:pt x="5447" y="3319"/>
                  </a:cubicBezTo>
                  <a:cubicBezTo>
                    <a:pt x="5632" y="2578"/>
                    <a:pt x="5076" y="700"/>
                    <a:pt x="4520" y="167"/>
                  </a:cubicBezTo>
                  <a:cubicBezTo>
                    <a:pt x="4390" y="48"/>
                    <a:pt x="4113" y="0"/>
                    <a:pt x="3756" y="0"/>
                  </a:cubicBezTo>
                  <a:close/>
                </a:path>
              </a:pathLst>
            </a:custGeom>
            <a:solidFill>
              <a:srgbClr val="060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427;p66"/>
            <p:cNvSpPr/>
            <p:nvPr/>
          </p:nvSpPr>
          <p:spPr>
            <a:xfrm>
              <a:off x="6652596" y="3163940"/>
              <a:ext cx="55413" cy="254500"/>
            </a:xfrm>
            <a:custGeom>
              <a:avLst/>
              <a:gdLst/>
              <a:ahLst/>
              <a:cxnLst/>
              <a:rect l="l" t="t" r="r" b="b"/>
              <a:pathLst>
                <a:path w="905" h="4159" extrusionOk="0">
                  <a:moveTo>
                    <a:pt x="819" y="1"/>
                  </a:moveTo>
                  <a:cubicBezTo>
                    <a:pt x="789" y="1"/>
                    <a:pt x="766" y="17"/>
                    <a:pt x="766" y="33"/>
                  </a:cubicBezTo>
                  <a:lnTo>
                    <a:pt x="70" y="1586"/>
                  </a:lnTo>
                  <a:cubicBezTo>
                    <a:pt x="47" y="1609"/>
                    <a:pt x="47" y="1609"/>
                    <a:pt x="47" y="1633"/>
                  </a:cubicBezTo>
                  <a:cubicBezTo>
                    <a:pt x="47" y="1633"/>
                    <a:pt x="233" y="3278"/>
                    <a:pt x="24" y="4066"/>
                  </a:cubicBezTo>
                  <a:cubicBezTo>
                    <a:pt x="1" y="4112"/>
                    <a:pt x="24" y="4135"/>
                    <a:pt x="70" y="4159"/>
                  </a:cubicBezTo>
                  <a:cubicBezTo>
                    <a:pt x="94" y="4159"/>
                    <a:pt x="140" y="4135"/>
                    <a:pt x="140" y="4112"/>
                  </a:cubicBezTo>
                  <a:cubicBezTo>
                    <a:pt x="372" y="3324"/>
                    <a:pt x="209" y="1818"/>
                    <a:pt x="186" y="1633"/>
                  </a:cubicBezTo>
                  <a:lnTo>
                    <a:pt x="882" y="103"/>
                  </a:lnTo>
                  <a:cubicBezTo>
                    <a:pt x="905" y="57"/>
                    <a:pt x="882" y="10"/>
                    <a:pt x="858" y="10"/>
                  </a:cubicBezTo>
                  <a:cubicBezTo>
                    <a:pt x="845" y="4"/>
                    <a:pt x="831" y="1"/>
                    <a:pt x="819" y="1"/>
                  </a:cubicBezTo>
                  <a:close/>
                </a:path>
              </a:pathLst>
            </a:custGeom>
            <a:solidFill>
              <a:srgbClr val="060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428;p66"/>
            <p:cNvSpPr/>
            <p:nvPr/>
          </p:nvSpPr>
          <p:spPr>
            <a:xfrm>
              <a:off x="6570303" y="3215587"/>
              <a:ext cx="95151" cy="51708"/>
            </a:xfrm>
            <a:custGeom>
              <a:avLst/>
              <a:gdLst/>
              <a:ahLst/>
              <a:cxnLst/>
              <a:rect l="l" t="t" r="r" b="b"/>
              <a:pathLst>
                <a:path w="1554" h="845" extrusionOk="0">
                  <a:moveTo>
                    <a:pt x="93" y="1"/>
                  </a:moveTo>
                  <a:cubicBezTo>
                    <a:pt x="70" y="1"/>
                    <a:pt x="24" y="1"/>
                    <a:pt x="1" y="47"/>
                  </a:cubicBezTo>
                  <a:cubicBezTo>
                    <a:pt x="1" y="70"/>
                    <a:pt x="1" y="116"/>
                    <a:pt x="47" y="140"/>
                  </a:cubicBezTo>
                  <a:lnTo>
                    <a:pt x="1438" y="835"/>
                  </a:lnTo>
                  <a:cubicBezTo>
                    <a:pt x="1451" y="842"/>
                    <a:pt x="1463" y="845"/>
                    <a:pt x="1473" y="845"/>
                  </a:cubicBezTo>
                  <a:cubicBezTo>
                    <a:pt x="1498" y="845"/>
                    <a:pt x="1514" y="828"/>
                    <a:pt x="1530" y="812"/>
                  </a:cubicBezTo>
                  <a:cubicBezTo>
                    <a:pt x="1553" y="765"/>
                    <a:pt x="1530" y="719"/>
                    <a:pt x="1507" y="719"/>
                  </a:cubicBezTo>
                  <a:lnTo>
                    <a:pt x="93" y="1"/>
                  </a:lnTo>
                  <a:close/>
                </a:path>
              </a:pathLst>
            </a:custGeom>
            <a:solidFill>
              <a:srgbClr val="060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429;p66"/>
            <p:cNvSpPr/>
            <p:nvPr/>
          </p:nvSpPr>
          <p:spPr>
            <a:xfrm>
              <a:off x="6937866" y="1410286"/>
              <a:ext cx="1006131" cy="789995"/>
            </a:xfrm>
            <a:custGeom>
              <a:avLst/>
              <a:gdLst/>
              <a:ahLst/>
              <a:cxnLst/>
              <a:rect l="l" t="t" r="r" b="b"/>
              <a:pathLst>
                <a:path w="16432" h="12910" extrusionOk="0">
                  <a:moveTo>
                    <a:pt x="2897" y="1"/>
                  </a:moveTo>
                  <a:lnTo>
                    <a:pt x="0" y="12909"/>
                  </a:lnTo>
                  <a:lnTo>
                    <a:pt x="16431" y="7927"/>
                  </a:lnTo>
                  <a:lnTo>
                    <a:pt x="2897" y="1"/>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430;p66"/>
            <p:cNvSpPr/>
            <p:nvPr/>
          </p:nvSpPr>
          <p:spPr>
            <a:xfrm>
              <a:off x="6854104" y="1354601"/>
              <a:ext cx="276760" cy="1202004"/>
            </a:xfrm>
            <a:custGeom>
              <a:avLst/>
              <a:gdLst/>
              <a:ahLst/>
              <a:cxnLst/>
              <a:rect l="l" t="t" r="r" b="b"/>
              <a:pathLst>
                <a:path w="4520" h="19643" extrusionOk="0">
                  <a:moveTo>
                    <a:pt x="4400" y="1"/>
                  </a:moveTo>
                  <a:cubicBezTo>
                    <a:pt x="4358" y="1"/>
                    <a:pt x="4311" y="38"/>
                    <a:pt x="4311" y="76"/>
                  </a:cubicBezTo>
                  <a:lnTo>
                    <a:pt x="24" y="19520"/>
                  </a:lnTo>
                  <a:cubicBezTo>
                    <a:pt x="1" y="19567"/>
                    <a:pt x="47" y="19613"/>
                    <a:pt x="93" y="19636"/>
                  </a:cubicBezTo>
                  <a:cubicBezTo>
                    <a:pt x="106" y="19640"/>
                    <a:pt x="118" y="19642"/>
                    <a:pt x="129" y="19642"/>
                  </a:cubicBezTo>
                  <a:cubicBezTo>
                    <a:pt x="179" y="19642"/>
                    <a:pt x="214" y="19604"/>
                    <a:pt x="233" y="19567"/>
                  </a:cubicBezTo>
                  <a:lnTo>
                    <a:pt x="4520" y="123"/>
                  </a:lnTo>
                  <a:cubicBezTo>
                    <a:pt x="4520" y="76"/>
                    <a:pt x="4497" y="7"/>
                    <a:pt x="4427" y="7"/>
                  </a:cubicBezTo>
                  <a:cubicBezTo>
                    <a:pt x="4419" y="3"/>
                    <a:pt x="4409" y="1"/>
                    <a:pt x="4400" y="1"/>
                  </a:cubicBezTo>
                  <a:close/>
                </a:path>
              </a:pathLst>
            </a:custGeom>
            <a:solidFill>
              <a:srgbClr val="0605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431;p66"/>
            <p:cNvSpPr/>
            <p:nvPr/>
          </p:nvSpPr>
          <p:spPr>
            <a:xfrm>
              <a:off x="7214565" y="1621522"/>
              <a:ext cx="288087" cy="285279"/>
            </a:xfrm>
            <a:custGeom>
              <a:avLst/>
              <a:gdLst/>
              <a:ahLst/>
              <a:cxnLst/>
              <a:rect l="l" t="t" r="r" b="b"/>
              <a:pathLst>
                <a:path w="4705" h="4662" extrusionOk="0">
                  <a:moveTo>
                    <a:pt x="2344" y="511"/>
                  </a:moveTo>
                  <a:cubicBezTo>
                    <a:pt x="2359" y="511"/>
                    <a:pt x="2373" y="511"/>
                    <a:pt x="2387" y="512"/>
                  </a:cubicBezTo>
                  <a:cubicBezTo>
                    <a:pt x="2550" y="512"/>
                    <a:pt x="2712" y="558"/>
                    <a:pt x="2874" y="604"/>
                  </a:cubicBezTo>
                  <a:cubicBezTo>
                    <a:pt x="3639" y="836"/>
                    <a:pt x="4172" y="1554"/>
                    <a:pt x="4149" y="2389"/>
                  </a:cubicBezTo>
                  <a:cubicBezTo>
                    <a:pt x="4125" y="2875"/>
                    <a:pt x="3940" y="3316"/>
                    <a:pt x="3569" y="3663"/>
                  </a:cubicBezTo>
                  <a:cubicBezTo>
                    <a:pt x="3222" y="3988"/>
                    <a:pt x="2758" y="4150"/>
                    <a:pt x="2271" y="4150"/>
                  </a:cubicBezTo>
                  <a:cubicBezTo>
                    <a:pt x="1808" y="4127"/>
                    <a:pt x="1344" y="3918"/>
                    <a:pt x="1020" y="3571"/>
                  </a:cubicBezTo>
                  <a:cubicBezTo>
                    <a:pt x="672" y="3223"/>
                    <a:pt x="510" y="2760"/>
                    <a:pt x="533" y="2273"/>
                  </a:cubicBezTo>
                  <a:cubicBezTo>
                    <a:pt x="556" y="1291"/>
                    <a:pt x="1367" y="511"/>
                    <a:pt x="2344" y="511"/>
                  </a:cubicBezTo>
                  <a:close/>
                  <a:moveTo>
                    <a:pt x="2325" y="0"/>
                  </a:moveTo>
                  <a:cubicBezTo>
                    <a:pt x="1066" y="0"/>
                    <a:pt x="46" y="1004"/>
                    <a:pt x="0" y="2273"/>
                  </a:cubicBezTo>
                  <a:cubicBezTo>
                    <a:pt x="0" y="2875"/>
                    <a:pt x="209" y="3478"/>
                    <a:pt x="649" y="3918"/>
                  </a:cubicBezTo>
                  <a:cubicBezTo>
                    <a:pt x="927" y="4220"/>
                    <a:pt x="1275" y="4451"/>
                    <a:pt x="1646" y="4567"/>
                  </a:cubicBezTo>
                  <a:cubicBezTo>
                    <a:pt x="1854" y="4614"/>
                    <a:pt x="2063" y="4660"/>
                    <a:pt x="2271" y="4660"/>
                  </a:cubicBezTo>
                  <a:cubicBezTo>
                    <a:pt x="2299" y="4661"/>
                    <a:pt x="2327" y="4662"/>
                    <a:pt x="2354" y="4662"/>
                  </a:cubicBezTo>
                  <a:cubicBezTo>
                    <a:pt x="2929" y="4662"/>
                    <a:pt x="3498" y="4432"/>
                    <a:pt x="3940" y="4034"/>
                  </a:cubicBezTo>
                  <a:cubicBezTo>
                    <a:pt x="4380" y="3594"/>
                    <a:pt x="4635" y="3038"/>
                    <a:pt x="4658" y="2412"/>
                  </a:cubicBezTo>
                  <a:cubicBezTo>
                    <a:pt x="4705" y="1114"/>
                    <a:pt x="3685" y="48"/>
                    <a:pt x="2410" y="2"/>
                  </a:cubicBezTo>
                  <a:cubicBezTo>
                    <a:pt x="2382" y="1"/>
                    <a:pt x="2354" y="0"/>
                    <a:pt x="23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432;p66"/>
            <p:cNvSpPr/>
            <p:nvPr/>
          </p:nvSpPr>
          <p:spPr>
            <a:xfrm>
              <a:off x="7305369" y="1875226"/>
              <a:ext cx="46902" cy="159284"/>
            </a:xfrm>
            <a:custGeom>
              <a:avLst/>
              <a:gdLst/>
              <a:ahLst/>
              <a:cxnLst/>
              <a:rect l="l" t="t" r="r" b="b"/>
              <a:pathLst>
                <a:path w="766" h="2603" extrusionOk="0">
                  <a:moveTo>
                    <a:pt x="468" y="1"/>
                  </a:moveTo>
                  <a:cubicBezTo>
                    <a:pt x="348" y="1"/>
                    <a:pt x="253" y="88"/>
                    <a:pt x="232" y="213"/>
                  </a:cubicBezTo>
                  <a:lnTo>
                    <a:pt x="0" y="2322"/>
                  </a:lnTo>
                  <a:cubicBezTo>
                    <a:pt x="0" y="2437"/>
                    <a:pt x="70" y="2553"/>
                    <a:pt x="186" y="2600"/>
                  </a:cubicBezTo>
                  <a:lnTo>
                    <a:pt x="232" y="2600"/>
                  </a:lnTo>
                  <a:cubicBezTo>
                    <a:pt x="244" y="2602"/>
                    <a:pt x="256" y="2603"/>
                    <a:pt x="268" y="2603"/>
                  </a:cubicBezTo>
                  <a:cubicBezTo>
                    <a:pt x="394" y="2603"/>
                    <a:pt x="510" y="2495"/>
                    <a:pt x="510" y="2368"/>
                  </a:cubicBezTo>
                  <a:lnTo>
                    <a:pt x="742" y="282"/>
                  </a:lnTo>
                  <a:cubicBezTo>
                    <a:pt x="765" y="143"/>
                    <a:pt x="673" y="4"/>
                    <a:pt x="510" y="4"/>
                  </a:cubicBezTo>
                  <a:cubicBezTo>
                    <a:pt x="496" y="2"/>
                    <a:pt x="482" y="1"/>
                    <a:pt x="4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433;p66"/>
            <p:cNvSpPr/>
            <p:nvPr/>
          </p:nvSpPr>
          <p:spPr>
            <a:xfrm>
              <a:off x="7257120" y="1939111"/>
              <a:ext cx="137706" cy="40081"/>
            </a:xfrm>
            <a:custGeom>
              <a:avLst/>
              <a:gdLst/>
              <a:ahLst/>
              <a:cxnLst/>
              <a:rect l="l" t="t" r="r" b="b"/>
              <a:pathLst>
                <a:path w="2249" h="655" extrusionOk="0">
                  <a:moveTo>
                    <a:pt x="243" y="0"/>
                  </a:moveTo>
                  <a:cubicBezTo>
                    <a:pt x="120" y="0"/>
                    <a:pt x="22" y="108"/>
                    <a:pt x="1" y="235"/>
                  </a:cubicBezTo>
                  <a:cubicBezTo>
                    <a:pt x="1" y="351"/>
                    <a:pt x="70" y="466"/>
                    <a:pt x="186" y="513"/>
                  </a:cubicBezTo>
                  <a:lnTo>
                    <a:pt x="232" y="513"/>
                  </a:lnTo>
                  <a:lnTo>
                    <a:pt x="1947" y="652"/>
                  </a:lnTo>
                  <a:cubicBezTo>
                    <a:pt x="1959" y="654"/>
                    <a:pt x="1971" y="655"/>
                    <a:pt x="1983" y="655"/>
                  </a:cubicBezTo>
                  <a:cubicBezTo>
                    <a:pt x="2109" y="655"/>
                    <a:pt x="2225" y="547"/>
                    <a:pt x="2225" y="420"/>
                  </a:cubicBezTo>
                  <a:cubicBezTo>
                    <a:pt x="2249" y="281"/>
                    <a:pt x="2133" y="165"/>
                    <a:pt x="1994" y="142"/>
                  </a:cubicBezTo>
                  <a:lnTo>
                    <a:pt x="279" y="3"/>
                  </a:lnTo>
                  <a:cubicBezTo>
                    <a:pt x="267" y="1"/>
                    <a:pt x="255" y="0"/>
                    <a:pt x="2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34;p66"/>
            <p:cNvSpPr/>
            <p:nvPr/>
          </p:nvSpPr>
          <p:spPr>
            <a:xfrm>
              <a:off x="7614703" y="2458330"/>
              <a:ext cx="405894" cy="459494"/>
            </a:xfrm>
            <a:custGeom>
              <a:avLst/>
              <a:gdLst/>
              <a:ahLst/>
              <a:cxnLst/>
              <a:rect l="l" t="t" r="r" b="b"/>
              <a:pathLst>
                <a:path w="6629" h="7509" extrusionOk="0">
                  <a:moveTo>
                    <a:pt x="4219" y="0"/>
                  </a:moveTo>
                  <a:lnTo>
                    <a:pt x="2944" y="3082"/>
                  </a:lnTo>
                  <a:lnTo>
                    <a:pt x="1" y="2781"/>
                  </a:lnTo>
                  <a:lnTo>
                    <a:pt x="2017" y="4125"/>
                  </a:lnTo>
                  <a:lnTo>
                    <a:pt x="719" y="6721"/>
                  </a:lnTo>
                  <a:lnTo>
                    <a:pt x="719" y="6721"/>
                  </a:lnTo>
                  <a:lnTo>
                    <a:pt x="2990" y="4658"/>
                  </a:lnTo>
                  <a:lnTo>
                    <a:pt x="3917" y="7509"/>
                  </a:lnTo>
                  <a:lnTo>
                    <a:pt x="3940" y="4566"/>
                  </a:lnTo>
                  <a:lnTo>
                    <a:pt x="6629" y="4148"/>
                  </a:lnTo>
                  <a:lnTo>
                    <a:pt x="3894" y="3384"/>
                  </a:lnTo>
                  <a:lnTo>
                    <a:pt x="4219"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435;p66"/>
            <p:cNvSpPr/>
            <p:nvPr/>
          </p:nvSpPr>
          <p:spPr>
            <a:xfrm>
              <a:off x="5907610" y="2139211"/>
              <a:ext cx="404485" cy="459556"/>
            </a:xfrm>
            <a:custGeom>
              <a:avLst/>
              <a:gdLst/>
              <a:ahLst/>
              <a:cxnLst/>
              <a:rect l="l" t="t" r="r" b="b"/>
              <a:pathLst>
                <a:path w="6606" h="7510" extrusionOk="0">
                  <a:moveTo>
                    <a:pt x="4219" y="1"/>
                  </a:moveTo>
                  <a:lnTo>
                    <a:pt x="2921" y="3083"/>
                  </a:lnTo>
                  <a:lnTo>
                    <a:pt x="1" y="2782"/>
                  </a:lnTo>
                  <a:lnTo>
                    <a:pt x="1994" y="4126"/>
                  </a:lnTo>
                  <a:lnTo>
                    <a:pt x="719" y="6721"/>
                  </a:lnTo>
                  <a:lnTo>
                    <a:pt x="2967" y="4659"/>
                  </a:lnTo>
                  <a:lnTo>
                    <a:pt x="3918" y="7509"/>
                  </a:lnTo>
                  <a:lnTo>
                    <a:pt x="3941" y="4566"/>
                  </a:lnTo>
                  <a:lnTo>
                    <a:pt x="6606" y="4149"/>
                  </a:lnTo>
                  <a:lnTo>
                    <a:pt x="3894" y="3384"/>
                  </a:lnTo>
                  <a:lnTo>
                    <a:pt x="4219" y="1"/>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436;p66"/>
            <p:cNvSpPr/>
            <p:nvPr/>
          </p:nvSpPr>
          <p:spPr>
            <a:xfrm>
              <a:off x="6465293" y="1591844"/>
              <a:ext cx="391750" cy="433977"/>
            </a:xfrm>
            <a:custGeom>
              <a:avLst/>
              <a:gdLst/>
              <a:ahLst/>
              <a:cxnLst/>
              <a:rect l="l" t="t" r="r" b="b"/>
              <a:pathLst>
                <a:path w="6398" h="7092" extrusionOk="0">
                  <a:moveTo>
                    <a:pt x="5331" y="0"/>
                  </a:moveTo>
                  <a:lnTo>
                    <a:pt x="3199" y="2573"/>
                  </a:lnTo>
                  <a:lnTo>
                    <a:pt x="487" y="1414"/>
                  </a:lnTo>
                  <a:lnTo>
                    <a:pt x="1994" y="3291"/>
                  </a:lnTo>
                  <a:lnTo>
                    <a:pt x="1" y="5400"/>
                  </a:lnTo>
                  <a:lnTo>
                    <a:pt x="1" y="5400"/>
                  </a:lnTo>
                  <a:lnTo>
                    <a:pt x="2782" y="4079"/>
                  </a:lnTo>
                  <a:lnTo>
                    <a:pt x="2828" y="7092"/>
                  </a:lnTo>
                  <a:lnTo>
                    <a:pt x="3732" y="4287"/>
                  </a:lnTo>
                  <a:lnTo>
                    <a:pt x="6397" y="4658"/>
                  </a:lnTo>
                  <a:lnTo>
                    <a:pt x="6397" y="4658"/>
                  </a:lnTo>
                  <a:lnTo>
                    <a:pt x="4033" y="3129"/>
                  </a:lnTo>
                  <a:lnTo>
                    <a:pt x="5331"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437;p66"/>
            <p:cNvSpPr/>
            <p:nvPr/>
          </p:nvSpPr>
          <p:spPr>
            <a:xfrm>
              <a:off x="5833828" y="2712156"/>
              <a:ext cx="205855" cy="101274"/>
            </a:xfrm>
            <a:custGeom>
              <a:avLst/>
              <a:gdLst/>
              <a:ahLst/>
              <a:cxnLst/>
              <a:rect l="l" t="t" r="r" b="b"/>
              <a:pathLst>
                <a:path w="3362" h="1655" extrusionOk="0">
                  <a:moveTo>
                    <a:pt x="2504" y="0"/>
                  </a:moveTo>
                  <a:cubicBezTo>
                    <a:pt x="2434" y="0"/>
                    <a:pt x="2365" y="24"/>
                    <a:pt x="2295" y="24"/>
                  </a:cubicBezTo>
                  <a:cubicBezTo>
                    <a:pt x="2202" y="24"/>
                    <a:pt x="2110" y="47"/>
                    <a:pt x="2017" y="47"/>
                  </a:cubicBezTo>
                  <a:cubicBezTo>
                    <a:pt x="1924" y="47"/>
                    <a:pt x="1832" y="70"/>
                    <a:pt x="1739" y="70"/>
                  </a:cubicBezTo>
                  <a:cubicBezTo>
                    <a:pt x="1669" y="93"/>
                    <a:pt x="1577" y="93"/>
                    <a:pt x="1507" y="116"/>
                  </a:cubicBezTo>
                  <a:cubicBezTo>
                    <a:pt x="1438" y="116"/>
                    <a:pt x="1391" y="139"/>
                    <a:pt x="1345" y="139"/>
                  </a:cubicBezTo>
                  <a:cubicBezTo>
                    <a:pt x="1299" y="139"/>
                    <a:pt x="1229" y="163"/>
                    <a:pt x="1160" y="163"/>
                  </a:cubicBezTo>
                  <a:cubicBezTo>
                    <a:pt x="1067" y="186"/>
                    <a:pt x="974" y="209"/>
                    <a:pt x="858" y="232"/>
                  </a:cubicBezTo>
                  <a:cubicBezTo>
                    <a:pt x="766" y="255"/>
                    <a:pt x="650" y="279"/>
                    <a:pt x="557" y="325"/>
                  </a:cubicBezTo>
                  <a:cubicBezTo>
                    <a:pt x="441" y="348"/>
                    <a:pt x="348" y="394"/>
                    <a:pt x="256" y="441"/>
                  </a:cubicBezTo>
                  <a:cubicBezTo>
                    <a:pt x="186" y="464"/>
                    <a:pt x="117" y="510"/>
                    <a:pt x="70" y="580"/>
                  </a:cubicBezTo>
                  <a:cubicBezTo>
                    <a:pt x="1" y="626"/>
                    <a:pt x="1" y="673"/>
                    <a:pt x="1" y="742"/>
                  </a:cubicBezTo>
                  <a:cubicBezTo>
                    <a:pt x="1" y="788"/>
                    <a:pt x="47" y="835"/>
                    <a:pt x="94" y="881"/>
                  </a:cubicBezTo>
                  <a:cubicBezTo>
                    <a:pt x="140" y="904"/>
                    <a:pt x="186" y="927"/>
                    <a:pt x="256" y="927"/>
                  </a:cubicBezTo>
                  <a:cubicBezTo>
                    <a:pt x="325" y="951"/>
                    <a:pt x="395" y="951"/>
                    <a:pt x="464" y="951"/>
                  </a:cubicBezTo>
                  <a:cubicBezTo>
                    <a:pt x="534" y="951"/>
                    <a:pt x="580" y="951"/>
                    <a:pt x="627" y="927"/>
                  </a:cubicBezTo>
                  <a:cubicBezTo>
                    <a:pt x="719" y="927"/>
                    <a:pt x="812" y="927"/>
                    <a:pt x="905" y="904"/>
                  </a:cubicBezTo>
                  <a:cubicBezTo>
                    <a:pt x="997" y="904"/>
                    <a:pt x="1090" y="881"/>
                    <a:pt x="1160" y="881"/>
                  </a:cubicBezTo>
                  <a:cubicBezTo>
                    <a:pt x="1206" y="951"/>
                    <a:pt x="1252" y="1020"/>
                    <a:pt x="1299" y="1113"/>
                  </a:cubicBezTo>
                  <a:cubicBezTo>
                    <a:pt x="1345" y="1206"/>
                    <a:pt x="1414" y="1298"/>
                    <a:pt x="1484" y="1368"/>
                  </a:cubicBezTo>
                  <a:cubicBezTo>
                    <a:pt x="1554" y="1460"/>
                    <a:pt x="1623" y="1530"/>
                    <a:pt x="1716" y="1576"/>
                  </a:cubicBezTo>
                  <a:cubicBezTo>
                    <a:pt x="1768" y="1628"/>
                    <a:pt x="1833" y="1655"/>
                    <a:pt x="1902" y="1655"/>
                  </a:cubicBezTo>
                  <a:cubicBezTo>
                    <a:pt x="1924" y="1655"/>
                    <a:pt x="1948" y="1652"/>
                    <a:pt x="1971" y="1646"/>
                  </a:cubicBezTo>
                  <a:cubicBezTo>
                    <a:pt x="2040" y="1623"/>
                    <a:pt x="2110" y="1600"/>
                    <a:pt x="2133" y="1553"/>
                  </a:cubicBezTo>
                  <a:cubicBezTo>
                    <a:pt x="2156" y="1484"/>
                    <a:pt x="2156" y="1414"/>
                    <a:pt x="2156" y="1345"/>
                  </a:cubicBezTo>
                  <a:cubicBezTo>
                    <a:pt x="2133" y="1252"/>
                    <a:pt x="2087" y="1136"/>
                    <a:pt x="2040" y="1043"/>
                  </a:cubicBezTo>
                  <a:cubicBezTo>
                    <a:pt x="1994" y="927"/>
                    <a:pt x="1924" y="835"/>
                    <a:pt x="1878" y="765"/>
                  </a:cubicBezTo>
                  <a:cubicBezTo>
                    <a:pt x="1924" y="765"/>
                    <a:pt x="1994" y="742"/>
                    <a:pt x="2063" y="742"/>
                  </a:cubicBezTo>
                  <a:cubicBezTo>
                    <a:pt x="2110" y="742"/>
                    <a:pt x="2179" y="719"/>
                    <a:pt x="2226" y="719"/>
                  </a:cubicBezTo>
                  <a:cubicBezTo>
                    <a:pt x="2272" y="788"/>
                    <a:pt x="2341" y="881"/>
                    <a:pt x="2411" y="997"/>
                  </a:cubicBezTo>
                  <a:cubicBezTo>
                    <a:pt x="2457" y="1090"/>
                    <a:pt x="2550" y="1206"/>
                    <a:pt x="2620" y="1298"/>
                  </a:cubicBezTo>
                  <a:cubicBezTo>
                    <a:pt x="2712" y="1391"/>
                    <a:pt x="2805" y="1460"/>
                    <a:pt x="2898" y="1530"/>
                  </a:cubicBezTo>
                  <a:cubicBezTo>
                    <a:pt x="2966" y="1564"/>
                    <a:pt x="3033" y="1585"/>
                    <a:pt x="3110" y="1585"/>
                  </a:cubicBezTo>
                  <a:cubicBezTo>
                    <a:pt x="3139" y="1585"/>
                    <a:pt x="3168" y="1583"/>
                    <a:pt x="3199" y="1576"/>
                  </a:cubicBezTo>
                  <a:cubicBezTo>
                    <a:pt x="3245" y="1576"/>
                    <a:pt x="3269" y="1576"/>
                    <a:pt x="3292" y="1530"/>
                  </a:cubicBezTo>
                  <a:cubicBezTo>
                    <a:pt x="3315" y="1507"/>
                    <a:pt x="3338" y="1484"/>
                    <a:pt x="3338" y="1460"/>
                  </a:cubicBezTo>
                  <a:cubicBezTo>
                    <a:pt x="3361" y="1437"/>
                    <a:pt x="3361" y="1391"/>
                    <a:pt x="3361" y="1368"/>
                  </a:cubicBezTo>
                  <a:cubicBezTo>
                    <a:pt x="3361" y="1345"/>
                    <a:pt x="3361" y="1298"/>
                    <a:pt x="3338" y="1275"/>
                  </a:cubicBezTo>
                  <a:cubicBezTo>
                    <a:pt x="3338" y="1206"/>
                    <a:pt x="3315" y="1090"/>
                    <a:pt x="3269" y="974"/>
                  </a:cubicBezTo>
                  <a:cubicBezTo>
                    <a:pt x="3199" y="835"/>
                    <a:pt x="3153" y="719"/>
                    <a:pt x="3083" y="580"/>
                  </a:cubicBezTo>
                  <a:cubicBezTo>
                    <a:pt x="3014" y="441"/>
                    <a:pt x="2944" y="325"/>
                    <a:pt x="2875" y="209"/>
                  </a:cubicBezTo>
                  <a:cubicBezTo>
                    <a:pt x="2805" y="116"/>
                    <a:pt x="2712" y="47"/>
                    <a:pt x="2666" y="24"/>
                  </a:cubicBezTo>
                  <a:cubicBezTo>
                    <a:pt x="2620" y="24"/>
                    <a:pt x="2573" y="0"/>
                    <a:pt x="25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438;p66"/>
            <p:cNvSpPr/>
            <p:nvPr/>
          </p:nvSpPr>
          <p:spPr>
            <a:xfrm>
              <a:off x="5846625" y="2799539"/>
              <a:ext cx="202977" cy="123119"/>
            </a:xfrm>
            <a:custGeom>
              <a:avLst/>
              <a:gdLst/>
              <a:ahLst/>
              <a:cxnLst/>
              <a:rect l="l" t="t" r="r" b="b"/>
              <a:pathLst>
                <a:path w="3315" h="2012" extrusionOk="0">
                  <a:moveTo>
                    <a:pt x="2642" y="1"/>
                  </a:moveTo>
                  <a:cubicBezTo>
                    <a:pt x="2619" y="1"/>
                    <a:pt x="2596" y="4"/>
                    <a:pt x="2573" y="9"/>
                  </a:cubicBezTo>
                  <a:cubicBezTo>
                    <a:pt x="2526" y="32"/>
                    <a:pt x="2503" y="56"/>
                    <a:pt x="2480" y="79"/>
                  </a:cubicBezTo>
                  <a:cubicBezTo>
                    <a:pt x="2457" y="125"/>
                    <a:pt x="2434" y="148"/>
                    <a:pt x="2434" y="195"/>
                  </a:cubicBezTo>
                  <a:cubicBezTo>
                    <a:pt x="2411" y="241"/>
                    <a:pt x="2411" y="287"/>
                    <a:pt x="2411" y="334"/>
                  </a:cubicBezTo>
                  <a:cubicBezTo>
                    <a:pt x="2411" y="380"/>
                    <a:pt x="2434" y="426"/>
                    <a:pt x="2434" y="450"/>
                  </a:cubicBezTo>
                  <a:cubicBezTo>
                    <a:pt x="2434" y="473"/>
                    <a:pt x="2434" y="496"/>
                    <a:pt x="2457" y="496"/>
                  </a:cubicBezTo>
                  <a:cubicBezTo>
                    <a:pt x="2457" y="519"/>
                    <a:pt x="2457" y="542"/>
                    <a:pt x="2457" y="542"/>
                  </a:cubicBezTo>
                  <a:cubicBezTo>
                    <a:pt x="2318" y="589"/>
                    <a:pt x="2156" y="612"/>
                    <a:pt x="2017" y="658"/>
                  </a:cubicBezTo>
                  <a:cubicBezTo>
                    <a:pt x="1854" y="681"/>
                    <a:pt x="1715" y="728"/>
                    <a:pt x="1553" y="751"/>
                  </a:cubicBezTo>
                  <a:cubicBezTo>
                    <a:pt x="1391" y="797"/>
                    <a:pt x="1252" y="820"/>
                    <a:pt x="1090" y="844"/>
                  </a:cubicBezTo>
                  <a:cubicBezTo>
                    <a:pt x="951" y="867"/>
                    <a:pt x="788" y="867"/>
                    <a:pt x="626" y="890"/>
                  </a:cubicBezTo>
                  <a:cubicBezTo>
                    <a:pt x="626" y="844"/>
                    <a:pt x="580" y="797"/>
                    <a:pt x="557" y="774"/>
                  </a:cubicBezTo>
                  <a:cubicBezTo>
                    <a:pt x="510" y="728"/>
                    <a:pt x="487" y="681"/>
                    <a:pt x="441" y="658"/>
                  </a:cubicBezTo>
                  <a:cubicBezTo>
                    <a:pt x="394" y="635"/>
                    <a:pt x="348" y="612"/>
                    <a:pt x="302" y="612"/>
                  </a:cubicBezTo>
                  <a:cubicBezTo>
                    <a:pt x="278" y="600"/>
                    <a:pt x="250" y="594"/>
                    <a:pt x="221" y="594"/>
                  </a:cubicBezTo>
                  <a:cubicBezTo>
                    <a:pt x="192" y="594"/>
                    <a:pt x="163" y="600"/>
                    <a:pt x="139" y="612"/>
                  </a:cubicBezTo>
                  <a:cubicBezTo>
                    <a:pt x="93" y="612"/>
                    <a:pt x="47" y="635"/>
                    <a:pt x="47" y="681"/>
                  </a:cubicBezTo>
                  <a:cubicBezTo>
                    <a:pt x="24" y="705"/>
                    <a:pt x="0" y="751"/>
                    <a:pt x="0" y="797"/>
                  </a:cubicBezTo>
                  <a:cubicBezTo>
                    <a:pt x="0" y="844"/>
                    <a:pt x="0" y="890"/>
                    <a:pt x="0" y="936"/>
                  </a:cubicBezTo>
                  <a:cubicBezTo>
                    <a:pt x="24" y="983"/>
                    <a:pt x="24" y="1029"/>
                    <a:pt x="47" y="1052"/>
                  </a:cubicBezTo>
                  <a:cubicBezTo>
                    <a:pt x="47" y="1099"/>
                    <a:pt x="70" y="1168"/>
                    <a:pt x="93" y="1238"/>
                  </a:cubicBezTo>
                  <a:cubicBezTo>
                    <a:pt x="116" y="1307"/>
                    <a:pt x="139" y="1377"/>
                    <a:pt x="163" y="1446"/>
                  </a:cubicBezTo>
                  <a:cubicBezTo>
                    <a:pt x="209" y="1516"/>
                    <a:pt x="232" y="1608"/>
                    <a:pt x="278" y="1678"/>
                  </a:cubicBezTo>
                  <a:cubicBezTo>
                    <a:pt x="325" y="1747"/>
                    <a:pt x="371" y="1817"/>
                    <a:pt x="418" y="1863"/>
                  </a:cubicBezTo>
                  <a:cubicBezTo>
                    <a:pt x="464" y="1910"/>
                    <a:pt x="510" y="1956"/>
                    <a:pt x="580" y="1979"/>
                  </a:cubicBezTo>
                  <a:cubicBezTo>
                    <a:pt x="613" y="1996"/>
                    <a:pt x="657" y="2012"/>
                    <a:pt x="696" y="2012"/>
                  </a:cubicBezTo>
                  <a:cubicBezTo>
                    <a:pt x="713" y="2012"/>
                    <a:pt x="728" y="2009"/>
                    <a:pt x="742" y="2002"/>
                  </a:cubicBezTo>
                  <a:cubicBezTo>
                    <a:pt x="812" y="2002"/>
                    <a:pt x="835" y="1979"/>
                    <a:pt x="858" y="1933"/>
                  </a:cubicBezTo>
                  <a:cubicBezTo>
                    <a:pt x="904" y="1910"/>
                    <a:pt x="927" y="1886"/>
                    <a:pt x="927" y="1840"/>
                  </a:cubicBezTo>
                  <a:cubicBezTo>
                    <a:pt x="951" y="1794"/>
                    <a:pt x="951" y="1747"/>
                    <a:pt x="951" y="1701"/>
                  </a:cubicBezTo>
                  <a:cubicBezTo>
                    <a:pt x="951" y="1678"/>
                    <a:pt x="951" y="1632"/>
                    <a:pt x="927" y="1585"/>
                  </a:cubicBezTo>
                  <a:lnTo>
                    <a:pt x="927" y="1562"/>
                  </a:lnTo>
                  <a:cubicBezTo>
                    <a:pt x="1229" y="1516"/>
                    <a:pt x="1530" y="1469"/>
                    <a:pt x="1831" y="1423"/>
                  </a:cubicBezTo>
                  <a:cubicBezTo>
                    <a:pt x="2109" y="1353"/>
                    <a:pt x="2411" y="1307"/>
                    <a:pt x="2712" y="1214"/>
                  </a:cubicBezTo>
                  <a:cubicBezTo>
                    <a:pt x="2735" y="1261"/>
                    <a:pt x="2758" y="1307"/>
                    <a:pt x="2805" y="1353"/>
                  </a:cubicBezTo>
                  <a:cubicBezTo>
                    <a:pt x="2828" y="1377"/>
                    <a:pt x="2851" y="1423"/>
                    <a:pt x="2897" y="1446"/>
                  </a:cubicBezTo>
                  <a:cubicBezTo>
                    <a:pt x="2944" y="1493"/>
                    <a:pt x="2990" y="1516"/>
                    <a:pt x="3036" y="1516"/>
                  </a:cubicBezTo>
                  <a:cubicBezTo>
                    <a:pt x="3060" y="1527"/>
                    <a:pt x="3083" y="1533"/>
                    <a:pt x="3106" y="1533"/>
                  </a:cubicBezTo>
                  <a:cubicBezTo>
                    <a:pt x="3129" y="1533"/>
                    <a:pt x="3152" y="1527"/>
                    <a:pt x="3175" y="1516"/>
                  </a:cubicBezTo>
                  <a:cubicBezTo>
                    <a:pt x="3222" y="1493"/>
                    <a:pt x="3268" y="1469"/>
                    <a:pt x="3291" y="1400"/>
                  </a:cubicBezTo>
                  <a:cubicBezTo>
                    <a:pt x="3314" y="1353"/>
                    <a:pt x="3314" y="1307"/>
                    <a:pt x="3314" y="1238"/>
                  </a:cubicBezTo>
                  <a:cubicBezTo>
                    <a:pt x="3314" y="1168"/>
                    <a:pt x="3314" y="1099"/>
                    <a:pt x="3314" y="1029"/>
                  </a:cubicBezTo>
                  <a:cubicBezTo>
                    <a:pt x="3291" y="983"/>
                    <a:pt x="3291" y="936"/>
                    <a:pt x="3268" y="890"/>
                  </a:cubicBezTo>
                  <a:cubicBezTo>
                    <a:pt x="3268" y="820"/>
                    <a:pt x="3222" y="728"/>
                    <a:pt x="3199" y="635"/>
                  </a:cubicBezTo>
                  <a:cubicBezTo>
                    <a:pt x="3152" y="519"/>
                    <a:pt x="3106" y="403"/>
                    <a:pt x="3036" y="311"/>
                  </a:cubicBezTo>
                  <a:cubicBezTo>
                    <a:pt x="2967" y="218"/>
                    <a:pt x="2897" y="125"/>
                    <a:pt x="2828" y="79"/>
                  </a:cubicBezTo>
                  <a:cubicBezTo>
                    <a:pt x="2776" y="27"/>
                    <a:pt x="2710" y="1"/>
                    <a:pt x="2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439;p66"/>
            <p:cNvSpPr/>
            <p:nvPr/>
          </p:nvSpPr>
          <p:spPr>
            <a:xfrm>
              <a:off x="5884955" y="2907299"/>
              <a:ext cx="202977" cy="143007"/>
            </a:xfrm>
            <a:custGeom>
              <a:avLst/>
              <a:gdLst/>
              <a:ahLst/>
              <a:cxnLst/>
              <a:rect l="l" t="t" r="r" b="b"/>
              <a:pathLst>
                <a:path w="3315" h="2337" extrusionOk="0">
                  <a:moveTo>
                    <a:pt x="1968" y="0"/>
                  </a:moveTo>
                  <a:cubicBezTo>
                    <a:pt x="1924" y="0"/>
                    <a:pt x="1878" y="3"/>
                    <a:pt x="1831" y="10"/>
                  </a:cubicBezTo>
                  <a:cubicBezTo>
                    <a:pt x="1692" y="10"/>
                    <a:pt x="1553" y="33"/>
                    <a:pt x="1414" y="56"/>
                  </a:cubicBezTo>
                  <a:cubicBezTo>
                    <a:pt x="1252" y="79"/>
                    <a:pt x="1136" y="125"/>
                    <a:pt x="1020" y="172"/>
                  </a:cubicBezTo>
                  <a:cubicBezTo>
                    <a:pt x="927" y="195"/>
                    <a:pt x="834" y="241"/>
                    <a:pt x="765" y="288"/>
                  </a:cubicBezTo>
                  <a:cubicBezTo>
                    <a:pt x="672" y="357"/>
                    <a:pt x="579" y="404"/>
                    <a:pt x="487" y="473"/>
                  </a:cubicBezTo>
                  <a:cubicBezTo>
                    <a:pt x="417" y="543"/>
                    <a:pt x="325" y="635"/>
                    <a:pt x="255" y="705"/>
                  </a:cubicBezTo>
                  <a:cubicBezTo>
                    <a:pt x="186" y="798"/>
                    <a:pt x="139" y="890"/>
                    <a:pt x="93" y="983"/>
                  </a:cubicBezTo>
                  <a:cubicBezTo>
                    <a:pt x="46" y="1076"/>
                    <a:pt x="23" y="1168"/>
                    <a:pt x="0" y="1284"/>
                  </a:cubicBezTo>
                  <a:cubicBezTo>
                    <a:pt x="0" y="1377"/>
                    <a:pt x="23" y="1470"/>
                    <a:pt x="46" y="1586"/>
                  </a:cubicBezTo>
                  <a:cubicBezTo>
                    <a:pt x="116" y="1725"/>
                    <a:pt x="186" y="1840"/>
                    <a:pt x="301" y="1910"/>
                  </a:cubicBezTo>
                  <a:cubicBezTo>
                    <a:pt x="417" y="2003"/>
                    <a:pt x="533" y="2049"/>
                    <a:pt x="672" y="2095"/>
                  </a:cubicBezTo>
                  <a:cubicBezTo>
                    <a:pt x="788" y="2142"/>
                    <a:pt x="950" y="2165"/>
                    <a:pt x="1089" y="2165"/>
                  </a:cubicBezTo>
                  <a:cubicBezTo>
                    <a:pt x="1228" y="2165"/>
                    <a:pt x="1367" y="2142"/>
                    <a:pt x="1483" y="2119"/>
                  </a:cubicBezTo>
                  <a:cubicBezTo>
                    <a:pt x="1553" y="2234"/>
                    <a:pt x="1622" y="2281"/>
                    <a:pt x="1692" y="2327"/>
                  </a:cubicBezTo>
                  <a:cubicBezTo>
                    <a:pt x="1719" y="2334"/>
                    <a:pt x="1746" y="2337"/>
                    <a:pt x="1774" y="2337"/>
                  </a:cubicBezTo>
                  <a:cubicBezTo>
                    <a:pt x="1841" y="2337"/>
                    <a:pt x="1911" y="2320"/>
                    <a:pt x="1993" y="2304"/>
                  </a:cubicBezTo>
                  <a:cubicBezTo>
                    <a:pt x="2040" y="2281"/>
                    <a:pt x="2063" y="2234"/>
                    <a:pt x="2086" y="2188"/>
                  </a:cubicBezTo>
                  <a:cubicBezTo>
                    <a:pt x="2086" y="2119"/>
                    <a:pt x="2109" y="2049"/>
                    <a:pt x="2086" y="1979"/>
                  </a:cubicBezTo>
                  <a:cubicBezTo>
                    <a:pt x="2086" y="1910"/>
                    <a:pt x="2063" y="1840"/>
                    <a:pt x="2040" y="1771"/>
                  </a:cubicBezTo>
                  <a:cubicBezTo>
                    <a:pt x="2016" y="1725"/>
                    <a:pt x="2016" y="1655"/>
                    <a:pt x="1993" y="1632"/>
                  </a:cubicBezTo>
                  <a:cubicBezTo>
                    <a:pt x="1970" y="1586"/>
                    <a:pt x="1947" y="1516"/>
                    <a:pt x="1924" y="1446"/>
                  </a:cubicBezTo>
                  <a:cubicBezTo>
                    <a:pt x="1877" y="1377"/>
                    <a:pt x="1831" y="1307"/>
                    <a:pt x="1785" y="1238"/>
                  </a:cubicBezTo>
                  <a:cubicBezTo>
                    <a:pt x="1738" y="1168"/>
                    <a:pt x="1669" y="1122"/>
                    <a:pt x="1599" y="1076"/>
                  </a:cubicBezTo>
                  <a:cubicBezTo>
                    <a:pt x="1564" y="1064"/>
                    <a:pt x="1530" y="1058"/>
                    <a:pt x="1495" y="1058"/>
                  </a:cubicBezTo>
                  <a:cubicBezTo>
                    <a:pt x="1460" y="1058"/>
                    <a:pt x="1425" y="1064"/>
                    <a:pt x="1391" y="1076"/>
                  </a:cubicBezTo>
                  <a:cubicBezTo>
                    <a:pt x="1344" y="1099"/>
                    <a:pt x="1298" y="1122"/>
                    <a:pt x="1275" y="1145"/>
                  </a:cubicBezTo>
                  <a:cubicBezTo>
                    <a:pt x="1252" y="1168"/>
                    <a:pt x="1228" y="1215"/>
                    <a:pt x="1228" y="1261"/>
                  </a:cubicBezTo>
                  <a:cubicBezTo>
                    <a:pt x="1228" y="1284"/>
                    <a:pt x="1205" y="1331"/>
                    <a:pt x="1205" y="1377"/>
                  </a:cubicBezTo>
                  <a:cubicBezTo>
                    <a:pt x="1228" y="1400"/>
                    <a:pt x="1228" y="1446"/>
                    <a:pt x="1228" y="1493"/>
                  </a:cubicBezTo>
                  <a:cubicBezTo>
                    <a:pt x="1136" y="1493"/>
                    <a:pt x="1043" y="1493"/>
                    <a:pt x="973" y="1446"/>
                  </a:cubicBezTo>
                  <a:cubicBezTo>
                    <a:pt x="881" y="1423"/>
                    <a:pt x="834" y="1354"/>
                    <a:pt x="788" y="1261"/>
                  </a:cubicBezTo>
                  <a:cubicBezTo>
                    <a:pt x="765" y="1215"/>
                    <a:pt x="765" y="1168"/>
                    <a:pt x="788" y="1099"/>
                  </a:cubicBezTo>
                  <a:cubicBezTo>
                    <a:pt x="811" y="1076"/>
                    <a:pt x="858" y="1029"/>
                    <a:pt x="904" y="983"/>
                  </a:cubicBezTo>
                  <a:cubicBezTo>
                    <a:pt x="950" y="937"/>
                    <a:pt x="1020" y="913"/>
                    <a:pt x="1066" y="890"/>
                  </a:cubicBezTo>
                  <a:cubicBezTo>
                    <a:pt x="1136" y="844"/>
                    <a:pt x="1182" y="821"/>
                    <a:pt x="1228" y="798"/>
                  </a:cubicBezTo>
                  <a:cubicBezTo>
                    <a:pt x="1275" y="774"/>
                    <a:pt x="1344" y="751"/>
                    <a:pt x="1437" y="728"/>
                  </a:cubicBezTo>
                  <a:cubicBezTo>
                    <a:pt x="1530" y="705"/>
                    <a:pt x="1599" y="705"/>
                    <a:pt x="1692" y="682"/>
                  </a:cubicBezTo>
                  <a:cubicBezTo>
                    <a:pt x="1808" y="659"/>
                    <a:pt x="1900" y="659"/>
                    <a:pt x="1993" y="659"/>
                  </a:cubicBezTo>
                  <a:cubicBezTo>
                    <a:pt x="2024" y="651"/>
                    <a:pt x="2055" y="648"/>
                    <a:pt x="2085" y="648"/>
                  </a:cubicBezTo>
                  <a:cubicBezTo>
                    <a:pt x="2145" y="648"/>
                    <a:pt x="2202" y="659"/>
                    <a:pt x="2248" y="659"/>
                  </a:cubicBezTo>
                  <a:cubicBezTo>
                    <a:pt x="2341" y="659"/>
                    <a:pt x="2410" y="705"/>
                    <a:pt x="2480" y="728"/>
                  </a:cubicBezTo>
                  <a:cubicBezTo>
                    <a:pt x="2526" y="774"/>
                    <a:pt x="2573" y="821"/>
                    <a:pt x="2596" y="890"/>
                  </a:cubicBezTo>
                  <a:cubicBezTo>
                    <a:pt x="2642" y="937"/>
                    <a:pt x="2642" y="983"/>
                    <a:pt x="2596" y="1006"/>
                  </a:cubicBezTo>
                  <a:cubicBezTo>
                    <a:pt x="2596" y="1029"/>
                    <a:pt x="2549" y="1076"/>
                    <a:pt x="2503" y="1076"/>
                  </a:cubicBezTo>
                  <a:cubicBezTo>
                    <a:pt x="2457" y="1099"/>
                    <a:pt x="2410" y="1122"/>
                    <a:pt x="2387" y="1122"/>
                  </a:cubicBezTo>
                  <a:cubicBezTo>
                    <a:pt x="2341" y="1122"/>
                    <a:pt x="2318" y="1145"/>
                    <a:pt x="2271" y="1168"/>
                  </a:cubicBezTo>
                  <a:cubicBezTo>
                    <a:pt x="2179" y="1192"/>
                    <a:pt x="2109" y="1238"/>
                    <a:pt x="2086" y="1307"/>
                  </a:cubicBezTo>
                  <a:cubicBezTo>
                    <a:pt x="2063" y="1377"/>
                    <a:pt x="2063" y="1446"/>
                    <a:pt x="2109" y="1539"/>
                  </a:cubicBezTo>
                  <a:cubicBezTo>
                    <a:pt x="2132" y="1609"/>
                    <a:pt x="2179" y="1678"/>
                    <a:pt x="2248" y="1701"/>
                  </a:cubicBezTo>
                  <a:cubicBezTo>
                    <a:pt x="2294" y="1725"/>
                    <a:pt x="2364" y="1725"/>
                    <a:pt x="2434" y="1725"/>
                  </a:cubicBezTo>
                  <a:cubicBezTo>
                    <a:pt x="2503" y="1725"/>
                    <a:pt x="2573" y="1701"/>
                    <a:pt x="2642" y="1678"/>
                  </a:cubicBezTo>
                  <a:cubicBezTo>
                    <a:pt x="2735" y="1655"/>
                    <a:pt x="2781" y="1655"/>
                    <a:pt x="2827" y="1632"/>
                  </a:cubicBezTo>
                  <a:lnTo>
                    <a:pt x="2874" y="1609"/>
                  </a:lnTo>
                  <a:cubicBezTo>
                    <a:pt x="2943" y="1586"/>
                    <a:pt x="3036" y="1539"/>
                    <a:pt x="3106" y="1470"/>
                  </a:cubicBezTo>
                  <a:cubicBezTo>
                    <a:pt x="3175" y="1400"/>
                    <a:pt x="3221" y="1331"/>
                    <a:pt x="3245" y="1238"/>
                  </a:cubicBezTo>
                  <a:cubicBezTo>
                    <a:pt x="3291" y="1168"/>
                    <a:pt x="3314" y="1076"/>
                    <a:pt x="3314" y="983"/>
                  </a:cubicBezTo>
                  <a:cubicBezTo>
                    <a:pt x="3314" y="913"/>
                    <a:pt x="3314" y="821"/>
                    <a:pt x="3268" y="728"/>
                  </a:cubicBezTo>
                  <a:cubicBezTo>
                    <a:pt x="3221" y="566"/>
                    <a:pt x="3129" y="450"/>
                    <a:pt x="3036" y="357"/>
                  </a:cubicBezTo>
                  <a:cubicBezTo>
                    <a:pt x="2943" y="265"/>
                    <a:pt x="2827" y="195"/>
                    <a:pt x="2688" y="149"/>
                  </a:cubicBezTo>
                  <a:cubicBezTo>
                    <a:pt x="2573" y="79"/>
                    <a:pt x="2434" y="33"/>
                    <a:pt x="2271" y="33"/>
                  </a:cubicBezTo>
                  <a:cubicBezTo>
                    <a:pt x="2173" y="16"/>
                    <a:pt x="2075" y="0"/>
                    <a:pt x="1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440;p66"/>
            <p:cNvSpPr/>
            <p:nvPr/>
          </p:nvSpPr>
          <p:spPr>
            <a:xfrm>
              <a:off x="5940246" y="3011755"/>
              <a:ext cx="211550" cy="176969"/>
            </a:xfrm>
            <a:custGeom>
              <a:avLst/>
              <a:gdLst/>
              <a:ahLst/>
              <a:cxnLst/>
              <a:rect l="l" t="t" r="r" b="b"/>
              <a:pathLst>
                <a:path w="3455" h="2892" extrusionOk="0">
                  <a:moveTo>
                    <a:pt x="2605" y="0"/>
                  </a:moveTo>
                  <a:cubicBezTo>
                    <a:pt x="2573" y="0"/>
                    <a:pt x="2539" y="6"/>
                    <a:pt x="2504" y="18"/>
                  </a:cubicBezTo>
                  <a:cubicBezTo>
                    <a:pt x="2434" y="41"/>
                    <a:pt x="2365" y="64"/>
                    <a:pt x="2295" y="110"/>
                  </a:cubicBezTo>
                  <a:cubicBezTo>
                    <a:pt x="2226" y="133"/>
                    <a:pt x="2156" y="180"/>
                    <a:pt x="2110" y="203"/>
                  </a:cubicBezTo>
                  <a:cubicBezTo>
                    <a:pt x="1948" y="272"/>
                    <a:pt x="1809" y="365"/>
                    <a:pt x="1646" y="458"/>
                  </a:cubicBezTo>
                  <a:cubicBezTo>
                    <a:pt x="1484" y="551"/>
                    <a:pt x="1345" y="620"/>
                    <a:pt x="1183" y="713"/>
                  </a:cubicBezTo>
                  <a:cubicBezTo>
                    <a:pt x="1044" y="782"/>
                    <a:pt x="882" y="852"/>
                    <a:pt x="743" y="921"/>
                  </a:cubicBezTo>
                  <a:cubicBezTo>
                    <a:pt x="580" y="991"/>
                    <a:pt x="441" y="1084"/>
                    <a:pt x="279" y="1153"/>
                  </a:cubicBezTo>
                  <a:cubicBezTo>
                    <a:pt x="233" y="1176"/>
                    <a:pt x="210" y="1223"/>
                    <a:pt x="163" y="1246"/>
                  </a:cubicBezTo>
                  <a:cubicBezTo>
                    <a:pt x="117" y="1292"/>
                    <a:pt x="70" y="1339"/>
                    <a:pt x="47" y="1362"/>
                  </a:cubicBezTo>
                  <a:cubicBezTo>
                    <a:pt x="24" y="1408"/>
                    <a:pt x="1" y="1454"/>
                    <a:pt x="1" y="1524"/>
                  </a:cubicBezTo>
                  <a:cubicBezTo>
                    <a:pt x="1" y="1570"/>
                    <a:pt x="1" y="1617"/>
                    <a:pt x="47" y="1686"/>
                  </a:cubicBezTo>
                  <a:cubicBezTo>
                    <a:pt x="94" y="1756"/>
                    <a:pt x="163" y="1825"/>
                    <a:pt x="256" y="1848"/>
                  </a:cubicBezTo>
                  <a:cubicBezTo>
                    <a:pt x="325" y="1848"/>
                    <a:pt x="418" y="1848"/>
                    <a:pt x="534" y="1825"/>
                  </a:cubicBezTo>
                  <a:cubicBezTo>
                    <a:pt x="627" y="1825"/>
                    <a:pt x="719" y="1779"/>
                    <a:pt x="812" y="1733"/>
                  </a:cubicBezTo>
                  <a:cubicBezTo>
                    <a:pt x="905" y="1709"/>
                    <a:pt x="974" y="1663"/>
                    <a:pt x="1044" y="1640"/>
                  </a:cubicBezTo>
                  <a:lnTo>
                    <a:pt x="1299" y="1987"/>
                  </a:lnTo>
                  <a:cubicBezTo>
                    <a:pt x="1206" y="2011"/>
                    <a:pt x="1113" y="2057"/>
                    <a:pt x="1044" y="2103"/>
                  </a:cubicBezTo>
                  <a:cubicBezTo>
                    <a:pt x="951" y="2127"/>
                    <a:pt x="858" y="2173"/>
                    <a:pt x="789" y="2219"/>
                  </a:cubicBezTo>
                  <a:cubicBezTo>
                    <a:pt x="743" y="2242"/>
                    <a:pt x="696" y="2289"/>
                    <a:pt x="650" y="2312"/>
                  </a:cubicBezTo>
                  <a:cubicBezTo>
                    <a:pt x="627" y="2358"/>
                    <a:pt x="603" y="2405"/>
                    <a:pt x="580" y="2451"/>
                  </a:cubicBezTo>
                  <a:cubicBezTo>
                    <a:pt x="557" y="2497"/>
                    <a:pt x="557" y="2544"/>
                    <a:pt x="557" y="2590"/>
                  </a:cubicBezTo>
                  <a:cubicBezTo>
                    <a:pt x="557" y="2660"/>
                    <a:pt x="557" y="2706"/>
                    <a:pt x="580" y="2752"/>
                  </a:cubicBezTo>
                  <a:cubicBezTo>
                    <a:pt x="627" y="2822"/>
                    <a:pt x="673" y="2845"/>
                    <a:pt x="719" y="2868"/>
                  </a:cubicBezTo>
                  <a:cubicBezTo>
                    <a:pt x="789" y="2891"/>
                    <a:pt x="858" y="2891"/>
                    <a:pt x="928" y="2891"/>
                  </a:cubicBezTo>
                  <a:cubicBezTo>
                    <a:pt x="997" y="2868"/>
                    <a:pt x="1090" y="2868"/>
                    <a:pt x="1160" y="2822"/>
                  </a:cubicBezTo>
                  <a:cubicBezTo>
                    <a:pt x="1229" y="2799"/>
                    <a:pt x="1322" y="2775"/>
                    <a:pt x="1391" y="2729"/>
                  </a:cubicBezTo>
                  <a:cubicBezTo>
                    <a:pt x="1461" y="2706"/>
                    <a:pt x="1531" y="2683"/>
                    <a:pt x="1600" y="2636"/>
                  </a:cubicBezTo>
                  <a:cubicBezTo>
                    <a:pt x="1670" y="2613"/>
                    <a:pt x="1716" y="2590"/>
                    <a:pt x="1739" y="2567"/>
                  </a:cubicBezTo>
                  <a:cubicBezTo>
                    <a:pt x="1948" y="2474"/>
                    <a:pt x="2156" y="2358"/>
                    <a:pt x="2365" y="2266"/>
                  </a:cubicBezTo>
                  <a:cubicBezTo>
                    <a:pt x="2573" y="2150"/>
                    <a:pt x="2782" y="2034"/>
                    <a:pt x="2991" y="1941"/>
                  </a:cubicBezTo>
                  <a:lnTo>
                    <a:pt x="3037" y="1895"/>
                  </a:lnTo>
                  <a:cubicBezTo>
                    <a:pt x="3083" y="1872"/>
                    <a:pt x="3153" y="1848"/>
                    <a:pt x="3199" y="1802"/>
                  </a:cubicBezTo>
                  <a:cubicBezTo>
                    <a:pt x="3269" y="1756"/>
                    <a:pt x="3315" y="1686"/>
                    <a:pt x="3361" y="1640"/>
                  </a:cubicBezTo>
                  <a:cubicBezTo>
                    <a:pt x="3385" y="1593"/>
                    <a:pt x="3431" y="1524"/>
                    <a:pt x="3431" y="1454"/>
                  </a:cubicBezTo>
                  <a:cubicBezTo>
                    <a:pt x="3454" y="1385"/>
                    <a:pt x="3431" y="1315"/>
                    <a:pt x="3408" y="1269"/>
                  </a:cubicBezTo>
                  <a:cubicBezTo>
                    <a:pt x="3361" y="1176"/>
                    <a:pt x="3315" y="1130"/>
                    <a:pt x="3245" y="1107"/>
                  </a:cubicBezTo>
                  <a:cubicBezTo>
                    <a:pt x="3222" y="1095"/>
                    <a:pt x="3193" y="1089"/>
                    <a:pt x="3161" y="1089"/>
                  </a:cubicBezTo>
                  <a:cubicBezTo>
                    <a:pt x="3130" y="1089"/>
                    <a:pt x="3095" y="1095"/>
                    <a:pt x="3060" y="1107"/>
                  </a:cubicBezTo>
                  <a:cubicBezTo>
                    <a:pt x="2991" y="1107"/>
                    <a:pt x="2944" y="1130"/>
                    <a:pt x="2875" y="1176"/>
                  </a:cubicBezTo>
                  <a:cubicBezTo>
                    <a:pt x="2805" y="1199"/>
                    <a:pt x="2759" y="1223"/>
                    <a:pt x="2689" y="1269"/>
                  </a:cubicBezTo>
                  <a:cubicBezTo>
                    <a:pt x="2573" y="1315"/>
                    <a:pt x="2458" y="1385"/>
                    <a:pt x="2342" y="1431"/>
                  </a:cubicBezTo>
                  <a:cubicBezTo>
                    <a:pt x="2226" y="1501"/>
                    <a:pt x="2087" y="1570"/>
                    <a:pt x="1971" y="1640"/>
                  </a:cubicBezTo>
                  <a:lnTo>
                    <a:pt x="1693" y="1269"/>
                  </a:lnTo>
                  <a:cubicBezTo>
                    <a:pt x="1785" y="1223"/>
                    <a:pt x="1901" y="1176"/>
                    <a:pt x="1994" y="1130"/>
                  </a:cubicBezTo>
                  <a:cubicBezTo>
                    <a:pt x="2087" y="1084"/>
                    <a:pt x="2179" y="1037"/>
                    <a:pt x="2272" y="968"/>
                  </a:cubicBezTo>
                  <a:cubicBezTo>
                    <a:pt x="2342" y="945"/>
                    <a:pt x="2434" y="898"/>
                    <a:pt x="2527" y="829"/>
                  </a:cubicBezTo>
                  <a:cubicBezTo>
                    <a:pt x="2620" y="782"/>
                    <a:pt x="2689" y="736"/>
                    <a:pt x="2759" y="666"/>
                  </a:cubicBezTo>
                  <a:cubicBezTo>
                    <a:pt x="2828" y="597"/>
                    <a:pt x="2875" y="504"/>
                    <a:pt x="2898" y="435"/>
                  </a:cubicBezTo>
                  <a:cubicBezTo>
                    <a:pt x="2921" y="342"/>
                    <a:pt x="2921" y="249"/>
                    <a:pt x="2851" y="157"/>
                  </a:cubicBezTo>
                  <a:cubicBezTo>
                    <a:pt x="2805" y="64"/>
                    <a:pt x="2759" y="18"/>
                    <a:pt x="2689" y="18"/>
                  </a:cubicBezTo>
                  <a:cubicBezTo>
                    <a:pt x="2666" y="6"/>
                    <a:pt x="2637" y="0"/>
                    <a:pt x="2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441;p66"/>
            <p:cNvSpPr/>
            <p:nvPr/>
          </p:nvSpPr>
          <p:spPr>
            <a:xfrm>
              <a:off x="6029642" y="3115782"/>
              <a:ext cx="197344" cy="157999"/>
            </a:xfrm>
            <a:custGeom>
              <a:avLst/>
              <a:gdLst/>
              <a:ahLst/>
              <a:cxnLst/>
              <a:rect l="l" t="t" r="r" b="b"/>
              <a:pathLst>
                <a:path w="3223" h="2582" extrusionOk="0">
                  <a:moveTo>
                    <a:pt x="1725" y="0"/>
                  </a:moveTo>
                  <a:cubicBezTo>
                    <a:pt x="1668" y="0"/>
                    <a:pt x="1605" y="22"/>
                    <a:pt x="1554" y="56"/>
                  </a:cubicBezTo>
                  <a:cubicBezTo>
                    <a:pt x="1531" y="79"/>
                    <a:pt x="1507" y="125"/>
                    <a:pt x="1484" y="172"/>
                  </a:cubicBezTo>
                  <a:cubicBezTo>
                    <a:pt x="1484" y="218"/>
                    <a:pt x="1507" y="264"/>
                    <a:pt x="1507" y="311"/>
                  </a:cubicBezTo>
                  <a:cubicBezTo>
                    <a:pt x="1531" y="357"/>
                    <a:pt x="1554" y="427"/>
                    <a:pt x="1577" y="473"/>
                  </a:cubicBezTo>
                  <a:cubicBezTo>
                    <a:pt x="1600" y="519"/>
                    <a:pt x="1623" y="542"/>
                    <a:pt x="1646" y="589"/>
                  </a:cubicBezTo>
                  <a:lnTo>
                    <a:pt x="1716" y="681"/>
                  </a:lnTo>
                  <a:cubicBezTo>
                    <a:pt x="1739" y="705"/>
                    <a:pt x="1785" y="728"/>
                    <a:pt x="1809" y="774"/>
                  </a:cubicBezTo>
                  <a:cubicBezTo>
                    <a:pt x="1693" y="844"/>
                    <a:pt x="1577" y="936"/>
                    <a:pt x="1461" y="1006"/>
                  </a:cubicBezTo>
                  <a:cubicBezTo>
                    <a:pt x="1368" y="1099"/>
                    <a:pt x="1252" y="1168"/>
                    <a:pt x="1137" y="1261"/>
                  </a:cubicBezTo>
                  <a:cubicBezTo>
                    <a:pt x="998" y="1354"/>
                    <a:pt x="858" y="1469"/>
                    <a:pt x="719" y="1562"/>
                  </a:cubicBezTo>
                  <a:cubicBezTo>
                    <a:pt x="604" y="1655"/>
                    <a:pt x="464" y="1771"/>
                    <a:pt x="325" y="1863"/>
                  </a:cubicBezTo>
                  <a:cubicBezTo>
                    <a:pt x="279" y="1910"/>
                    <a:pt x="233" y="1933"/>
                    <a:pt x="186" y="1979"/>
                  </a:cubicBezTo>
                  <a:cubicBezTo>
                    <a:pt x="140" y="2026"/>
                    <a:pt x="94" y="2072"/>
                    <a:pt x="71" y="2141"/>
                  </a:cubicBezTo>
                  <a:cubicBezTo>
                    <a:pt x="47" y="2188"/>
                    <a:pt x="24" y="2257"/>
                    <a:pt x="24" y="2304"/>
                  </a:cubicBezTo>
                  <a:cubicBezTo>
                    <a:pt x="1" y="2373"/>
                    <a:pt x="24" y="2420"/>
                    <a:pt x="71" y="2489"/>
                  </a:cubicBezTo>
                  <a:cubicBezTo>
                    <a:pt x="117" y="2535"/>
                    <a:pt x="140" y="2559"/>
                    <a:pt x="210" y="2582"/>
                  </a:cubicBezTo>
                  <a:lnTo>
                    <a:pt x="372" y="2582"/>
                  </a:lnTo>
                  <a:cubicBezTo>
                    <a:pt x="418" y="2559"/>
                    <a:pt x="488" y="2535"/>
                    <a:pt x="534" y="2512"/>
                  </a:cubicBezTo>
                  <a:cubicBezTo>
                    <a:pt x="604" y="2489"/>
                    <a:pt x="650" y="2466"/>
                    <a:pt x="673" y="2420"/>
                  </a:cubicBezTo>
                  <a:cubicBezTo>
                    <a:pt x="766" y="2350"/>
                    <a:pt x="858" y="2281"/>
                    <a:pt x="951" y="2211"/>
                  </a:cubicBezTo>
                  <a:cubicBezTo>
                    <a:pt x="1021" y="2141"/>
                    <a:pt x="1113" y="2072"/>
                    <a:pt x="1206" y="2002"/>
                  </a:cubicBezTo>
                  <a:cubicBezTo>
                    <a:pt x="1391" y="1887"/>
                    <a:pt x="1554" y="1771"/>
                    <a:pt x="1739" y="1655"/>
                  </a:cubicBezTo>
                  <a:cubicBezTo>
                    <a:pt x="1925" y="1539"/>
                    <a:pt x="2087" y="1423"/>
                    <a:pt x="2272" y="1307"/>
                  </a:cubicBezTo>
                  <a:cubicBezTo>
                    <a:pt x="2318" y="1354"/>
                    <a:pt x="2388" y="1377"/>
                    <a:pt x="2458" y="1423"/>
                  </a:cubicBezTo>
                  <a:cubicBezTo>
                    <a:pt x="2527" y="1493"/>
                    <a:pt x="2597" y="1516"/>
                    <a:pt x="2666" y="1562"/>
                  </a:cubicBezTo>
                  <a:cubicBezTo>
                    <a:pt x="2759" y="1608"/>
                    <a:pt x="2828" y="1632"/>
                    <a:pt x="2921" y="1632"/>
                  </a:cubicBezTo>
                  <a:cubicBezTo>
                    <a:pt x="2991" y="1632"/>
                    <a:pt x="3060" y="1632"/>
                    <a:pt x="3106" y="1585"/>
                  </a:cubicBezTo>
                  <a:cubicBezTo>
                    <a:pt x="3176" y="1539"/>
                    <a:pt x="3199" y="1493"/>
                    <a:pt x="3222" y="1446"/>
                  </a:cubicBezTo>
                  <a:cubicBezTo>
                    <a:pt x="3222" y="1400"/>
                    <a:pt x="3222" y="1330"/>
                    <a:pt x="3199" y="1284"/>
                  </a:cubicBezTo>
                  <a:cubicBezTo>
                    <a:pt x="3176" y="1238"/>
                    <a:pt x="3153" y="1191"/>
                    <a:pt x="3130" y="1122"/>
                  </a:cubicBezTo>
                  <a:cubicBezTo>
                    <a:pt x="3106" y="1075"/>
                    <a:pt x="3060" y="1029"/>
                    <a:pt x="3037" y="983"/>
                  </a:cubicBezTo>
                  <a:cubicBezTo>
                    <a:pt x="3014" y="936"/>
                    <a:pt x="2944" y="890"/>
                    <a:pt x="2875" y="820"/>
                  </a:cubicBezTo>
                  <a:cubicBezTo>
                    <a:pt x="2805" y="728"/>
                    <a:pt x="2736" y="658"/>
                    <a:pt x="2643" y="566"/>
                  </a:cubicBezTo>
                  <a:cubicBezTo>
                    <a:pt x="2573" y="473"/>
                    <a:pt x="2481" y="403"/>
                    <a:pt x="2365" y="311"/>
                  </a:cubicBezTo>
                  <a:cubicBezTo>
                    <a:pt x="2272" y="241"/>
                    <a:pt x="2179" y="172"/>
                    <a:pt x="2087" y="102"/>
                  </a:cubicBezTo>
                  <a:cubicBezTo>
                    <a:pt x="1971" y="56"/>
                    <a:pt x="1878" y="9"/>
                    <a:pt x="1785" y="9"/>
                  </a:cubicBezTo>
                  <a:cubicBezTo>
                    <a:pt x="1767" y="3"/>
                    <a:pt x="1747" y="0"/>
                    <a:pt x="17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442;p66"/>
            <p:cNvSpPr/>
            <p:nvPr/>
          </p:nvSpPr>
          <p:spPr>
            <a:xfrm>
              <a:off x="6138937" y="3250099"/>
              <a:ext cx="194466" cy="137132"/>
            </a:xfrm>
            <a:custGeom>
              <a:avLst/>
              <a:gdLst/>
              <a:ahLst/>
              <a:cxnLst/>
              <a:rect l="l" t="t" r="r" b="b"/>
              <a:pathLst>
                <a:path w="3176" h="2241" extrusionOk="0">
                  <a:moveTo>
                    <a:pt x="1837" y="1"/>
                  </a:moveTo>
                  <a:cubicBezTo>
                    <a:pt x="1800" y="1"/>
                    <a:pt x="1767" y="6"/>
                    <a:pt x="1739" y="16"/>
                  </a:cubicBezTo>
                  <a:cubicBezTo>
                    <a:pt x="1715" y="16"/>
                    <a:pt x="1669" y="39"/>
                    <a:pt x="1623" y="86"/>
                  </a:cubicBezTo>
                  <a:cubicBezTo>
                    <a:pt x="1576" y="132"/>
                    <a:pt x="1507" y="178"/>
                    <a:pt x="1437" y="225"/>
                  </a:cubicBezTo>
                  <a:cubicBezTo>
                    <a:pt x="1391" y="294"/>
                    <a:pt x="1321" y="364"/>
                    <a:pt x="1252" y="410"/>
                  </a:cubicBezTo>
                  <a:cubicBezTo>
                    <a:pt x="1182" y="479"/>
                    <a:pt x="1113" y="549"/>
                    <a:pt x="1043" y="619"/>
                  </a:cubicBezTo>
                  <a:cubicBezTo>
                    <a:pt x="997" y="665"/>
                    <a:pt x="927" y="734"/>
                    <a:pt x="881" y="781"/>
                  </a:cubicBezTo>
                  <a:cubicBezTo>
                    <a:pt x="835" y="827"/>
                    <a:pt x="812" y="873"/>
                    <a:pt x="765" y="897"/>
                  </a:cubicBezTo>
                  <a:cubicBezTo>
                    <a:pt x="742" y="920"/>
                    <a:pt x="696" y="989"/>
                    <a:pt x="626" y="1036"/>
                  </a:cubicBezTo>
                  <a:cubicBezTo>
                    <a:pt x="580" y="1105"/>
                    <a:pt x="510" y="1175"/>
                    <a:pt x="441" y="1267"/>
                  </a:cubicBezTo>
                  <a:cubicBezTo>
                    <a:pt x="371" y="1360"/>
                    <a:pt x="302" y="1430"/>
                    <a:pt x="255" y="1522"/>
                  </a:cubicBezTo>
                  <a:cubicBezTo>
                    <a:pt x="186" y="1615"/>
                    <a:pt x="140" y="1708"/>
                    <a:pt x="93" y="1800"/>
                  </a:cubicBezTo>
                  <a:cubicBezTo>
                    <a:pt x="47" y="1870"/>
                    <a:pt x="24" y="1963"/>
                    <a:pt x="24" y="2032"/>
                  </a:cubicBezTo>
                  <a:cubicBezTo>
                    <a:pt x="0" y="2102"/>
                    <a:pt x="24" y="2148"/>
                    <a:pt x="70" y="2194"/>
                  </a:cubicBezTo>
                  <a:cubicBezTo>
                    <a:pt x="116" y="2241"/>
                    <a:pt x="163" y="2241"/>
                    <a:pt x="232" y="2241"/>
                  </a:cubicBezTo>
                  <a:cubicBezTo>
                    <a:pt x="279" y="2241"/>
                    <a:pt x="348" y="2218"/>
                    <a:pt x="394" y="2194"/>
                  </a:cubicBezTo>
                  <a:cubicBezTo>
                    <a:pt x="464" y="2171"/>
                    <a:pt x="510" y="2125"/>
                    <a:pt x="557" y="2079"/>
                  </a:cubicBezTo>
                  <a:cubicBezTo>
                    <a:pt x="626" y="2032"/>
                    <a:pt x="649" y="2009"/>
                    <a:pt x="696" y="1963"/>
                  </a:cubicBezTo>
                  <a:cubicBezTo>
                    <a:pt x="765" y="1916"/>
                    <a:pt x="835" y="1847"/>
                    <a:pt x="881" y="1777"/>
                  </a:cubicBezTo>
                  <a:cubicBezTo>
                    <a:pt x="951" y="1731"/>
                    <a:pt x="1020" y="1661"/>
                    <a:pt x="1090" y="1592"/>
                  </a:cubicBezTo>
                  <a:cubicBezTo>
                    <a:pt x="1136" y="1615"/>
                    <a:pt x="1229" y="1661"/>
                    <a:pt x="1321" y="1708"/>
                  </a:cubicBezTo>
                  <a:cubicBezTo>
                    <a:pt x="1437" y="1754"/>
                    <a:pt x="1530" y="1777"/>
                    <a:pt x="1623" y="1800"/>
                  </a:cubicBezTo>
                  <a:cubicBezTo>
                    <a:pt x="1739" y="1824"/>
                    <a:pt x="1831" y="1824"/>
                    <a:pt x="1947" y="1824"/>
                  </a:cubicBezTo>
                  <a:cubicBezTo>
                    <a:pt x="2040" y="1824"/>
                    <a:pt x="2109" y="1777"/>
                    <a:pt x="2179" y="1708"/>
                  </a:cubicBezTo>
                  <a:cubicBezTo>
                    <a:pt x="2248" y="1661"/>
                    <a:pt x="2272" y="1592"/>
                    <a:pt x="2248" y="1546"/>
                  </a:cubicBezTo>
                  <a:cubicBezTo>
                    <a:pt x="2225" y="1476"/>
                    <a:pt x="2202" y="1407"/>
                    <a:pt x="2133" y="1360"/>
                  </a:cubicBezTo>
                  <a:cubicBezTo>
                    <a:pt x="2063" y="1291"/>
                    <a:pt x="1970" y="1221"/>
                    <a:pt x="1878" y="1175"/>
                  </a:cubicBezTo>
                  <a:cubicBezTo>
                    <a:pt x="1762" y="1128"/>
                    <a:pt x="1669" y="1105"/>
                    <a:pt x="1576" y="1059"/>
                  </a:cubicBezTo>
                  <a:cubicBezTo>
                    <a:pt x="1623" y="1036"/>
                    <a:pt x="1669" y="989"/>
                    <a:pt x="1692" y="943"/>
                  </a:cubicBezTo>
                  <a:cubicBezTo>
                    <a:pt x="1739" y="897"/>
                    <a:pt x="1785" y="850"/>
                    <a:pt x="1831" y="804"/>
                  </a:cubicBezTo>
                  <a:cubicBezTo>
                    <a:pt x="1924" y="850"/>
                    <a:pt x="2017" y="897"/>
                    <a:pt x="2133" y="920"/>
                  </a:cubicBezTo>
                  <a:cubicBezTo>
                    <a:pt x="2248" y="966"/>
                    <a:pt x="2364" y="1013"/>
                    <a:pt x="2480" y="1036"/>
                  </a:cubicBezTo>
                  <a:cubicBezTo>
                    <a:pt x="2550" y="1047"/>
                    <a:pt x="2613" y="1053"/>
                    <a:pt x="2674" y="1053"/>
                  </a:cubicBezTo>
                  <a:cubicBezTo>
                    <a:pt x="2735" y="1053"/>
                    <a:pt x="2793" y="1047"/>
                    <a:pt x="2851" y="1036"/>
                  </a:cubicBezTo>
                  <a:cubicBezTo>
                    <a:pt x="2944" y="1036"/>
                    <a:pt x="3060" y="989"/>
                    <a:pt x="3129" y="920"/>
                  </a:cubicBezTo>
                  <a:cubicBezTo>
                    <a:pt x="3152" y="873"/>
                    <a:pt x="3175" y="850"/>
                    <a:pt x="3175" y="804"/>
                  </a:cubicBezTo>
                  <a:cubicBezTo>
                    <a:pt x="3175" y="781"/>
                    <a:pt x="3175" y="758"/>
                    <a:pt x="3152" y="734"/>
                  </a:cubicBezTo>
                  <a:cubicBezTo>
                    <a:pt x="3152" y="688"/>
                    <a:pt x="3129" y="665"/>
                    <a:pt x="3106" y="642"/>
                  </a:cubicBezTo>
                  <a:cubicBezTo>
                    <a:pt x="3106" y="619"/>
                    <a:pt x="3083" y="595"/>
                    <a:pt x="3060" y="572"/>
                  </a:cubicBezTo>
                  <a:cubicBezTo>
                    <a:pt x="2990" y="526"/>
                    <a:pt x="2921" y="456"/>
                    <a:pt x="2805" y="387"/>
                  </a:cubicBezTo>
                  <a:cubicBezTo>
                    <a:pt x="2666" y="317"/>
                    <a:pt x="2550" y="248"/>
                    <a:pt x="2411" y="178"/>
                  </a:cubicBezTo>
                  <a:cubicBezTo>
                    <a:pt x="2272" y="109"/>
                    <a:pt x="2156" y="62"/>
                    <a:pt x="2017" y="39"/>
                  </a:cubicBezTo>
                  <a:cubicBezTo>
                    <a:pt x="1949" y="12"/>
                    <a:pt x="1889" y="1"/>
                    <a:pt x="1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443;p66"/>
            <p:cNvSpPr/>
            <p:nvPr/>
          </p:nvSpPr>
          <p:spPr>
            <a:xfrm>
              <a:off x="6235436" y="3324816"/>
              <a:ext cx="164647" cy="177275"/>
            </a:xfrm>
            <a:custGeom>
              <a:avLst/>
              <a:gdLst/>
              <a:ahLst/>
              <a:cxnLst/>
              <a:rect l="l" t="t" r="r" b="b"/>
              <a:pathLst>
                <a:path w="2689" h="2897" extrusionOk="0">
                  <a:moveTo>
                    <a:pt x="1678" y="848"/>
                  </a:moveTo>
                  <a:cubicBezTo>
                    <a:pt x="1719" y="848"/>
                    <a:pt x="1752" y="864"/>
                    <a:pt x="1785" y="881"/>
                  </a:cubicBezTo>
                  <a:cubicBezTo>
                    <a:pt x="1831" y="927"/>
                    <a:pt x="1831" y="973"/>
                    <a:pt x="1854" y="1020"/>
                  </a:cubicBezTo>
                  <a:cubicBezTo>
                    <a:pt x="1854" y="1089"/>
                    <a:pt x="1831" y="1136"/>
                    <a:pt x="1808" y="1205"/>
                  </a:cubicBezTo>
                  <a:cubicBezTo>
                    <a:pt x="1785" y="1298"/>
                    <a:pt x="1762" y="1367"/>
                    <a:pt x="1715" y="1437"/>
                  </a:cubicBezTo>
                  <a:cubicBezTo>
                    <a:pt x="1669" y="1506"/>
                    <a:pt x="1623" y="1576"/>
                    <a:pt x="1576" y="1622"/>
                  </a:cubicBezTo>
                  <a:cubicBezTo>
                    <a:pt x="1553" y="1692"/>
                    <a:pt x="1507" y="1738"/>
                    <a:pt x="1437" y="1808"/>
                  </a:cubicBezTo>
                  <a:cubicBezTo>
                    <a:pt x="1368" y="1877"/>
                    <a:pt x="1321" y="1947"/>
                    <a:pt x="1252" y="1993"/>
                  </a:cubicBezTo>
                  <a:cubicBezTo>
                    <a:pt x="1182" y="2063"/>
                    <a:pt x="1113" y="2109"/>
                    <a:pt x="1043" y="2132"/>
                  </a:cubicBezTo>
                  <a:cubicBezTo>
                    <a:pt x="1014" y="2142"/>
                    <a:pt x="990" y="2147"/>
                    <a:pt x="967" y="2147"/>
                  </a:cubicBezTo>
                  <a:cubicBezTo>
                    <a:pt x="935" y="2147"/>
                    <a:pt x="908" y="2136"/>
                    <a:pt x="881" y="2109"/>
                  </a:cubicBezTo>
                  <a:cubicBezTo>
                    <a:pt x="835" y="2086"/>
                    <a:pt x="812" y="2040"/>
                    <a:pt x="812" y="1970"/>
                  </a:cubicBezTo>
                  <a:cubicBezTo>
                    <a:pt x="812" y="1924"/>
                    <a:pt x="812" y="1854"/>
                    <a:pt x="835" y="1761"/>
                  </a:cubicBezTo>
                  <a:cubicBezTo>
                    <a:pt x="858" y="1692"/>
                    <a:pt x="904" y="1599"/>
                    <a:pt x="951" y="1530"/>
                  </a:cubicBezTo>
                  <a:cubicBezTo>
                    <a:pt x="997" y="1437"/>
                    <a:pt x="1043" y="1344"/>
                    <a:pt x="1113" y="1275"/>
                  </a:cubicBezTo>
                  <a:cubicBezTo>
                    <a:pt x="1159" y="1205"/>
                    <a:pt x="1205" y="1136"/>
                    <a:pt x="1275" y="1089"/>
                  </a:cubicBezTo>
                  <a:cubicBezTo>
                    <a:pt x="1345" y="1020"/>
                    <a:pt x="1391" y="973"/>
                    <a:pt x="1460" y="927"/>
                  </a:cubicBezTo>
                  <a:cubicBezTo>
                    <a:pt x="1507" y="881"/>
                    <a:pt x="1576" y="858"/>
                    <a:pt x="1623" y="858"/>
                  </a:cubicBezTo>
                  <a:cubicBezTo>
                    <a:pt x="1643" y="851"/>
                    <a:pt x="1661" y="848"/>
                    <a:pt x="1678" y="848"/>
                  </a:cubicBezTo>
                  <a:close/>
                  <a:moveTo>
                    <a:pt x="1878" y="0"/>
                  </a:moveTo>
                  <a:cubicBezTo>
                    <a:pt x="1692" y="0"/>
                    <a:pt x="1530" y="46"/>
                    <a:pt x="1368" y="116"/>
                  </a:cubicBezTo>
                  <a:cubicBezTo>
                    <a:pt x="1205" y="186"/>
                    <a:pt x="1043" y="301"/>
                    <a:pt x="881" y="440"/>
                  </a:cubicBezTo>
                  <a:cubicBezTo>
                    <a:pt x="719" y="579"/>
                    <a:pt x="603" y="719"/>
                    <a:pt x="487" y="881"/>
                  </a:cubicBezTo>
                  <a:cubicBezTo>
                    <a:pt x="348" y="1043"/>
                    <a:pt x="255" y="1205"/>
                    <a:pt x="163" y="1391"/>
                  </a:cubicBezTo>
                  <a:cubicBezTo>
                    <a:pt x="93" y="1553"/>
                    <a:pt x="47" y="1738"/>
                    <a:pt x="24" y="1900"/>
                  </a:cubicBezTo>
                  <a:cubicBezTo>
                    <a:pt x="0" y="2063"/>
                    <a:pt x="24" y="2202"/>
                    <a:pt x="70" y="2364"/>
                  </a:cubicBezTo>
                  <a:cubicBezTo>
                    <a:pt x="116" y="2503"/>
                    <a:pt x="209" y="2619"/>
                    <a:pt x="348" y="2735"/>
                  </a:cubicBezTo>
                  <a:cubicBezTo>
                    <a:pt x="487" y="2827"/>
                    <a:pt x="649" y="2897"/>
                    <a:pt x="788" y="2897"/>
                  </a:cubicBezTo>
                  <a:cubicBezTo>
                    <a:pt x="951" y="2897"/>
                    <a:pt x="1113" y="2874"/>
                    <a:pt x="1275" y="2804"/>
                  </a:cubicBezTo>
                  <a:cubicBezTo>
                    <a:pt x="1437" y="2735"/>
                    <a:pt x="1576" y="2642"/>
                    <a:pt x="1739" y="2526"/>
                  </a:cubicBezTo>
                  <a:cubicBezTo>
                    <a:pt x="1878" y="2387"/>
                    <a:pt x="2017" y="2248"/>
                    <a:pt x="2156" y="2063"/>
                  </a:cubicBezTo>
                  <a:cubicBezTo>
                    <a:pt x="2272" y="1900"/>
                    <a:pt x="2364" y="1738"/>
                    <a:pt x="2457" y="1576"/>
                  </a:cubicBezTo>
                  <a:cubicBezTo>
                    <a:pt x="2550" y="1391"/>
                    <a:pt x="2619" y="1228"/>
                    <a:pt x="2642" y="1043"/>
                  </a:cubicBezTo>
                  <a:cubicBezTo>
                    <a:pt x="2689" y="881"/>
                    <a:pt x="2689" y="719"/>
                    <a:pt x="2642" y="556"/>
                  </a:cubicBezTo>
                  <a:cubicBezTo>
                    <a:pt x="2596" y="417"/>
                    <a:pt x="2503" y="278"/>
                    <a:pt x="2364" y="162"/>
                  </a:cubicBezTo>
                  <a:cubicBezTo>
                    <a:pt x="2202" y="46"/>
                    <a:pt x="2040" y="0"/>
                    <a:pt x="1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444;p66"/>
            <p:cNvSpPr/>
            <p:nvPr/>
          </p:nvSpPr>
          <p:spPr>
            <a:xfrm>
              <a:off x="6346140" y="3391454"/>
              <a:ext cx="177383" cy="208054"/>
            </a:xfrm>
            <a:custGeom>
              <a:avLst/>
              <a:gdLst/>
              <a:ahLst/>
              <a:cxnLst/>
              <a:rect l="l" t="t" r="r" b="b"/>
              <a:pathLst>
                <a:path w="2897" h="3400" extrusionOk="0">
                  <a:moveTo>
                    <a:pt x="1622" y="788"/>
                  </a:moveTo>
                  <a:cubicBezTo>
                    <a:pt x="1669" y="788"/>
                    <a:pt x="1738" y="788"/>
                    <a:pt x="1785" y="811"/>
                  </a:cubicBezTo>
                  <a:cubicBezTo>
                    <a:pt x="1854" y="811"/>
                    <a:pt x="1900" y="835"/>
                    <a:pt x="1947" y="858"/>
                  </a:cubicBezTo>
                  <a:cubicBezTo>
                    <a:pt x="2016" y="904"/>
                    <a:pt x="2063" y="927"/>
                    <a:pt x="2063" y="997"/>
                  </a:cubicBezTo>
                  <a:cubicBezTo>
                    <a:pt x="2086" y="1043"/>
                    <a:pt x="2063" y="1090"/>
                    <a:pt x="2039" y="1159"/>
                  </a:cubicBezTo>
                  <a:cubicBezTo>
                    <a:pt x="1993" y="1205"/>
                    <a:pt x="1947" y="1275"/>
                    <a:pt x="1900" y="1298"/>
                  </a:cubicBezTo>
                  <a:cubicBezTo>
                    <a:pt x="1854" y="1321"/>
                    <a:pt x="1785" y="1344"/>
                    <a:pt x="1715" y="1368"/>
                  </a:cubicBezTo>
                  <a:cubicBezTo>
                    <a:pt x="1645" y="1391"/>
                    <a:pt x="1576" y="1391"/>
                    <a:pt x="1506" y="1391"/>
                  </a:cubicBezTo>
                  <a:cubicBezTo>
                    <a:pt x="1437" y="1391"/>
                    <a:pt x="1391" y="1368"/>
                    <a:pt x="1321" y="1368"/>
                  </a:cubicBezTo>
                  <a:cubicBezTo>
                    <a:pt x="1437" y="1182"/>
                    <a:pt x="1530" y="997"/>
                    <a:pt x="1622" y="788"/>
                  </a:cubicBezTo>
                  <a:close/>
                  <a:moveTo>
                    <a:pt x="1506" y="0"/>
                  </a:moveTo>
                  <a:cubicBezTo>
                    <a:pt x="1391" y="0"/>
                    <a:pt x="1321" y="24"/>
                    <a:pt x="1252" y="47"/>
                  </a:cubicBezTo>
                  <a:cubicBezTo>
                    <a:pt x="1228" y="70"/>
                    <a:pt x="1205" y="93"/>
                    <a:pt x="1182" y="139"/>
                  </a:cubicBezTo>
                  <a:cubicBezTo>
                    <a:pt x="1159" y="163"/>
                    <a:pt x="1136" y="209"/>
                    <a:pt x="1112" y="232"/>
                  </a:cubicBezTo>
                  <a:cubicBezTo>
                    <a:pt x="1089" y="278"/>
                    <a:pt x="1066" y="325"/>
                    <a:pt x="1043" y="348"/>
                  </a:cubicBezTo>
                  <a:cubicBezTo>
                    <a:pt x="1020" y="394"/>
                    <a:pt x="997" y="417"/>
                    <a:pt x="997" y="441"/>
                  </a:cubicBezTo>
                  <a:cubicBezTo>
                    <a:pt x="927" y="557"/>
                    <a:pt x="881" y="649"/>
                    <a:pt x="834" y="765"/>
                  </a:cubicBezTo>
                  <a:cubicBezTo>
                    <a:pt x="765" y="881"/>
                    <a:pt x="718" y="974"/>
                    <a:pt x="649" y="1090"/>
                  </a:cubicBezTo>
                  <a:cubicBezTo>
                    <a:pt x="603" y="1205"/>
                    <a:pt x="533" y="1321"/>
                    <a:pt x="464" y="1414"/>
                  </a:cubicBezTo>
                  <a:cubicBezTo>
                    <a:pt x="394" y="1530"/>
                    <a:pt x="348" y="1646"/>
                    <a:pt x="278" y="1762"/>
                  </a:cubicBezTo>
                  <a:cubicBezTo>
                    <a:pt x="255" y="1808"/>
                    <a:pt x="209" y="1878"/>
                    <a:pt x="162" y="1970"/>
                  </a:cubicBezTo>
                  <a:cubicBezTo>
                    <a:pt x="116" y="2086"/>
                    <a:pt x="70" y="2179"/>
                    <a:pt x="46" y="2271"/>
                  </a:cubicBezTo>
                  <a:cubicBezTo>
                    <a:pt x="0" y="2364"/>
                    <a:pt x="0" y="2480"/>
                    <a:pt x="0" y="2550"/>
                  </a:cubicBezTo>
                  <a:cubicBezTo>
                    <a:pt x="23" y="2642"/>
                    <a:pt x="70" y="2712"/>
                    <a:pt x="139" y="2758"/>
                  </a:cubicBezTo>
                  <a:cubicBezTo>
                    <a:pt x="174" y="2781"/>
                    <a:pt x="214" y="2793"/>
                    <a:pt x="255" y="2793"/>
                  </a:cubicBezTo>
                  <a:cubicBezTo>
                    <a:pt x="296" y="2793"/>
                    <a:pt x="336" y="2781"/>
                    <a:pt x="371" y="2758"/>
                  </a:cubicBezTo>
                  <a:cubicBezTo>
                    <a:pt x="440" y="2712"/>
                    <a:pt x="533" y="2642"/>
                    <a:pt x="603" y="2550"/>
                  </a:cubicBezTo>
                  <a:cubicBezTo>
                    <a:pt x="672" y="2480"/>
                    <a:pt x="742" y="2387"/>
                    <a:pt x="788" y="2295"/>
                  </a:cubicBezTo>
                  <a:cubicBezTo>
                    <a:pt x="858" y="2202"/>
                    <a:pt x="881" y="2132"/>
                    <a:pt x="927" y="2086"/>
                  </a:cubicBezTo>
                  <a:cubicBezTo>
                    <a:pt x="973" y="2086"/>
                    <a:pt x="1020" y="2109"/>
                    <a:pt x="1089" y="2109"/>
                  </a:cubicBezTo>
                  <a:cubicBezTo>
                    <a:pt x="1136" y="2109"/>
                    <a:pt x="1182" y="2109"/>
                    <a:pt x="1228" y="2132"/>
                  </a:cubicBezTo>
                  <a:cubicBezTo>
                    <a:pt x="1228" y="2202"/>
                    <a:pt x="1228" y="2295"/>
                    <a:pt x="1205" y="2434"/>
                  </a:cubicBezTo>
                  <a:cubicBezTo>
                    <a:pt x="1182" y="2550"/>
                    <a:pt x="1159" y="2689"/>
                    <a:pt x="1136" y="2805"/>
                  </a:cubicBezTo>
                  <a:cubicBezTo>
                    <a:pt x="1136" y="2920"/>
                    <a:pt x="1136" y="3036"/>
                    <a:pt x="1159" y="3152"/>
                  </a:cubicBezTo>
                  <a:cubicBezTo>
                    <a:pt x="1159" y="3245"/>
                    <a:pt x="1205" y="3314"/>
                    <a:pt x="1275" y="3361"/>
                  </a:cubicBezTo>
                  <a:cubicBezTo>
                    <a:pt x="1329" y="3388"/>
                    <a:pt x="1383" y="3399"/>
                    <a:pt x="1433" y="3399"/>
                  </a:cubicBezTo>
                  <a:cubicBezTo>
                    <a:pt x="1468" y="3399"/>
                    <a:pt x="1501" y="3394"/>
                    <a:pt x="1530" y="3384"/>
                  </a:cubicBezTo>
                  <a:cubicBezTo>
                    <a:pt x="1599" y="3338"/>
                    <a:pt x="1645" y="3268"/>
                    <a:pt x="1692" y="3199"/>
                  </a:cubicBezTo>
                  <a:cubicBezTo>
                    <a:pt x="1738" y="3129"/>
                    <a:pt x="1761" y="3036"/>
                    <a:pt x="1808" y="2944"/>
                  </a:cubicBezTo>
                  <a:cubicBezTo>
                    <a:pt x="1831" y="2828"/>
                    <a:pt x="1854" y="2735"/>
                    <a:pt x="1854" y="2642"/>
                  </a:cubicBezTo>
                  <a:cubicBezTo>
                    <a:pt x="1877" y="2526"/>
                    <a:pt x="1877" y="2434"/>
                    <a:pt x="1877" y="2318"/>
                  </a:cubicBezTo>
                  <a:cubicBezTo>
                    <a:pt x="1877" y="2225"/>
                    <a:pt x="1877" y="2132"/>
                    <a:pt x="1877" y="2040"/>
                  </a:cubicBezTo>
                  <a:cubicBezTo>
                    <a:pt x="2063" y="2017"/>
                    <a:pt x="2225" y="1947"/>
                    <a:pt x="2387" y="1854"/>
                  </a:cubicBezTo>
                  <a:cubicBezTo>
                    <a:pt x="2526" y="1762"/>
                    <a:pt x="2642" y="1646"/>
                    <a:pt x="2758" y="1460"/>
                  </a:cubicBezTo>
                  <a:cubicBezTo>
                    <a:pt x="2804" y="1344"/>
                    <a:pt x="2851" y="1229"/>
                    <a:pt x="2874" y="1113"/>
                  </a:cubicBezTo>
                  <a:cubicBezTo>
                    <a:pt x="2897" y="997"/>
                    <a:pt x="2897" y="881"/>
                    <a:pt x="2874" y="765"/>
                  </a:cubicBezTo>
                  <a:cubicBezTo>
                    <a:pt x="2851" y="649"/>
                    <a:pt x="2804" y="557"/>
                    <a:pt x="2735" y="441"/>
                  </a:cubicBezTo>
                  <a:cubicBezTo>
                    <a:pt x="2665" y="348"/>
                    <a:pt x="2572" y="278"/>
                    <a:pt x="2457" y="209"/>
                  </a:cubicBezTo>
                  <a:cubicBezTo>
                    <a:pt x="2387" y="186"/>
                    <a:pt x="2318" y="139"/>
                    <a:pt x="2202" y="116"/>
                  </a:cubicBezTo>
                  <a:cubicBezTo>
                    <a:pt x="2109" y="70"/>
                    <a:pt x="1970" y="47"/>
                    <a:pt x="1854" y="24"/>
                  </a:cubicBezTo>
                  <a:cubicBezTo>
                    <a:pt x="1738" y="0"/>
                    <a:pt x="1622" y="0"/>
                    <a:pt x="1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445;p66"/>
            <p:cNvSpPr/>
            <p:nvPr/>
          </p:nvSpPr>
          <p:spPr>
            <a:xfrm>
              <a:off x="6547586" y="3449954"/>
              <a:ext cx="154728" cy="206402"/>
            </a:xfrm>
            <a:custGeom>
              <a:avLst/>
              <a:gdLst/>
              <a:ahLst/>
              <a:cxnLst/>
              <a:rect l="l" t="t" r="r" b="b"/>
              <a:pathLst>
                <a:path w="2527" h="3373" extrusionOk="0">
                  <a:moveTo>
                    <a:pt x="951" y="0"/>
                  </a:moveTo>
                  <a:cubicBezTo>
                    <a:pt x="922" y="0"/>
                    <a:pt x="893" y="6"/>
                    <a:pt x="858" y="18"/>
                  </a:cubicBezTo>
                  <a:cubicBezTo>
                    <a:pt x="812" y="41"/>
                    <a:pt x="766" y="64"/>
                    <a:pt x="719" y="110"/>
                  </a:cubicBezTo>
                  <a:cubicBezTo>
                    <a:pt x="696" y="157"/>
                    <a:pt x="650" y="203"/>
                    <a:pt x="627" y="249"/>
                  </a:cubicBezTo>
                  <a:cubicBezTo>
                    <a:pt x="603" y="296"/>
                    <a:pt x="580" y="365"/>
                    <a:pt x="557" y="412"/>
                  </a:cubicBezTo>
                  <a:cubicBezTo>
                    <a:pt x="534" y="504"/>
                    <a:pt x="511" y="620"/>
                    <a:pt x="488" y="759"/>
                  </a:cubicBezTo>
                  <a:cubicBezTo>
                    <a:pt x="464" y="875"/>
                    <a:pt x="464" y="1014"/>
                    <a:pt x="464" y="1130"/>
                  </a:cubicBezTo>
                  <a:cubicBezTo>
                    <a:pt x="464" y="1269"/>
                    <a:pt x="464" y="1408"/>
                    <a:pt x="464" y="1524"/>
                  </a:cubicBezTo>
                  <a:cubicBezTo>
                    <a:pt x="488" y="1663"/>
                    <a:pt x="488" y="1779"/>
                    <a:pt x="511" y="1895"/>
                  </a:cubicBezTo>
                  <a:cubicBezTo>
                    <a:pt x="511" y="1941"/>
                    <a:pt x="534" y="2011"/>
                    <a:pt x="580" y="2057"/>
                  </a:cubicBezTo>
                  <a:cubicBezTo>
                    <a:pt x="627" y="2103"/>
                    <a:pt x="673" y="2150"/>
                    <a:pt x="719" y="2173"/>
                  </a:cubicBezTo>
                  <a:cubicBezTo>
                    <a:pt x="650" y="2219"/>
                    <a:pt x="580" y="2266"/>
                    <a:pt x="511" y="2335"/>
                  </a:cubicBezTo>
                  <a:cubicBezTo>
                    <a:pt x="441" y="2405"/>
                    <a:pt x="372" y="2474"/>
                    <a:pt x="325" y="2544"/>
                  </a:cubicBezTo>
                  <a:cubicBezTo>
                    <a:pt x="256" y="2613"/>
                    <a:pt x="186" y="2683"/>
                    <a:pt x="140" y="2752"/>
                  </a:cubicBezTo>
                  <a:cubicBezTo>
                    <a:pt x="94" y="2845"/>
                    <a:pt x="47" y="2915"/>
                    <a:pt x="24" y="2984"/>
                  </a:cubicBezTo>
                  <a:cubicBezTo>
                    <a:pt x="1" y="3054"/>
                    <a:pt x="1" y="3146"/>
                    <a:pt x="24" y="3216"/>
                  </a:cubicBezTo>
                  <a:cubicBezTo>
                    <a:pt x="24" y="3285"/>
                    <a:pt x="94" y="3332"/>
                    <a:pt x="163" y="3355"/>
                  </a:cubicBezTo>
                  <a:cubicBezTo>
                    <a:pt x="198" y="3366"/>
                    <a:pt x="233" y="3372"/>
                    <a:pt x="267" y="3372"/>
                  </a:cubicBezTo>
                  <a:cubicBezTo>
                    <a:pt x="302" y="3372"/>
                    <a:pt x="337" y="3366"/>
                    <a:pt x="372" y="3355"/>
                  </a:cubicBezTo>
                  <a:cubicBezTo>
                    <a:pt x="464" y="3309"/>
                    <a:pt x="534" y="3262"/>
                    <a:pt x="627" y="3193"/>
                  </a:cubicBezTo>
                  <a:cubicBezTo>
                    <a:pt x="696" y="3146"/>
                    <a:pt x="789" y="3054"/>
                    <a:pt x="882" y="2984"/>
                  </a:cubicBezTo>
                  <a:cubicBezTo>
                    <a:pt x="974" y="2891"/>
                    <a:pt x="1044" y="2799"/>
                    <a:pt x="1137" y="2729"/>
                  </a:cubicBezTo>
                  <a:cubicBezTo>
                    <a:pt x="1206" y="2636"/>
                    <a:pt x="1276" y="2544"/>
                    <a:pt x="1345" y="2474"/>
                  </a:cubicBezTo>
                  <a:cubicBezTo>
                    <a:pt x="1415" y="2405"/>
                    <a:pt x="1461" y="2335"/>
                    <a:pt x="1507" y="2289"/>
                  </a:cubicBezTo>
                  <a:cubicBezTo>
                    <a:pt x="1600" y="2196"/>
                    <a:pt x="1670" y="2103"/>
                    <a:pt x="1785" y="1964"/>
                  </a:cubicBezTo>
                  <a:cubicBezTo>
                    <a:pt x="1878" y="1849"/>
                    <a:pt x="1971" y="1733"/>
                    <a:pt x="2064" y="1594"/>
                  </a:cubicBezTo>
                  <a:cubicBezTo>
                    <a:pt x="2156" y="1478"/>
                    <a:pt x="2249" y="1339"/>
                    <a:pt x="2318" y="1223"/>
                  </a:cubicBezTo>
                  <a:cubicBezTo>
                    <a:pt x="2388" y="1084"/>
                    <a:pt x="2457" y="945"/>
                    <a:pt x="2481" y="829"/>
                  </a:cubicBezTo>
                  <a:cubicBezTo>
                    <a:pt x="2504" y="806"/>
                    <a:pt x="2504" y="782"/>
                    <a:pt x="2504" y="736"/>
                  </a:cubicBezTo>
                  <a:cubicBezTo>
                    <a:pt x="2527" y="690"/>
                    <a:pt x="2527" y="643"/>
                    <a:pt x="2527" y="597"/>
                  </a:cubicBezTo>
                  <a:cubicBezTo>
                    <a:pt x="2527" y="551"/>
                    <a:pt x="2504" y="504"/>
                    <a:pt x="2504" y="481"/>
                  </a:cubicBezTo>
                  <a:cubicBezTo>
                    <a:pt x="2481" y="435"/>
                    <a:pt x="2457" y="412"/>
                    <a:pt x="2411" y="388"/>
                  </a:cubicBezTo>
                  <a:cubicBezTo>
                    <a:pt x="2342" y="388"/>
                    <a:pt x="2272" y="388"/>
                    <a:pt x="2203" y="435"/>
                  </a:cubicBezTo>
                  <a:cubicBezTo>
                    <a:pt x="2133" y="458"/>
                    <a:pt x="2040" y="504"/>
                    <a:pt x="1971" y="574"/>
                  </a:cubicBezTo>
                  <a:cubicBezTo>
                    <a:pt x="1878" y="643"/>
                    <a:pt x="1809" y="736"/>
                    <a:pt x="1739" y="829"/>
                  </a:cubicBezTo>
                  <a:cubicBezTo>
                    <a:pt x="1646" y="898"/>
                    <a:pt x="1577" y="991"/>
                    <a:pt x="1507" y="1084"/>
                  </a:cubicBezTo>
                  <a:cubicBezTo>
                    <a:pt x="1438" y="1176"/>
                    <a:pt x="1391" y="1246"/>
                    <a:pt x="1345" y="1315"/>
                  </a:cubicBezTo>
                  <a:cubicBezTo>
                    <a:pt x="1299" y="1408"/>
                    <a:pt x="1252" y="1455"/>
                    <a:pt x="1229" y="1478"/>
                  </a:cubicBezTo>
                  <a:cubicBezTo>
                    <a:pt x="1229" y="1431"/>
                    <a:pt x="1229" y="1362"/>
                    <a:pt x="1252" y="1292"/>
                  </a:cubicBezTo>
                  <a:cubicBezTo>
                    <a:pt x="1252" y="1200"/>
                    <a:pt x="1276" y="1107"/>
                    <a:pt x="1276" y="1014"/>
                  </a:cubicBezTo>
                  <a:cubicBezTo>
                    <a:pt x="1299" y="898"/>
                    <a:pt x="1299" y="806"/>
                    <a:pt x="1299" y="690"/>
                  </a:cubicBezTo>
                  <a:cubicBezTo>
                    <a:pt x="1299" y="574"/>
                    <a:pt x="1299" y="481"/>
                    <a:pt x="1276" y="388"/>
                  </a:cubicBezTo>
                  <a:cubicBezTo>
                    <a:pt x="1252" y="296"/>
                    <a:pt x="1229" y="226"/>
                    <a:pt x="1206" y="157"/>
                  </a:cubicBezTo>
                  <a:cubicBezTo>
                    <a:pt x="1160" y="87"/>
                    <a:pt x="1113" y="41"/>
                    <a:pt x="1044" y="18"/>
                  </a:cubicBezTo>
                  <a:cubicBezTo>
                    <a:pt x="1009" y="6"/>
                    <a:pt x="980" y="0"/>
                    <a:pt x="9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446;p66"/>
            <p:cNvSpPr/>
            <p:nvPr/>
          </p:nvSpPr>
          <p:spPr>
            <a:xfrm>
              <a:off x="6671087" y="3494441"/>
              <a:ext cx="130604" cy="197162"/>
            </a:xfrm>
            <a:custGeom>
              <a:avLst/>
              <a:gdLst/>
              <a:ahLst/>
              <a:cxnLst/>
              <a:rect l="l" t="t" r="r" b="b"/>
              <a:pathLst>
                <a:path w="2133" h="3222" extrusionOk="0">
                  <a:moveTo>
                    <a:pt x="1205" y="913"/>
                  </a:moveTo>
                  <a:cubicBezTo>
                    <a:pt x="1275" y="936"/>
                    <a:pt x="1298" y="959"/>
                    <a:pt x="1321" y="1006"/>
                  </a:cubicBezTo>
                  <a:cubicBezTo>
                    <a:pt x="1367" y="1075"/>
                    <a:pt x="1367" y="1122"/>
                    <a:pt x="1391" y="1191"/>
                  </a:cubicBezTo>
                  <a:cubicBezTo>
                    <a:pt x="1391" y="1284"/>
                    <a:pt x="1391" y="1353"/>
                    <a:pt x="1391" y="1446"/>
                  </a:cubicBezTo>
                  <a:cubicBezTo>
                    <a:pt x="1391" y="1516"/>
                    <a:pt x="1391" y="1608"/>
                    <a:pt x="1367" y="1678"/>
                  </a:cubicBezTo>
                  <a:cubicBezTo>
                    <a:pt x="1367" y="1724"/>
                    <a:pt x="1344" y="1817"/>
                    <a:pt x="1321" y="1909"/>
                  </a:cubicBezTo>
                  <a:cubicBezTo>
                    <a:pt x="1298" y="1979"/>
                    <a:pt x="1275" y="2072"/>
                    <a:pt x="1228" y="2164"/>
                  </a:cubicBezTo>
                  <a:cubicBezTo>
                    <a:pt x="1205" y="2234"/>
                    <a:pt x="1159" y="2303"/>
                    <a:pt x="1113" y="2350"/>
                  </a:cubicBezTo>
                  <a:cubicBezTo>
                    <a:pt x="1078" y="2402"/>
                    <a:pt x="1043" y="2428"/>
                    <a:pt x="999" y="2428"/>
                  </a:cubicBezTo>
                  <a:cubicBezTo>
                    <a:pt x="984" y="2428"/>
                    <a:pt x="968" y="2425"/>
                    <a:pt x="950" y="2419"/>
                  </a:cubicBezTo>
                  <a:cubicBezTo>
                    <a:pt x="904" y="2419"/>
                    <a:pt x="858" y="2396"/>
                    <a:pt x="834" y="2327"/>
                  </a:cubicBezTo>
                  <a:cubicBezTo>
                    <a:pt x="811" y="2280"/>
                    <a:pt x="788" y="2211"/>
                    <a:pt x="765" y="2141"/>
                  </a:cubicBezTo>
                  <a:cubicBezTo>
                    <a:pt x="765" y="2049"/>
                    <a:pt x="765" y="1956"/>
                    <a:pt x="765" y="1863"/>
                  </a:cubicBezTo>
                  <a:cubicBezTo>
                    <a:pt x="765" y="1770"/>
                    <a:pt x="765" y="1655"/>
                    <a:pt x="788" y="1562"/>
                  </a:cubicBezTo>
                  <a:cubicBezTo>
                    <a:pt x="811" y="1492"/>
                    <a:pt x="834" y="1400"/>
                    <a:pt x="858" y="1330"/>
                  </a:cubicBezTo>
                  <a:cubicBezTo>
                    <a:pt x="881" y="1237"/>
                    <a:pt x="904" y="1168"/>
                    <a:pt x="950" y="1098"/>
                  </a:cubicBezTo>
                  <a:cubicBezTo>
                    <a:pt x="974" y="1029"/>
                    <a:pt x="1020" y="982"/>
                    <a:pt x="1066" y="959"/>
                  </a:cubicBezTo>
                  <a:cubicBezTo>
                    <a:pt x="1113" y="913"/>
                    <a:pt x="1159" y="913"/>
                    <a:pt x="1205" y="913"/>
                  </a:cubicBezTo>
                  <a:close/>
                  <a:moveTo>
                    <a:pt x="1279" y="0"/>
                  </a:moveTo>
                  <a:cubicBezTo>
                    <a:pt x="1147" y="0"/>
                    <a:pt x="1026" y="26"/>
                    <a:pt x="904" y="79"/>
                  </a:cubicBezTo>
                  <a:cubicBezTo>
                    <a:pt x="742" y="148"/>
                    <a:pt x="626" y="264"/>
                    <a:pt x="510" y="403"/>
                  </a:cubicBezTo>
                  <a:cubicBezTo>
                    <a:pt x="394" y="565"/>
                    <a:pt x="278" y="728"/>
                    <a:pt x="209" y="913"/>
                  </a:cubicBezTo>
                  <a:cubicBezTo>
                    <a:pt x="139" y="1098"/>
                    <a:pt x="93" y="1307"/>
                    <a:pt x="47" y="1492"/>
                  </a:cubicBezTo>
                  <a:cubicBezTo>
                    <a:pt x="0" y="1701"/>
                    <a:pt x="0" y="1886"/>
                    <a:pt x="0" y="2095"/>
                  </a:cubicBezTo>
                  <a:cubicBezTo>
                    <a:pt x="23" y="2280"/>
                    <a:pt x="47" y="2466"/>
                    <a:pt x="93" y="2605"/>
                  </a:cubicBezTo>
                  <a:cubicBezTo>
                    <a:pt x="162" y="2767"/>
                    <a:pt x="232" y="2906"/>
                    <a:pt x="348" y="2999"/>
                  </a:cubicBezTo>
                  <a:cubicBezTo>
                    <a:pt x="464" y="3115"/>
                    <a:pt x="603" y="3184"/>
                    <a:pt x="765" y="3207"/>
                  </a:cubicBezTo>
                  <a:cubicBezTo>
                    <a:pt x="824" y="3216"/>
                    <a:pt x="884" y="3221"/>
                    <a:pt x="943" y="3221"/>
                  </a:cubicBezTo>
                  <a:cubicBezTo>
                    <a:pt x="1046" y="3221"/>
                    <a:pt x="1149" y="3205"/>
                    <a:pt x="1252" y="3161"/>
                  </a:cubicBezTo>
                  <a:cubicBezTo>
                    <a:pt x="1391" y="3091"/>
                    <a:pt x="1530" y="2999"/>
                    <a:pt x="1622" y="2860"/>
                  </a:cubicBezTo>
                  <a:cubicBezTo>
                    <a:pt x="1738" y="2744"/>
                    <a:pt x="1831" y="2582"/>
                    <a:pt x="1901" y="2396"/>
                  </a:cubicBezTo>
                  <a:cubicBezTo>
                    <a:pt x="1993" y="2211"/>
                    <a:pt x="2040" y="2002"/>
                    <a:pt x="2086" y="1794"/>
                  </a:cubicBezTo>
                  <a:cubicBezTo>
                    <a:pt x="2109" y="1608"/>
                    <a:pt x="2132" y="1400"/>
                    <a:pt x="2132" y="1214"/>
                  </a:cubicBezTo>
                  <a:cubicBezTo>
                    <a:pt x="2132" y="1006"/>
                    <a:pt x="2109" y="843"/>
                    <a:pt x="2063" y="658"/>
                  </a:cubicBezTo>
                  <a:cubicBezTo>
                    <a:pt x="2016" y="496"/>
                    <a:pt x="1947" y="357"/>
                    <a:pt x="1831" y="241"/>
                  </a:cubicBezTo>
                  <a:cubicBezTo>
                    <a:pt x="1738" y="125"/>
                    <a:pt x="1599" y="32"/>
                    <a:pt x="1414" y="9"/>
                  </a:cubicBezTo>
                  <a:cubicBezTo>
                    <a:pt x="1367" y="3"/>
                    <a:pt x="1323" y="0"/>
                    <a:pt x="1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447;p66"/>
            <p:cNvSpPr/>
            <p:nvPr/>
          </p:nvSpPr>
          <p:spPr>
            <a:xfrm>
              <a:off x="6815835" y="3503498"/>
              <a:ext cx="139115" cy="199977"/>
            </a:xfrm>
            <a:custGeom>
              <a:avLst/>
              <a:gdLst/>
              <a:ahLst/>
              <a:cxnLst/>
              <a:rect l="l" t="t" r="r" b="b"/>
              <a:pathLst>
                <a:path w="2272" h="3268" extrusionOk="0">
                  <a:moveTo>
                    <a:pt x="649" y="0"/>
                  </a:moveTo>
                  <a:cubicBezTo>
                    <a:pt x="556" y="0"/>
                    <a:pt x="487" y="23"/>
                    <a:pt x="417" y="93"/>
                  </a:cubicBezTo>
                  <a:cubicBezTo>
                    <a:pt x="348" y="162"/>
                    <a:pt x="301" y="232"/>
                    <a:pt x="255" y="325"/>
                  </a:cubicBezTo>
                  <a:cubicBezTo>
                    <a:pt x="209" y="417"/>
                    <a:pt x="185" y="533"/>
                    <a:pt x="139" y="649"/>
                  </a:cubicBezTo>
                  <a:cubicBezTo>
                    <a:pt x="116" y="765"/>
                    <a:pt x="93" y="881"/>
                    <a:pt x="70" y="997"/>
                  </a:cubicBezTo>
                  <a:cubicBezTo>
                    <a:pt x="46" y="1113"/>
                    <a:pt x="46" y="1205"/>
                    <a:pt x="23" y="1321"/>
                  </a:cubicBezTo>
                  <a:cubicBezTo>
                    <a:pt x="23" y="1414"/>
                    <a:pt x="23" y="1483"/>
                    <a:pt x="0" y="1553"/>
                  </a:cubicBezTo>
                  <a:cubicBezTo>
                    <a:pt x="0" y="1553"/>
                    <a:pt x="0" y="1576"/>
                    <a:pt x="0" y="1599"/>
                  </a:cubicBezTo>
                  <a:lnTo>
                    <a:pt x="0" y="1646"/>
                  </a:lnTo>
                  <a:cubicBezTo>
                    <a:pt x="0" y="1831"/>
                    <a:pt x="23" y="2016"/>
                    <a:pt x="70" y="2202"/>
                  </a:cubicBezTo>
                  <a:cubicBezTo>
                    <a:pt x="116" y="2410"/>
                    <a:pt x="185" y="2573"/>
                    <a:pt x="278" y="2735"/>
                  </a:cubicBezTo>
                  <a:cubicBezTo>
                    <a:pt x="394" y="2874"/>
                    <a:pt x="510" y="3013"/>
                    <a:pt x="672" y="3106"/>
                  </a:cubicBezTo>
                  <a:cubicBezTo>
                    <a:pt x="811" y="3222"/>
                    <a:pt x="997" y="3268"/>
                    <a:pt x="1205" y="3268"/>
                  </a:cubicBezTo>
                  <a:cubicBezTo>
                    <a:pt x="1344" y="3268"/>
                    <a:pt x="1483" y="3245"/>
                    <a:pt x="1576" y="3222"/>
                  </a:cubicBezTo>
                  <a:cubicBezTo>
                    <a:pt x="1692" y="3175"/>
                    <a:pt x="1785" y="3106"/>
                    <a:pt x="1854" y="3036"/>
                  </a:cubicBezTo>
                  <a:cubicBezTo>
                    <a:pt x="1924" y="2967"/>
                    <a:pt x="1993" y="2874"/>
                    <a:pt x="2039" y="2781"/>
                  </a:cubicBezTo>
                  <a:cubicBezTo>
                    <a:pt x="2086" y="2665"/>
                    <a:pt x="2132" y="2573"/>
                    <a:pt x="2178" y="2457"/>
                  </a:cubicBezTo>
                  <a:cubicBezTo>
                    <a:pt x="2202" y="2341"/>
                    <a:pt x="2225" y="2225"/>
                    <a:pt x="2225" y="2109"/>
                  </a:cubicBezTo>
                  <a:cubicBezTo>
                    <a:pt x="2248" y="1970"/>
                    <a:pt x="2248" y="1854"/>
                    <a:pt x="2271" y="1738"/>
                  </a:cubicBezTo>
                  <a:cubicBezTo>
                    <a:pt x="2271" y="1715"/>
                    <a:pt x="2271" y="1692"/>
                    <a:pt x="2248" y="1669"/>
                  </a:cubicBezTo>
                  <a:cubicBezTo>
                    <a:pt x="2248" y="1646"/>
                    <a:pt x="2248" y="1622"/>
                    <a:pt x="2248" y="1576"/>
                  </a:cubicBezTo>
                  <a:cubicBezTo>
                    <a:pt x="2248" y="1530"/>
                    <a:pt x="2248" y="1437"/>
                    <a:pt x="2248" y="1344"/>
                  </a:cubicBezTo>
                  <a:cubicBezTo>
                    <a:pt x="2225" y="1252"/>
                    <a:pt x="2202" y="1136"/>
                    <a:pt x="2178" y="1043"/>
                  </a:cubicBezTo>
                  <a:cubicBezTo>
                    <a:pt x="2155" y="927"/>
                    <a:pt x="2132" y="834"/>
                    <a:pt x="2109" y="719"/>
                  </a:cubicBezTo>
                  <a:cubicBezTo>
                    <a:pt x="2063" y="603"/>
                    <a:pt x="2039" y="510"/>
                    <a:pt x="1993" y="417"/>
                  </a:cubicBezTo>
                  <a:cubicBezTo>
                    <a:pt x="1947" y="325"/>
                    <a:pt x="1900" y="255"/>
                    <a:pt x="1831" y="209"/>
                  </a:cubicBezTo>
                  <a:cubicBezTo>
                    <a:pt x="1761" y="139"/>
                    <a:pt x="1715" y="116"/>
                    <a:pt x="1645" y="116"/>
                  </a:cubicBezTo>
                  <a:cubicBezTo>
                    <a:pt x="1553" y="116"/>
                    <a:pt x="1483" y="139"/>
                    <a:pt x="1437" y="186"/>
                  </a:cubicBezTo>
                  <a:cubicBezTo>
                    <a:pt x="1391" y="255"/>
                    <a:pt x="1367" y="325"/>
                    <a:pt x="1367" y="394"/>
                  </a:cubicBezTo>
                  <a:cubicBezTo>
                    <a:pt x="1367" y="440"/>
                    <a:pt x="1367" y="487"/>
                    <a:pt x="1391" y="533"/>
                  </a:cubicBezTo>
                  <a:cubicBezTo>
                    <a:pt x="1391" y="580"/>
                    <a:pt x="1391" y="626"/>
                    <a:pt x="1414" y="672"/>
                  </a:cubicBezTo>
                  <a:cubicBezTo>
                    <a:pt x="1460" y="858"/>
                    <a:pt x="1506" y="1043"/>
                    <a:pt x="1530" y="1228"/>
                  </a:cubicBezTo>
                  <a:cubicBezTo>
                    <a:pt x="1553" y="1391"/>
                    <a:pt x="1553" y="1576"/>
                    <a:pt x="1553" y="1761"/>
                  </a:cubicBezTo>
                  <a:cubicBezTo>
                    <a:pt x="1553" y="1831"/>
                    <a:pt x="1553" y="1901"/>
                    <a:pt x="1530" y="1993"/>
                  </a:cubicBezTo>
                  <a:cubicBezTo>
                    <a:pt x="1530" y="2086"/>
                    <a:pt x="1506" y="2155"/>
                    <a:pt x="1483" y="2248"/>
                  </a:cubicBezTo>
                  <a:cubicBezTo>
                    <a:pt x="1460" y="2318"/>
                    <a:pt x="1414" y="2387"/>
                    <a:pt x="1367" y="2457"/>
                  </a:cubicBezTo>
                  <a:cubicBezTo>
                    <a:pt x="1330" y="2495"/>
                    <a:pt x="1276" y="2532"/>
                    <a:pt x="1207" y="2532"/>
                  </a:cubicBezTo>
                  <a:cubicBezTo>
                    <a:pt x="1192" y="2532"/>
                    <a:pt x="1176" y="2531"/>
                    <a:pt x="1159" y="2526"/>
                  </a:cubicBezTo>
                  <a:cubicBezTo>
                    <a:pt x="1066" y="2526"/>
                    <a:pt x="997" y="2503"/>
                    <a:pt x="950" y="2434"/>
                  </a:cubicBezTo>
                  <a:cubicBezTo>
                    <a:pt x="904" y="2387"/>
                    <a:pt x="858" y="2318"/>
                    <a:pt x="834" y="2225"/>
                  </a:cubicBezTo>
                  <a:cubicBezTo>
                    <a:pt x="811" y="2132"/>
                    <a:pt x="788" y="2040"/>
                    <a:pt x="788" y="1947"/>
                  </a:cubicBezTo>
                  <a:cubicBezTo>
                    <a:pt x="788" y="1854"/>
                    <a:pt x="788" y="1785"/>
                    <a:pt x="788" y="1715"/>
                  </a:cubicBezTo>
                  <a:cubicBezTo>
                    <a:pt x="788" y="1599"/>
                    <a:pt x="788" y="1460"/>
                    <a:pt x="811" y="1344"/>
                  </a:cubicBezTo>
                  <a:cubicBezTo>
                    <a:pt x="834" y="1228"/>
                    <a:pt x="858" y="1113"/>
                    <a:pt x="881" y="997"/>
                  </a:cubicBezTo>
                  <a:cubicBezTo>
                    <a:pt x="904" y="927"/>
                    <a:pt x="904" y="834"/>
                    <a:pt x="927" y="765"/>
                  </a:cubicBezTo>
                  <a:cubicBezTo>
                    <a:pt x="950" y="695"/>
                    <a:pt x="950" y="603"/>
                    <a:pt x="950" y="533"/>
                  </a:cubicBezTo>
                  <a:cubicBezTo>
                    <a:pt x="950" y="487"/>
                    <a:pt x="950" y="440"/>
                    <a:pt x="950" y="371"/>
                  </a:cubicBezTo>
                  <a:cubicBezTo>
                    <a:pt x="927" y="301"/>
                    <a:pt x="927" y="255"/>
                    <a:pt x="904" y="209"/>
                  </a:cubicBezTo>
                  <a:cubicBezTo>
                    <a:pt x="881" y="139"/>
                    <a:pt x="834" y="93"/>
                    <a:pt x="788" y="70"/>
                  </a:cubicBezTo>
                  <a:cubicBezTo>
                    <a:pt x="765" y="23"/>
                    <a:pt x="695" y="0"/>
                    <a:pt x="6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448;p66"/>
            <p:cNvSpPr/>
            <p:nvPr/>
          </p:nvSpPr>
          <p:spPr>
            <a:xfrm>
              <a:off x="6967624" y="3494992"/>
              <a:ext cx="136298" cy="211359"/>
            </a:xfrm>
            <a:custGeom>
              <a:avLst/>
              <a:gdLst/>
              <a:ahLst/>
              <a:cxnLst/>
              <a:rect l="l" t="t" r="r" b="b"/>
              <a:pathLst>
                <a:path w="2226" h="3454" extrusionOk="0">
                  <a:moveTo>
                    <a:pt x="1067" y="834"/>
                  </a:moveTo>
                  <a:cubicBezTo>
                    <a:pt x="1136" y="834"/>
                    <a:pt x="1183" y="834"/>
                    <a:pt x="1229" y="881"/>
                  </a:cubicBezTo>
                  <a:cubicBezTo>
                    <a:pt x="1275" y="904"/>
                    <a:pt x="1299" y="950"/>
                    <a:pt x="1299" y="1043"/>
                  </a:cubicBezTo>
                  <a:cubicBezTo>
                    <a:pt x="1299" y="1113"/>
                    <a:pt x="1299" y="1182"/>
                    <a:pt x="1275" y="1228"/>
                  </a:cubicBezTo>
                  <a:cubicBezTo>
                    <a:pt x="1252" y="1298"/>
                    <a:pt x="1206" y="1344"/>
                    <a:pt x="1160" y="1391"/>
                  </a:cubicBezTo>
                  <a:cubicBezTo>
                    <a:pt x="1113" y="1437"/>
                    <a:pt x="1067" y="1483"/>
                    <a:pt x="1020" y="1530"/>
                  </a:cubicBezTo>
                  <a:cubicBezTo>
                    <a:pt x="951" y="1576"/>
                    <a:pt x="905" y="1599"/>
                    <a:pt x="835" y="1622"/>
                  </a:cubicBezTo>
                  <a:cubicBezTo>
                    <a:pt x="812" y="1414"/>
                    <a:pt x="789" y="1205"/>
                    <a:pt x="742" y="973"/>
                  </a:cubicBezTo>
                  <a:cubicBezTo>
                    <a:pt x="789" y="950"/>
                    <a:pt x="835" y="927"/>
                    <a:pt x="905" y="881"/>
                  </a:cubicBezTo>
                  <a:cubicBezTo>
                    <a:pt x="951" y="858"/>
                    <a:pt x="997" y="858"/>
                    <a:pt x="1067" y="834"/>
                  </a:cubicBezTo>
                  <a:close/>
                  <a:moveTo>
                    <a:pt x="1067" y="0"/>
                  </a:moveTo>
                  <a:cubicBezTo>
                    <a:pt x="1020" y="23"/>
                    <a:pt x="951" y="46"/>
                    <a:pt x="835" y="70"/>
                  </a:cubicBezTo>
                  <a:cubicBezTo>
                    <a:pt x="719" y="116"/>
                    <a:pt x="603" y="162"/>
                    <a:pt x="487" y="209"/>
                  </a:cubicBezTo>
                  <a:cubicBezTo>
                    <a:pt x="395" y="278"/>
                    <a:pt x="279" y="325"/>
                    <a:pt x="186" y="394"/>
                  </a:cubicBezTo>
                  <a:cubicBezTo>
                    <a:pt x="93" y="464"/>
                    <a:pt x="47" y="533"/>
                    <a:pt x="24" y="579"/>
                  </a:cubicBezTo>
                  <a:cubicBezTo>
                    <a:pt x="24" y="626"/>
                    <a:pt x="1" y="649"/>
                    <a:pt x="1" y="695"/>
                  </a:cubicBezTo>
                  <a:cubicBezTo>
                    <a:pt x="1" y="742"/>
                    <a:pt x="1" y="788"/>
                    <a:pt x="1" y="834"/>
                  </a:cubicBezTo>
                  <a:cubicBezTo>
                    <a:pt x="24" y="881"/>
                    <a:pt x="24" y="904"/>
                    <a:pt x="24" y="950"/>
                  </a:cubicBezTo>
                  <a:cubicBezTo>
                    <a:pt x="24" y="997"/>
                    <a:pt x="24" y="1043"/>
                    <a:pt x="47" y="1066"/>
                  </a:cubicBezTo>
                  <a:cubicBezTo>
                    <a:pt x="47" y="1182"/>
                    <a:pt x="70" y="1298"/>
                    <a:pt x="93" y="1414"/>
                  </a:cubicBezTo>
                  <a:cubicBezTo>
                    <a:pt x="117" y="1530"/>
                    <a:pt x="117" y="1669"/>
                    <a:pt x="140" y="1785"/>
                  </a:cubicBezTo>
                  <a:cubicBezTo>
                    <a:pt x="163" y="1900"/>
                    <a:pt x="163" y="2040"/>
                    <a:pt x="186" y="2155"/>
                  </a:cubicBezTo>
                  <a:cubicBezTo>
                    <a:pt x="186" y="2294"/>
                    <a:pt x="209" y="2410"/>
                    <a:pt x="209" y="2549"/>
                  </a:cubicBezTo>
                  <a:cubicBezTo>
                    <a:pt x="233" y="2619"/>
                    <a:pt x="233" y="2688"/>
                    <a:pt x="256" y="2804"/>
                  </a:cubicBezTo>
                  <a:cubicBezTo>
                    <a:pt x="279" y="2897"/>
                    <a:pt x="302" y="3013"/>
                    <a:pt x="325" y="3106"/>
                  </a:cubicBezTo>
                  <a:cubicBezTo>
                    <a:pt x="372" y="3198"/>
                    <a:pt x="418" y="3291"/>
                    <a:pt x="464" y="3361"/>
                  </a:cubicBezTo>
                  <a:cubicBezTo>
                    <a:pt x="534" y="3430"/>
                    <a:pt x="603" y="3453"/>
                    <a:pt x="696" y="3453"/>
                  </a:cubicBezTo>
                  <a:cubicBezTo>
                    <a:pt x="766" y="3430"/>
                    <a:pt x="835" y="3384"/>
                    <a:pt x="881" y="3291"/>
                  </a:cubicBezTo>
                  <a:cubicBezTo>
                    <a:pt x="905" y="3221"/>
                    <a:pt x="928" y="3129"/>
                    <a:pt x="951" y="3013"/>
                  </a:cubicBezTo>
                  <a:cubicBezTo>
                    <a:pt x="951" y="2897"/>
                    <a:pt x="951" y="2804"/>
                    <a:pt x="951" y="2688"/>
                  </a:cubicBezTo>
                  <a:cubicBezTo>
                    <a:pt x="951" y="2596"/>
                    <a:pt x="951" y="2503"/>
                    <a:pt x="928" y="2434"/>
                  </a:cubicBezTo>
                  <a:cubicBezTo>
                    <a:pt x="974" y="2410"/>
                    <a:pt x="1020" y="2387"/>
                    <a:pt x="1067" y="2364"/>
                  </a:cubicBezTo>
                  <a:cubicBezTo>
                    <a:pt x="1113" y="2341"/>
                    <a:pt x="1160" y="2318"/>
                    <a:pt x="1206" y="2294"/>
                  </a:cubicBezTo>
                  <a:cubicBezTo>
                    <a:pt x="1252" y="2364"/>
                    <a:pt x="1299" y="2457"/>
                    <a:pt x="1368" y="2549"/>
                  </a:cubicBezTo>
                  <a:cubicBezTo>
                    <a:pt x="1414" y="2665"/>
                    <a:pt x="1484" y="2781"/>
                    <a:pt x="1530" y="2897"/>
                  </a:cubicBezTo>
                  <a:cubicBezTo>
                    <a:pt x="1600" y="3013"/>
                    <a:pt x="1669" y="3082"/>
                    <a:pt x="1739" y="3175"/>
                  </a:cubicBezTo>
                  <a:cubicBezTo>
                    <a:pt x="1808" y="3245"/>
                    <a:pt x="1901" y="3268"/>
                    <a:pt x="1971" y="3268"/>
                  </a:cubicBezTo>
                  <a:cubicBezTo>
                    <a:pt x="2087" y="3245"/>
                    <a:pt x="2156" y="3198"/>
                    <a:pt x="2179" y="3129"/>
                  </a:cubicBezTo>
                  <a:cubicBezTo>
                    <a:pt x="2226" y="3059"/>
                    <a:pt x="2226" y="2967"/>
                    <a:pt x="2226" y="2874"/>
                  </a:cubicBezTo>
                  <a:cubicBezTo>
                    <a:pt x="2202" y="2804"/>
                    <a:pt x="2179" y="2712"/>
                    <a:pt x="2156" y="2619"/>
                  </a:cubicBezTo>
                  <a:cubicBezTo>
                    <a:pt x="2110" y="2526"/>
                    <a:pt x="2063" y="2434"/>
                    <a:pt x="2017" y="2341"/>
                  </a:cubicBezTo>
                  <a:cubicBezTo>
                    <a:pt x="1971" y="2248"/>
                    <a:pt x="1924" y="2155"/>
                    <a:pt x="1855" y="2063"/>
                  </a:cubicBezTo>
                  <a:cubicBezTo>
                    <a:pt x="1808" y="1993"/>
                    <a:pt x="1739" y="1924"/>
                    <a:pt x="1693" y="1854"/>
                  </a:cubicBezTo>
                  <a:cubicBezTo>
                    <a:pt x="1832" y="1715"/>
                    <a:pt x="1924" y="1576"/>
                    <a:pt x="1994" y="1414"/>
                  </a:cubicBezTo>
                  <a:cubicBezTo>
                    <a:pt x="2063" y="1252"/>
                    <a:pt x="2087" y="1066"/>
                    <a:pt x="2063" y="881"/>
                  </a:cubicBezTo>
                  <a:cubicBezTo>
                    <a:pt x="2040" y="742"/>
                    <a:pt x="1994" y="626"/>
                    <a:pt x="1947" y="510"/>
                  </a:cubicBezTo>
                  <a:cubicBezTo>
                    <a:pt x="1901" y="394"/>
                    <a:pt x="1832" y="301"/>
                    <a:pt x="1762" y="232"/>
                  </a:cubicBezTo>
                  <a:cubicBezTo>
                    <a:pt x="1669" y="139"/>
                    <a:pt x="1577" y="70"/>
                    <a:pt x="1461" y="46"/>
                  </a:cubicBezTo>
                  <a:cubicBezTo>
                    <a:pt x="1345" y="0"/>
                    <a:pt x="1229" y="0"/>
                    <a:pt x="10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449;p66"/>
            <p:cNvSpPr/>
            <p:nvPr/>
          </p:nvSpPr>
          <p:spPr>
            <a:xfrm>
              <a:off x="7152110" y="3449036"/>
              <a:ext cx="161831" cy="214296"/>
            </a:xfrm>
            <a:custGeom>
              <a:avLst/>
              <a:gdLst/>
              <a:ahLst/>
              <a:cxnLst/>
              <a:rect l="l" t="t" r="r" b="b"/>
              <a:pathLst>
                <a:path w="2643" h="3502" extrusionOk="0">
                  <a:moveTo>
                    <a:pt x="1165" y="850"/>
                  </a:moveTo>
                  <a:cubicBezTo>
                    <a:pt x="1194" y="850"/>
                    <a:pt x="1217" y="855"/>
                    <a:pt x="1229" y="867"/>
                  </a:cubicBezTo>
                  <a:cubicBezTo>
                    <a:pt x="1275" y="890"/>
                    <a:pt x="1322" y="937"/>
                    <a:pt x="1345" y="1006"/>
                  </a:cubicBezTo>
                  <a:cubicBezTo>
                    <a:pt x="1368" y="1076"/>
                    <a:pt x="1368" y="1145"/>
                    <a:pt x="1345" y="1215"/>
                  </a:cubicBezTo>
                  <a:cubicBezTo>
                    <a:pt x="1345" y="1284"/>
                    <a:pt x="1322" y="1330"/>
                    <a:pt x="1275" y="1400"/>
                  </a:cubicBezTo>
                  <a:cubicBezTo>
                    <a:pt x="1252" y="1446"/>
                    <a:pt x="1206" y="1516"/>
                    <a:pt x="1159" y="1562"/>
                  </a:cubicBezTo>
                  <a:cubicBezTo>
                    <a:pt x="1113" y="1609"/>
                    <a:pt x="1067" y="1655"/>
                    <a:pt x="1020" y="1678"/>
                  </a:cubicBezTo>
                  <a:cubicBezTo>
                    <a:pt x="951" y="1470"/>
                    <a:pt x="858" y="1284"/>
                    <a:pt x="789" y="1076"/>
                  </a:cubicBezTo>
                  <a:cubicBezTo>
                    <a:pt x="835" y="1029"/>
                    <a:pt x="858" y="983"/>
                    <a:pt x="904" y="960"/>
                  </a:cubicBezTo>
                  <a:cubicBezTo>
                    <a:pt x="951" y="913"/>
                    <a:pt x="1020" y="890"/>
                    <a:pt x="1067" y="867"/>
                  </a:cubicBezTo>
                  <a:cubicBezTo>
                    <a:pt x="1101" y="855"/>
                    <a:pt x="1136" y="850"/>
                    <a:pt x="1165" y="850"/>
                  </a:cubicBezTo>
                  <a:close/>
                  <a:moveTo>
                    <a:pt x="1191" y="0"/>
                  </a:moveTo>
                  <a:cubicBezTo>
                    <a:pt x="1096" y="0"/>
                    <a:pt x="1006" y="22"/>
                    <a:pt x="904" y="56"/>
                  </a:cubicBezTo>
                  <a:cubicBezTo>
                    <a:pt x="858" y="79"/>
                    <a:pt x="789" y="102"/>
                    <a:pt x="673" y="172"/>
                  </a:cubicBezTo>
                  <a:cubicBezTo>
                    <a:pt x="580" y="218"/>
                    <a:pt x="487" y="288"/>
                    <a:pt x="395" y="380"/>
                  </a:cubicBezTo>
                  <a:cubicBezTo>
                    <a:pt x="279" y="450"/>
                    <a:pt x="186" y="519"/>
                    <a:pt x="116" y="612"/>
                  </a:cubicBezTo>
                  <a:cubicBezTo>
                    <a:pt x="47" y="682"/>
                    <a:pt x="1" y="774"/>
                    <a:pt x="1" y="821"/>
                  </a:cubicBezTo>
                  <a:cubicBezTo>
                    <a:pt x="1" y="867"/>
                    <a:pt x="1" y="890"/>
                    <a:pt x="1" y="937"/>
                  </a:cubicBezTo>
                  <a:cubicBezTo>
                    <a:pt x="1" y="983"/>
                    <a:pt x="24" y="1029"/>
                    <a:pt x="24" y="1076"/>
                  </a:cubicBezTo>
                  <a:cubicBezTo>
                    <a:pt x="47" y="1099"/>
                    <a:pt x="47" y="1145"/>
                    <a:pt x="70" y="1191"/>
                  </a:cubicBezTo>
                  <a:cubicBezTo>
                    <a:pt x="93" y="1238"/>
                    <a:pt x="93" y="1261"/>
                    <a:pt x="93" y="1284"/>
                  </a:cubicBezTo>
                  <a:cubicBezTo>
                    <a:pt x="140" y="1400"/>
                    <a:pt x="186" y="1516"/>
                    <a:pt x="232" y="1632"/>
                  </a:cubicBezTo>
                  <a:cubicBezTo>
                    <a:pt x="279" y="1748"/>
                    <a:pt x="302" y="1864"/>
                    <a:pt x="348" y="1979"/>
                  </a:cubicBezTo>
                  <a:cubicBezTo>
                    <a:pt x="395" y="2095"/>
                    <a:pt x="441" y="2211"/>
                    <a:pt x="464" y="2350"/>
                  </a:cubicBezTo>
                  <a:cubicBezTo>
                    <a:pt x="510" y="2466"/>
                    <a:pt x="534" y="2582"/>
                    <a:pt x="580" y="2721"/>
                  </a:cubicBezTo>
                  <a:cubicBezTo>
                    <a:pt x="603" y="2767"/>
                    <a:pt x="626" y="2837"/>
                    <a:pt x="673" y="2953"/>
                  </a:cubicBezTo>
                  <a:cubicBezTo>
                    <a:pt x="719" y="3045"/>
                    <a:pt x="765" y="3138"/>
                    <a:pt x="812" y="3231"/>
                  </a:cubicBezTo>
                  <a:cubicBezTo>
                    <a:pt x="858" y="3324"/>
                    <a:pt x="928" y="3393"/>
                    <a:pt x="997" y="3463"/>
                  </a:cubicBezTo>
                  <a:cubicBezTo>
                    <a:pt x="1038" y="3490"/>
                    <a:pt x="1086" y="3501"/>
                    <a:pt x="1134" y="3501"/>
                  </a:cubicBezTo>
                  <a:cubicBezTo>
                    <a:pt x="1167" y="3501"/>
                    <a:pt x="1200" y="3495"/>
                    <a:pt x="1229" y="3486"/>
                  </a:cubicBezTo>
                  <a:cubicBezTo>
                    <a:pt x="1322" y="3463"/>
                    <a:pt x="1368" y="3416"/>
                    <a:pt x="1391" y="3324"/>
                  </a:cubicBezTo>
                  <a:cubicBezTo>
                    <a:pt x="1414" y="3231"/>
                    <a:pt x="1414" y="3138"/>
                    <a:pt x="1391" y="3022"/>
                  </a:cubicBezTo>
                  <a:cubicBezTo>
                    <a:pt x="1391" y="2906"/>
                    <a:pt x="1368" y="2814"/>
                    <a:pt x="1322" y="2698"/>
                  </a:cubicBezTo>
                  <a:cubicBezTo>
                    <a:pt x="1298" y="2605"/>
                    <a:pt x="1275" y="2512"/>
                    <a:pt x="1275" y="2466"/>
                  </a:cubicBezTo>
                  <a:cubicBezTo>
                    <a:pt x="1298" y="2420"/>
                    <a:pt x="1345" y="2397"/>
                    <a:pt x="1391" y="2350"/>
                  </a:cubicBezTo>
                  <a:cubicBezTo>
                    <a:pt x="1414" y="2327"/>
                    <a:pt x="1461" y="2281"/>
                    <a:pt x="1507" y="2258"/>
                  </a:cubicBezTo>
                  <a:cubicBezTo>
                    <a:pt x="1553" y="2304"/>
                    <a:pt x="1623" y="2397"/>
                    <a:pt x="1716" y="2489"/>
                  </a:cubicBezTo>
                  <a:cubicBezTo>
                    <a:pt x="1785" y="2582"/>
                    <a:pt x="1855" y="2698"/>
                    <a:pt x="1947" y="2791"/>
                  </a:cubicBezTo>
                  <a:cubicBezTo>
                    <a:pt x="2040" y="2883"/>
                    <a:pt x="2109" y="2953"/>
                    <a:pt x="2202" y="2999"/>
                  </a:cubicBezTo>
                  <a:cubicBezTo>
                    <a:pt x="2262" y="3044"/>
                    <a:pt x="2312" y="3070"/>
                    <a:pt x="2365" y="3070"/>
                  </a:cubicBezTo>
                  <a:cubicBezTo>
                    <a:pt x="2394" y="3070"/>
                    <a:pt x="2424" y="3062"/>
                    <a:pt x="2457" y="3045"/>
                  </a:cubicBezTo>
                  <a:cubicBezTo>
                    <a:pt x="2550" y="3022"/>
                    <a:pt x="2619" y="2976"/>
                    <a:pt x="2619" y="2883"/>
                  </a:cubicBezTo>
                  <a:cubicBezTo>
                    <a:pt x="2643" y="2814"/>
                    <a:pt x="2643" y="2721"/>
                    <a:pt x="2619" y="2628"/>
                  </a:cubicBezTo>
                  <a:cubicBezTo>
                    <a:pt x="2596" y="2559"/>
                    <a:pt x="2550" y="2466"/>
                    <a:pt x="2480" y="2397"/>
                  </a:cubicBezTo>
                  <a:cubicBezTo>
                    <a:pt x="2434" y="2304"/>
                    <a:pt x="2364" y="2211"/>
                    <a:pt x="2318" y="2142"/>
                  </a:cubicBezTo>
                  <a:cubicBezTo>
                    <a:pt x="2249" y="2049"/>
                    <a:pt x="2179" y="1979"/>
                    <a:pt x="2086" y="1910"/>
                  </a:cubicBezTo>
                  <a:cubicBezTo>
                    <a:pt x="2017" y="1840"/>
                    <a:pt x="1947" y="1794"/>
                    <a:pt x="1901" y="1724"/>
                  </a:cubicBezTo>
                  <a:cubicBezTo>
                    <a:pt x="1994" y="1585"/>
                    <a:pt x="2063" y="1400"/>
                    <a:pt x="2086" y="1238"/>
                  </a:cubicBezTo>
                  <a:cubicBezTo>
                    <a:pt x="2133" y="1052"/>
                    <a:pt x="2109" y="890"/>
                    <a:pt x="2063" y="705"/>
                  </a:cubicBezTo>
                  <a:cubicBezTo>
                    <a:pt x="2017" y="589"/>
                    <a:pt x="1947" y="473"/>
                    <a:pt x="1878" y="357"/>
                  </a:cubicBezTo>
                  <a:cubicBezTo>
                    <a:pt x="1808" y="264"/>
                    <a:pt x="1716" y="195"/>
                    <a:pt x="1623" y="125"/>
                  </a:cubicBezTo>
                  <a:cubicBezTo>
                    <a:pt x="1530" y="56"/>
                    <a:pt x="1414" y="33"/>
                    <a:pt x="1298" y="10"/>
                  </a:cubicBezTo>
                  <a:cubicBezTo>
                    <a:pt x="1261" y="3"/>
                    <a:pt x="1226" y="0"/>
                    <a:pt x="1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450;p66"/>
            <p:cNvSpPr/>
            <p:nvPr/>
          </p:nvSpPr>
          <p:spPr>
            <a:xfrm>
              <a:off x="7261406" y="3407425"/>
              <a:ext cx="146217" cy="205301"/>
            </a:xfrm>
            <a:custGeom>
              <a:avLst/>
              <a:gdLst/>
              <a:ahLst/>
              <a:cxnLst/>
              <a:rect l="l" t="t" r="r" b="b"/>
              <a:pathLst>
                <a:path w="2388" h="3355" extrusionOk="0">
                  <a:moveTo>
                    <a:pt x="1182" y="0"/>
                  </a:moveTo>
                  <a:cubicBezTo>
                    <a:pt x="1153" y="0"/>
                    <a:pt x="1124" y="6"/>
                    <a:pt x="1089" y="17"/>
                  </a:cubicBezTo>
                  <a:cubicBezTo>
                    <a:pt x="1020" y="17"/>
                    <a:pt x="973" y="41"/>
                    <a:pt x="904" y="64"/>
                  </a:cubicBezTo>
                  <a:cubicBezTo>
                    <a:pt x="834" y="87"/>
                    <a:pt x="788" y="110"/>
                    <a:pt x="765" y="110"/>
                  </a:cubicBezTo>
                  <a:cubicBezTo>
                    <a:pt x="695" y="156"/>
                    <a:pt x="626" y="203"/>
                    <a:pt x="510" y="249"/>
                  </a:cubicBezTo>
                  <a:cubicBezTo>
                    <a:pt x="417" y="319"/>
                    <a:pt x="324" y="388"/>
                    <a:pt x="255" y="458"/>
                  </a:cubicBezTo>
                  <a:cubicBezTo>
                    <a:pt x="162" y="550"/>
                    <a:pt x="93" y="620"/>
                    <a:pt x="46" y="713"/>
                  </a:cubicBezTo>
                  <a:cubicBezTo>
                    <a:pt x="0" y="805"/>
                    <a:pt x="0" y="898"/>
                    <a:pt x="46" y="991"/>
                  </a:cubicBezTo>
                  <a:cubicBezTo>
                    <a:pt x="70" y="1014"/>
                    <a:pt x="93" y="1060"/>
                    <a:pt x="139" y="1060"/>
                  </a:cubicBezTo>
                  <a:cubicBezTo>
                    <a:pt x="162" y="1083"/>
                    <a:pt x="209" y="1083"/>
                    <a:pt x="255" y="1083"/>
                  </a:cubicBezTo>
                  <a:cubicBezTo>
                    <a:pt x="270" y="1091"/>
                    <a:pt x="286" y="1094"/>
                    <a:pt x="301" y="1094"/>
                  </a:cubicBezTo>
                  <a:cubicBezTo>
                    <a:pt x="332" y="1094"/>
                    <a:pt x="363" y="1083"/>
                    <a:pt x="394" y="1083"/>
                  </a:cubicBezTo>
                  <a:cubicBezTo>
                    <a:pt x="440" y="1060"/>
                    <a:pt x="464" y="1060"/>
                    <a:pt x="510" y="1037"/>
                  </a:cubicBezTo>
                  <a:cubicBezTo>
                    <a:pt x="510" y="1037"/>
                    <a:pt x="533" y="1014"/>
                    <a:pt x="556" y="1014"/>
                  </a:cubicBezTo>
                  <a:cubicBezTo>
                    <a:pt x="556" y="1014"/>
                    <a:pt x="579" y="991"/>
                    <a:pt x="603" y="991"/>
                  </a:cubicBezTo>
                  <a:cubicBezTo>
                    <a:pt x="649" y="1130"/>
                    <a:pt x="718" y="1269"/>
                    <a:pt x="788" y="1408"/>
                  </a:cubicBezTo>
                  <a:cubicBezTo>
                    <a:pt x="834" y="1547"/>
                    <a:pt x="904" y="1709"/>
                    <a:pt x="973" y="1848"/>
                  </a:cubicBezTo>
                  <a:cubicBezTo>
                    <a:pt x="1043" y="1987"/>
                    <a:pt x="1089" y="2126"/>
                    <a:pt x="1136" y="2265"/>
                  </a:cubicBezTo>
                  <a:cubicBezTo>
                    <a:pt x="1205" y="2428"/>
                    <a:pt x="1251" y="2567"/>
                    <a:pt x="1298" y="2706"/>
                  </a:cubicBezTo>
                  <a:cubicBezTo>
                    <a:pt x="1251" y="2752"/>
                    <a:pt x="1205" y="2775"/>
                    <a:pt x="1182" y="2822"/>
                  </a:cubicBezTo>
                  <a:cubicBezTo>
                    <a:pt x="1136" y="2868"/>
                    <a:pt x="1112" y="2914"/>
                    <a:pt x="1089" y="2961"/>
                  </a:cubicBezTo>
                  <a:cubicBezTo>
                    <a:pt x="1089" y="3007"/>
                    <a:pt x="1066" y="3053"/>
                    <a:pt x="1066" y="3100"/>
                  </a:cubicBezTo>
                  <a:cubicBezTo>
                    <a:pt x="1066" y="3169"/>
                    <a:pt x="1066" y="3216"/>
                    <a:pt x="1112" y="3262"/>
                  </a:cubicBezTo>
                  <a:cubicBezTo>
                    <a:pt x="1112" y="3308"/>
                    <a:pt x="1159" y="3331"/>
                    <a:pt x="1182" y="3355"/>
                  </a:cubicBezTo>
                  <a:lnTo>
                    <a:pt x="1321" y="3355"/>
                  </a:lnTo>
                  <a:cubicBezTo>
                    <a:pt x="1367" y="3355"/>
                    <a:pt x="1414" y="3331"/>
                    <a:pt x="1460" y="3308"/>
                  </a:cubicBezTo>
                  <a:cubicBezTo>
                    <a:pt x="1506" y="3308"/>
                    <a:pt x="1530" y="3285"/>
                    <a:pt x="1576" y="3262"/>
                  </a:cubicBezTo>
                  <a:cubicBezTo>
                    <a:pt x="1599" y="3239"/>
                    <a:pt x="1669" y="3216"/>
                    <a:pt x="1715" y="3192"/>
                  </a:cubicBezTo>
                  <a:cubicBezTo>
                    <a:pt x="1785" y="3146"/>
                    <a:pt x="1854" y="3100"/>
                    <a:pt x="1924" y="3053"/>
                  </a:cubicBezTo>
                  <a:cubicBezTo>
                    <a:pt x="1993" y="3007"/>
                    <a:pt x="2039" y="2961"/>
                    <a:pt x="2109" y="2914"/>
                  </a:cubicBezTo>
                  <a:cubicBezTo>
                    <a:pt x="2179" y="2845"/>
                    <a:pt x="2225" y="2798"/>
                    <a:pt x="2271" y="2729"/>
                  </a:cubicBezTo>
                  <a:cubicBezTo>
                    <a:pt x="2318" y="2683"/>
                    <a:pt x="2341" y="2613"/>
                    <a:pt x="2364" y="2567"/>
                  </a:cubicBezTo>
                  <a:cubicBezTo>
                    <a:pt x="2387" y="2497"/>
                    <a:pt x="2387" y="2428"/>
                    <a:pt x="2341" y="2381"/>
                  </a:cubicBezTo>
                  <a:cubicBezTo>
                    <a:pt x="2318" y="2335"/>
                    <a:pt x="2294" y="2312"/>
                    <a:pt x="2271" y="2289"/>
                  </a:cubicBezTo>
                  <a:cubicBezTo>
                    <a:pt x="2225" y="2265"/>
                    <a:pt x="2202" y="2242"/>
                    <a:pt x="2155" y="2242"/>
                  </a:cubicBezTo>
                  <a:cubicBezTo>
                    <a:pt x="2140" y="2235"/>
                    <a:pt x="2124" y="2232"/>
                    <a:pt x="2109" y="2232"/>
                  </a:cubicBezTo>
                  <a:cubicBezTo>
                    <a:pt x="2078" y="2232"/>
                    <a:pt x="2047" y="2242"/>
                    <a:pt x="2016" y="2242"/>
                  </a:cubicBezTo>
                  <a:cubicBezTo>
                    <a:pt x="1970" y="2242"/>
                    <a:pt x="1947" y="2265"/>
                    <a:pt x="1900" y="2289"/>
                  </a:cubicBezTo>
                  <a:lnTo>
                    <a:pt x="1877" y="2289"/>
                  </a:lnTo>
                  <a:cubicBezTo>
                    <a:pt x="1785" y="1987"/>
                    <a:pt x="1669" y="1709"/>
                    <a:pt x="1553" y="1431"/>
                  </a:cubicBezTo>
                  <a:cubicBezTo>
                    <a:pt x="1437" y="1176"/>
                    <a:pt x="1321" y="898"/>
                    <a:pt x="1205" y="597"/>
                  </a:cubicBezTo>
                  <a:cubicBezTo>
                    <a:pt x="1228" y="574"/>
                    <a:pt x="1275" y="550"/>
                    <a:pt x="1298" y="504"/>
                  </a:cubicBezTo>
                  <a:cubicBezTo>
                    <a:pt x="1344" y="481"/>
                    <a:pt x="1367" y="435"/>
                    <a:pt x="1391" y="388"/>
                  </a:cubicBezTo>
                  <a:cubicBezTo>
                    <a:pt x="1414" y="342"/>
                    <a:pt x="1414" y="296"/>
                    <a:pt x="1414" y="249"/>
                  </a:cubicBezTo>
                  <a:cubicBezTo>
                    <a:pt x="1437" y="203"/>
                    <a:pt x="1414" y="156"/>
                    <a:pt x="1391" y="110"/>
                  </a:cubicBezTo>
                  <a:cubicBezTo>
                    <a:pt x="1367" y="64"/>
                    <a:pt x="1321" y="17"/>
                    <a:pt x="1275" y="17"/>
                  </a:cubicBezTo>
                  <a:cubicBezTo>
                    <a:pt x="1240" y="6"/>
                    <a:pt x="1211" y="0"/>
                    <a:pt x="1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451;p66"/>
            <p:cNvSpPr/>
            <p:nvPr/>
          </p:nvSpPr>
          <p:spPr>
            <a:xfrm>
              <a:off x="7364946" y="3352107"/>
              <a:ext cx="146217" cy="196795"/>
            </a:xfrm>
            <a:custGeom>
              <a:avLst/>
              <a:gdLst/>
              <a:ahLst/>
              <a:cxnLst/>
              <a:rect l="l" t="t" r="r" b="b"/>
              <a:pathLst>
                <a:path w="2388" h="3216" extrusionOk="0">
                  <a:moveTo>
                    <a:pt x="902" y="0"/>
                  </a:moveTo>
                  <a:cubicBezTo>
                    <a:pt x="858" y="0"/>
                    <a:pt x="812" y="6"/>
                    <a:pt x="766" y="18"/>
                  </a:cubicBezTo>
                  <a:cubicBezTo>
                    <a:pt x="673" y="18"/>
                    <a:pt x="580" y="64"/>
                    <a:pt x="511" y="110"/>
                  </a:cubicBezTo>
                  <a:cubicBezTo>
                    <a:pt x="372" y="203"/>
                    <a:pt x="279" y="296"/>
                    <a:pt x="209" y="412"/>
                  </a:cubicBezTo>
                  <a:cubicBezTo>
                    <a:pt x="117" y="527"/>
                    <a:pt x="70" y="643"/>
                    <a:pt x="47" y="782"/>
                  </a:cubicBezTo>
                  <a:cubicBezTo>
                    <a:pt x="24" y="921"/>
                    <a:pt x="1" y="1060"/>
                    <a:pt x="24" y="1223"/>
                  </a:cubicBezTo>
                  <a:cubicBezTo>
                    <a:pt x="24" y="1362"/>
                    <a:pt x="47" y="1501"/>
                    <a:pt x="70" y="1663"/>
                  </a:cubicBezTo>
                  <a:cubicBezTo>
                    <a:pt x="117" y="1802"/>
                    <a:pt x="163" y="1941"/>
                    <a:pt x="209" y="2080"/>
                  </a:cubicBezTo>
                  <a:cubicBezTo>
                    <a:pt x="279" y="2196"/>
                    <a:pt x="348" y="2335"/>
                    <a:pt x="418" y="2428"/>
                  </a:cubicBezTo>
                  <a:cubicBezTo>
                    <a:pt x="464" y="2497"/>
                    <a:pt x="511" y="2590"/>
                    <a:pt x="580" y="2660"/>
                  </a:cubicBezTo>
                  <a:cubicBezTo>
                    <a:pt x="650" y="2729"/>
                    <a:pt x="742" y="2822"/>
                    <a:pt x="812" y="2891"/>
                  </a:cubicBezTo>
                  <a:cubicBezTo>
                    <a:pt x="905" y="2961"/>
                    <a:pt x="997" y="3007"/>
                    <a:pt x="1090" y="3077"/>
                  </a:cubicBezTo>
                  <a:cubicBezTo>
                    <a:pt x="1183" y="3123"/>
                    <a:pt x="1275" y="3169"/>
                    <a:pt x="1391" y="3193"/>
                  </a:cubicBezTo>
                  <a:cubicBezTo>
                    <a:pt x="1484" y="3216"/>
                    <a:pt x="1600" y="3216"/>
                    <a:pt x="1693" y="3216"/>
                  </a:cubicBezTo>
                  <a:cubicBezTo>
                    <a:pt x="1785" y="3193"/>
                    <a:pt x="1878" y="3169"/>
                    <a:pt x="1971" y="3100"/>
                  </a:cubicBezTo>
                  <a:cubicBezTo>
                    <a:pt x="2110" y="3030"/>
                    <a:pt x="2202" y="2914"/>
                    <a:pt x="2249" y="2799"/>
                  </a:cubicBezTo>
                  <a:cubicBezTo>
                    <a:pt x="2318" y="2683"/>
                    <a:pt x="2365" y="2544"/>
                    <a:pt x="2365" y="2405"/>
                  </a:cubicBezTo>
                  <a:cubicBezTo>
                    <a:pt x="2388" y="2266"/>
                    <a:pt x="2365" y="2127"/>
                    <a:pt x="2342" y="1987"/>
                  </a:cubicBezTo>
                  <a:cubicBezTo>
                    <a:pt x="2318" y="1825"/>
                    <a:pt x="2272" y="1709"/>
                    <a:pt x="2226" y="1594"/>
                  </a:cubicBezTo>
                  <a:cubicBezTo>
                    <a:pt x="2318" y="1524"/>
                    <a:pt x="2365" y="1431"/>
                    <a:pt x="2388" y="1339"/>
                  </a:cubicBezTo>
                  <a:cubicBezTo>
                    <a:pt x="2388" y="1246"/>
                    <a:pt x="2365" y="1153"/>
                    <a:pt x="2318" y="1060"/>
                  </a:cubicBezTo>
                  <a:cubicBezTo>
                    <a:pt x="2272" y="1014"/>
                    <a:pt x="2226" y="991"/>
                    <a:pt x="2179" y="991"/>
                  </a:cubicBezTo>
                  <a:cubicBezTo>
                    <a:pt x="2110" y="991"/>
                    <a:pt x="2063" y="1014"/>
                    <a:pt x="1994" y="1037"/>
                  </a:cubicBezTo>
                  <a:cubicBezTo>
                    <a:pt x="1924" y="1037"/>
                    <a:pt x="1855" y="1084"/>
                    <a:pt x="1785" y="1107"/>
                  </a:cubicBezTo>
                  <a:cubicBezTo>
                    <a:pt x="1739" y="1130"/>
                    <a:pt x="1693" y="1176"/>
                    <a:pt x="1646" y="1176"/>
                  </a:cubicBezTo>
                  <a:cubicBezTo>
                    <a:pt x="1600" y="1223"/>
                    <a:pt x="1554" y="1246"/>
                    <a:pt x="1484" y="1292"/>
                  </a:cubicBezTo>
                  <a:cubicBezTo>
                    <a:pt x="1415" y="1362"/>
                    <a:pt x="1368" y="1408"/>
                    <a:pt x="1299" y="1478"/>
                  </a:cubicBezTo>
                  <a:cubicBezTo>
                    <a:pt x="1252" y="1547"/>
                    <a:pt x="1206" y="1617"/>
                    <a:pt x="1183" y="1686"/>
                  </a:cubicBezTo>
                  <a:cubicBezTo>
                    <a:pt x="1160" y="1756"/>
                    <a:pt x="1183" y="1825"/>
                    <a:pt x="1229" y="1895"/>
                  </a:cubicBezTo>
                  <a:cubicBezTo>
                    <a:pt x="1252" y="1941"/>
                    <a:pt x="1275" y="1964"/>
                    <a:pt x="1322" y="1987"/>
                  </a:cubicBezTo>
                  <a:cubicBezTo>
                    <a:pt x="1345" y="2011"/>
                    <a:pt x="1391" y="2011"/>
                    <a:pt x="1438" y="2011"/>
                  </a:cubicBezTo>
                  <a:lnTo>
                    <a:pt x="1554" y="2011"/>
                  </a:lnTo>
                  <a:cubicBezTo>
                    <a:pt x="1577" y="1987"/>
                    <a:pt x="1623" y="1987"/>
                    <a:pt x="1646" y="1964"/>
                  </a:cubicBezTo>
                  <a:cubicBezTo>
                    <a:pt x="1693" y="2057"/>
                    <a:pt x="1693" y="2150"/>
                    <a:pt x="1669" y="2242"/>
                  </a:cubicBezTo>
                  <a:cubicBezTo>
                    <a:pt x="1669" y="2312"/>
                    <a:pt x="1600" y="2381"/>
                    <a:pt x="1530" y="2451"/>
                  </a:cubicBezTo>
                  <a:cubicBezTo>
                    <a:pt x="1484" y="2474"/>
                    <a:pt x="1415" y="2474"/>
                    <a:pt x="1368" y="2474"/>
                  </a:cubicBezTo>
                  <a:cubicBezTo>
                    <a:pt x="1322" y="2451"/>
                    <a:pt x="1275" y="2428"/>
                    <a:pt x="1229" y="2381"/>
                  </a:cubicBezTo>
                  <a:cubicBezTo>
                    <a:pt x="1183" y="2335"/>
                    <a:pt x="1136" y="2289"/>
                    <a:pt x="1090" y="2242"/>
                  </a:cubicBezTo>
                  <a:cubicBezTo>
                    <a:pt x="1044" y="2196"/>
                    <a:pt x="1021" y="2150"/>
                    <a:pt x="997" y="2103"/>
                  </a:cubicBezTo>
                  <a:cubicBezTo>
                    <a:pt x="951" y="2057"/>
                    <a:pt x="928" y="1987"/>
                    <a:pt x="881" y="1895"/>
                  </a:cubicBezTo>
                  <a:cubicBezTo>
                    <a:pt x="835" y="1825"/>
                    <a:pt x="812" y="1756"/>
                    <a:pt x="766" y="1663"/>
                  </a:cubicBezTo>
                  <a:cubicBezTo>
                    <a:pt x="742" y="1570"/>
                    <a:pt x="719" y="1478"/>
                    <a:pt x="673" y="1385"/>
                  </a:cubicBezTo>
                  <a:cubicBezTo>
                    <a:pt x="650" y="1292"/>
                    <a:pt x="650" y="1200"/>
                    <a:pt x="650" y="1107"/>
                  </a:cubicBezTo>
                  <a:cubicBezTo>
                    <a:pt x="650" y="1037"/>
                    <a:pt x="650" y="945"/>
                    <a:pt x="673" y="898"/>
                  </a:cubicBezTo>
                  <a:cubicBezTo>
                    <a:pt x="696" y="829"/>
                    <a:pt x="742" y="759"/>
                    <a:pt x="789" y="736"/>
                  </a:cubicBezTo>
                  <a:cubicBezTo>
                    <a:pt x="830" y="709"/>
                    <a:pt x="854" y="698"/>
                    <a:pt x="877" y="698"/>
                  </a:cubicBezTo>
                  <a:cubicBezTo>
                    <a:pt x="893" y="698"/>
                    <a:pt x="909" y="703"/>
                    <a:pt x="928" y="713"/>
                  </a:cubicBezTo>
                  <a:cubicBezTo>
                    <a:pt x="951" y="736"/>
                    <a:pt x="997" y="759"/>
                    <a:pt x="1021" y="806"/>
                  </a:cubicBezTo>
                  <a:cubicBezTo>
                    <a:pt x="1044" y="852"/>
                    <a:pt x="1067" y="875"/>
                    <a:pt x="1090" y="898"/>
                  </a:cubicBezTo>
                  <a:cubicBezTo>
                    <a:pt x="1090" y="945"/>
                    <a:pt x="1113" y="968"/>
                    <a:pt x="1136" y="1014"/>
                  </a:cubicBezTo>
                  <a:cubicBezTo>
                    <a:pt x="1183" y="1107"/>
                    <a:pt x="1252" y="1153"/>
                    <a:pt x="1322" y="1153"/>
                  </a:cubicBezTo>
                  <a:cubicBezTo>
                    <a:pt x="1391" y="1153"/>
                    <a:pt x="1461" y="1153"/>
                    <a:pt x="1554" y="1084"/>
                  </a:cubicBezTo>
                  <a:cubicBezTo>
                    <a:pt x="1600" y="1037"/>
                    <a:pt x="1646" y="991"/>
                    <a:pt x="1669" y="921"/>
                  </a:cubicBezTo>
                  <a:cubicBezTo>
                    <a:pt x="1669" y="875"/>
                    <a:pt x="1669" y="806"/>
                    <a:pt x="1646" y="736"/>
                  </a:cubicBezTo>
                  <a:cubicBezTo>
                    <a:pt x="1646" y="667"/>
                    <a:pt x="1600" y="597"/>
                    <a:pt x="1577" y="527"/>
                  </a:cubicBezTo>
                  <a:cubicBezTo>
                    <a:pt x="1530" y="458"/>
                    <a:pt x="1507" y="412"/>
                    <a:pt x="1484" y="365"/>
                  </a:cubicBezTo>
                  <a:lnTo>
                    <a:pt x="1461" y="342"/>
                  </a:lnTo>
                  <a:cubicBezTo>
                    <a:pt x="1415" y="249"/>
                    <a:pt x="1345" y="180"/>
                    <a:pt x="1275" y="133"/>
                  </a:cubicBezTo>
                  <a:cubicBezTo>
                    <a:pt x="1183" y="87"/>
                    <a:pt x="1113" y="41"/>
                    <a:pt x="1021" y="18"/>
                  </a:cubicBezTo>
                  <a:cubicBezTo>
                    <a:pt x="986" y="6"/>
                    <a:pt x="945" y="0"/>
                    <a:pt x="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52;p66"/>
            <p:cNvSpPr/>
            <p:nvPr/>
          </p:nvSpPr>
          <p:spPr>
            <a:xfrm>
              <a:off x="7452933" y="3266621"/>
              <a:ext cx="194466" cy="205729"/>
            </a:xfrm>
            <a:custGeom>
              <a:avLst/>
              <a:gdLst/>
              <a:ahLst/>
              <a:cxnLst/>
              <a:rect l="l" t="t" r="r" b="b"/>
              <a:pathLst>
                <a:path w="3176" h="3362" extrusionOk="0">
                  <a:moveTo>
                    <a:pt x="1275" y="1"/>
                  </a:moveTo>
                  <a:cubicBezTo>
                    <a:pt x="1206" y="1"/>
                    <a:pt x="1136" y="24"/>
                    <a:pt x="1090" y="70"/>
                  </a:cubicBezTo>
                  <a:cubicBezTo>
                    <a:pt x="997" y="117"/>
                    <a:pt x="974" y="186"/>
                    <a:pt x="951" y="256"/>
                  </a:cubicBezTo>
                  <a:cubicBezTo>
                    <a:pt x="951" y="302"/>
                    <a:pt x="951" y="372"/>
                    <a:pt x="997" y="418"/>
                  </a:cubicBezTo>
                  <a:cubicBezTo>
                    <a:pt x="1020" y="488"/>
                    <a:pt x="1044" y="534"/>
                    <a:pt x="1090" y="603"/>
                  </a:cubicBezTo>
                  <a:cubicBezTo>
                    <a:pt x="1136" y="650"/>
                    <a:pt x="1183" y="719"/>
                    <a:pt x="1229" y="766"/>
                  </a:cubicBezTo>
                  <a:cubicBezTo>
                    <a:pt x="1298" y="882"/>
                    <a:pt x="1391" y="974"/>
                    <a:pt x="1461" y="1090"/>
                  </a:cubicBezTo>
                  <a:cubicBezTo>
                    <a:pt x="1553" y="1183"/>
                    <a:pt x="1646" y="1299"/>
                    <a:pt x="1716" y="1391"/>
                  </a:cubicBezTo>
                  <a:lnTo>
                    <a:pt x="1438" y="1739"/>
                  </a:lnTo>
                  <a:cubicBezTo>
                    <a:pt x="1368" y="1646"/>
                    <a:pt x="1298" y="1554"/>
                    <a:pt x="1229" y="1484"/>
                  </a:cubicBezTo>
                  <a:cubicBezTo>
                    <a:pt x="1159" y="1391"/>
                    <a:pt x="1090" y="1299"/>
                    <a:pt x="1020" y="1229"/>
                  </a:cubicBezTo>
                  <a:cubicBezTo>
                    <a:pt x="974" y="1160"/>
                    <a:pt x="905" y="1090"/>
                    <a:pt x="835" y="997"/>
                  </a:cubicBezTo>
                  <a:cubicBezTo>
                    <a:pt x="765" y="928"/>
                    <a:pt x="696" y="858"/>
                    <a:pt x="626" y="812"/>
                  </a:cubicBezTo>
                  <a:cubicBezTo>
                    <a:pt x="534" y="766"/>
                    <a:pt x="464" y="719"/>
                    <a:pt x="371" y="719"/>
                  </a:cubicBezTo>
                  <a:cubicBezTo>
                    <a:pt x="279" y="719"/>
                    <a:pt x="186" y="743"/>
                    <a:pt x="93" y="812"/>
                  </a:cubicBezTo>
                  <a:cubicBezTo>
                    <a:pt x="24" y="882"/>
                    <a:pt x="1" y="928"/>
                    <a:pt x="1" y="997"/>
                  </a:cubicBezTo>
                  <a:cubicBezTo>
                    <a:pt x="1" y="1067"/>
                    <a:pt x="1" y="1137"/>
                    <a:pt x="47" y="1183"/>
                  </a:cubicBezTo>
                  <a:cubicBezTo>
                    <a:pt x="70" y="1252"/>
                    <a:pt x="117" y="1322"/>
                    <a:pt x="163" y="1368"/>
                  </a:cubicBezTo>
                  <a:cubicBezTo>
                    <a:pt x="209" y="1438"/>
                    <a:pt x="256" y="1484"/>
                    <a:pt x="302" y="1530"/>
                  </a:cubicBezTo>
                  <a:cubicBezTo>
                    <a:pt x="395" y="1670"/>
                    <a:pt x="511" y="1809"/>
                    <a:pt x="626" y="1948"/>
                  </a:cubicBezTo>
                  <a:cubicBezTo>
                    <a:pt x="742" y="2087"/>
                    <a:pt x="858" y="2226"/>
                    <a:pt x="974" y="2342"/>
                  </a:cubicBezTo>
                  <a:cubicBezTo>
                    <a:pt x="1090" y="2481"/>
                    <a:pt x="1183" y="2620"/>
                    <a:pt x="1275" y="2759"/>
                  </a:cubicBezTo>
                  <a:cubicBezTo>
                    <a:pt x="1368" y="2875"/>
                    <a:pt x="1484" y="3014"/>
                    <a:pt x="1577" y="3153"/>
                  </a:cubicBezTo>
                  <a:cubicBezTo>
                    <a:pt x="1623" y="3176"/>
                    <a:pt x="1646" y="3222"/>
                    <a:pt x="1692" y="3245"/>
                  </a:cubicBezTo>
                  <a:cubicBezTo>
                    <a:pt x="1739" y="3292"/>
                    <a:pt x="1785" y="3315"/>
                    <a:pt x="1832" y="3338"/>
                  </a:cubicBezTo>
                  <a:cubicBezTo>
                    <a:pt x="1901" y="3361"/>
                    <a:pt x="1947" y="3361"/>
                    <a:pt x="1994" y="3361"/>
                  </a:cubicBezTo>
                  <a:cubicBezTo>
                    <a:pt x="2040" y="3338"/>
                    <a:pt x="2086" y="3315"/>
                    <a:pt x="2133" y="3292"/>
                  </a:cubicBezTo>
                  <a:cubicBezTo>
                    <a:pt x="2226" y="3222"/>
                    <a:pt x="2249" y="3130"/>
                    <a:pt x="2249" y="3060"/>
                  </a:cubicBezTo>
                  <a:cubicBezTo>
                    <a:pt x="2249" y="2967"/>
                    <a:pt x="2249" y="2875"/>
                    <a:pt x="2202" y="2782"/>
                  </a:cubicBezTo>
                  <a:cubicBezTo>
                    <a:pt x="2156" y="2689"/>
                    <a:pt x="2110" y="2597"/>
                    <a:pt x="2063" y="2527"/>
                  </a:cubicBezTo>
                  <a:cubicBezTo>
                    <a:pt x="1994" y="2434"/>
                    <a:pt x="1947" y="2365"/>
                    <a:pt x="1901" y="2295"/>
                  </a:cubicBezTo>
                  <a:lnTo>
                    <a:pt x="2179" y="1994"/>
                  </a:lnTo>
                  <a:cubicBezTo>
                    <a:pt x="2249" y="2087"/>
                    <a:pt x="2295" y="2156"/>
                    <a:pt x="2341" y="2226"/>
                  </a:cubicBezTo>
                  <a:cubicBezTo>
                    <a:pt x="2411" y="2295"/>
                    <a:pt x="2457" y="2365"/>
                    <a:pt x="2527" y="2434"/>
                  </a:cubicBezTo>
                  <a:cubicBezTo>
                    <a:pt x="2573" y="2481"/>
                    <a:pt x="2596" y="2527"/>
                    <a:pt x="2643" y="2550"/>
                  </a:cubicBezTo>
                  <a:cubicBezTo>
                    <a:pt x="2689" y="2573"/>
                    <a:pt x="2735" y="2597"/>
                    <a:pt x="2805" y="2620"/>
                  </a:cubicBezTo>
                  <a:lnTo>
                    <a:pt x="2944" y="2620"/>
                  </a:lnTo>
                  <a:cubicBezTo>
                    <a:pt x="2990" y="2597"/>
                    <a:pt x="3037" y="2573"/>
                    <a:pt x="3083" y="2527"/>
                  </a:cubicBezTo>
                  <a:cubicBezTo>
                    <a:pt x="3129" y="2504"/>
                    <a:pt x="3176" y="2434"/>
                    <a:pt x="3176" y="2388"/>
                  </a:cubicBezTo>
                  <a:cubicBezTo>
                    <a:pt x="3176" y="2318"/>
                    <a:pt x="3176" y="2249"/>
                    <a:pt x="3153" y="2179"/>
                  </a:cubicBezTo>
                  <a:cubicBezTo>
                    <a:pt x="3129" y="2110"/>
                    <a:pt x="3106" y="2040"/>
                    <a:pt x="3060" y="1971"/>
                  </a:cubicBezTo>
                  <a:cubicBezTo>
                    <a:pt x="3013" y="1901"/>
                    <a:pt x="2967" y="1809"/>
                    <a:pt x="2921" y="1762"/>
                  </a:cubicBezTo>
                  <a:cubicBezTo>
                    <a:pt x="2874" y="1693"/>
                    <a:pt x="2828" y="1623"/>
                    <a:pt x="2782" y="1577"/>
                  </a:cubicBezTo>
                  <a:cubicBezTo>
                    <a:pt x="2735" y="1507"/>
                    <a:pt x="2712" y="1461"/>
                    <a:pt x="2666" y="1438"/>
                  </a:cubicBezTo>
                  <a:cubicBezTo>
                    <a:pt x="2527" y="1252"/>
                    <a:pt x="2388" y="1067"/>
                    <a:pt x="2249" y="882"/>
                  </a:cubicBezTo>
                  <a:cubicBezTo>
                    <a:pt x="2110" y="696"/>
                    <a:pt x="1971" y="511"/>
                    <a:pt x="1808" y="349"/>
                  </a:cubicBezTo>
                  <a:lnTo>
                    <a:pt x="1785" y="302"/>
                  </a:lnTo>
                  <a:cubicBezTo>
                    <a:pt x="1739" y="256"/>
                    <a:pt x="1692" y="209"/>
                    <a:pt x="1646" y="163"/>
                  </a:cubicBezTo>
                  <a:cubicBezTo>
                    <a:pt x="1577" y="117"/>
                    <a:pt x="1530" y="70"/>
                    <a:pt x="1461" y="47"/>
                  </a:cubicBezTo>
                  <a:cubicBezTo>
                    <a:pt x="1391" y="1"/>
                    <a:pt x="1345" y="1"/>
                    <a:pt x="1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453;p66"/>
            <p:cNvSpPr/>
            <p:nvPr/>
          </p:nvSpPr>
          <p:spPr>
            <a:xfrm>
              <a:off x="7546615" y="3170243"/>
              <a:ext cx="174567" cy="182966"/>
            </a:xfrm>
            <a:custGeom>
              <a:avLst/>
              <a:gdLst/>
              <a:ahLst/>
              <a:cxnLst/>
              <a:rect l="l" t="t" r="r" b="b"/>
              <a:pathLst>
                <a:path w="2851" h="2990" extrusionOk="0">
                  <a:moveTo>
                    <a:pt x="1159" y="0"/>
                  </a:moveTo>
                  <a:cubicBezTo>
                    <a:pt x="1089" y="0"/>
                    <a:pt x="1043" y="23"/>
                    <a:pt x="997" y="46"/>
                  </a:cubicBezTo>
                  <a:cubicBezTo>
                    <a:pt x="950" y="70"/>
                    <a:pt x="904" y="116"/>
                    <a:pt x="858" y="139"/>
                  </a:cubicBezTo>
                  <a:cubicBezTo>
                    <a:pt x="811" y="185"/>
                    <a:pt x="765" y="232"/>
                    <a:pt x="742" y="278"/>
                  </a:cubicBezTo>
                  <a:cubicBezTo>
                    <a:pt x="696" y="301"/>
                    <a:pt x="649" y="371"/>
                    <a:pt x="580" y="464"/>
                  </a:cubicBezTo>
                  <a:cubicBezTo>
                    <a:pt x="533" y="533"/>
                    <a:pt x="464" y="626"/>
                    <a:pt x="394" y="718"/>
                  </a:cubicBezTo>
                  <a:cubicBezTo>
                    <a:pt x="325" y="834"/>
                    <a:pt x="255" y="927"/>
                    <a:pt x="209" y="1043"/>
                  </a:cubicBezTo>
                  <a:cubicBezTo>
                    <a:pt x="139" y="1159"/>
                    <a:pt x="93" y="1275"/>
                    <a:pt x="70" y="1367"/>
                  </a:cubicBezTo>
                  <a:cubicBezTo>
                    <a:pt x="23" y="1483"/>
                    <a:pt x="0" y="1576"/>
                    <a:pt x="0" y="1669"/>
                  </a:cubicBezTo>
                  <a:cubicBezTo>
                    <a:pt x="23" y="1761"/>
                    <a:pt x="47" y="1831"/>
                    <a:pt x="116" y="1900"/>
                  </a:cubicBezTo>
                  <a:cubicBezTo>
                    <a:pt x="139" y="1924"/>
                    <a:pt x="186" y="1947"/>
                    <a:pt x="232" y="1947"/>
                  </a:cubicBezTo>
                  <a:cubicBezTo>
                    <a:pt x="278" y="1924"/>
                    <a:pt x="325" y="1924"/>
                    <a:pt x="371" y="1900"/>
                  </a:cubicBezTo>
                  <a:cubicBezTo>
                    <a:pt x="417" y="1877"/>
                    <a:pt x="464" y="1831"/>
                    <a:pt x="510" y="1808"/>
                  </a:cubicBezTo>
                  <a:cubicBezTo>
                    <a:pt x="556" y="1761"/>
                    <a:pt x="580" y="1738"/>
                    <a:pt x="603" y="1715"/>
                  </a:cubicBezTo>
                  <a:cubicBezTo>
                    <a:pt x="626" y="1692"/>
                    <a:pt x="672" y="1645"/>
                    <a:pt x="696" y="1622"/>
                  </a:cubicBezTo>
                  <a:lnTo>
                    <a:pt x="765" y="1530"/>
                  </a:lnTo>
                  <a:cubicBezTo>
                    <a:pt x="858" y="1622"/>
                    <a:pt x="974" y="1715"/>
                    <a:pt x="1066" y="1808"/>
                  </a:cubicBezTo>
                  <a:cubicBezTo>
                    <a:pt x="1159" y="1900"/>
                    <a:pt x="1275" y="1993"/>
                    <a:pt x="1368" y="2086"/>
                  </a:cubicBezTo>
                  <a:cubicBezTo>
                    <a:pt x="1507" y="2202"/>
                    <a:pt x="1623" y="2318"/>
                    <a:pt x="1738" y="2433"/>
                  </a:cubicBezTo>
                  <a:cubicBezTo>
                    <a:pt x="1877" y="2549"/>
                    <a:pt x="1993" y="2642"/>
                    <a:pt x="2132" y="2758"/>
                  </a:cubicBezTo>
                  <a:cubicBezTo>
                    <a:pt x="2156" y="2804"/>
                    <a:pt x="2202" y="2827"/>
                    <a:pt x="2271" y="2874"/>
                  </a:cubicBezTo>
                  <a:cubicBezTo>
                    <a:pt x="2318" y="2897"/>
                    <a:pt x="2387" y="2943"/>
                    <a:pt x="2434" y="2966"/>
                  </a:cubicBezTo>
                  <a:cubicBezTo>
                    <a:pt x="2503" y="2990"/>
                    <a:pt x="2550" y="2990"/>
                    <a:pt x="2619" y="2990"/>
                  </a:cubicBezTo>
                  <a:cubicBezTo>
                    <a:pt x="2665" y="2990"/>
                    <a:pt x="2735" y="2943"/>
                    <a:pt x="2781" y="2897"/>
                  </a:cubicBezTo>
                  <a:cubicBezTo>
                    <a:pt x="2828" y="2851"/>
                    <a:pt x="2828" y="2804"/>
                    <a:pt x="2851" y="2758"/>
                  </a:cubicBezTo>
                  <a:cubicBezTo>
                    <a:pt x="2851" y="2688"/>
                    <a:pt x="2828" y="2642"/>
                    <a:pt x="2804" y="2596"/>
                  </a:cubicBezTo>
                  <a:cubicBezTo>
                    <a:pt x="2781" y="2526"/>
                    <a:pt x="2758" y="2480"/>
                    <a:pt x="2712" y="2433"/>
                  </a:cubicBezTo>
                  <a:cubicBezTo>
                    <a:pt x="2689" y="2387"/>
                    <a:pt x="2642" y="2341"/>
                    <a:pt x="2596" y="2318"/>
                  </a:cubicBezTo>
                  <a:cubicBezTo>
                    <a:pt x="2526" y="2248"/>
                    <a:pt x="2434" y="2155"/>
                    <a:pt x="2364" y="2086"/>
                  </a:cubicBezTo>
                  <a:cubicBezTo>
                    <a:pt x="2271" y="2016"/>
                    <a:pt x="2179" y="1947"/>
                    <a:pt x="2109" y="1877"/>
                  </a:cubicBezTo>
                  <a:cubicBezTo>
                    <a:pt x="1947" y="1738"/>
                    <a:pt x="1785" y="1576"/>
                    <a:pt x="1646" y="1437"/>
                  </a:cubicBezTo>
                  <a:cubicBezTo>
                    <a:pt x="1483" y="1275"/>
                    <a:pt x="1344" y="1112"/>
                    <a:pt x="1205" y="950"/>
                  </a:cubicBezTo>
                  <a:cubicBezTo>
                    <a:pt x="1229" y="904"/>
                    <a:pt x="1252" y="857"/>
                    <a:pt x="1298" y="765"/>
                  </a:cubicBezTo>
                  <a:cubicBezTo>
                    <a:pt x="1321" y="695"/>
                    <a:pt x="1344" y="603"/>
                    <a:pt x="1368" y="533"/>
                  </a:cubicBezTo>
                  <a:cubicBezTo>
                    <a:pt x="1391" y="440"/>
                    <a:pt x="1391" y="348"/>
                    <a:pt x="1391" y="278"/>
                  </a:cubicBezTo>
                  <a:cubicBezTo>
                    <a:pt x="1391" y="209"/>
                    <a:pt x="1368" y="139"/>
                    <a:pt x="1298" y="93"/>
                  </a:cubicBezTo>
                  <a:cubicBezTo>
                    <a:pt x="1252" y="46"/>
                    <a:pt x="1205" y="23"/>
                    <a:pt x="1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454;p66"/>
            <p:cNvSpPr/>
            <p:nvPr/>
          </p:nvSpPr>
          <p:spPr>
            <a:xfrm>
              <a:off x="7621805" y="3115782"/>
              <a:ext cx="154728" cy="182660"/>
            </a:xfrm>
            <a:custGeom>
              <a:avLst/>
              <a:gdLst/>
              <a:ahLst/>
              <a:cxnLst/>
              <a:rect l="l" t="t" r="r" b="b"/>
              <a:pathLst>
                <a:path w="2527" h="2985" extrusionOk="0">
                  <a:moveTo>
                    <a:pt x="442" y="0"/>
                  </a:moveTo>
                  <a:cubicBezTo>
                    <a:pt x="419" y="0"/>
                    <a:pt x="396" y="3"/>
                    <a:pt x="371" y="9"/>
                  </a:cubicBezTo>
                  <a:cubicBezTo>
                    <a:pt x="279" y="33"/>
                    <a:pt x="209" y="79"/>
                    <a:pt x="140" y="148"/>
                  </a:cubicBezTo>
                  <a:cubicBezTo>
                    <a:pt x="70" y="241"/>
                    <a:pt x="24" y="357"/>
                    <a:pt x="24" y="519"/>
                  </a:cubicBezTo>
                  <a:cubicBezTo>
                    <a:pt x="1" y="658"/>
                    <a:pt x="1" y="797"/>
                    <a:pt x="24" y="936"/>
                  </a:cubicBezTo>
                  <a:cubicBezTo>
                    <a:pt x="70" y="1099"/>
                    <a:pt x="116" y="1238"/>
                    <a:pt x="186" y="1354"/>
                  </a:cubicBezTo>
                  <a:cubicBezTo>
                    <a:pt x="255" y="1493"/>
                    <a:pt x="325" y="1585"/>
                    <a:pt x="418" y="1678"/>
                  </a:cubicBezTo>
                  <a:cubicBezTo>
                    <a:pt x="510" y="1724"/>
                    <a:pt x="603" y="1771"/>
                    <a:pt x="696" y="1771"/>
                  </a:cubicBezTo>
                  <a:cubicBezTo>
                    <a:pt x="812" y="1771"/>
                    <a:pt x="928" y="1794"/>
                    <a:pt x="1043" y="1794"/>
                  </a:cubicBezTo>
                  <a:lnTo>
                    <a:pt x="1368" y="1794"/>
                  </a:lnTo>
                  <a:cubicBezTo>
                    <a:pt x="1461" y="1794"/>
                    <a:pt x="1553" y="1817"/>
                    <a:pt x="1623" y="1863"/>
                  </a:cubicBezTo>
                  <a:cubicBezTo>
                    <a:pt x="1669" y="1910"/>
                    <a:pt x="1692" y="1956"/>
                    <a:pt x="1715" y="2002"/>
                  </a:cubicBezTo>
                  <a:cubicBezTo>
                    <a:pt x="1739" y="2049"/>
                    <a:pt x="1762" y="2118"/>
                    <a:pt x="1762" y="2188"/>
                  </a:cubicBezTo>
                  <a:cubicBezTo>
                    <a:pt x="1785" y="2257"/>
                    <a:pt x="1785" y="2304"/>
                    <a:pt x="1785" y="2396"/>
                  </a:cubicBezTo>
                  <a:cubicBezTo>
                    <a:pt x="1808" y="2466"/>
                    <a:pt x="1808" y="2535"/>
                    <a:pt x="1831" y="2582"/>
                  </a:cubicBezTo>
                  <a:cubicBezTo>
                    <a:pt x="1831" y="2651"/>
                    <a:pt x="1855" y="2721"/>
                    <a:pt x="1878" y="2767"/>
                  </a:cubicBezTo>
                  <a:cubicBezTo>
                    <a:pt x="1901" y="2837"/>
                    <a:pt x="1947" y="2883"/>
                    <a:pt x="1994" y="2929"/>
                  </a:cubicBezTo>
                  <a:cubicBezTo>
                    <a:pt x="2061" y="2963"/>
                    <a:pt x="2117" y="2985"/>
                    <a:pt x="2169" y="2985"/>
                  </a:cubicBezTo>
                  <a:cubicBezTo>
                    <a:pt x="2188" y="2985"/>
                    <a:pt x="2207" y="2982"/>
                    <a:pt x="2225" y="2976"/>
                  </a:cubicBezTo>
                  <a:cubicBezTo>
                    <a:pt x="2318" y="2929"/>
                    <a:pt x="2364" y="2883"/>
                    <a:pt x="2434" y="2814"/>
                  </a:cubicBezTo>
                  <a:cubicBezTo>
                    <a:pt x="2480" y="2767"/>
                    <a:pt x="2503" y="2674"/>
                    <a:pt x="2527" y="2582"/>
                  </a:cubicBezTo>
                  <a:cubicBezTo>
                    <a:pt x="2527" y="2512"/>
                    <a:pt x="2527" y="2396"/>
                    <a:pt x="2527" y="2304"/>
                  </a:cubicBezTo>
                  <a:cubicBezTo>
                    <a:pt x="2527" y="2211"/>
                    <a:pt x="2503" y="2095"/>
                    <a:pt x="2480" y="2002"/>
                  </a:cubicBezTo>
                  <a:cubicBezTo>
                    <a:pt x="2457" y="1887"/>
                    <a:pt x="2434" y="1794"/>
                    <a:pt x="2388" y="1701"/>
                  </a:cubicBezTo>
                  <a:cubicBezTo>
                    <a:pt x="2341" y="1608"/>
                    <a:pt x="2295" y="1516"/>
                    <a:pt x="2249" y="1446"/>
                  </a:cubicBezTo>
                  <a:cubicBezTo>
                    <a:pt x="2179" y="1377"/>
                    <a:pt x="2133" y="1307"/>
                    <a:pt x="2086" y="1261"/>
                  </a:cubicBezTo>
                  <a:cubicBezTo>
                    <a:pt x="1994" y="1214"/>
                    <a:pt x="1924" y="1168"/>
                    <a:pt x="1831" y="1145"/>
                  </a:cubicBezTo>
                  <a:cubicBezTo>
                    <a:pt x="1762" y="1122"/>
                    <a:pt x="1692" y="1099"/>
                    <a:pt x="1623" y="1099"/>
                  </a:cubicBezTo>
                  <a:cubicBezTo>
                    <a:pt x="1553" y="1099"/>
                    <a:pt x="1484" y="1099"/>
                    <a:pt x="1414" y="1122"/>
                  </a:cubicBezTo>
                  <a:cubicBezTo>
                    <a:pt x="1345" y="1122"/>
                    <a:pt x="1275" y="1122"/>
                    <a:pt x="1206" y="1145"/>
                  </a:cubicBezTo>
                  <a:lnTo>
                    <a:pt x="1043" y="1145"/>
                  </a:lnTo>
                  <a:cubicBezTo>
                    <a:pt x="997" y="1122"/>
                    <a:pt x="928" y="1099"/>
                    <a:pt x="881" y="1075"/>
                  </a:cubicBezTo>
                  <a:cubicBezTo>
                    <a:pt x="835" y="1029"/>
                    <a:pt x="788" y="983"/>
                    <a:pt x="765" y="936"/>
                  </a:cubicBezTo>
                  <a:cubicBezTo>
                    <a:pt x="742" y="867"/>
                    <a:pt x="719" y="820"/>
                    <a:pt x="719" y="751"/>
                  </a:cubicBezTo>
                  <a:cubicBezTo>
                    <a:pt x="719" y="705"/>
                    <a:pt x="719" y="635"/>
                    <a:pt x="719" y="566"/>
                  </a:cubicBezTo>
                  <a:cubicBezTo>
                    <a:pt x="719" y="496"/>
                    <a:pt x="719" y="450"/>
                    <a:pt x="719" y="380"/>
                  </a:cubicBezTo>
                  <a:cubicBezTo>
                    <a:pt x="742" y="334"/>
                    <a:pt x="742" y="264"/>
                    <a:pt x="719" y="195"/>
                  </a:cubicBezTo>
                  <a:cubicBezTo>
                    <a:pt x="696" y="148"/>
                    <a:pt x="673" y="102"/>
                    <a:pt x="626" y="56"/>
                  </a:cubicBezTo>
                  <a:cubicBezTo>
                    <a:pt x="558" y="22"/>
                    <a:pt x="503" y="0"/>
                    <a:pt x="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455;p66"/>
            <p:cNvSpPr/>
            <p:nvPr/>
          </p:nvSpPr>
          <p:spPr>
            <a:xfrm>
              <a:off x="7428808" y="2182657"/>
              <a:ext cx="72435" cy="206769"/>
            </a:xfrm>
            <a:custGeom>
              <a:avLst/>
              <a:gdLst/>
              <a:ahLst/>
              <a:cxnLst/>
              <a:rect l="l" t="t" r="r" b="b"/>
              <a:pathLst>
                <a:path w="1183" h="3379" extrusionOk="0">
                  <a:moveTo>
                    <a:pt x="1077" y="0"/>
                  </a:moveTo>
                  <a:cubicBezTo>
                    <a:pt x="1045" y="0"/>
                    <a:pt x="1020" y="22"/>
                    <a:pt x="1020" y="55"/>
                  </a:cubicBezTo>
                  <a:lnTo>
                    <a:pt x="24" y="3277"/>
                  </a:lnTo>
                  <a:cubicBezTo>
                    <a:pt x="1" y="3323"/>
                    <a:pt x="24" y="3369"/>
                    <a:pt x="70" y="3369"/>
                  </a:cubicBezTo>
                  <a:cubicBezTo>
                    <a:pt x="83" y="3376"/>
                    <a:pt x="95" y="3379"/>
                    <a:pt x="107" y="3379"/>
                  </a:cubicBezTo>
                  <a:cubicBezTo>
                    <a:pt x="138" y="3379"/>
                    <a:pt x="163" y="3357"/>
                    <a:pt x="163" y="3323"/>
                  </a:cubicBezTo>
                  <a:lnTo>
                    <a:pt x="1159" y="102"/>
                  </a:lnTo>
                  <a:cubicBezTo>
                    <a:pt x="1183" y="55"/>
                    <a:pt x="1159" y="9"/>
                    <a:pt x="1113" y="9"/>
                  </a:cubicBezTo>
                  <a:cubicBezTo>
                    <a:pt x="1101" y="3"/>
                    <a:pt x="1088" y="0"/>
                    <a:pt x="10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456;p66"/>
            <p:cNvSpPr/>
            <p:nvPr/>
          </p:nvSpPr>
          <p:spPr>
            <a:xfrm>
              <a:off x="7360721" y="2250704"/>
              <a:ext cx="208672" cy="70677"/>
            </a:xfrm>
            <a:custGeom>
              <a:avLst/>
              <a:gdLst/>
              <a:ahLst/>
              <a:cxnLst/>
              <a:rect l="l" t="t" r="r" b="b"/>
              <a:pathLst>
                <a:path w="3408" h="1155" extrusionOk="0">
                  <a:moveTo>
                    <a:pt x="80" y="0"/>
                  </a:moveTo>
                  <a:cubicBezTo>
                    <a:pt x="48" y="0"/>
                    <a:pt x="23" y="22"/>
                    <a:pt x="23" y="56"/>
                  </a:cubicBezTo>
                  <a:cubicBezTo>
                    <a:pt x="0" y="102"/>
                    <a:pt x="23" y="149"/>
                    <a:pt x="70" y="149"/>
                  </a:cubicBezTo>
                  <a:lnTo>
                    <a:pt x="3291" y="1145"/>
                  </a:lnTo>
                  <a:cubicBezTo>
                    <a:pt x="3304" y="1151"/>
                    <a:pt x="3316" y="1154"/>
                    <a:pt x="3328" y="1154"/>
                  </a:cubicBezTo>
                  <a:cubicBezTo>
                    <a:pt x="3359" y="1154"/>
                    <a:pt x="3384" y="1133"/>
                    <a:pt x="3384" y="1099"/>
                  </a:cubicBezTo>
                  <a:cubicBezTo>
                    <a:pt x="3407" y="1052"/>
                    <a:pt x="3384" y="1006"/>
                    <a:pt x="3338" y="1006"/>
                  </a:cubicBezTo>
                  <a:lnTo>
                    <a:pt x="116" y="10"/>
                  </a:lnTo>
                  <a:cubicBezTo>
                    <a:pt x="104" y="3"/>
                    <a:pt x="91" y="0"/>
                    <a:pt x="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457;p66"/>
            <p:cNvSpPr/>
            <p:nvPr/>
          </p:nvSpPr>
          <p:spPr>
            <a:xfrm>
              <a:off x="7431686" y="2220903"/>
              <a:ext cx="63863" cy="129667"/>
            </a:xfrm>
            <a:custGeom>
              <a:avLst/>
              <a:gdLst/>
              <a:ahLst/>
              <a:cxnLst/>
              <a:rect l="l" t="t" r="r" b="b"/>
              <a:pathLst>
                <a:path w="1043" h="2119" extrusionOk="0">
                  <a:moveTo>
                    <a:pt x="87" y="0"/>
                  </a:moveTo>
                  <a:cubicBezTo>
                    <a:pt x="74" y="0"/>
                    <a:pt x="60" y="3"/>
                    <a:pt x="46" y="10"/>
                  </a:cubicBezTo>
                  <a:cubicBezTo>
                    <a:pt x="0" y="10"/>
                    <a:pt x="0" y="56"/>
                    <a:pt x="0" y="103"/>
                  </a:cubicBezTo>
                  <a:lnTo>
                    <a:pt x="881" y="2072"/>
                  </a:lnTo>
                  <a:cubicBezTo>
                    <a:pt x="881" y="2096"/>
                    <a:pt x="904" y="2119"/>
                    <a:pt x="927" y="2119"/>
                  </a:cubicBezTo>
                  <a:lnTo>
                    <a:pt x="973" y="2119"/>
                  </a:lnTo>
                  <a:cubicBezTo>
                    <a:pt x="1020" y="2096"/>
                    <a:pt x="1043" y="2049"/>
                    <a:pt x="1020" y="2003"/>
                  </a:cubicBezTo>
                  <a:lnTo>
                    <a:pt x="162" y="33"/>
                  </a:lnTo>
                  <a:cubicBezTo>
                    <a:pt x="146" y="17"/>
                    <a:pt x="118" y="0"/>
                    <a:pt x="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458;p66"/>
            <p:cNvSpPr/>
            <p:nvPr/>
          </p:nvSpPr>
          <p:spPr>
            <a:xfrm>
              <a:off x="7400459" y="2248929"/>
              <a:ext cx="126317" cy="73309"/>
            </a:xfrm>
            <a:custGeom>
              <a:avLst/>
              <a:gdLst/>
              <a:ahLst/>
              <a:cxnLst/>
              <a:rect l="l" t="t" r="r" b="b"/>
              <a:pathLst>
                <a:path w="2063" h="1198" extrusionOk="0">
                  <a:moveTo>
                    <a:pt x="1980" y="0"/>
                  </a:moveTo>
                  <a:cubicBezTo>
                    <a:pt x="1962" y="0"/>
                    <a:pt x="1943" y="6"/>
                    <a:pt x="1924" y="15"/>
                  </a:cubicBezTo>
                  <a:lnTo>
                    <a:pt x="47" y="1058"/>
                  </a:lnTo>
                  <a:cubicBezTo>
                    <a:pt x="0" y="1081"/>
                    <a:pt x="0" y="1128"/>
                    <a:pt x="23" y="1174"/>
                  </a:cubicBezTo>
                  <a:cubicBezTo>
                    <a:pt x="23" y="1174"/>
                    <a:pt x="47" y="1197"/>
                    <a:pt x="70" y="1197"/>
                  </a:cubicBezTo>
                  <a:lnTo>
                    <a:pt x="116" y="1197"/>
                  </a:lnTo>
                  <a:lnTo>
                    <a:pt x="2016" y="154"/>
                  </a:lnTo>
                  <a:cubicBezTo>
                    <a:pt x="2040" y="131"/>
                    <a:pt x="2063" y="85"/>
                    <a:pt x="2040" y="39"/>
                  </a:cubicBezTo>
                  <a:cubicBezTo>
                    <a:pt x="2026" y="11"/>
                    <a:pt x="2005" y="0"/>
                    <a:pt x="19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459;p66"/>
            <p:cNvSpPr/>
            <p:nvPr/>
          </p:nvSpPr>
          <p:spPr>
            <a:xfrm>
              <a:off x="7184746" y="2976814"/>
              <a:ext cx="71027" cy="206219"/>
            </a:xfrm>
            <a:custGeom>
              <a:avLst/>
              <a:gdLst/>
              <a:ahLst/>
              <a:cxnLst/>
              <a:rect l="l" t="t" r="r" b="b"/>
              <a:pathLst>
                <a:path w="1160" h="3370" extrusionOk="0">
                  <a:moveTo>
                    <a:pt x="1076" y="0"/>
                  </a:moveTo>
                  <a:cubicBezTo>
                    <a:pt x="1043" y="0"/>
                    <a:pt x="1014" y="22"/>
                    <a:pt x="997" y="56"/>
                  </a:cubicBezTo>
                  <a:lnTo>
                    <a:pt x="24" y="3277"/>
                  </a:lnTo>
                  <a:cubicBezTo>
                    <a:pt x="1" y="3300"/>
                    <a:pt x="24" y="3346"/>
                    <a:pt x="70" y="3370"/>
                  </a:cubicBezTo>
                  <a:cubicBezTo>
                    <a:pt x="116" y="3370"/>
                    <a:pt x="163" y="3346"/>
                    <a:pt x="163" y="3323"/>
                  </a:cubicBezTo>
                  <a:lnTo>
                    <a:pt x="1159" y="102"/>
                  </a:lnTo>
                  <a:cubicBezTo>
                    <a:pt x="1159" y="56"/>
                    <a:pt x="1136" y="9"/>
                    <a:pt x="1113" y="9"/>
                  </a:cubicBezTo>
                  <a:cubicBezTo>
                    <a:pt x="1101" y="3"/>
                    <a:pt x="1088" y="0"/>
                    <a:pt x="1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460;p66"/>
            <p:cNvSpPr/>
            <p:nvPr/>
          </p:nvSpPr>
          <p:spPr>
            <a:xfrm>
              <a:off x="7116658" y="3044860"/>
              <a:ext cx="207202" cy="70127"/>
            </a:xfrm>
            <a:custGeom>
              <a:avLst/>
              <a:gdLst/>
              <a:ahLst/>
              <a:cxnLst/>
              <a:rect l="l" t="t" r="r" b="b"/>
              <a:pathLst>
                <a:path w="3384" h="1146" extrusionOk="0">
                  <a:moveTo>
                    <a:pt x="80" y="1"/>
                  </a:moveTo>
                  <a:cubicBezTo>
                    <a:pt x="48" y="1"/>
                    <a:pt x="23" y="22"/>
                    <a:pt x="23" y="56"/>
                  </a:cubicBezTo>
                  <a:cubicBezTo>
                    <a:pt x="0" y="102"/>
                    <a:pt x="23" y="149"/>
                    <a:pt x="70" y="149"/>
                  </a:cubicBezTo>
                  <a:lnTo>
                    <a:pt x="3291" y="1145"/>
                  </a:lnTo>
                  <a:cubicBezTo>
                    <a:pt x="3314" y="1145"/>
                    <a:pt x="3361" y="1122"/>
                    <a:pt x="3384" y="1099"/>
                  </a:cubicBezTo>
                  <a:cubicBezTo>
                    <a:pt x="3384" y="1052"/>
                    <a:pt x="3361" y="1006"/>
                    <a:pt x="3337" y="983"/>
                  </a:cubicBezTo>
                  <a:lnTo>
                    <a:pt x="116" y="10"/>
                  </a:lnTo>
                  <a:cubicBezTo>
                    <a:pt x="104" y="3"/>
                    <a:pt x="91" y="1"/>
                    <a:pt x="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461;p66"/>
            <p:cNvSpPr/>
            <p:nvPr/>
          </p:nvSpPr>
          <p:spPr>
            <a:xfrm>
              <a:off x="7186154" y="3013652"/>
              <a:ext cx="65332" cy="131074"/>
            </a:xfrm>
            <a:custGeom>
              <a:avLst/>
              <a:gdLst/>
              <a:ahLst/>
              <a:cxnLst/>
              <a:rect l="l" t="t" r="r" b="b"/>
              <a:pathLst>
                <a:path w="1067" h="2142" extrusionOk="0">
                  <a:moveTo>
                    <a:pt x="107" y="1"/>
                  </a:moveTo>
                  <a:cubicBezTo>
                    <a:pt x="95" y="1"/>
                    <a:pt x="83" y="4"/>
                    <a:pt x="70" y="10"/>
                  </a:cubicBezTo>
                  <a:cubicBezTo>
                    <a:pt x="24" y="33"/>
                    <a:pt x="1" y="79"/>
                    <a:pt x="24" y="126"/>
                  </a:cubicBezTo>
                  <a:lnTo>
                    <a:pt x="905" y="2096"/>
                  </a:lnTo>
                  <a:cubicBezTo>
                    <a:pt x="905" y="2119"/>
                    <a:pt x="928" y="2119"/>
                    <a:pt x="951" y="2142"/>
                  </a:cubicBezTo>
                  <a:cubicBezTo>
                    <a:pt x="974" y="2142"/>
                    <a:pt x="974" y="2142"/>
                    <a:pt x="997" y="2119"/>
                  </a:cubicBezTo>
                  <a:cubicBezTo>
                    <a:pt x="1044" y="2119"/>
                    <a:pt x="1067" y="2072"/>
                    <a:pt x="1044" y="2026"/>
                  </a:cubicBezTo>
                  <a:lnTo>
                    <a:pt x="163" y="56"/>
                  </a:lnTo>
                  <a:cubicBezTo>
                    <a:pt x="163" y="22"/>
                    <a:pt x="138"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462;p66"/>
            <p:cNvSpPr/>
            <p:nvPr/>
          </p:nvSpPr>
          <p:spPr>
            <a:xfrm>
              <a:off x="7156396" y="3041984"/>
              <a:ext cx="126317" cy="74410"/>
            </a:xfrm>
            <a:custGeom>
              <a:avLst/>
              <a:gdLst/>
              <a:ahLst/>
              <a:cxnLst/>
              <a:rect l="l" t="t" r="r" b="b"/>
              <a:pathLst>
                <a:path w="2063" h="1216" extrusionOk="0">
                  <a:moveTo>
                    <a:pt x="1964" y="1"/>
                  </a:moveTo>
                  <a:cubicBezTo>
                    <a:pt x="1951" y="1"/>
                    <a:pt x="1937" y="3"/>
                    <a:pt x="1924" y="10"/>
                  </a:cubicBezTo>
                  <a:lnTo>
                    <a:pt x="46" y="1053"/>
                  </a:lnTo>
                  <a:cubicBezTo>
                    <a:pt x="0" y="1076"/>
                    <a:pt x="0" y="1123"/>
                    <a:pt x="23" y="1169"/>
                  </a:cubicBezTo>
                  <a:cubicBezTo>
                    <a:pt x="23" y="1192"/>
                    <a:pt x="46" y="1192"/>
                    <a:pt x="70" y="1215"/>
                  </a:cubicBezTo>
                  <a:cubicBezTo>
                    <a:pt x="70" y="1215"/>
                    <a:pt x="93" y="1215"/>
                    <a:pt x="116" y="1192"/>
                  </a:cubicBezTo>
                  <a:lnTo>
                    <a:pt x="1993" y="149"/>
                  </a:lnTo>
                  <a:cubicBezTo>
                    <a:pt x="2039" y="126"/>
                    <a:pt x="2063" y="80"/>
                    <a:pt x="2039" y="33"/>
                  </a:cubicBezTo>
                  <a:cubicBezTo>
                    <a:pt x="2023" y="17"/>
                    <a:pt x="1995" y="1"/>
                    <a:pt x="19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463;p66"/>
            <p:cNvSpPr/>
            <p:nvPr/>
          </p:nvSpPr>
          <p:spPr>
            <a:xfrm>
              <a:off x="6418452" y="2393098"/>
              <a:ext cx="72435" cy="207075"/>
            </a:xfrm>
            <a:custGeom>
              <a:avLst/>
              <a:gdLst/>
              <a:ahLst/>
              <a:cxnLst/>
              <a:rect l="l" t="t" r="r" b="b"/>
              <a:pathLst>
                <a:path w="1183" h="3384" extrusionOk="0">
                  <a:moveTo>
                    <a:pt x="1113" y="0"/>
                  </a:moveTo>
                  <a:cubicBezTo>
                    <a:pt x="1067" y="0"/>
                    <a:pt x="1021" y="23"/>
                    <a:pt x="998" y="70"/>
                  </a:cubicBezTo>
                  <a:lnTo>
                    <a:pt x="24" y="3268"/>
                  </a:lnTo>
                  <a:cubicBezTo>
                    <a:pt x="1" y="3314"/>
                    <a:pt x="24" y="3360"/>
                    <a:pt x="71" y="3384"/>
                  </a:cubicBezTo>
                  <a:cubicBezTo>
                    <a:pt x="117" y="3384"/>
                    <a:pt x="163" y="3360"/>
                    <a:pt x="163" y="3314"/>
                  </a:cubicBezTo>
                  <a:lnTo>
                    <a:pt x="1160" y="116"/>
                  </a:lnTo>
                  <a:cubicBezTo>
                    <a:pt x="1183" y="70"/>
                    <a:pt x="1137" y="23"/>
                    <a:pt x="11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464;p66"/>
            <p:cNvSpPr/>
            <p:nvPr/>
          </p:nvSpPr>
          <p:spPr>
            <a:xfrm>
              <a:off x="6350364" y="2461145"/>
              <a:ext cx="208672" cy="70983"/>
            </a:xfrm>
            <a:custGeom>
              <a:avLst/>
              <a:gdLst/>
              <a:ahLst/>
              <a:cxnLst/>
              <a:rect l="l" t="t" r="r" b="b"/>
              <a:pathLst>
                <a:path w="3408" h="1160" extrusionOk="0">
                  <a:moveTo>
                    <a:pt x="116" y="0"/>
                  </a:moveTo>
                  <a:cubicBezTo>
                    <a:pt x="70" y="0"/>
                    <a:pt x="24" y="24"/>
                    <a:pt x="24" y="70"/>
                  </a:cubicBezTo>
                  <a:cubicBezTo>
                    <a:pt x="1" y="93"/>
                    <a:pt x="24" y="139"/>
                    <a:pt x="70" y="163"/>
                  </a:cubicBezTo>
                  <a:lnTo>
                    <a:pt x="3291" y="1159"/>
                  </a:lnTo>
                  <a:cubicBezTo>
                    <a:pt x="3338" y="1159"/>
                    <a:pt x="3361" y="1136"/>
                    <a:pt x="3384" y="1090"/>
                  </a:cubicBezTo>
                  <a:cubicBezTo>
                    <a:pt x="3407" y="1043"/>
                    <a:pt x="3361" y="997"/>
                    <a:pt x="3338" y="997"/>
                  </a:cubicBezTo>
                  <a:lnTo>
                    <a:pt x="1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465;p66"/>
            <p:cNvSpPr/>
            <p:nvPr/>
          </p:nvSpPr>
          <p:spPr>
            <a:xfrm>
              <a:off x="6421330" y="2430793"/>
              <a:ext cx="63924" cy="130768"/>
            </a:xfrm>
            <a:custGeom>
              <a:avLst/>
              <a:gdLst/>
              <a:ahLst/>
              <a:cxnLst/>
              <a:rect l="l" t="t" r="r" b="b"/>
              <a:pathLst>
                <a:path w="1044" h="2137" extrusionOk="0">
                  <a:moveTo>
                    <a:pt x="83" y="1"/>
                  </a:moveTo>
                  <a:cubicBezTo>
                    <a:pt x="72" y="1"/>
                    <a:pt x="59" y="4"/>
                    <a:pt x="47" y="10"/>
                  </a:cubicBezTo>
                  <a:cubicBezTo>
                    <a:pt x="0" y="33"/>
                    <a:pt x="0" y="79"/>
                    <a:pt x="0" y="102"/>
                  </a:cubicBezTo>
                  <a:lnTo>
                    <a:pt x="881" y="2072"/>
                  </a:lnTo>
                  <a:cubicBezTo>
                    <a:pt x="881" y="2096"/>
                    <a:pt x="904" y="2119"/>
                    <a:pt x="927" y="2119"/>
                  </a:cubicBezTo>
                  <a:cubicBezTo>
                    <a:pt x="939" y="2130"/>
                    <a:pt x="951" y="2136"/>
                    <a:pt x="959" y="2136"/>
                  </a:cubicBezTo>
                  <a:cubicBezTo>
                    <a:pt x="968" y="2136"/>
                    <a:pt x="974" y="2130"/>
                    <a:pt x="974" y="2119"/>
                  </a:cubicBezTo>
                  <a:cubicBezTo>
                    <a:pt x="1020" y="2096"/>
                    <a:pt x="1043" y="2049"/>
                    <a:pt x="1020" y="2026"/>
                  </a:cubicBezTo>
                  <a:lnTo>
                    <a:pt x="163" y="56"/>
                  </a:lnTo>
                  <a:cubicBezTo>
                    <a:pt x="146" y="22"/>
                    <a:pt x="116" y="1"/>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466;p66"/>
            <p:cNvSpPr/>
            <p:nvPr/>
          </p:nvSpPr>
          <p:spPr>
            <a:xfrm>
              <a:off x="6390103" y="2459125"/>
              <a:ext cx="126379" cy="74410"/>
            </a:xfrm>
            <a:custGeom>
              <a:avLst/>
              <a:gdLst/>
              <a:ahLst/>
              <a:cxnLst/>
              <a:rect l="l" t="t" r="r" b="b"/>
              <a:pathLst>
                <a:path w="2064" h="1216" extrusionOk="0">
                  <a:moveTo>
                    <a:pt x="1964" y="1"/>
                  </a:moveTo>
                  <a:cubicBezTo>
                    <a:pt x="1951" y="1"/>
                    <a:pt x="1938" y="3"/>
                    <a:pt x="1924" y="10"/>
                  </a:cubicBezTo>
                  <a:lnTo>
                    <a:pt x="47" y="1053"/>
                  </a:lnTo>
                  <a:cubicBezTo>
                    <a:pt x="0" y="1076"/>
                    <a:pt x="0" y="1123"/>
                    <a:pt x="24" y="1169"/>
                  </a:cubicBezTo>
                  <a:cubicBezTo>
                    <a:pt x="24" y="1192"/>
                    <a:pt x="47" y="1192"/>
                    <a:pt x="70" y="1215"/>
                  </a:cubicBezTo>
                  <a:cubicBezTo>
                    <a:pt x="70" y="1215"/>
                    <a:pt x="93" y="1215"/>
                    <a:pt x="116" y="1192"/>
                  </a:cubicBezTo>
                  <a:lnTo>
                    <a:pt x="1994" y="149"/>
                  </a:lnTo>
                  <a:cubicBezTo>
                    <a:pt x="2040" y="126"/>
                    <a:pt x="2063" y="80"/>
                    <a:pt x="2040" y="33"/>
                  </a:cubicBezTo>
                  <a:cubicBezTo>
                    <a:pt x="2024" y="17"/>
                    <a:pt x="1996" y="1"/>
                    <a:pt x="19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470495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5640" y="880726"/>
            <a:ext cx="7704002" cy="3299058"/>
          </a:xfrm>
        </p:spPr>
        <p:txBody>
          <a:bodyPr/>
          <a:lstStyle/>
          <a:p>
            <a:pPr marL="438154" indent="-285750">
              <a:buFont typeface="Wingdings" panose="05000000000000000000" pitchFamily="2" charset="2"/>
              <a:buChar char="q"/>
            </a:pPr>
            <a:endParaRPr lang="fr-FR" sz="1400" dirty="0">
              <a:latin typeface="Bell MT" panose="02020503060305020303" pitchFamily="18" charset="0"/>
            </a:endParaRPr>
          </a:p>
          <a:p>
            <a:pPr marL="438154" indent="-285750">
              <a:buFont typeface="Wingdings" panose="05000000000000000000" pitchFamily="2" charset="2"/>
              <a:buChar char="q"/>
            </a:pPr>
            <a:endParaRPr lang="fr-FR" sz="1400" dirty="0">
              <a:latin typeface="Bell MT" panose="02020503060305020303" pitchFamily="18" charset="0"/>
            </a:endParaRPr>
          </a:p>
          <a:p>
            <a:pPr marL="152404" indent="0">
              <a:buNone/>
            </a:pPr>
            <a:endParaRPr lang="fr-FR" sz="1600" dirty="0">
              <a:solidFill>
                <a:srgbClr val="002060"/>
              </a:solidFill>
              <a:latin typeface="Bell MT" panose="02020503060305020303" pitchFamily="18" charset="0"/>
            </a:endParaRPr>
          </a:p>
          <a:p>
            <a:pPr marL="152404" indent="0">
              <a:lnSpc>
                <a:spcPct val="150000"/>
              </a:lnSpc>
              <a:buNone/>
            </a:pPr>
            <a:endParaRPr lang="fr-FR" sz="1600" dirty="0">
              <a:solidFill>
                <a:srgbClr val="002060"/>
              </a:solidFill>
              <a:latin typeface="Bell MT" panose="02020503060305020303" pitchFamily="18" charset="0"/>
            </a:endParaRPr>
          </a:p>
          <a:p>
            <a:pPr marL="152404" indent="0">
              <a:lnSpc>
                <a:spcPct val="150000"/>
              </a:lnSpc>
              <a:buNone/>
            </a:pPr>
            <a:endParaRPr lang="fr-FR" sz="1600" dirty="0">
              <a:solidFill>
                <a:srgbClr val="002060"/>
              </a:solidFill>
              <a:latin typeface="Bell MT" panose="02020503060305020303" pitchFamily="18" charset="0"/>
            </a:endParaRPr>
          </a:p>
          <a:p>
            <a:pPr marL="152404" indent="0">
              <a:lnSpc>
                <a:spcPct val="150000"/>
              </a:lnSpc>
              <a:buNone/>
            </a:pPr>
            <a:endParaRPr lang="fr-FR" sz="1600" dirty="0">
              <a:solidFill>
                <a:srgbClr val="002060"/>
              </a:solidFill>
              <a:latin typeface="Bell MT" panose="02020503060305020303" pitchFamily="18" charset="0"/>
            </a:endParaRPr>
          </a:p>
          <a:p>
            <a:pPr marL="152404" indent="0">
              <a:lnSpc>
                <a:spcPct val="150000"/>
              </a:lnSpc>
              <a:buNone/>
            </a:pPr>
            <a:endParaRPr lang="fr-FR" sz="1600" dirty="0">
              <a:solidFill>
                <a:srgbClr val="002060"/>
              </a:solidFill>
              <a:latin typeface="Bell MT" panose="02020503060305020303" pitchFamily="18" charset="0"/>
            </a:endParaRPr>
          </a:p>
          <a:p>
            <a:pPr marL="152404" indent="0">
              <a:lnSpc>
                <a:spcPct val="150000"/>
              </a:lnSpc>
              <a:buNone/>
            </a:pPr>
            <a:endParaRPr lang="fr-FR" sz="1600" dirty="0">
              <a:solidFill>
                <a:srgbClr val="002060"/>
              </a:solidFill>
              <a:latin typeface="Bell MT" panose="02020503060305020303" pitchFamily="18" charset="0"/>
            </a:endParaRPr>
          </a:p>
          <a:p>
            <a:pPr marL="152404" indent="0">
              <a:lnSpc>
                <a:spcPct val="150000"/>
              </a:lnSpc>
              <a:buNone/>
            </a:pPr>
            <a:r>
              <a:rPr lang="fr-FR" sz="1600" dirty="0">
                <a:solidFill>
                  <a:srgbClr val="002060"/>
                </a:solidFill>
                <a:latin typeface="Bell MT" panose="02020503060305020303" pitchFamily="18" charset="0"/>
              </a:rPr>
              <a:t>Présentation de la structure d'accueil :</a:t>
            </a:r>
          </a:p>
          <a:p>
            <a:pPr marL="438154" indent="-285750">
              <a:lnSpc>
                <a:spcPct val="150000"/>
              </a:lnSpc>
              <a:buFont typeface="Wingdings" panose="05000000000000000000" pitchFamily="2" charset="2"/>
              <a:buChar char="q"/>
            </a:pPr>
            <a:r>
              <a:rPr lang="fr-FR" sz="1400" dirty="0">
                <a:solidFill>
                  <a:srgbClr val="002060"/>
                </a:solidFill>
                <a:latin typeface="Bell MT" panose="02020503060305020303" pitchFamily="18" charset="0"/>
              </a:rPr>
              <a:t>UNFPA: Fonds des Nations  Unies pour la Population</a:t>
            </a:r>
          </a:p>
          <a:p>
            <a:pPr marL="438154" indent="-285750">
              <a:lnSpc>
                <a:spcPct val="150000"/>
              </a:lnSpc>
              <a:buFont typeface="Wingdings" panose="05000000000000000000" pitchFamily="2" charset="2"/>
              <a:buChar char="q"/>
            </a:pPr>
            <a:r>
              <a:rPr lang="fr-FR" sz="1400" dirty="0">
                <a:solidFill>
                  <a:srgbClr val="002060"/>
                </a:solidFill>
                <a:latin typeface="Bell MT" panose="02020503060305020303" pitchFamily="18" charset="0"/>
              </a:rPr>
              <a:t>La vision de l’Organisation : est de créer :</a:t>
            </a:r>
          </a:p>
          <a:p>
            <a:pPr marL="438154" indent="-285750">
              <a:buFont typeface="Wingdings" panose="05000000000000000000" pitchFamily="2" charset="2"/>
              <a:buChar char="ü"/>
            </a:pPr>
            <a:r>
              <a:rPr lang="fr-FR" sz="1400" dirty="0">
                <a:solidFill>
                  <a:srgbClr val="002060"/>
                </a:solidFill>
                <a:latin typeface="Bell MT" panose="02020503060305020303" pitchFamily="18" charset="0"/>
              </a:rPr>
              <a:t>Un monde dans lequel chaque grossesse est désirée et; </a:t>
            </a:r>
          </a:p>
          <a:p>
            <a:pPr marL="438154" indent="-285750">
              <a:buFont typeface="Wingdings" panose="05000000000000000000" pitchFamily="2" charset="2"/>
              <a:buChar char="ü"/>
            </a:pPr>
            <a:r>
              <a:rPr lang="fr-FR" sz="1400" dirty="0">
                <a:solidFill>
                  <a:srgbClr val="002060"/>
                </a:solidFill>
                <a:latin typeface="Bell MT" panose="02020503060305020303" pitchFamily="18" charset="0"/>
              </a:rPr>
              <a:t>Chaque accouchement sans danger; </a:t>
            </a:r>
          </a:p>
          <a:p>
            <a:pPr marL="438154" indent="-285750">
              <a:buFont typeface="Wingdings" panose="05000000000000000000" pitchFamily="2" charset="2"/>
              <a:buChar char="ü"/>
            </a:pPr>
            <a:r>
              <a:rPr lang="fr-FR" sz="1400" dirty="0">
                <a:solidFill>
                  <a:srgbClr val="002060"/>
                </a:solidFill>
                <a:latin typeface="Bell MT" panose="02020503060305020303" pitchFamily="18" charset="0"/>
              </a:rPr>
              <a:t>Un monde dans lequel chaque jeune réalise pleinement son potentiel.</a:t>
            </a:r>
          </a:p>
          <a:p>
            <a:pPr marL="152404" indent="0">
              <a:lnSpc>
                <a:spcPct val="150000"/>
              </a:lnSpc>
              <a:buNone/>
            </a:pPr>
            <a:endParaRPr lang="fr-FR" sz="1400" dirty="0">
              <a:solidFill>
                <a:srgbClr val="002060"/>
              </a:solidFill>
              <a:latin typeface="Bell MT" panose="02020503060305020303" pitchFamily="18" charset="0"/>
            </a:endParaRPr>
          </a:p>
          <a:p>
            <a:pPr marL="438154" indent="-285750">
              <a:lnSpc>
                <a:spcPct val="150000"/>
              </a:lnSpc>
              <a:buFont typeface="Wingdings" panose="05000000000000000000" pitchFamily="2" charset="2"/>
              <a:buChar char="q"/>
            </a:pPr>
            <a:r>
              <a:rPr lang="fr-FR" sz="1400" dirty="0">
                <a:solidFill>
                  <a:srgbClr val="002060"/>
                </a:solidFill>
                <a:latin typeface="Bell MT" panose="02020503060305020303" pitchFamily="18" charset="0"/>
              </a:rPr>
              <a:t>Les trois résultats transformateurs de l’UNFPA d’ici 2030:</a:t>
            </a:r>
          </a:p>
          <a:p>
            <a:pPr>
              <a:buFont typeface="Wingdings" panose="05000000000000000000" pitchFamily="2" charset="2"/>
              <a:buChar char="Ø"/>
            </a:pPr>
            <a:r>
              <a:rPr lang="fr-FR" sz="1400" dirty="0">
                <a:solidFill>
                  <a:srgbClr val="002060"/>
                </a:solidFill>
                <a:latin typeface="Bell MT" panose="02020503060305020303" pitchFamily="18" charset="0"/>
              </a:rPr>
              <a:t>Mettre fin aux décès maternels évitables</a:t>
            </a:r>
          </a:p>
          <a:p>
            <a:pPr>
              <a:buFont typeface="Wingdings" panose="05000000000000000000" pitchFamily="2" charset="2"/>
              <a:buChar char="Ø"/>
            </a:pPr>
            <a:r>
              <a:rPr lang="fr-FR" sz="1400" dirty="0">
                <a:solidFill>
                  <a:srgbClr val="002060"/>
                </a:solidFill>
                <a:latin typeface="Bell MT" panose="02020503060305020303" pitchFamily="18" charset="0"/>
              </a:rPr>
              <a:t>Mettre fin aux besoins non satisfaits en matière de planification familiale</a:t>
            </a:r>
          </a:p>
          <a:p>
            <a:pPr>
              <a:buFont typeface="Wingdings" panose="05000000000000000000" pitchFamily="2" charset="2"/>
              <a:buChar char="Ø"/>
            </a:pPr>
            <a:r>
              <a:rPr lang="fr-FR" sz="1400" dirty="0">
                <a:solidFill>
                  <a:srgbClr val="002060"/>
                </a:solidFill>
                <a:latin typeface="Bell MT" panose="02020503060305020303" pitchFamily="18" charset="0"/>
              </a:rPr>
              <a:t>Mettre fin aux violences basées sur le genre et aux pratiques néfastes</a:t>
            </a:r>
          </a:p>
          <a:p>
            <a:pPr marL="152404" indent="0">
              <a:buNone/>
            </a:pPr>
            <a:endParaRPr lang="fr-FR" sz="1600" dirty="0"/>
          </a:p>
          <a:p>
            <a:pPr marL="438154" indent="-285750">
              <a:buFont typeface="Wingdings" panose="05000000000000000000" pitchFamily="2" charset="2"/>
              <a:buChar char="ü"/>
            </a:pPr>
            <a:endParaRPr lang="fr-FR" sz="1600" dirty="0">
              <a:solidFill>
                <a:srgbClr val="002060"/>
              </a:solidFill>
              <a:latin typeface="Bell MT" panose="02020503060305020303" pitchFamily="18" charset="0"/>
            </a:endParaRPr>
          </a:p>
          <a:p>
            <a:pPr marL="152404" indent="0">
              <a:buNone/>
            </a:pPr>
            <a:endParaRPr lang="fr-FR" sz="1600" b="1" dirty="0">
              <a:solidFill>
                <a:srgbClr val="002060"/>
              </a:solidFill>
            </a:endParaRPr>
          </a:p>
          <a:p>
            <a:pPr marL="152404" indent="0">
              <a:buNone/>
            </a:pPr>
            <a:endParaRPr lang="fr-FR" sz="1600" dirty="0"/>
          </a:p>
          <a:p>
            <a:pPr marL="152404" indent="0">
              <a:buNone/>
            </a:pPr>
            <a:endParaRPr lang="fr-FR" dirty="0"/>
          </a:p>
          <a:p>
            <a:pPr marL="152404" indent="0">
              <a:buNone/>
            </a:pPr>
            <a:endParaRPr lang="fr-FR" dirty="0"/>
          </a:p>
          <a:p>
            <a:pPr marL="152404" indent="0">
              <a:buNone/>
            </a:pPr>
            <a:endParaRPr lang="fr-FR" dirty="0"/>
          </a:p>
          <a:p>
            <a:pPr marL="152404" indent="0">
              <a:buNone/>
            </a:pPr>
            <a:endParaRPr lang="fr-FR" dirty="0"/>
          </a:p>
          <a:p>
            <a:pPr marL="152404" indent="0">
              <a:buNone/>
            </a:pPr>
            <a:endParaRPr lang="fr-FR" dirty="0"/>
          </a:p>
          <a:p>
            <a:pPr marL="152404" indent="0">
              <a:buNone/>
            </a:pPr>
            <a:endParaRPr lang="fr-FR" dirty="0"/>
          </a:p>
          <a:p>
            <a:pPr marL="152404" indent="0">
              <a:buNone/>
            </a:pPr>
            <a:endParaRPr lang="" dirty="0"/>
          </a:p>
        </p:txBody>
      </p:sp>
      <p:sp>
        <p:nvSpPr>
          <p:cNvPr id="5" name="Freeform 4">
            <a:extLst>
              <a:ext uri="{FF2B5EF4-FFF2-40B4-BE49-F238E27FC236}">
                <a16:creationId xmlns:a16="http://schemas.microsoft.com/office/drawing/2014/main" id="{6959AB90-B62E-4921-BDFA-AB4E17B2DEF8}"/>
              </a:ext>
            </a:extLst>
          </p:cNvPr>
          <p:cNvSpPr/>
          <p:nvPr/>
        </p:nvSpPr>
        <p:spPr>
          <a:xfrm>
            <a:off x="-14987" y="-36868"/>
            <a:ext cx="6241730" cy="230191"/>
          </a:xfrm>
          <a:custGeom>
            <a:avLst/>
            <a:gdLst>
              <a:gd name="f0" fmla="val 10800000"/>
              <a:gd name="f1" fmla="val 5400000"/>
              <a:gd name="f2" fmla="val 180"/>
              <a:gd name="f3" fmla="val w"/>
              <a:gd name="f4" fmla="val h"/>
              <a:gd name="f5" fmla="val 0"/>
              <a:gd name="f6" fmla="val 1871"/>
              <a:gd name="f7" fmla="val 125"/>
              <a:gd name="f8" fmla="val 1642"/>
              <a:gd name="f9" fmla="+- 0 0 -90"/>
              <a:gd name="f10" fmla="*/ f3 1 1871"/>
              <a:gd name="f11" fmla="*/ f4 1 125"/>
              <a:gd name="f12" fmla="val f5"/>
              <a:gd name="f13" fmla="val f6"/>
              <a:gd name="f14" fmla="val f7"/>
              <a:gd name="f15" fmla="*/ f9 f0 1"/>
              <a:gd name="f16" fmla="+- f14 0 f12"/>
              <a:gd name="f17" fmla="+- f13 0 f12"/>
              <a:gd name="f18" fmla="*/ f15 1 f2"/>
              <a:gd name="f19" fmla="*/ f17 1 1871"/>
              <a:gd name="f20" fmla="*/ f16 1 125"/>
              <a:gd name="f21" fmla="*/ 1642 f17 1"/>
              <a:gd name="f22" fmla="*/ 125 f16 1"/>
              <a:gd name="f23" fmla="*/ 0 f17 1"/>
              <a:gd name="f24" fmla="*/ 0 f16 1"/>
              <a:gd name="f25" fmla="*/ 1871 f17 1"/>
              <a:gd name="f26" fmla="+- f18 0 f1"/>
              <a:gd name="f27" fmla="*/ f21 1 1871"/>
              <a:gd name="f28" fmla="*/ f22 1 125"/>
              <a:gd name="f29" fmla="*/ f23 1 1871"/>
              <a:gd name="f30" fmla="*/ f24 1 125"/>
              <a:gd name="f31" fmla="*/ f25 1 1871"/>
              <a:gd name="f32" fmla="*/ 0 1 f19"/>
              <a:gd name="f33" fmla="*/ f13 1 f19"/>
              <a:gd name="f34" fmla="*/ 0 1 f20"/>
              <a:gd name="f35" fmla="*/ f14 1 f20"/>
              <a:gd name="f36" fmla="*/ f27 1 f19"/>
              <a:gd name="f37" fmla="*/ f28 1 f20"/>
              <a:gd name="f38" fmla="*/ f29 1 f19"/>
              <a:gd name="f39" fmla="*/ f30 1 f20"/>
              <a:gd name="f40" fmla="*/ f31 1 f19"/>
              <a:gd name="f41" fmla="*/ f32 f10 1"/>
              <a:gd name="f42" fmla="*/ f33 f10 1"/>
              <a:gd name="f43" fmla="*/ f35 f11 1"/>
              <a:gd name="f44" fmla="*/ f34 f11 1"/>
              <a:gd name="f45" fmla="*/ f36 f10 1"/>
              <a:gd name="f46" fmla="*/ f37 f11 1"/>
              <a:gd name="f47" fmla="*/ f38 f10 1"/>
              <a:gd name="f48" fmla="*/ f39 f11 1"/>
              <a:gd name="f49" fmla="*/ f40 f10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5" y="f46"/>
              </a:cxn>
            </a:cxnLst>
            <a:rect l="f41" t="f44" r="f42" b="f43"/>
            <a:pathLst>
              <a:path w="1871" h="125">
                <a:moveTo>
                  <a:pt x="f8" y="f7"/>
                </a:moveTo>
                <a:lnTo>
                  <a:pt x="f5" y="f7"/>
                </a:lnTo>
                <a:lnTo>
                  <a:pt x="f5" y="f5"/>
                </a:lnTo>
                <a:lnTo>
                  <a:pt x="f6" y="f5"/>
                </a:lnTo>
                <a:lnTo>
                  <a:pt x="f8" y="f7"/>
                </a:lnTo>
                <a:close/>
              </a:path>
            </a:pathLst>
          </a:custGeom>
          <a:solidFill>
            <a:schemeClr val="accent2"/>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dirty="0">
              <a:solidFill>
                <a:srgbClr val="000000"/>
              </a:solidFill>
              <a:uFillTx/>
              <a:latin typeface="Arial"/>
              <a:ea typeface="Arial"/>
              <a:cs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dirty="0">
              <a:solidFill>
                <a:srgbClr val="000000"/>
              </a:solidFill>
              <a:uFillTx/>
              <a:latin typeface="Arial"/>
              <a:ea typeface="Arial"/>
              <a:cs typeface="Arial"/>
            </a:endParaRPr>
          </a:p>
        </p:txBody>
      </p:sp>
      <p:sp>
        <p:nvSpPr>
          <p:cNvPr id="6" name="Freeform 5">
            <a:extLst>
              <a:ext uri="{FF2B5EF4-FFF2-40B4-BE49-F238E27FC236}">
                <a16:creationId xmlns:a16="http://schemas.microsoft.com/office/drawing/2014/main" id="{AFE670C9-E256-414F-B18B-DFE44C6D5718}"/>
              </a:ext>
            </a:extLst>
          </p:cNvPr>
          <p:cNvSpPr/>
          <p:nvPr/>
        </p:nvSpPr>
        <p:spPr>
          <a:xfrm rot="10799991">
            <a:off x="2917256" y="4935537"/>
            <a:ext cx="6241730" cy="230191"/>
          </a:xfrm>
          <a:custGeom>
            <a:avLst/>
            <a:gdLst>
              <a:gd name="f0" fmla="val 10800000"/>
              <a:gd name="f1" fmla="val 5400000"/>
              <a:gd name="f2" fmla="val 180"/>
              <a:gd name="f3" fmla="val w"/>
              <a:gd name="f4" fmla="val h"/>
              <a:gd name="f5" fmla="val 0"/>
              <a:gd name="f6" fmla="val 1871"/>
              <a:gd name="f7" fmla="val 125"/>
              <a:gd name="f8" fmla="val 1642"/>
              <a:gd name="f9" fmla="+- 0 0 -90"/>
              <a:gd name="f10" fmla="*/ f3 1 1871"/>
              <a:gd name="f11" fmla="*/ f4 1 125"/>
              <a:gd name="f12" fmla="val f5"/>
              <a:gd name="f13" fmla="val f6"/>
              <a:gd name="f14" fmla="val f7"/>
              <a:gd name="f15" fmla="*/ f9 f0 1"/>
              <a:gd name="f16" fmla="+- f14 0 f12"/>
              <a:gd name="f17" fmla="+- f13 0 f12"/>
              <a:gd name="f18" fmla="*/ f15 1 f2"/>
              <a:gd name="f19" fmla="*/ f17 1 1871"/>
              <a:gd name="f20" fmla="*/ f16 1 125"/>
              <a:gd name="f21" fmla="*/ 1642 f17 1"/>
              <a:gd name="f22" fmla="*/ 125 f16 1"/>
              <a:gd name="f23" fmla="*/ 0 f17 1"/>
              <a:gd name="f24" fmla="*/ 0 f16 1"/>
              <a:gd name="f25" fmla="*/ 1871 f17 1"/>
              <a:gd name="f26" fmla="+- f18 0 f1"/>
              <a:gd name="f27" fmla="*/ f21 1 1871"/>
              <a:gd name="f28" fmla="*/ f22 1 125"/>
              <a:gd name="f29" fmla="*/ f23 1 1871"/>
              <a:gd name="f30" fmla="*/ f24 1 125"/>
              <a:gd name="f31" fmla="*/ f25 1 1871"/>
              <a:gd name="f32" fmla="*/ 0 1 f19"/>
              <a:gd name="f33" fmla="*/ f13 1 f19"/>
              <a:gd name="f34" fmla="*/ 0 1 f20"/>
              <a:gd name="f35" fmla="*/ f14 1 f20"/>
              <a:gd name="f36" fmla="*/ f27 1 f19"/>
              <a:gd name="f37" fmla="*/ f28 1 f20"/>
              <a:gd name="f38" fmla="*/ f29 1 f19"/>
              <a:gd name="f39" fmla="*/ f30 1 f20"/>
              <a:gd name="f40" fmla="*/ f31 1 f19"/>
              <a:gd name="f41" fmla="*/ f32 f10 1"/>
              <a:gd name="f42" fmla="*/ f33 f10 1"/>
              <a:gd name="f43" fmla="*/ f35 f11 1"/>
              <a:gd name="f44" fmla="*/ f34 f11 1"/>
              <a:gd name="f45" fmla="*/ f36 f10 1"/>
              <a:gd name="f46" fmla="*/ f37 f11 1"/>
              <a:gd name="f47" fmla="*/ f38 f10 1"/>
              <a:gd name="f48" fmla="*/ f39 f11 1"/>
              <a:gd name="f49" fmla="*/ f40 f10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5" y="f46"/>
              </a:cxn>
            </a:cxnLst>
            <a:rect l="f41" t="f44" r="f42" b="f43"/>
            <a:pathLst>
              <a:path w="1871" h="125">
                <a:moveTo>
                  <a:pt x="f8" y="f7"/>
                </a:moveTo>
                <a:lnTo>
                  <a:pt x="f5" y="f7"/>
                </a:lnTo>
                <a:lnTo>
                  <a:pt x="f5" y="f5"/>
                </a:lnTo>
                <a:lnTo>
                  <a:pt x="f6" y="f5"/>
                </a:lnTo>
                <a:lnTo>
                  <a:pt x="f8" y="f7"/>
                </a:lnTo>
                <a:close/>
              </a:path>
            </a:pathLst>
          </a:custGeom>
          <a:solidFill>
            <a:schemeClr val="accent2"/>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sp>
        <p:nvSpPr>
          <p:cNvPr id="8" name="Title 1"/>
          <p:cNvSpPr>
            <a:spLocks noGrp="1"/>
          </p:cNvSpPr>
          <p:nvPr>
            <p:ph type="title"/>
          </p:nvPr>
        </p:nvSpPr>
        <p:spPr>
          <a:xfrm>
            <a:off x="706899" y="376370"/>
            <a:ext cx="7704002" cy="572697"/>
          </a:xfrm>
        </p:spPr>
        <p:txBody>
          <a:bodyPr/>
          <a:lstStyle/>
          <a:p>
            <a:r>
              <a:rPr lang="fr-FR" dirty="0">
                <a:solidFill>
                  <a:schemeClr val="accent2">
                    <a:lumMod val="75000"/>
                  </a:schemeClr>
                </a:solidFill>
              </a:rPr>
              <a:t>Introduction </a:t>
            </a:r>
            <a:endParaRPr lang="" dirty="0">
              <a:solidFill>
                <a:schemeClr val="accent2">
                  <a:lumMod val="75000"/>
                </a:schemeClr>
              </a:solidFill>
            </a:endParaRPr>
          </a:p>
        </p:txBody>
      </p:sp>
    </p:spTree>
    <p:extLst>
      <p:ext uri="{BB962C8B-B14F-4D97-AF65-F5344CB8AC3E}">
        <p14:creationId xmlns:p14="http://schemas.microsoft.com/office/powerpoint/2010/main" val="103152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 calcmode="lin" valueType="num">
                                      <p:cBhvr additive="base">
                                        <p:cTn id="1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 calcmode="lin" valueType="num">
                                      <p:cBhvr additive="base">
                                        <p:cTn id="1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 calcmode="lin" valueType="num">
                                      <p:cBhvr additive="base">
                                        <p:cTn id="1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anim calcmode="lin" valueType="num">
                                      <p:cBhvr additive="base">
                                        <p:cTn id="2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anim calcmode="lin" valueType="num">
                                      <p:cBhvr additive="base">
                                        <p:cTn id="2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animEffect transition="in" filter="fade">
                                      <p:cBhvr>
                                        <p:cTn id="33" dur="500"/>
                                        <p:tgtEl>
                                          <p:spTgt spid="3">
                                            <p:txEl>
                                              <p:pRg st="15" end="15"/>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6" end="16"/>
                                            </p:txEl>
                                          </p:spTgt>
                                        </p:tgtEl>
                                        <p:attrNameLst>
                                          <p:attrName>style.visibility</p:attrName>
                                        </p:attrNameLst>
                                      </p:cBhvr>
                                      <p:to>
                                        <p:strVal val="visible"/>
                                      </p:to>
                                    </p:set>
                                    <p:animEffect transition="in" filter="fade">
                                      <p:cBhvr>
                                        <p:cTn id="36" dur="500"/>
                                        <p:tgtEl>
                                          <p:spTgt spid="3">
                                            <p:txEl>
                                              <p:pRg st="16" end="16"/>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7" end="17"/>
                                            </p:txEl>
                                          </p:spTgt>
                                        </p:tgtEl>
                                        <p:attrNameLst>
                                          <p:attrName>style.visibility</p:attrName>
                                        </p:attrNameLst>
                                      </p:cBhvr>
                                      <p:to>
                                        <p:strVal val="visible"/>
                                      </p:to>
                                    </p:set>
                                    <p:animEffect transition="in" filter="fade">
                                      <p:cBhvr>
                                        <p:cTn id="39" dur="500"/>
                                        <p:tgtEl>
                                          <p:spTgt spid="3">
                                            <p:txEl>
                                              <p:pRg st="17" end="17"/>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8" end="18"/>
                                            </p:txEl>
                                          </p:spTgt>
                                        </p:tgtEl>
                                        <p:attrNameLst>
                                          <p:attrName>style.visibility</p:attrName>
                                        </p:attrNameLst>
                                      </p:cBhvr>
                                      <p:to>
                                        <p:strVal val="visible"/>
                                      </p:to>
                                    </p:set>
                                    <p:animEffect transition="in" filter="fade">
                                      <p:cBhvr>
                                        <p:cTn id="42"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buFont typeface="Wingdings" panose="05000000000000000000" pitchFamily="2" charset="2"/>
              <a:buChar char="ü"/>
            </a:pPr>
            <a:endParaRPr lang="fr-FR" sz="1400" dirty="0">
              <a:solidFill>
                <a:srgbClr val="002060"/>
              </a:solidFill>
              <a:latin typeface="Bell MT" panose="02020503060305020303" pitchFamily="18" charset="0"/>
            </a:endParaRPr>
          </a:p>
          <a:p>
            <a:pPr>
              <a:buFont typeface="Wingdings" panose="05000000000000000000" pitchFamily="2" charset="2"/>
              <a:buChar char="ü"/>
            </a:pPr>
            <a:endParaRPr lang="fr-FR" sz="1400" dirty="0">
              <a:solidFill>
                <a:srgbClr val="002060"/>
              </a:solidFill>
              <a:latin typeface="Bell MT" panose="02020503060305020303" pitchFamily="18" charset="0"/>
            </a:endParaRPr>
          </a:p>
          <a:p>
            <a:pPr>
              <a:buFont typeface="Wingdings" panose="05000000000000000000" pitchFamily="2" charset="2"/>
              <a:buChar char="ü"/>
            </a:pPr>
            <a:endParaRPr lang="fr-FR" sz="1400" dirty="0">
              <a:solidFill>
                <a:srgbClr val="002060"/>
              </a:solidFill>
              <a:latin typeface="Bell MT" panose="02020503060305020303" pitchFamily="18" charset="0"/>
            </a:endParaRPr>
          </a:p>
          <a:p>
            <a:pPr>
              <a:buFont typeface="Wingdings" panose="05000000000000000000" pitchFamily="2" charset="2"/>
              <a:buChar char="ü"/>
            </a:pPr>
            <a:endParaRPr lang="fr-FR" sz="1400" dirty="0">
              <a:solidFill>
                <a:srgbClr val="002060"/>
              </a:solidFill>
              <a:latin typeface="Bell MT" panose="02020503060305020303" pitchFamily="18" charset="0"/>
            </a:endParaRPr>
          </a:p>
          <a:p>
            <a:pPr>
              <a:buFont typeface="Wingdings" panose="05000000000000000000" pitchFamily="2" charset="2"/>
              <a:buChar char="ü"/>
            </a:pPr>
            <a:endParaRPr lang="fr-FR" sz="1400" dirty="0">
              <a:solidFill>
                <a:srgbClr val="002060"/>
              </a:solidFill>
              <a:latin typeface="Bell MT" panose="02020503060305020303" pitchFamily="18" charset="0"/>
            </a:endParaRPr>
          </a:p>
          <a:p>
            <a:pPr>
              <a:buFont typeface="Wingdings" panose="05000000000000000000" pitchFamily="2" charset="2"/>
              <a:buChar char="ü"/>
            </a:pPr>
            <a:endParaRPr lang="fr-FR" sz="1400" dirty="0">
              <a:solidFill>
                <a:srgbClr val="002060"/>
              </a:solidFill>
              <a:latin typeface="Bell MT" panose="02020503060305020303" pitchFamily="18" charset="0"/>
            </a:endParaRPr>
          </a:p>
          <a:p>
            <a:pPr>
              <a:buFont typeface="Wingdings" panose="05000000000000000000" pitchFamily="2" charset="2"/>
              <a:buChar char="ü"/>
            </a:pPr>
            <a:endParaRPr lang="fr-FR" sz="1400" dirty="0">
              <a:solidFill>
                <a:srgbClr val="002060"/>
              </a:solidFill>
              <a:latin typeface="Bell MT" panose="02020503060305020303" pitchFamily="18" charset="0"/>
            </a:endParaRPr>
          </a:p>
          <a:p>
            <a:pPr>
              <a:buFont typeface="Wingdings" panose="05000000000000000000" pitchFamily="2" charset="2"/>
              <a:buChar char="ü"/>
            </a:pPr>
            <a:endParaRPr lang="fr-FR" sz="1400" dirty="0">
              <a:solidFill>
                <a:srgbClr val="002060"/>
              </a:solidFill>
              <a:latin typeface="Bell MT" panose="02020503060305020303" pitchFamily="18" charset="0"/>
            </a:endParaRPr>
          </a:p>
          <a:p>
            <a:pPr>
              <a:buFont typeface="Wingdings" panose="05000000000000000000" pitchFamily="2" charset="2"/>
              <a:buChar char="ü"/>
            </a:pPr>
            <a:endParaRPr lang="fr-FR" sz="1400" dirty="0">
              <a:solidFill>
                <a:srgbClr val="002060"/>
              </a:solidFill>
              <a:latin typeface="Bell MT" panose="02020503060305020303" pitchFamily="18" charset="0"/>
            </a:endParaRPr>
          </a:p>
          <a:p>
            <a:pPr marL="152404" indent="0">
              <a:buNone/>
            </a:pPr>
            <a:r>
              <a:rPr lang="fr-FR" sz="1400" dirty="0">
                <a:solidFill>
                  <a:srgbClr val="002060"/>
                </a:solidFill>
                <a:latin typeface="Bell MT" panose="02020503060305020303" pitchFamily="18" charset="0"/>
              </a:rPr>
              <a:t>Ce stage a été effectué au sein de l'unité Suivie et Évaluation; </a:t>
            </a:r>
          </a:p>
          <a:p>
            <a:pPr marL="152404" indent="0">
              <a:buNone/>
            </a:pPr>
            <a:endParaRPr lang="fr-FR" sz="1400" dirty="0">
              <a:solidFill>
                <a:srgbClr val="002060"/>
              </a:solidFill>
              <a:latin typeface="Bell MT" panose="02020503060305020303" pitchFamily="18" charset="0"/>
            </a:endParaRPr>
          </a:p>
          <a:p>
            <a:pPr>
              <a:buFont typeface="Wingdings" panose="05000000000000000000" pitchFamily="2" charset="2"/>
              <a:buChar char="ü"/>
            </a:pPr>
            <a:r>
              <a:rPr lang="fr-FR" sz="1400" dirty="0">
                <a:solidFill>
                  <a:srgbClr val="002060"/>
                </a:solidFill>
                <a:latin typeface="Bell MT" panose="02020503060305020303" pitchFamily="18" charset="0"/>
              </a:rPr>
              <a:t>Une étude sur le profil des utilisateurs internet et des réseaux sociaux en Mauritanie.</a:t>
            </a:r>
          </a:p>
          <a:p>
            <a:pPr>
              <a:buFont typeface="Wingdings" panose="05000000000000000000" pitchFamily="2" charset="2"/>
              <a:buChar char="ü"/>
            </a:pPr>
            <a:endParaRPr lang="fr-FR" sz="1400" dirty="0">
              <a:solidFill>
                <a:srgbClr val="002060"/>
              </a:solidFill>
              <a:latin typeface="Bell MT" panose="02020503060305020303" pitchFamily="18" charset="0"/>
            </a:endParaRPr>
          </a:p>
          <a:p>
            <a:pPr>
              <a:buFont typeface="Wingdings" panose="05000000000000000000" pitchFamily="2" charset="2"/>
              <a:buChar char="ü"/>
            </a:pPr>
            <a:r>
              <a:rPr lang="fr-FR" sz="1400" dirty="0">
                <a:solidFill>
                  <a:srgbClr val="002060"/>
                </a:solidFill>
                <a:latin typeface="Bell MT" panose="02020503060305020303" pitchFamily="18" charset="0"/>
              </a:rPr>
              <a:t>L'opportunité d'assister pour la première fois à la réunion trimestrielle de coordination pour le suivi des Plans Annuels de Travail (PTA).</a:t>
            </a:r>
          </a:p>
          <a:p>
            <a:pPr marL="152404" indent="0">
              <a:buNone/>
            </a:pPr>
            <a:endParaRPr lang="fr-FR" sz="1400" dirty="0">
              <a:solidFill>
                <a:srgbClr val="002060"/>
              </a:solidFill>
              <a:latin typeface="Bell MT" panose="02020503060305020303" pitchFamily="18" charset="0"/>
            </a:endParaRPr>
          </a:p>
          <a:p>
            <a:pPr>
              <a:buFont typeface="Wingdings" panose="05000000000000000000" pitchFamily="2" charset="2"/>
              <a:buChar char="ü"/>
            </a:pPr>
            <a:r>
              <a:rPr lang="fr-FR" sz="1400" dirty="0">
                <a:solidFill>
                  <a:srgbClr val="002060"/>
                </a:solidFill>
                <a:latin typeface="Bell MT" panose="02020503060305020303" pitchFamily="18" charset="0"/>
              </a:rPr>
              <a:t>L'opportunité d'assister à l'élaboration du Cadre de Programmation Pays (CPD) du bureau pays, qui se déroule tous les cinq ans. </a:t>
            </a:r>
          </a:p>
          <a:p>
            <a:pPr>
              <a:buFont typeface="Wingdings" panose="05000000000000000000" pitchFamily="2" charset="2"/>
              <a:buChar char="ü"/>
            </a:pPr>
            <a:endParaRPr lang="fr-FR" sz="1400" dirty="0">
              <a:solidFill>
                <a:srgbClr val="002060"/>
              </a:solidFill>
              <a:latin typeface="Bell MT" panose="02020503060305020303" pitchFamily="18" charset="0"/>
            </a:endParaRPr>
          </a:p>
          <a:p>
            <a:pPr marL="152404" indent="0">
              <a:buNone/>
            </a:pPr>
            <a:endParaRPr lang="fr-FR" sz="1400" dirty="0">
              <a:solidFill>
                <a:srgbClr val="002060"/>
              </a:solidFill>
              <a:latin typeface="Bell MT" panose="02020503060305020303" pitchFamily="18" charset="0"/>
            </a:endParaRPr>
          </a:p>
          <a:p>
            <a:pPr>
              <a:buFont typeface="Wingdings" panose="05000000000000000000" pitchFamily="2" charset="2"/>
              <a:buChar char="ü"/>
            </a:pPr>
            <a:endParaRPr lang="fr-FR" dirty="0"/>
          </a:p>
          <a:p>
            <a:pPr>
              <a:buFont typeface="Wingdings" panose="05000000000000000000" pitchFamily="2" charset="2"/>
              <a:buChar char="ü"/>
            </a:pPr>
            <a:endParaRPr lang="fr-FR" dirty="0"/>
          </a:p>
          <a:p>
            <a:pPr>
              <a:buFont typeface="Wingdings" panose="05000000000000000000" pitchFamily="2" charset="2"/>
              <a:buChar char="ü"/>
            </a:pPr>
            <a:endParaRPr lang="fr-FR" dirty="0"/>
          </a:p>
          <a:p>
            <a:pPr>
              <a:buFont typeface="Wingdings" panose="05000000000000000000" pitchFamily="2" charset="2"/>
              <a:buChar char="ü"/>
            </a:pPr>
            <a:endParaRPr lang="fr-FR" sz="1400" dirty="0"/>
          </a:p>
          <a:p>
            <a:pPr>
              <a:buFont typeface="Wingdings" panose="05000000000000000000" pitchFamily="2" charset="2"/>
              <a:buChar char="ü"/>
            </a:pPr>
            <a:endParaRPr lang="fr-FR" dirty="0"/>
          </a:p>
          <a:p>
            <a:pPr>
              <a:buFont typeface="Wingdings" panose="05000000000000000000" pitchFamily="2" charset="2"/>
              <a:buChar char="ü"/>
            </a:pPr>
            <a:endParaRPr lang="fr-FR" dirty="0"/>
          </a:p>
          <a:p>
            <a:pPr>
              <a:buFont typeface="Wingdings" panose="05000000000000000000" pitchFamily="2" charset="2"/>
              <a:buChar char="ü"/>
            </a:pPr>
            <a:endParaRPr lang="fr-FR" dirty="0"/>
          </a:p>
          <a:p>
            <a:pPr>
              <a:buFont typeface="Wingdings" panose="05000000000000000000" pitchFamily="2" charset="2"/>
              <a:buChar char="ü"/>
            </a:pPr>
            <a:endParaRPr lang="fr-FR" dirty="0"/>
          </a:p>
          <a:p>
            <a:pPr>
              <a:buFont typeface="Wingdings" panose="05000000000000000000" pitchFamily="2" charset="2"/>
              <a:buChar char="ü"/>
            </a:pPr>
            <a:endParaRPr lang="fr-FR" dirty="0"/>
          </a:p>
          <a:p>
            <a:pPr>
              <a:buFont typeface="Wingdings" panose="05000000000000000000" pitchFamily="2" charset="2"/>
              <a:buChar char="ü"/>
            </a:pPr>
            <a:endParaRPr lang="fr-FR" dirty="0"/>
          </a:p>
          <a:p>
            <a:pPr>
              <a:buFont typeface="Wingdings" panose="05000000000000000000" pitchFamily="2" charset="2"/>
              <a:buChar char="ü"/>
            </a:pPr>
            <a:endParaRPr lang="fr-FR" dirty="0"/>
          </a:p>
          <a:p>
            <a:pPr>
              <a:buFont typeface="Wingdings" panose="05000000000000000000" pitchFamily="2" charset="2"/>
              <a:buChar char="ü"/>
            </a:pPr>
            <a:endParaRPr lang="" dirty="0"/>
          </a:p>
        </p:txBody>
      </p:sp>
      <p:sp>
        <p:nvSpPr>
          <p:cNvPr id="4" name="Title 1"/>
          <p:cNvSpPr>
            <a:spLocks noGrp="1"/>
          </p:cNvSpPr>
          <p:nvPr>
            <p:ph type="title"/>
          </p:nvPr>
        </p:nvSpPr>
        <p:spPr>
          <a:xfrm>
            <a:off x="629857" y="525621"/>
            <a:ext cx="7704002" cy="572697"/>
          </a:xfrm>
        </p:spPr>
        <p:txBody>
          <a:bodyPr/>
          <a:lstStyle/>
          <a:p>
            <a:r>
              <a:rPr lang="" dirty="0">
                <a:solidFill>
                  <a:schemeClr val="accent2">
                    <a:lumMod val="75000"/>
                  </a:schemeClr>
                </a:solidFill>
              </a:rPr>
              <a:t>Unité Suivie et </a:t>
            </a:r>
            <a:r>
              <a:rPr lang="fr-FR" sz="3600" dirty="0">
                <a:solidFill>
                  <a:schemeClr val="accent2">
                    <a:lumMod val="75000"/>
                  </a:schemeClr>
                </a:solidFill>
                <a:latin typeface="Bell MT" panose="02020503060305020303" pitchFamily="18" charset="0"/>
              </a:rPr>
              <a:t>Évaluation</a:t>
            </a:r>
            <a:endParaRPr lang="" dirty="0">
              <a:solidFill>
                <a:schemeClr val="accent2">
                  <a:lumMod val="75000"/>
                </a:schemeClr>
              </a:solidFill>
            </a:endParaRPr>
          </a:p>
        </p:txBody>
      </p:sp>
    </p:spTree>
    <p:extLst>
      <p:ext uri="{BB962C8B-B14F-4D97-AF65-F5344CB8AC3E}">
        <p14:creationId xmlns:p14="http://schemas.microsoft.com/office/powerpoint/2010/main" val="256882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animEffect transition="in" filter="fade">
                                      <p:cBhvr>
                                        <p:cTn id="11" dur="500"/>
                                        <p:tgtEl>
                                          <p:spTgt spid="3">
                                            <p:txEl>
                                              <p:pRg st="9" end="9"/>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1" end="11"/>
                                            </p:txEl>
                                          </p:spTgt>
                                        </p:tgtEl>
                                        <p:attrNameLst>
                                          <p:attrName>style.visibility</p:attrName>
                                        </p:attrNameLst>
                                      </p:cBhvr>
                                      <p:to>
                                        <p:strVal val="visible"/>
                                      </p:to>
                                    </p:set>
                                    <p:animEffect transition="in" filter="fade">
                                      <p:cBhvr>
                                        <p:cTn id="16" dur="500"/>
                                        <p:tgtEl>
                                          <p:spTgt spid="3">
                                            <p:txEl>
                                              <p:pRg st="11" end="1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animEffect transition="in" filter="fade">
                                      <p:cBhvr>
                                        <p:cTn id="21" dur="500"/>
                                        <p:tgtEl>
                                          <p:spTgt spid="3">
                                            <p:txEl>
                                              <p:pRg st="13" end="1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15" end="15"/>
                                            </p:txEl>
                                          </p:spTgt>
                                        </p:tgtEl>
                                        <p:attrNameLst>
                                          <p:attrName>style.visibility</p:attrName>
                                        </p:attrNameLst>
                                      </p:cBhvr>
                                      <p:to>
                                        <p:strVal val="visible"/>
                                      </p:to>
                                    </p:set>
                                    <p:animEffect transition="in" filter="fade">
                                      <p:cBhvr>
                                        <p:cTn id="2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e 116"/>
          <p:cNvGraphicFramePr/>
          <p:nvPr>
            <p:extLst>
              <p:ext uri="{D42A27DB-BD31-4B8C-83A1-F6EECF244321}">
                <p14:modId xmlns:p14="http://schemas.microsoft.com/office/powerpoint/2010/main" val="3336101103"/>
              </p:ext>
            </p:extLst>
          </p:nvPr>
        </p:nvGraphicFramePr>
        <p:xfrm>
          <a:off x="583821" y="613028"/>
          <a:ext cx="6051947" cy="1796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7" name="Grupo 20">
            <a:extLst>
              <a:ext uri="{FF2B5EF4-FFF2-40B4-BE49-F238E27FC236}">
                <a16:creationId xmlns:a16="http://schemas.microsoft.com/office/drawing/2014/main" id="{9D99189F-1634-48B3-94D8-5AD6119368CE}"/>
              </a:ext>
            </a:extLst>
          </p:cNvPr>
          <p:cNvGrpSpPr/>
          <p:nvPr/>
        </p:nvGrpSpPr>
        <p:grpSpPr>
          <a:xfrm>
            <a:off x="3955288" y="2866124"/>
            <a:ext cx="5175244" cy="2257425"/>
            <a:chOff x="2120895" y="1390646"/>
            <a:chExt cx="5175244" cy="2257425"/>
          </a:xfrm>
          <a:solidFill>
            <a:schemeClr val="accent2">
              <a:lumMod val="20000"/>
              <a:lumOff val="80000"/>
            </a:schemeClr>
          </a:solidFill>
        </p:grpSpPr>
        <p:sp>
          <p:nvSpPr>
            <p:cNvPr id="8" name="Freeform 5">
              <a:extLst>
                <a:ext uri="{FF2B5EF4-FFF2-40B4-BE49-F238E27FC236}">
                  <a16:creationId xmlns:a16="http://schemas.microsoft.com/office/drawing/2014/main" id="{B74B39A4-A247-4726-A3B6-96CDD8B77254}"/>
                </a:ext>
              </a:extLst>
            </p:cNvPr>
            <p:cNvSpPr/>
            <p:nvPr/>
          </p:nvSpPr>
          <p:spPr>
            <a:xfrm>
              <a:off x="4492617" y="1666076"/>
              <a:ext cx="2803522" cy="1706563"/>
            </a:xfrm>
            <a:custGeom>
              <a:avLst/>
              <a:gdLst>
                <a:gd name="f0" fmla="val 10800000"/>
                <a:gd name="f1" fmla="val 5400000"/>
                <a:gd name="f2" fmla="val 180"/>
                <a:gd name="f3" fmla="val w"/>
                <a:gd name="f4" fmla="val h"/>
                <a:gd name="f5" fmla="val 0"/>
                <a:gd name="f6" fmla="val 1165"/>
                <a:gd name="f7" fmla="val 708"/>
                <a:gd name="f8" fmla="val 1050"/>
                <a:gd name="f9" fmla="val 672"/>
                <a:gd name="f10" fmla="val 754"/>
                <a:gd name="f11" fmla="val 458"/>
                <a:gd name="f12" fmla="val 163"/>
                <a:gd name="f13" fmla="val 156"/>
                <a:gd name="f14" fmla="val 706"/>
                <a:gd name="f15" fmla="val 121"/>
                <a:gd name="f16" fmla="val 106"/>
                <a:gd name="f17" fmla="val 91"/>
                <a:gd name="f18" fmla="val 77"/>
                <a:gd name="f19" fmla="val 55"/>
                <a:gd name="f20" fmla="val 705"/>
                <a:gd name="f21" fmla="val 48"/>
                <a:gd name="f22" fmla="val 697"/>
                <a:gd name="f23" fmla="val 49"/>
                <a:gd name="f24" fmla="val 676"/>
                <a:gd name="f25" fmla="val 592"/>
                <a:gd name="f26" fmla="val 50"/>
                <a:gd name="f27" fmla="val 508"/>
                <a:gd name="f28" fmla="val 51"/>
                <a:gd name="f29" fmla="val 424"/>
                <a:gd name="f30" fmla="val 352"/>
                <a:gd name="f31" fmla="val 280"/>
                <a:gd name="f32" fmla="val 208"/>
                <a:gd name="f33" fmla="val 201"/>
                <a:gd name="f34" fmla="val 47"/>
                <a:gd name="f35" fmla="val 193"/>
                <a:gd name="f36" fmla="val 43"/>
                <a:gd name="f37" fmla="val 186"/>
                <a:gd name="f38" fmla="val 113"/>
                <a:gd name="f39" fmla="val 38"/>
                <a:gd name="f40" fmla="val 28"/>
                <a:gd name="f41" fmla="val 120"/>
                <a:gd name="f42" fmla="val 13"/>
                <a:gd name="f43" fmla="val 192"/>
                <a:gd name="f44" fmla="val 262"/>
                <a:gd name="f45" fmla="val 67"/>
                <a:gd name="f46" fmla="val 246"/>
                <a:gd name="f47" fmla="val 138"/>
                <a:gd name="f48" fmla="val 239"/>
                <a:gd name="f49" fmla="val 171"/>
                <a:gd name="f50" fmla="val 236"/>
                <a:gd name="f51" fmla="val 200"/>
                <a:gd name="f52" fmla="val 251"/>
                <a:gd name="f53" fmla="val 231"/>
                <a:gd name="f54" fmla="val 252"/>
                <a:gd name="f55" fmla="val 234"/>
                <a:gd name="f56" fmla="val 237"/>
                <a:gd name="f57" fmla="val 241"/>
                <a:gd name="f58" fmla="val 242"/>
                <a:gd name="f59" fmla="val 244"/>
                <a:gd name="f60" fmla="val 250"/>
                <a:gd name="f61" fmla="val 249"/>
                <a:gd name="f62" fmla="val 245"/>
                <a:gd name="f63" fmla="val 215"/>
                <a:gd name="f64" fmla="val 207"/>
                <a:gd name="f65" fmla="val 168"/>
                <a:gd name="f66" fmla="val 165"/>
                <a:gd name="f67" fmla="val 233"/>
                <a:gd name="f68" fmla="val 161"/>
                <a:gd name="f69" fmla="val 238"/>
                <a:gd name="f70" fmla="val 160"/>
                <a:gd name="f71" fmla="val 330"/>
                <a:gd name="f72" fmla="val 419"/>
                <a:gd name="f73" fmla="val 509"/>
                <a:gd name="f74" fmla="val 187"/>
                <a:gd name="f75" fmla="val 211"/>
                <a:gd name="f76" fmla="val 506"/>
                <a:gd name="f77" fmla="val 504"/>
                <a:gd name="f78" fmla="val 232"/>
                <a:gd name="f79" fmla="val 501"/>
                <a:gd name="f80" fmla="val 225"/>
                <a:gd name="f81" fmla="val 495"/>
                <a:gd name="f82" fmla="val 219"/>
                <a:gd name="f83" fmla="val 494"/>
                <a:gd name="f84" fmla="val 188"/>
                <a:gd name="f85" fmla="val 491"/>
                <a:gd name="f86" fmla="val 464"/>
                <a:gd name="f87" fmla="val 462"/>
                <a:gd name="f88" fmla="val 461"/>
                <a:gd name="f89" fmla="val 460"/>
                <a:gd name="f90" fmla="val 421"/>
                <a:gd name="f91" fmla="val 190"/>
                <a:gd name="f92" fmla="val 418"/>
                <a:gd name="f93" fmla="val 229"/>
                <a:gd name="f94" fmla="val 258"/>
                <a:gd name="f95" fmla="val 273"/>
                <a:gd name="f96" fmla="val 292"/>
                <a:gd name="f97" fmla="val 417"/>
                <a:gd name="f98" fmla="val 306"/>
                <a:gd name="f99" fmla="val 305"/>
                <a:gd name="f100" fmla="val 446"/>
                <a:gd name="f101" fmla="val 314"/>
                <a:gd name="f102" fmla="val 443"/>
                <a:gd name="f103" fmla="val 323"/>
                <a:gd name="f104" fmla="val 441"/>
                <a:gd name="f105" fmla="val 332"/>
                <a:gd name="f106" fmla="val 439"/>
                <a:gd name="f107" fmla="val 319"/>
                <a:gd name="f108" fmla="val 405"/>
                <a:gd name="f109" fmla="val 339"/>
                <a:gd name="f110" fmla="val 377"/>
                <a:gd name="f111" fmla="val 349"/>
                <a:gd name="f112" fmla="val 348"/>
                <a:gd name="f113" fmla="val 361"/>
                <a:gd name="f114" fmla="val 311"/>
                <a:gd name="f115" fmla="val 308"/>
                <a:gd name="f116" fmla="val 281"/>
                <a:gd name="f117" fmla="val 324"/>
                <a:gd name="f118" fmla="val 274"/>
                <a:gd name="f119" fmla="val 315"/>
                <a:gd name="f120" fmla="val 266"/>
                <a:gd name="f121" fmla="val 309"/>
                <a:gd name="f122" fmla="val 256"/>
                <a:gd name="f123" fmla="val 313"/>
                <a:gd name="f124" fmla="val 235"/>
                <a:gd name="f125" fmla="val 321"/>
                <a:gd name="f126" fmla="val 327"/>
                <a:gd name="f127" fmla="val 343"/>
                <a:gd name="f128" fmla="val 248"/>
                <a:gd name="f129" fmla="val 358"/>
                <a:gd name="f130" fmla="val 261"/>
                <a:gd name="f131" fmla="val 374"/>
                <a:gd name="f132" fmla="val 378"/>
                <a:gd name="f133" fmla="val 277"/>
                <a:gd name="f134" fmla="val 381"/>
                <a:gd name="f135" fmla="val 279"/>
                <a:gd name="f136" fmla="val 389"/>
                <a:gd name="f137" fmla="val 285"/>
                <a:gd name="f138" fmla="val 370"/>
                <a:gd name="f139" fmla="val 243"/>
                <a:gd name="f140" fmla="val 340"/>
                <a:gd name="f141" fmla="val 212"/>
                <a:gd name="f142" fmla="val 169"/>
                <a:gd name="f143" fmla="val 356"/>
                <a:gd name="f144" fmla="val 363"/>
                <a:gd name="f145" fmla="val 195"/>
                <a:gd name="f146" fmla="val 403"/>
                <a:gd name="f147" fmla="val 227"/>
                <a:gd name="f148" fmla="val 426"/>
                <a:gd name="f149" fmla="val 429"/>
                <a:gd name="f150" fmla="val 301"/>
                <a:gd name="f151" fmla="val 413"/>
                <a:gd name="f152" fmla="val 333"/>
                <a:gd name="f153" fmla="val 407"/>
                <a:gd name="f154" fmla="val 366"/>
                <a:gd name="f155" fmla="val 400"/>
                <a:gd name="f156" fmla="val 397"/>
                <a:gd name="f157" fmla="val 408"/>
                <a:gd name="f158" fmla="val 395"/>
                <a:gd name="f159" fmla="val 409"/>
                <a:gd name="f160" fmla="val 392"/>
                <a:gd name="f161" fmla="val 436"/>
                <a:gd name="f162" fmla="val 338"/>
                <a:gd name="f163" fmla="val 463"/>
                <a:gd name="f164" fmla="val 284"/>
                <a:gd name="f165" fmla="val 489"/>
                <a:gd name="f166" fmla="val 499"/>
                <a:gd name="f167" fmla="val 209"/>
                <a:gd name="f168" fmla="val 514"/>
                <a:gd name="f169" fmla="val 206"/>
                <a:gd name="f170" fmla="val 536"/>
                <a:gd name="f171" fmla="val 517"/>
                <a:gd name="f172" fmla="val 197"/>
                <a:gd name="f173" fmla="val 488"/>
                <a:gd name="f174" fmla="val 220"/>
                <a:gd name="f175" fmla="val 479"/>
                <a:gd name="f176" fmla="val 471"/>
                <a:gd name="f177" fmla="val 267"/>
                <a:gd name="f178" fmla="val 432"/>
                <a:gd name="f179" fmla="val 433"/>
                <a:gd name="f180" fmla="val 487"/>
                <a:gd name="f181" fmla="val 166"/>
                <a:gd name="f182" fmla="val 540"/>
                <a:gd name="f183" fmla="val 177"/>
                <a:gd name="f184" fmla="val 573"/>
                <a:gd name="f185" fmla="val 191"/>
                <a:gd name="f186" fmla="val 606"/>
                <a:gd name="f187" fmla="val 637"/>
                <a:gd name="f188" fmla="val 651"/>
                <a:gd name="f189" fmla="val 664"/>
                <a:gd name="f190" fmla="val 679"/>
                <a:gd name="f191" fmla="val 715"/>
                <a:gd name="f192" fmla="val 226"/>
                <a:gd name="f193" fmla="val 748"/>
                <a:gd name="f194" fmla="val 778"/>
                <a:gd name="f195" fmla="val 253"/>
                <a:gd name="f196" fmla="val 818"/>
                <a:gd name="f197" fmla="val 858"/>
                <a:gd name="f198" fmla="val 304"/>
                <a:gd name="f199" fmla="val 899"/>
                <a:gd name="f200" fmla="val 329"/>
                <a:gd name="f201" fmla="val 955"/>
                <a:gd name="f202" fmla="val 1014"/>
                <a:gd name="f203" fmla="val 386"/>
                <a:gd name="f204" fmla="val 1081"/>
                <a:gd name="f205" fmla="val 384"/>
                <a:gd name="f206" fmla="val 1090"/>
                <a:gd name="f207" fmla="val 1099"/>
                <a:gd name="f208" fmla="val 1107"/>
                <a:gd name="f209" fmla="val 1115"/>
                <a:gd name="f210" fmla="val 388"/>
                <a:gd name="f211" fmla="val 1126"/>
                <a:gd name="f212" fmla="val 1129"/>
                <a:gd name="f213" fmla="val 1141"/>
                <a:gd name="f214" fmla="val 414"/>
                <a:gd name="f215" fmla="val 1159"/>
                <a:gd name="f216" fmla="val 435"/>
                <a:gd name="f217" fmla="val 1161"/>
                <a:gd name="f218" fmla="val 457"/>
                <a:gd name="f219" fmla="val 531"/>
                <a:gd name="f220" fmla="val 1162"/>
                <a:gd name="f221" fmla="val 1163"/>
                <a:gd name="f222" fmla="val 680"/>
                <a:gd name="f223" fmla="val 700"/>
                <a:gd name="f224" fmla="val 1153"/>
                <a:gd name="f225" fmla="val 1134"/>
                <a:gd name="f226" fmla="val 1118"/>
                <a:gd name="f227" fmla="val 1102"/>
                <a:gd name="f228" fmla="val 1086"/>
                <a:gd name="f229" fmla="val 1056"/>
                <a:gd name="f230" fmla="val 1054"/>
                <a:gd name="f231" fmla="val 704"/>
                <a:gd name="f232" fmla="val 468"/>
                <a:gd name="f233" fmla="val 560"/>
                <a:gd name="f234" fmla="val 469"/>
                <a:gd name="f235" fmla="val 562"/>
                <a:gd name="f236" fmla="val 564"/>
                <a:gd name="f237" fmla="val 470"/>
                <a:gd name="f238" fmla="val 565"/>
                <a:gd name="f239" fmla="val 557"/>
                <a:gd name="f240" fmla="val 548"/>
                <a:gd name="f241" fmla="val 550"/>
                <a:gd name="f242" fmla="val 586"/>
                <a:gd name="f243" fmla="val 539"/>
                <a:gd name="f244" fmla="val 624"/>
                <a:gd name="f245" fmla="val 528"/>
                <a:gd name="f246" fmla="val 662"/>
                <a:gd name="f247" fmla="val 519"/>
                <a:gd name="f248" fmla="val 702"/>
                <a:gd name="f249" fmla="val 525"/>
                <a:gd name="f250" fmla="val 762"/>
                <a:gd name="f251" fmla="val 535"/>
                <a:gd name="f252" fmla="val 821"/>
                <a:gd name="f253" fmla="val 549"/>
                <a:gd name="f254" fmla="val 882"/>
                <a:gd name="f255" fmla="val 911"/>
                <a:gd name="f256" fmla="val 942"/>
                <a:gd name="f257" fmla="val 574"/>
                <a:gd name="f258" fmla="val 970"/>
                <a:gd name="f259" fmla="val 570"/>
                <a:gd name="f260" fmla="val 1039"/>
                <a:gd name="f261" fmla="val 561"/>
                <a:gd name="f262" fmla="val 1089"/>
                <a:gd name="f263" fmla="val 518"/>
                <a:gd name="f264" fmla="val 1122"/>
                <a:gd name="f265" fmla="val 1143"/>
                <a:gd name="f266" fmla="val 420"/>
                <a:gd name="f267" fmla="val 1128"/>
                <a:gd name="f268" fmla="val 398"/>
                <a:gd name="f269" fmla="val 1085"/>
                <a:gd name="f270" fmla="val 399"/>
                <a:gd name="f271" fmla="val 1016"/>
                <a:gd name="f272" fmla="val 954"/>
                <a:gd name="f273" fmla="val 380"/>
                <a:gd name="f274" fmla="val 896"/>
                <a:gd name="f275" fmla="val 859"/>
                <a:gd name="f276" fmla="val 320"/>
                <a:gd name="f277" fmla="val 299"/>
                <a:gd name="f278" fmla="val 786"/>
                <a:gd name="f279" fmla="val 737"/>
                <a:gd name="f280" fmla="val 688"/>
                <a:gd name="f281" fmla="val 265"/>
                <a:gd name="f282" fmla="val 626"/>
                <a:gd name="f283" fmla="val 271"/>
                <a:gd name="f284" fmla="val 614"/>
                <a:gd name="f285" fmla="val 276"/>
                <a:gd name="f286" fmla="val 603"/>
                <a:gd name="f287" fmla="val 283"/>
                <a:gd name="f288" fmla="val 558"/>
                <a:gd name="f289" fmla="val 312"/>
                <a:gd name="f290" fmla="val 513"/>
                <a:gd name="f291" fmla="val 341"/>
                <a:gd name="f292" fmla="val 372"/>
                <a:gd name="f293" fmla="val 411"/>
                <a:gd name="f294" fmla="val 447"/>
                <a:gd name="f295" fmla="val 290"/>
                <a:gd name="f296" fmla="val 275"/>
                <a:gd name="f297" fmla="val 473"/>
                <a:gd name="f298" fmla="val 476"/>
                <a:gd name="f299" fmla="val 254"/>
                <a:gd name="f300" fmla="val 255"/>
                <a:gd name="f301" fmla="val 507"/>
                <a:gd name="f302" fmla="val 289"/>
                <a:gd name="f303" fmla="val 346"/>
                <a:gd name="f304" fmla="val 125"/>
                <a:gd name="f305" fmla="val 69"/>
                <a:gd name="f306" fmla="val 26"/>
                <a:gd name="f307" fmla="val 142"/>
                <a:gd name="f308" fmla="val 84"/>
                <a:gd name="f309" fmla="val 40"/>
                <a:gd name="f310" fmla="val 122"/>
                <a:gd name="f311" fmla="val 41"/>
                <a:gd name="f312" fmla="val 82"/>
                <a:gd name="f313" fmla="val 221"/>
                <a:gd name="f314" fmla="val 134"/>
                <a:gd name="f315" fmla="val 222"/>
                <a:gd name="f316" fmla="val 182"/>
                <a:gd name="f317" fmla="val 257"/>
                <a:gd name="f318" fmla="val 520"/>
                <a:gd name="f319" fmla="val 503"/>
                <a:gd name="f320" fmla="val 318"/>
                <a:gd name="f321" fmla="+- 0 0 -90"/>
                <a:gd name="f322" fmla="*/ f3 1 1165"/>
                <a:gd name="f323" fmla="*/ f4 1 708"/>
                <a:gd name="f324" fmla="val f5"/>
                <a:gd name="f325" fmla="val f6"/>
                <a:gd name="f326" fmla="val f7"/>
                <a:gd name="f327" fmla="*/ f321 f0 1"/>
                <a:gd name="f328" fmla="+- f326 0 f324"/>
                <a:gd name="f329" fmla="+- f325 0 f324"/>
                <a:gd name="f330" fmla="*/ f327 1 f2"/>
                <a:gd name="f331" fmla="*/ f329 1 1165"/>
                <a:gd name="f332" fmla="*/ f328 1 708"/>
                <a:gd name="f333" fmla="*/ 163 f329 1"/>
                <a:gd name="f334" fmla="*/ 672 f328 1"/>
                <a:gd name="f335" fmla="*/ 77 f329 1"/>
                <a:gd name="f336" fmla="*/ 706 f328 1"/>
                <a:gd name="f337" fmla="*/ 51 f329 1"/>
                <a:gd name="f338" fmla="*/ 424 f328 1"/>
                <a:gd name="f339" fmla="*/ 43 f329 1"/>
                <a:gd name="f340" fmla="*/ 186 f328 1"/>
                <a:gd name="f341" fmla="*/ 246 f329 1"/>
                <a:gd name="f342" fmla="*/ 138 f328 1"/>
                <a:gd name="f343" fmla="*/ 252 f329 1"/>
                <a:gd name="f344" fmla="*/ 241 f328 1"/>
                <a:gd name="f345" fmla="*/ 249 f329 1"/>
                <a:gd name="f346" fmla="*/ 245 f328 1"/>
                <a:gd name="f347" fmla="*/ 161 f329 1"/>
                <a:gd name="f348" fmla="*/ 236 f329 1"/>
                <a:gd name="f349" fmla="*/ 509 f328 1"/>
                <a:gd name="f350" fmla="*/ 219 f329 1"/>
                <a:gd name="f351" fmla="*/ 495 f328 1"/>
                <a:gd name="f352" fmla="*/ 187 f329 1"/>
                <a:gd name="f353" fmla="*/ 460 f328 1"/>
                <a:gd name="f354" fmla="*/ 273 f329 1"/>
                <a:gd name="f355" fmla="*/ 418 f328 1"/>
                <a:gd name="f356" fmla="*/ 332 f329 1"/>
                <a:gd name="f357" fmla="*/ 439 f328 1"/>
                <a:gd name="f358" fmla="*/ 281 f328 1"/>
                <a:gd name="f359" fmla="*/ 305 f329 1"/>
                <a:gd name="f360" fmla="*/ 234 f328 1"/>
                <a:gd name="f361" fmla="*/ 374 f329 1"/>
                <a:gd name="f362" fmla="*/ 274 f328 1"/>
                <a:gd name="f363" fmla="*/ 169 f328 1"/>
                <a:gd name="f364" fmla="*/ 403 f329 1"/>
                <a:gd name="f365" fmla="*/ 227 f328 1"/>
                <a:gd name="f366" fmla="*/ 400 f328 1"/>
                <a:gd name="f367" fmla="*/ 489 f329 1"/>
                <a:gd name="f368" fmla="*/ 229 f328 1"/>
                <a:gd name="f369" fmla="*/ 488 f329 1"/>
                <a:gd name="f370" fmla="*/ 220 f328 1"/>
                <a:gd name="f371" fmla="*/ 464 f329 1"/>
                <a:gd name="f372" fmla="*/ 637 f329 1"/>
                <a:gd name="f373" fmla="*/ 778 f329 1"/>
                <a:gd name="f374" fmla="*/ 253 f328 1"/>
                <a:gd name="f375" fmla="*/ 1081 f329 1"/>
                <a:gd name="f376" fmla="*/ 384 f328 1"/>
                <a:gd name="f377" fmla="*/ 1129 f329 1"/>
                <a:gd name="f378" fmla="*/ 395 f328 1"/>
                <a:gd name="f379" fmla="*/ 1163 f329 1"/>
                <a:gd name="f380" fmla="*/ 680 f328 1"/>
                <a:gd name="f381" fmla="*/ 1086 f329 1"/>
                <a:gd name="f382" fmla="*/ 468 f329 1"/>
                <a:gd name="f383" fmla="*/ 560 f328 1"/>
                <a:gd name="f384" fmla="*/ 586 f329 1"/>
                <a:gd name="f385" fmla="*/ 539 f328 1"/>
                <a:gd name="f386" fmla="*/ 882 f329 1"/>
                <a:gd name="f387" fmla="*/ 1122 f329 1"/>
                <a:gd name="f388" fmla="*/ 458 f328 1"/>
                <a:gd name="f389" fmla="*/ 896 f329 1"/>
                <a:gd name="f390" fmla="*/ 343 f328 1"/>
                <a:gd name="f391" fmla="*/ 265 f328 1"/>
                <a:gd name="f392" fmla="*/ 469 f329 1"/>
                <a:gd name="f393" fmla="*/ 372 f328 1"/>
                <a:gd name="f394" fmla="*/ 254 f329 1"/>
                <a:gd name="f395" fmla="*/ 142 f329 1"/>
                <a:gd name="f396" fmla="*/ 26 f328 1"/>
                <a:gd name="f397" fmla="*/ 134 f329 1"/>
                <a:gd name="f398" fmla="*/ 221 f328 1"/>
                <a:gd name="f399" fmla="*/ 525 f329 1"/>
                <a:gd name="f400" fmla="*/ 315 f328 1"/>
                <a:gd name="f401" fmla="*/ 503 f329 1"/>
                <a:gd name="f402" fmla="*/ 330 f328 1"/>
                <a:gd name="f403" fmla="+- f330 0 f1"/>
                <a:gd name="f404" fmla="*/ f333 1 1165"/>
                <a:gd name="f405" fmla="*/ f334 1 708"/>
                <a:gd name="f406" fmla="*/ f335 1 1165"/>
                <a:gd name="f407" fmla="*/ f336 1 708"/>
                <a:gd name="f408" fmla="*/ f337 1 1165"/>
                <a:gd name="f409" fmla="*/ f338 1 708"/>
                <a:gd name="f410" fmla="*/ f339 1 1165"/>
                <a:gd name="f411" fmla="*/ f340 1 708"/>
                <a:gd name="f412" fmla="*/ f341 1 1165"/>
                <a:gd name="f413" fmla="*/ f342 1 708"/>
                <a:gd name="f414" fmla="*/ f343 1 1165"/>
                <a:gd name="f415" fmla="*/ f344 1 708"/>
                <a:gd name="f416" fmla="*/ f345 1 1165"/>
                <a:gd name="f417" fmla="*/ f346 1 708"/>
                <a:gd name="f418" fmla="*/ f347 1 1165"/>
                <a:gd name="f419" fmla="*/ f348 1 1165"/>
                <a:gd name="f420" fmla="*/ f349 1 708"/>
                <a:gd name="f421" fmla="*/ f350 1 1165"/>
                <a:gd name="f422" fmla="*/ f351 1 708"/>
                <a:gd name="f423" fmla="*/ f352 1 1165"/>
                <a:gd name="f424" fmla="*/ f353 1 708"/>
                <a:gd name="f425" fmla="*/ f354 1 1165"/>
                <a:gd name="f426" fmla="*/ f355 1 708"/>
                <a:gd name="f427" fmla="*/ f356 1 1165"/>
                <a:gd name="f428" fmla="*/ f357 1 708"/>
                <a:gd name="f429" fmla="*/ f358 1 708"/>
                <a:gd name="f430" fmla="*/ f359 1 1165"/>
                <a:gd name="f431" fmla="*/ f360 1 708"/>
                <a:gd name="f432" fmla="*/ f361 1 1165"/>
                <a:gd name="f433" fmla="*/ f362 1 708"/>
                <a:gd name="f434" fmla="*/ f363 1 708"/>
                <a:gd name="f435" fmla="*/ f364 1 1165"/>
                <a:gd name="f436" fmla="*/ f365 1 708"/>
                <a:gd name="f437" fmla="*/ f366 1 708"/>
                <a:gd name="f438" fmla="*/ f367 1 1165"/>
                <a:gd name="f439" fmla="*/ f368 1 708"/>
                <a:gd name="f440" fmla="*/ f369 1 1165"/>
                <a:gd name="f441" fmla="*/ f370 1 708"/>
                <a:gd name="f442" fmla="*/ f371 1 1165"/>
                <a:gd name="f443" fmla="*/ f372 1 1165"/>
                <a:gd name="f444" fmla="*/ f373 1 1165"/>
                <a:gd name="f445" fmla="*/ f374 1 708"/>
                <a:gd name="f446" fmla="*/ f375 1 1165"/>
                <a:gd name="f447" fmla="*/ f376 1 708"/>
                <a:gd name="f448" fmla="*/ f377 1 1165"/>
                <a:gd name="f449" fmla="*/ f378 1 708"/>
                <a:gd name="f450" fmla="*/ f379 1 1165"/>
                <a:gd name="f451" fmla="*/ f380 1 708"/>
                <a:gd name="f452" fmla="*/ f381 1 1165"/>
                <a:gd name="f453" fmla="*/ f382 1 1165"/>
                <a:gd name="f454" fmla="*/ f383 1 708"/>
                <a:gd name="f455" fmla="*/ f384 1 1165"/>
                <a:gd name="f456" fmla="*/ f385 1 708"/>
                <a:gd name="f457" fmla="*/ f386 1 1165"/>
                <a:gd name="f458" fmla="*/ f387 1 1165"/>
                <a:gd name="f459" fmla="*/ f388 1 708"/>
                <a:gd name="f460" fmla="*/ f389 1 1165"/>
                <a:gd name="f461" fmla="*/ f390 1 708"/>
                <a:gd name="f462" fmla="*/ f391 1 708"/>
                <a:gd name="f463" fmla="*/ f392 1 1165"/>
                <a:gd name="f464" fmla="*/ f393 1 708"/>
                <a:gd name="f465" fmla="*/ f394 1 1165"/>
                <a:gd name="f466" fmla="*/ f395 1 1165"/>
                <a:gd name="f467" fmla="*/ f396 1 708"/>
                <a:gd name="f468" fmla="*/ f397 1 1165"/>
                <a:gd name="f469" fmla="*/ f398 1 708"/>
                <a:gd name="f470" fmla="*/ f399 1 1165"/>
                <a:gd name="f471" fmla="*/ f400 1 708"/>
                <a:gd name="f472" fmla="*/ f401 1 1165"/>
                <a:gd name="f473" fmla="*/ f402 1 708"/>
                <a:gd name="f474" fmla="*/ 0 1 f331"/>
                <a:gd name="f475" fmla="*/ f325 1 f331"/>
                <a:gd name="f476" fmla="*/ 0 1 f332"/>
                <a:gd name="f477" fmla="*/ f326 1 f332"/>
                <a:gd name="f478" fmla="*/ f404 1 f331"/>
                <a:gd name="f479" fmla="*/ f405 1 f332"/>
                <a:gd name="f480" fmla="*/ f406 1 f331"/>
                <a:gd name="f481" fmla="*/ f407 1 f332"/>
                <a:gd name="f482" fmla="*/ f408 1 f331"/>
                <a:gd name="f483" fmla="*/ f409 1 f332"/>
                <a:gd name="f484" fmla="*/ f410 1 f331"/>
                <a:gd name="f485" fmla="*/ f411 1 f332"/>
                <a:gd name="f486" fmla="*/ f412 1 f331"/>
                <a:gd name="f487" fmla="*/ f413 1 f332"/>
                <a:gd name="f488" fmla="*/ f414 1 f331"/>
                <a:gd name="f489" fmla="*/ f415 1 f332"/>
                <a:gd name="f490" fmla="*/ f416 1 f331"/>
                <a:gd name="f491" fmla="*/ f417 1 f332"/>
                <a:gd name="f492" fmla="*/ f418 1 f331"/>
                <a:gd name="f493" fmla="*/ f419 1 f331"/>
                <a:gd name="f494" fmla="*/ f420 1 f332"/>
                <a:gd name="f495" fmla="*/ f421 1 f331"/>
                <a:gd name="f496" fmla="*/ f422 1 f332"/>
                <a:gd name="f497" fmla="*/ f423 1 f331"/>
                <a:gd name="f498" fmla="*/ f424 1 f332"/>
                <a:gd name="f499" fmla="*/ f425 1 f331"/>
                <a:gd name="f500" fmla="*/ f426 1 f332"/>
                <a:gd name="f501" fmla="*/ f427 1 f331"/>
                <a:gd name="f502" fmla="*/ f428 1 f332"/>
                <a:gd name="f503" fmla="*/ f429 1 f332"/>
                <a:gd name="f504" fmla="*/ f430 1 f331"/>
                <a:gd name="f505" fmla="*/ f431 1 f332"/>
                <a:gd name="f506" fmla="*/ f432 1 f331"/>
                <a:gd name="f507" fmla="*/ f433 1 f332"/>
                <a:gd name="f508" fmla="*/ f434 1 f332"/>
                <a:gd name="f509" fmla="*/ f435 1 f331"/>
                <a:gd name="f510" fmla="*/ f436 1 f332"/>
                <a:gd name="f511" fmla="*/ f437 1 f332"/>
                <a:gd name="f512" fmla="*/ f438 1 f331"/>
                <a:gd name="f513" fmla="*/ f439 1 f332"/>
                <a:gd name="f514" fmla="*/ f440 1 f331"/>
                <a:gd name="f515" fmla="*/ f441 1 f332"/>
                <a:gd name="f516" fmla="*/ f442 1 f331"/>
                <a:gd name="f517" fmla="*/ f443 1 f331"/>
                <a:gd name="f518" fmla="*/ f444 1 f331"/>
                <a:gd name="f519" fmla="*/ f445 1 f332"/>
                <a:gd name="f520" fmla="*/ f446 1 f331"/>
                <a:gd name="f521" fmla="*/ f447 1 f332"/>
                <a:gd name="f522" fmla="*/ f448 1 f331"/>
                <a:gd name="f523" fmla="*/ f449 1 f332"/>
                <a:gd name="f524" fmla="*/ f450 1 f331"/>
                <a:gd name="f525" fmla="*/ f451 1 f332"/>
                <a:gd name="f526" fmla="*/ f452 1 f331"/>
                <a:gd name="f527" fmla="*/ f453 1 f331"/>
                <a:gd name="f528" fmla="*/ f454 1 f332"/>
                <a:gd name="f529" fmla="*/ f455 1 f331"/>
                <a:gd name="f530" fmla="*/ f456 1 f332"/>
                <a:gd name="f531" fmla="*/ f457 1 f331"/>
                <a:gd name="f532" fmla="*/ f458 1 f331"/>
                <a:gd name="f533" fmla="*/ f459 1 f332"/>
                <a:gd name="f534" fmla="*/ f460 1 f331"/>
                <a:gd name="f535" fmla="*/ f461 1 f332"/>
                <a:gd name="f536" fmla="*/ f462 1 f332"/>
                <a:gd name="f537" fmla="*/ f463 1 f331"/>
                <a:gd name="f538" fmla="*/ f464 1 f332"/>
                <a:gd name="f539" fmla="*/ f465 1 f331"/>
                <a:gd name="f540" fmla="*/ f466 1 f331"/>
                <a:gd name="f541" fmla="*/ f467 1 f332"/>
                <a:gd name="f542" fmla="*/ f468 1 f331"/>
                <a:gd name="f543" fmla="*/ f469 1 f332"/>
                <a:gd name="f544" fmla="*/ f470 1 f331"/>
                <a:gd name="f545" fmla="*/ f471 1 f332"/>
                <a:gd name="f546" fmla="*/ f472 1 f331"/>
                <a:gd name="f547" fmla="*/ f473 1 f332"/>
                <a:gd name="f548" fmla="*/ f474 f322 1"/>
                <a:gd name="f549" fmla="*/ f475 f322 1"/>
                <a:gd name="f550" fmla="*/ f477 f323 1"/>
                <a:gd name="f551" fmla="*/ f476 f323 1"/>
                <a:gd name="f552" fmla="*/ f478 f322 1"/>
                <a:gd name="f553" fmla="*/ f479 f323 1"/>
                <a:gd name="f554" fmla="*/ f480 f322 1"/>
                <a:gd name="f555" fmla="*/ f481 f323 1"/>
                <a:gd name="f556" fmla="*/ f482 f322 1"/>
                <a:gd name="f557" fmla="*/ f483 f323 1"/>
                <a:gd name="f558" fmla="*/ f484 f322 1"/>
                <a:gd name="f559" fmla="*/ f485 f323 1"/>
                <a:gd name="f560" fmla="*/ f486 f322 1"/>
                <a:gd name="f561" fmla="*/ f487 f323 1"/>
                <a:gd name="f562" fmla="*/ f488 f322 1"/>
                <a:gd name="f563" fmla="*/ f489 f323 1"/>
                <a:gd name="f564" fmla="*/ f490 f322 1"/>
                <a:gd name="f565" fmla="*/ f491 f323 1"/>
                <a:gd name="f566" fmla="*/ f492 f322 1"/>
                <a:gd name="f567" fmla="*/ f493 f322 1"/>
                <a:gd name="f568" fmla="*/ f494 f323 1"/>
                <a:gd name="f569" fmla="*/ f495 f322 1"/>
                <a:gd name="f570" fmla="*/ f496 f323 1"/>
                <a:gd name="f571" fmla="*/ f497 f322 1"/>
                <a:gd name="f572" fmla="*/ f498 f323 1"/>
                <a:gd name="f573" fmla="*/ f499 f322 1"/>
                <a:gd name="f574" fmla="*/ f500 f323 1"/>
                <a:gd name="f575" fmla="*/ f501 f322 1"/>
                <a:gd name="f576" fmla="*/ f502 f323 1"/>
                <a:gd name="f577" fmla="*/ f503 f323 1"/>
                <a:gd name="f578" fmla="*/ f504 f322 1"/>
                <a:gd name="f579" fmla="*/ f505 f323 1"/>
                <a:gd name="f580" fmla="*/ f506 f322 1"/>
                <a:gd name="f581" fmla="*/ f507 f323 1"/>
                <a:gd name="f582" fmla="*/ f508 f323 1"/>
                <a:gd name="f583" fmla="*/ f509 f322 1"/>
                <a:gd name="f584" fmla="*/ f510 f323 1"/>
                <a:gd name="f585" fmla="*/ f511 f323 1"/>
                <a:gd name="f586" fmla="*/ f512 f322 1"/>
                <a:gd name="f587" fmla="*/ f513 f323 1"/>
                <a:gd name="f588" fmla="*/ f514 f322 1"/>
                <a:gd name="f589" fmla="*/ f515 f323 1"/>
                <a:gd name="f590" fmla="*/ f516 f322 1"/>
                <a:gd name="f591" fmla="*/ f517 f322 1"/>
                <a:gd name="f592" fmla="*/ f518 f322 1"/>
                <a:gd name="f593" fmla="*/ f519 f323 1"/>
                <a:gd name="f594" fmla="*/ f520 f322 1"/>
                <a:gd name="f595" fmla="*/ f521 f323 1"/>
                <a:gd name="f596" fmla="*/ f522 f322 1"/>
                <a:gd name="f597" fmla="*/ f523 f323 1"/>
                <a:gd name="f598" fmla="*/ f524 f322 1"/>
                <a:gd name="f599" fmla="*/ f525 f323 1"/>
                <a:gd name="f600" fmla="*/ f526 f322 1"/>
                <a:gd name="f601" fmla="*/ f527 f322 1"/>
                <a:gd name="f602" fmla="*/ f528 f323 1"/>
                <a:gd name="f603" fmla="*/ f529 f322 1"/>
                <a:gd name="f604" fmla="*/ f530 f323 1"/>
                <a:gd name="f605" fmla="*/ f531 f322 1"/>
                <a:gd name="f606" fmla="*/ f532 f322 1"/>
                <a:gd name="f607" fmla="*/ f533 f323 1"/>
                <a:gd name="f608" fmla="*/ f534 f322 1"/>
                <a:gd name="f609" fmla="*/ f535 f323 1"/>
                <a:gd name="f610" fmla="*/ f536 f323 1"/>
                <a:gd name="f611" fmla="*/ f537 f322 1"/>
                <a:gd name="f612" fmla="*/ f538 f323 1"/>
                <a:gd name="f613" fmla="*/ f539 f322 1"/>
                <a:gd name="f614" fmla="*/ f540 f322 1"/>
                <a:gd name="f615" fmla="*/ f541 f323 1"/>
                <a:gd name="f616" fmla="*/ f542 f322 1"/>
                <a:gd name="f617" fmla="*/ f543 f323 1"/>
                <a:gd name="f618" fmla="*/ f544 f322 1"/>
                <a:gd name="f619" fmla="*/ f545 f323 1"/>
                <a:gd name="f620" fmla="*/ f546 f322 1"/>
                <a:gd name="f621" fmla="*/ f547 f323 1"/>
              </a:gdLst>
              <a:ahLst/>
              <a:cxnLst>
                <a:cxn ang="3cd4">
                  <a:pos x="hc" y="t"/>
                </a:cxn>
                <a:cxn ang="0">
                  <a:pos x="r" y="vc"/>
                </a:cxn>
                <a:cxn ang="cd4">
                  <a:pos x="hc" y="b"/>
                </a:cxn>
                <a:cxn ang="cd2">
                  <a:pos x="l" y="vc"/>
                </a:cxn>
                <a:cxn ang="f403">
                  <a:pos x="f552" y="f553"/>
                </a:cxn>
                <a:cxn ang="f403">
                  <a:pos x="f554" y="f555"/>
                </a:cxn>
                <a:cxn ang="f403">
                  <a:pos x="f556" y="f557"/>
                </a:cxn>
                <a:cxn ang="f403">
                  <a:pos x="f558" y="f559"/>
                </a:cxn>
                <a:cxn ang="f403">
                  <a:pos x="f560" y="f561"/>
                </a:cxn>
                <a:cxn ang="f403">
                  <a:pos x="f562" y="f563"/>
                </a:cxn>
                <a:cxn ang="f403">
                  <a:pos x="f564" y="f565"/>
                </a:cxn>
                <a:cxn ang="f403">
                  <a:pos x="f566" y="f563"/>
                </a:cxn>
                <a:cxn ang="f403">
                  <a:pos x="f567" y="f568"/>
                </a:cxn>
                <a:cxn ang="f403">
                  <a:pos x="f569" y="f570"/>
                </a:cxn>
                <a:cxn ang="f403">
                  <a:pos x="f571" y="f572"/>
                </a:cxn>
                <a:cxn ang="f403">
                  <a:pos x="f573" y="f574"/>
                </a:cxn>
                <a:cxn ang="f403">
                  <a:pos x="f575" y="f576"/>
                </a:cxn>
                <a:cxn ang="f403">
                  <a:pos x="f575" y="f577"/>
                </a:cxn>
                <a:cxn ang="f403">
                  <a:pos x="f578" y="f579"/>
                </a:cxn>
                <a:cxn ang="f403">
                  <a:pos x="f580" y="f581"/>
                </a:cxn>
                <a:cxn ang="f403">
                  <a:pos x="f575" y="f582"/>
                </a:cxn>
                <a:cxn ang="f403">
                  <a:pos x="f583" y="f584"/>
                </a:cxn>
                <a:cxn ang="f403">
                  <a:pos x="f583" y="f585"/>
                </a:cxn>
                <a:cxn ang="f403">
                  <a:pos x="f586" y="f587"/>
                </a:cxn>
                <a:cxn ang="f403">
                  <a:pos x="f588" y="f589"/>
                </a:cxn>
                <a:cxn ang="f403">
                  <a:pos x="f590" y="f559"/>
                </a:cxn>
                <a:cxn ang="f403">
                  <a:pos x="f591" y="f584"/>
                </a:cxn>
                <a:cxn ang="f403">
                  <a:pos x="f592" y="f593"/>
                </a:cxn>
                <a:cxn ang="f403">
                  <a:pos x="f594" y="f595"/>
                </a:cxn>
                <a:cxn ang="f403">
                  <a:pos x="f596" y="f597"/>
                </a:cxn>
                <a:cxn ang="f403">
                  <a:pos x="f598" y="f599"/>
                </a:cxn>
                <a:cxn ang="f403">
                  <a:pos x="f600" y="f555"/>
                </a:cxn>
                <a:cxn ang="f403">
                  <a:pos x="f601" y="f602"/>
                </a:cxn>
                <a:cxn ang="f403">
                  <a:pos x="f603" y="f604"/>
                </a:cxn>
                <a:cxn ang="f403">
                  <a:pos x="f605" y="f602"/>
                </a:cxn>
                <a:cxn ang="f403">
                  <a:pos x="f606" y="f607"/>
                </a:cxn>
                <a:cxn ang="f403">
                  <a:pos x="f608" y="f609"/>
                </a:cxn>
                <a:cxn ang="f403">
                  <a:pos x="f591" y="f610"/>
                </a:cxn>
                <a:cxn ang="f403">
                  <a:pos x="f611" y="f612"/>
                </a:cxn>
                <a:cxn ang="f403">
                  <a:pos x="f613" y="f570"/>
                </a:cxn>
                <a:cxn ang="f403">
                  <a:pos x="f601" y="f602"/>
                </a:cxn>
                <a:cxn ang="f403">
                  <a:pos x="f614" y="f615"/>
                </a:cxn>
                <a:cxn ang="f403">
                  <a:pos x="f616" y="f617"/>
                </a:cxn>
                <a:cxn ang="f403">
                  <a:pos x="f618" y="f619"/>
                </a:cxn>
                <a:cxn ang="f403">
                  <a:pos x="f620" y="f621"/>
                </a:cxn>
              </a:cxnLst>
              <a:rect l="f548" t="f551" r="f549" b="f550"/>
              <a:pathLst>
                <a:path w="1165" h="708">
                  <a:moveTo>
                    <a:pt x="f8" y="f9"/>
                  </a:moveTo>
                  <a:cubicBezTo>
                    <a:pt x="f10" y="f9"/>
                    <a:pt x="f11" y="f9"/>
                    <a:pt x="f12" y="f9"/>
                  </a:cubicBezTo>
                  <a:cubicBezTo>
                    <a:pt x="f13" y="f14"/>
                    <a:pt x="f13" y="f14"/>
                    <a:pt x="f15" y="f14"/>
                  </a:cubicBezTo>
                  <a:cubicBezTo>
                    <a:pt x="f16" y="f14"/>
                    <a:pt x="f17" y="f14"/>
                    <a:pt x="f18" y="f14"/>
                  </a:cubicBezTo>
                  <a:cubicBezTo>
                    <a:pt x="f19" y="f20"/>
                    <a:pt x="f21" y="f22"/>
                    <a:pt x="f23" y="f24"/>
                  </a:cubicBezTo>
                  <a:cubicBezTo>
                    <a:pt x="f23" y="f25"/>
                    <a:pt x="f26" y="f27"/>
                    <a:pt x="f28" y="f29"/>
                  </a:cubicBezTo>
                  <a:cubicBezTo>
                    <a:pt x="f28" y="f30"/>
                    <a:pt x="f28" y="f31"/>
                    <a:pt x="f28" y="f32"/>
                  </a:cubicBezTo>
                  <a:cubicBezTo>
                    <a:pt x="f28" y="f33"/>
                    <a:pt x="f34" y="f35"/>
                    <a:pt x="f36" y="f37"/>
                  </a:cubicBezTo>
                  <a:cubicBezTo>
                    <a:pt x="f5" y="f38"/>
                    <a:pt x="f39" y="f40"/>
                    <a:pt x="f41" y="f42"/>
                  </a:cubicBezTo>
                  <a:cubicBezTo>
                    <a:pt x="f43" y="f5"/>
                    <a:pt x="f44" y="f45"/>
                    <a:pt x="f46" y="f47"/>
                  </a:cubicBezTo>
                  <a:cubicBezTo>
                    <a:pt x="f48" y="f49"/>
                    <a:pt x="f50" y="f51"/>
                    <a:pt x="f52" y="f53"/>
                  </a:cubicBezTo>
                  <a:cubicBezTo>
                    <a:pt x="f54" y="f55"/>
                    <a:pt x="f54" y="f56"/>
                    <a:pt x="f54" y="f57"/>
                  </a:cubicBezTo>
                  <a:cubicBezTo>
                    <a:pt x="f54" y="f58"/>
                    <a:pt x="f54" y="f59"/>
                    <a:pt x="f52" y="f46"/>
                  </a:cubicBezTo>
                  <a:cubicBezTo>
                    <a:pt x="f60" y="f46"/>
                    <a:pt x="f61" y="f46"/>
                    <a:pt x="f61" y="f62"/>
                  </a:cubicBezTo>
                  <a:cubicBezTo>
                    <a:pt x="f63" y="f64"/>
                    <a:pt x="f63" y="f64"/>
                    <a:pt x="f65" y="f53"/>
                  </a:cubicBezTo>
                  <a:cubicBezTo>
                    <a:pt x="f66" y="f67"/>
                    <a:pt x="f68" y="f69"/>
                    <a:pt x="f68" y="f57"/>
                  </a:cubicBezTo>
                  <a:cubicBezTo>
                    <a:pt x="f70" y="f71"/>
                    <a:pt x="f70" y="f72"/>
                    <a:pt x="f70" y="f73"/>
                  </a:cubicBezTo>
                  <a:cubicBezTo>
                    <a:pt x="f74" y="f73"/>
                    <a:pt x="f75" y="f73"/>
                    <a:pt x="f50" y="f73"/>
                  </a:cubicBezTo>
                  <a:cubicBezTo>
                    <a:pt x="f50" y="f27"/>
                    <a:pt x="f56" y="f76"/>
                    <a:pt x="f69" y="f77"/>
                  </a:cubicBezTo>
                  <a:cubicBezTo>
                    <a:pt x="f78" y="f79"/>
                    <a:pt x="f80" y="f81"/>
                    <a:pt x="f82" y="f81"/>
                  </a:cubicBezTo>
                  <a:cubicBezTo>
                    <a:pt x="f43" y="f83"/>
                    <a:pt x="f84" y="f85"/>
                    <a:pt x="f74" y="f86"/>
                  </a:cubicBezTo>
                  <a:cubicBezTo>
                    <a:pt x="f74" y="f87"/>
                    <a:pt x="f74" y="f88"/>
                    <a:pt x="f74" y="f89"/>
                  </a:cubicBezTo>
                  <a:cubicBezTo>
                    <a:pt x="f74" y="f90"/>
                    <a:pt x="f91" y="f92"/>
                    <a:pt x="f93" y="f92"/>
                  </a:cubicBezTo>
                  <a:cubicBezTo>
                    <a:pt x="f59" y="f72"/>
                    <a:pt x="f94" y="f72"/>
                    <a:pt x="f95" y="f92"/>
                  </a:cubicBezTo>
                  <a:cubicBezTo>
                    <a:pt x="f96" y="f97"/>
                    <a:pt x="f98" y="f90"/>
                    <a:pt x="f99" y="f100"/>
                  </a:cubicBezTo>
                  <a:cubicBezTo>
                    <a:pt x="f101" y="f102"/>
                    <a:pt x="f103" y="f104"/>
                    <a:pt x="f105" y="f106"/>
                  </a:cubicBezTo>
                  <a:cubicBezTo>
                    <a:pt x="f107" y="f108"/>
                    <a:pt x="f109" y="f110"/>
                    <a:pt x="f111" y="f112"/>
                  </a:cubicBezTo>
                  <a:cubicBezTo>
                    <a:pt x="f113" y="f114"/>
                    <a:pt x="f113" y="f115"/>
                    <a:pt x="f105" y="f116"/>
                  </a:cubicBezTo>
                  <a:cubicBezTo>
                    <a:pt x="f117" y="f118"/>
                    <a:pt x="f119" y="f120"/>
                    <a:pt x="f121" y="f122"/>
                  </a:cubicBezTo>
                  <a:cubicBezTo>
                    <a:pt x="f99" y="f52"/>
                    <a:pt x="f98" y="f58"/>
                    <a:pt x="f99" y="f55"/>
                  </a:cubicBezTo>
                  <a:cubicBezTo>
                    <a:pt x="f123" y="f124"/>
                    <a:pt x="f125" y="f55"/>
                    <a:pt x="f126" y="f56"/>
                  </a:cubicBezTo>
                  <a:cubicBezTo>
                    <a:pt x="f127" y="f128"/>
                    <a:pt x="f129" y="f130"/>
                    <a:pt x="f131" y="f118"/>
                  </a:cubicBezTo>
                  <a:cubicBezTo>
                    <a:pt x="f132" y="f133"/>
                    <a:pt x="f134" y="f135"/>
                    <a:pt x="f136" y="f137"/>
                  </a:cubicBezTo>
                  <a:cubicBezTo>
                    <a:pt x="f138" y="f139"/>
                    <a:pt x="f140" y="f141"/>
                    <a:pt x="f105" y="f142"/>
                  </a:cubicBezTo>
                  <a:cubicBezTo>
                    <a:pt x="f112" y="f12"/>
                    <a:pt x="f143" y="f49"/>
                    <a:pt x="f144" y="f2"/>
                  </a:cubicBezTo>
                  <a:cubicBezTo>
                    <a:pt x="f110" y="f145"/>
                    <a:pt x="f136" y="f141"/>
                    <a:pt x="f146" y="f147"/>
                  </a:cubicBezTo>
                  <a:cubicBezTo>
                    <a:pt x="f148" y="f128"/>
                    <a:pt x="f149" y="f95"/>
                    <a:pt x="f90" y="f150"/>
                  </a:cubicBezTo>
                  <a:cubicBezTo>
                    <a:pt x="f151" y="f152"/>
                    <a:pt x="f153" y="f154"/>
                    <a:pt x="f146" y="f155"/>
                  </a:cubicBezTo>
                  <a:cubicBezTo>
                    <a:pt x="f108" y="f156"/>
                    <a:pt x="f157" y="f158"/>
                    <a:pt x="f159" y="f160"/>
                  </a:cubicBezTo>
                  <a:cubicBezTo>
                    <a:pt x="f161" y="f162"/>
                    <a:pt x="f163" y="f164"/>
                    <a:pt x="f165" y="f93"/>
                  </a:cubicBezTo>
                  <a:cubicBezTo>
                    <a:pt x="f166" y="f167"/>
                    <a:pt x="f168" y="f169"/>
                    <a:pt x="f170" y="f75"/>
                  </a:cubicBezTo>
                  <a:cubicBezTo>
                    <a:pt x="f171" y="f172"/>
                    <a:pt x="f166" y="f33"/>
                    <a:pt x="f173" y="f174"/>
                  </a:cubicBezTo>
                  <a:cubicBezTo>
                    <a:pt x="f175" y="f124"/>
                    <a:pt x="f176" y="f52"/>
                    <a:pt x="f163" y="f177"/>
                  </a:cubicBezTo>
                  <a:cubicBezTo>
                    <a:pt x="f178" y="f57"/>
                    <a:pt x="f179" y="f32"/>
                    <a:pt x="f86" y="f37"/>
                  </a:cubicBezTo>
                  <a:cubicBezTo>
                    <a:pt x="f180" y="f142"/>
                    <a:pt x="f168" y="f181"/>
                    <a:pt x="f182" y="f183"/>
                  </a:cubicBezTo>
                  <a:cubicBezTo>
                    <a:pt x="f184" y="f185"/>
                    <a:pt x="f186" y="f32"/>
                    <a:pt x="f187" y="f147"/>
                  </a:cubicBezTo>
                  <a:cubicBezTo>
                    <a:pt x="f188" y="f124"/>
                    <a:pt x="f189" y="f57"/>
                    <a:pt x="f190" y="f56"/>
                  </a:cubicBezTo>
                  <a:cubicBezTo>
                    <a:pt x="f191" y="f192"/>
                    <a:pt x="f193" y="f55"/>
                    <a:pt x="f194" y="f195"/>
                  </a:cubicBezTo>
                  <a:cubicBezTo>
                    <a:pt x="f196" y="f135"/>
                    <a:pt x="f197" y="f198"/>
                    <a:pt x="f199" y="f200"/>
                  </a:cubicBezTo>
                  <a:cubicBezTo>
                    <a:pt x="f201" y="f144"/>
                    <a:pt x="f202" y="f203"/>
                    <a:pt x="f204" y="f205"/>
                  </a:cubicBezTo>
                  <a:cubicBezTo>
                    <a:pt x="f206" y="f205"/>
                    <a:pt x="f207" y="f205"/>
                    <a:pt x="f208" y="f203"/>
                  </a:cubicBezTo>
                  <a:cubicBezTo>
                    <a:pt x="f209" y="f210"/>
                    <a:pt x="f211" y="f136"/>
                    <a:pt x="f212" y="f158"/>
                  </a:cubicBezTo>
                  <a:cubicBezTo>
                    <a:pt x="f213" y="f214"/>
                    <a:pt x="f215" y="f216"/>
                    <a:pt x="f217" y="f218"/>
                  </a:cubicBezTo>
                  <a:cubicBezTo>
                    <a:pt x="f6" y="f219"/>
                    <a:pt x="f220" y="f186"/>
                    <a:pt x="f221" y="f222"/>
                  </a:cubicBezTo>
                  <a:cubicBezTo>
                    <a:pt x="f221" y="f223"/>
                    <a:pt x="f224" y="f7"/>
                    <a:pt x="f225" y="f14"/>
                  </a:cubicBezTo>
                  <a:cubicBezTo>
                    <a:pt x="f226" y="f20"/>
                    <a:pt x="f227" y="f14"/>
                    <a:pt x="f228" y="f14"/>
                  </a:cubicBezTo>
                  <a:cubicBezTo>
                    <a:pt x="f229" y="f14"/>
                    <a:pt x="f230" y="f231"/>
                    <a:pt x="f8" y="f9"/>
                  </a:cubicBezTo>
                  <a:close/>
                  <a:moveTo>
                    <a:pt x="f232" y="f233"/>
                  </a:moveTo>
                  <a:cubicBezTo>
                    <a:pt x="f234" y="f235"/>
                    <a:pt x="f234" y="f236"/>
                    <a:pt x="f237" y="f238"/>
                  </a:cubicBezTo>
                  <a:cubicBezTo>
                    <a:pt x="f27" y="f239"/>
                    <a:pt x="f240" y="f241"/>
                    <a:pt x="f242" y="f243"/>
                  </a:cubicBezTo>
                  <a:cubicBezTo>
                    <a:pt x="f244" y="f245"/>
                    <a:pt x="f246" y="f247"/>
                    <a:pt x="f248" y="f249"/>
                  </a:cubicBezTo>
                  <a:cubicBezTo>
                    <a:pt x="f250" y="f251"/>
                    <a:pt x="f252" y="f253"/>
                    <a:pt x="f254" y="f233"/>
                  </a:cubicBezTo>
                  <a:cubicBezTo>
                    <a:pt x="f255" y="f238"/>
                    <a:pt x="f256" y="f257"/>
                    <a:pt x="f258" y="f259"/>
                  </a:cubicBezTo>
                  <a:cubicBezTo>
                    <a:pt x="f260" y="f261"/>
                    <a:pt x="f262" y="f263"/>
                    <a:pt x="f264" y="f11"/>
                  </a:cubicBezTo>
                  <a:cubicBezTo>
                    <a:pt x="f265" y="f266"/>
                    <a:pt x="f267" y="f268"/>
                    <a:pt x="f269" y="f270"/>
                  </a:cubicBezTo>
                  <a:cubicBezTo>
                    <a:pt x="f271" y="f270"/>
                    <a:pt x="f272" y="f273"/>
                    <a:pt x="f274" y="f127"/>
                  </a:cubicBezTo>
                  <a:cubicBezTo>
                    <a:pt x="f275" y="f276"/>
                    <a:pt x="f252" y="f277"/>
                    <a:pt x="f278" y="f118"/>
                  </a:cubicBezTo>
                  <a:cubicBezTo>
                    <a:pt x="f279" y="f57"/>
                    <a:pt x="f280" y="f48"/>
                    <a:pt x="f187" y="f281"/>
                  </a:cubicBezTo>
                  <a:cubicBezTo>
                    <a:pt x="f282" y="f283"/>
                    <a:pt x="f284" y="f285"/>
                    <a:pt x="f286" y="f287"/>
                  </a:cubicBezTo>
                  <a:cubicBezTo>
                    <a:pt x="f288" y="f289"/>
                    <a:pt x="f290" y="f291"/>
                    <a:pt x="f234" y="f292"/>
                  </a:cubicBezTo>
                  <a:cubicBezTo>
                    <a:pt x="f151" y="f293"/>
                    <a:pt x="f143" y="f294"/>
                    <a:pt x="f295" y="f232"/>
                  </a:cubicBezTo>
                  <a:cubicBezTo>
                    <a:pt x="f296" y="f297"/>
                    <a:pt x="f52" y="f298"/>
                    <a:pt x="f299" y="f81"/>
                  </a:cubicBezTo>
                  <a:cubicBezTo>
                    <a:pt x="f300" y="f301"/>
                    <a:pt x="f296" y="f247"/>
                    <a:pt x="f302" y="f249"/>
                  </a:cubicBezTo>
                  <a:cubicBezTo>
                    <a:pt x="f303" y="f241"/>
                    <a:pt x="f153" y="f288"/>
                    <a:pt x="f232" y="f233"/>
                  </a:cubicBezTo>
                  <a:close/>
                  <a:moveTo>
                    <a:pt x="f78" y="f304"/>
                  </a:moveTo>
                  <a:cubicBezTo>
                    <a:pt x="f78" y="f305"/>
                    <a:pt x="f35" y="f306"/>
                    <a:pt x="f307" y="f306"/>
                  </a:cubicBezTo>
                  <a:cubicBezTo>
                    <a:pt x="f308" y="f306"/>
                    <a:pt x="f309" y="f45"/>
                    <a:pt x="f309" y="f310"/>
                  </a:cubicBezTo>
                  <a:cubicBezTo>
                    <a:pt x="f311" y="f183"/>
                    <a:pt x="f312" y="f313"/>
                    <a:pt x="f314" y="f313"/>
                  </a:cubicBezTo>
                  <a:cubicBezTo>
                    <a:pt x="f43" y="f315"/>
                    <a:pt x="f67" y="f316"/>
                    <a:pt x="f78" y="f304"/>
                  </a:cubicBezTo>
                  <a:close/>
                  <a:moveTo>
                    <a:pt x="f249" y="f119"/>
                  </a:moveTo>
                  <a:cubicBezTo>
                    <a:pt x="f263" y="f31"/>
                    <a:pt x="f233" y="f317"/>
                    <a:pt x="f240" y="f192"/>
                  </a:cubicBezTo>
                  <a:cubicBezTo>
                    <a:pt x="f251" y="f317"/>
                    <a:pt x="f318" y="f96"/>
                    <a:pt x="f319" y="f71"/>
                  </a:cubicBezTo>
                  <a:cubicBezTo>
                    <a:pt x="f168" y="f103"/>
                    <a:pt x="f318" y="f320"/>
                    <a:pt x="f249" y="f119"/>
                  </a:cubicBezTo>
                  <a:close/>
                </a:path>
              </a:pathLst>
            </a:custGeom>
            <a:grpFill/>
            <a:ln cap="flat">
              <a:solidFill>
                <a:schemeClr val="accent2">
                  <a:lumMod val="50000"/>
                </a:schemeClr>
              </a:solid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6F4570"/>
                </a:solidFill>
                <a:uFillTx/>
                <a:latin typeface="Arial"/>
                <a:ea typeface="Arial"/>
                <a:cs typeface="Arial"/>
              </a:endParaRPr>
            </a:p>
          </p:txBody>
        </p:sp>
        <p:sp>
          <p:nvSpPr>
            <p:cNvPr id="9" name="Freeform 6">
              <a:extLst>
                <a:ext uri="{FF2B5EF4-FFF2-40B4-BE49-F238E27FC236}">
                  <a16:creationId xmlns:a16="http://schemas.microsoft.com/office/drawing/2014/main" id="{04AF4F73-1F11-4239-B0B6-42721B44580B}"/>
                </a:ext>
              </a:extLst>
            </p:cNvPr>
            <p:cNvSpPr/>
            <p:nvPr/>
          </p:nvSpPr>
          <p:spPr>
            <a:xfrm>
              <a:off x="2120895" y="1647821"/>
              <a:ext cx="1670051" cy="1809753"/>
            </a:xfrm>
            <a:custGeom>
              <a:avLst/>
              <a:gdLst>
                <a:gd name="f0" fmla="val 10800000"/>
                <a:gd name="f1" fmla="val 5400000"/>
                <a:gd name="f2" fmla="val 180"/>
                <a:gd name="f3" fmla="val w"/>
                <a:gd name="f4" fmla="val h"/>
                <a:gd name="f5" fmla="val 0"/>
                <a:gd name="f6" fmla="val 694"/>
                <a:gd name="f7" fmla="val 751"/>
                <a:gd name="f8" fmla="val 502"/>
                <a:gd name="f9" fmla="val 641"/>
                <a:gd name="f10" fmla="val 549"/>
                <a:gd name="f11" fmla="val 577"/>
                <a:gd name="f12" fmla="val 552"/>
                <a:gd name="f13" fmla="val 512"/>
                <a:gd name="f14" fmla="val 556"/>
                <a:gd name="f15" fmla="val 522"/>
                <a:gd name="f16" fmla="val 584"/>
                <a:gd name="f17" fmla="val 532"/>
                <a:gd name="f18" fmla="val 611"/>
                <a:gd name="f19" fmla="val 542"/>
                <a:gd name="f20" fmla="val 637"/>
                <a:gd name="f21" fmla="val 548"/>
                <a:gd name="f22" fmla="val 653"/>
                <a:gd name="f23" fmla="val 553"/>
                <a:gd name="f24" fmla="val 669"/>
                <a:gd name="f25" fmla="val 558"/>
                <a:gd name="f26" fmla="val 684"/>
                <a:gd name="f27" fmla="val 563"/>
                <a:gd name="f28" fmla="val 698"/>
                <a:gd name="f29" fmla="val 564"/>
                <a:gd name="f30" fmla="val 712"/>
                <a:gd name="f31" fmla="val 720"/>
                <a:gd name="f32" fmla="val 534"/>
                <a:gd name="f33" fmla="val 728"/>
                <a:gd name="f34" fmla="val 523"/>
                <a:gd name="f35" fmla="val 717"/>
                <a:gd name="f36" fmla="val 514"/>
                <a:gd name="f37" fmla="val 705"/>
                <a:gd name="f38" fmla="val 507"/>
                <a:gd name="f39" fmla="val 695"/>
                <a:gd name="f40" fmla="val 500"/>
                <a:gd name="f41" fmla="val 494"/>
                <a:gd name="f42" fmla="val 673"/>
                <a:gd name="f43" fmla="val 478"/>
                <a:gd name="f44" fmla="val 462"/>
                <a:gd name="f45" fmla="val 609"/>
                <a:gd name="f46" fmla="val 448"/>
                <a:gd name="f47" fmla="val 576"/>
                <a:gd name="f48" fmla="val 444"/>
                <a:gd name="f49" fmla="val 567"/>
                <a:gd name="f50" fmla="val 445"/>
                <a:gd name="f51" fmla="val 543"/>
                <a:gd name="f52" fmla="val 435"/>
                <a:gd name="f53" fmla="val 536"/>
                <a:gd name="f54" fmla="val 427"/>
                <a:gd name="f55" fmla="val 539"/>
                <a:gd name="f56" fmla="val 423"/>
                <a:gd name="f57" fmla="val 409"/>
                <a:gd name="f58" fmla="val 588"/>
                <a:gd name="f59" fmla="val 396"/>
                <a:gd name="f60" fmla="val 624"/>
                <a:gd name="f61" fmla="val 382"/>
                <a:gd name="f62" fmla="val 660"/>
                <a:gd name="f63" fmla="val 377"/>
                <a:gd name="f64" fmla="val 371"/>
                <a:gd name="f65" fmla="val 686"/>
                <a:gd name="f66" fmla="val 365"/>
                <a:gd name="f67" fmla="val 359"/>
                <a:gd name="f68" fmla="val 710"/>
                <a:gd name="f69" fmla="val 348"/>
                <a:gd name="f70" fmla="val 718"/>
                <a:gd name="f71" fmla="val 337"/>
                <a:gd name="f72" fmla="val 711"/>
                <a:gd name="f73" fmla="val 328"/>
                <a:gd name="f74" fmla="val 706"/>
                <a:gd name="f75" fmla="val 317"/>
                <a:gd name="f76" fmla="val 691"/>
                <a:gd name="f77" fmla="val 319"/>
                <a:gd name="f78" fmla="val 683"/>
                <a:gd name="f79" fmla="val 339"/>
                <a:gd name="f80" fmla="val 582"/>
                <a:gd name="f81" fmla="val 361"/>
                <a:gd name="f82" fmla="val 483"/>
                <a:gd name="f83" fmla="val 424"/>
                <a:gd name="f84" fmla="val 397"/>
                <a:gd name="f85" fmla="val 466"/>
                <a:gd name="f86" fmla="val 498"/>
                <a:gd name="f87" fmla="val 274"/>
                <a:gd name="f88" fmla="val 535"/>
                <a:gd name="f89" fmla="val 211"/>
                <a:gd name="f90" fmla="val 513"/>
                <a:gd name="f91" fmla="val 190"/>
                <a:gd name="f92" fmla="val 169"/>
                <a:gd name="f93" fmla="val 473"/>
                <a:gd name="f94" fmla="val 151"/>
                <a:gd name="f95" fmla="val 465"/>
                <a:gd name="f96" fmla="val 145"/>
                <a:gd name="f97" fmla="val 450"/>
                <a:gd name="f98" fmla="val 144"/>
                <a:gd name="f99" fmla="val 439"/>
                <a:gd name="f100" fmla="val 407"/>
                <a:gd name="f101" fmla="val 149"/>
                <a:gd name="f102" fmla="val 375"/>
                <a:gd name="f103" fmla="val 157"/>
                <a:gd name="f104" fmla="val 343"/>
                <a:gd name="f105" fmla="val 159"/>
                <a:gd name="f106" fmla="val 310"/>
                <a:gd name="f107" fmla="val 160"/>
                <a:gd name="f108" fmla="val 278"/>
                <a:gd name="f109" fmla="val 156"/>
                <a:gd name="f110" fmla="val 245"/>
                <a:gd name="f111" fmla="val 154"/>
                <a:gd name="f112" fmla="val 241"/>
                <a:gd name="f113" fmla="val 236"/>
                <a:gd name="f114" fmla="val 153"/>
                <a:gd name="f115" fmla="val 229"/>
                <a:gd name="f116" fmla="val 152"/>
                <a:gd name="f117" fmla="val 235"/>
                <a:gd name="f118" fmla="val 177"/>
                <a:gd name="f119" fmla="val 210"/>
                <a:gd name="f120" fmla="val 201"/>
                <a:gd name="f121" fmla="val 233"/>
                <a:gd name="f122" fmla="val 228"/>
                <a:gd name="f123" fmla="val 240"/>
                <a:gd name="f124" fmla="val 220"/>
                <a:gd name="f125" fmla="val 246"/>
                <a:gd name="f126" fmla="val 213"/>
                <a:gd name="f127" fmla="val 251"/>
                <a:gd name="f128" fmla="val 206"/>
                <a:gd name="f129" fmla="val 258"/>
                <a:gd name="f130" fmla="val 198"/>
                <a:gd name="f131" fmla="val 262"/>
                <a:gd name="f132" fmla="val 187"/>
                <a:gd name="f133" fmla="val 271"/>
                <a:gd name="f134" fmla="val 182"/>
                <a:gd name="f135" fmla="val 279"/>
                <a:gd name="f136" fmla="val 293"/>
                <a:gd name="f137" fmla="val 175"/>
                <a:gd name="f138" fmla="val 299"/>
                <a:gd name="f139" fmla="val 179"/>
                <a:gd name="f140" fmla="val 306"/>
                <a:gd name="f141" fmla="val 183"/>
                <a:gd name="f142" fmla="val 311"/>
                <a:gd name="f143" fmla="val 199"/>
                <a:gd name="f144" fmla="val 308"/>
                <a:gd name="f145" fmla="val 295"/>
                <a:gd name="f146" fmla="val 239"/>
                <a:gd name="f147" fmla="val 280"/>
                <a:gd name="f148" fmla="val 272"/>
                <a:gd name="f149" fmla="val 263"/>
                <a:gd name="f150" fmla="val 303"/>
                <a:gd name="f151" fmla="val 253"/>
                <a:gd name="f152" fmla="val 321"/>
                <a:gd name="f153" fmla="val 238"/>
                <a:gd name="f154" fmla="val 323"/>
                <a:gd name="f155" fmla="val 221"/>
                <a:gd name="f156" fmla="val 305"/>
                <a:gd name="f157" fmla="val 207"/>
                <a:gd name="f158" fmla="val 197"/>
                <a:gd name="f159" fmla="val 289"/>
                <a:gd name="f160" fmla="val 200"/>
                <a:gd name="f161" fmla="val 335"/>
                <a:gd name="f162" fmla="val 374"/>
                <a:gd name="f163" fmla="val 257"/>
                <a:gd name="f164" fmla="val 429"/>
                <a:gd name="f165" fmla="val 276"/>
                <a:gd name="f166" fmla="val 451"/>
                <a:gd name="f167" fmla="val 472"/>
                <a:gd name="f168" fmla="val 307"/>
                <a:gd name="f169" fmla="val 485"/>
                <a:gd name="f170" fmla="val 501"/>
                <a:gd name="f171" fmla="val 518"/>
                <a:gd name="f172" fmla="val 298"/>
                <a:gd name="f173" fmla="val 573"/>
                <a:gd name="f174" fmla="val 288"/>
                <a:gd name="f175" fmla="val 628"/>
                <a:gd name="f176" fmla="val 277"/>
                <a:gd name="f177" fmla="val 267"/>
                <a:gd name="f178" fmla="val 724"/>
                <a:gd name="f179" fmla="val 247"/>
                <a:gd name="f180" fmla="val 741"/>
                <a:gd name="f181" fmla="val 740"/>
                <a:gd name="f182" fmla="val 218"/>
                <a:gd name="f183" fmla="val 722"/>
                <a:gd name="f184" fmla="val 212"/>
                <a:gd name="f185" fmla="val 209"/>
                <a:gd name="f186" fmla="val 647"/>
                <a:gd name="f187" fmla="val 607"/>
                <a:gd name="f188" fmla="val 214"/>
                <a:gd name="f189" fmla="val 568"/>
                <a:gd name="f190" fmla="val 526"/>
                <a:gd name="f191" fmla="val 167"/>
                <a:gd name="f192" fmla="val 172"/>
                <a:gd name="f193" fmla="val 489"/>
                <a:gd name="f194" fmla="val 176"/>
                <a:gd name="f195" fmla="val 186"/>
                <a:gd name="f196" fmla="val 592"/>
                <a:gd name="f197" fmla="val 133"/>
                <a:gd name="f198" fmla="val 635"/>
                <a:gd name="f199" fmla="val 102"/>
                <a:gd name="f200" fmla="val 680"/>
                <a:gd name="f201" fmla="val 69"/>
                <a:gd name="f202" fmla="val 723"/>
                <a:gd name="f203" fmla="val 51"/>
                <a:gd name="f204" fmla="val 746"/>
                <a:gd name="f205" fmla="val 33"/>
                <a:gd name="f206" fmla="val 18"/>
                <a:gd name="f207" fmla="val 742"/>
                <a:gd name="f208" fmla="val 2"/>
                <a:gd name="f209" fmla="val 732"/>
                <a:gd name="f210" fmla="val 713"/>
                <a:gd name="f211" fmla="val 13"/>
                <a:gd name="f212" fmla="val 55"/>
                <a:gd name="f213" fmla="val 76"/>
                <a:gd name="f214" fmla="val 570"/>
                <a:gd name="f215" fmla="val 87"/>
                <a:gd name="f216" fmla="val 88"/>
                <a:gd name="f217" fmla="val 83"/>
                <a:gd name="f218" fmla="val 515"/>
                <a:gd name="f219" fmla="val 63"/>
                <a:gd name="f220" fmla="val 443"/>
                <a:gd name="f221" fmla="val 44"/>
                <a:gd name="f222" fmla="val 28"/>
                <a:gd name="f223" fmla="val 17"/>
                <a:gd name="f224" fmla="val 252"/>
                <a:gd name="f225" fmla="val 15"/>
                <a:gd name="f226" fmla="val 205"/>
                <a:gd name="f227" fmla="val 25"/>
                <a:gd name="f228" fmla="val 158"/>
                <a:gd name="f229" fmla="val 41"/>
                <a:gd name="f230" fmla="val 86"/>
                <a:gd name="f231" fmla="val 84"/>
                <a:gd name="f232" fmla="val 57"/>
                <a:gd name="f233" fmla="val 203"/>
                <a:gd name="f234" fmla="val 77"/>
                <a:gd name="f235" fmla="val 249"/>
                <a:gd name="f236" fmla="val 296"/>
                <a:gd name="f237" fmla="val 90"/>
                <a:gd name="f238" fmla="val 329"/>
                <a:gd name="f239" fmla="val 93"/>
                <a:gd name="f240" fmla="val 89"/>
                <a:gd name="f241" fmla="val 394"/>
                <a:gd name="f242" fmla="val 414"/>
                <a:gd name="f243" fmla="val 434"/>
                <a:gd name="f244" fmla="val 85"/>
                <a:gd name="f245" fmla="val 456"/>
                <a:gd name="f246" fmla="val 67"/>
                <a:gd name="f247" fmla="val 35"/>
                <a:gd name="f248" fmla="val 30"/>
                <a:gd name="f249" fmla="val 455"/>
                <a:gd name="f250" fmla="val 24"/>
                <a:gd name="f251" fmla="val 458"/>
                <a:gd name="f252" fmla="val 20"/>
                <a:gd name="f253" fmla="val 463"/>
                <a:gd name="f254" fmla="val 12"/>
                <a:gd name="f255" fmla="val 469"/>
                <a:gd name="f256" fmla="val 6"/>
                <a:gd name="f257" fmla="val 475"/>
                <a:gd name="f258" fmla="val 480"/>
                <a:gd name="f259" fmla="val 5"/>
                <a:gd name="f260" fmla="val 11"/>
                <a:gd name="f261" fmla="val 491"/>
                <a:gd name="f262" fmla="val 43"/>
                <a:gd name="f263" fmla="val 508"/>
                <a:gd name="f264" fmla="val 99"/>
                <a:gd name="f265" fmla="val 511"/>
                <a:gd name="f266" fmla="val 68"/>
                <a:gd name="f267" fmla="val 517"/>
                <a:gd name="f268" fmla="val 60"/>
                <a:gd name="f269" fmla="val 52"/>
                <a:gd name="f270" fmla="val 45"/>
                <a:gd name="f271" fmla="val 40"/>
                <a:gd name="f272" fmla="val 32"/>
                <a:gd name="f273" fmla="val 540"/>
                <a:gd name="f274" fmla="val 545"/>
                <a:gd name="f275" fmla="val 34"/>
                <a:gd name="f276" fmla="val 554"/>
                <a:gd name="f277" fmla="val 49"/>
                <a:gd name="f278" fmla="val 65"/>
                <a:gd name="f279" fmla="val 82"/>
                <a:gd name="f280" fmla="val 555"/>
                <a:gd name="f281" fmla="val 98"/>
                <a:gd name="f282" fmla="val 551"/>
                <a:gd name="f283" fmla="val 120"/>
                <a:gd name="f284" fmla="val 135"/>
                <a:gd name="f285" fmla="val 575"/>
                <a:gd name="f286" fmla="val 148"/>
                <a:gd name="f287" fmla="val 602"/>
                <a:gd name="f288" fmla="val 164"/>
                <a:gd name="f289" fmla="val 626"/>
                <a:gd name="f290" fmla="val 185"/>
                <a:gd name="f291" fmla="val 652"/>
                <a:gd name="f292" fmla="val 202"/>
                <a:gd name="f293" fmla="val 668"/>
                <a:gd name="f294" fmla="val 670"/>
                <a:gd name="f295" fmla="val 226"/>
                <a:gd name="f296" fmla="val 661"/>
                <a:gd name="f297" fmla="val 640"/>
                <a:gd name="f298" fmla="val 275"/>
                <a:gd name="f299" fmla="val 618"/>
                <a:gd name="f300" fmla="val 309"/>
                <a:gd name="f301" fmla="val 596"/>
                <a:gd name="f302" fmla="val 342"/>
                <a:gd name="f303" fmla="val 587"/>
                <a:gd name="f304" fmla="val 355"/>
                <a:gd name="f305" fmla="val 597"/>
                <a:gd name="f306" fmla="val 629"/>
                <a:gd name="f307" fmla="val 418"/>
                <a:gd name="f308" fmla="val 459"/>
                <a:gd name="f309" fmla="+- 0 0 -90"/>
                <a:gd name="f310" fmla="*/ f3 1 694"/>
                <a:gd name="f311" fmla="*/ f4 1 751"/>
                <a:gd name="f312" fmla="val f5"/>
                <a:gd name="f313" fmla="val f6"/>
                <a:gd name="f314" fmla="val f7"/>
                <a:gd name="f315" fmla="*/ f309 f0 1"/>
                <a:gd name="f316" fmla="+- f314 0 f312"/>
                <a:gd name="f317" fmla="+- f313 0 f312"/>
                <a:gd name="f318" fmla="*/ f315 1 f2"/>
                <a:gd name="f319" fmla="*/ f317 1 694"/>
                <a:gd name="f320" fmla="*/ f316 1 751"/>
                <a:gd name="f321" fmla="*/ 512 f317 1"/>
                <a:gd name="f322" fmla="*/ 556 f316 1"/>
                <a:gd name="f323" fmla="*/ 558 f317 1"/>
                <a:gd name="f324" fmla="*/ 684 f316 1"/>
                <a:gd name="f325" fmla="*/ 514 f317 1"/>
                <a:gd name="f326" fmla="*/ 705 f316 1"/>
                <a:gd name="f327" fmla="*/ 448 f317 1"/>
                <a:gd name="f328" fmla="*/ 576 f316 1"/>
                <a:gd name="f329" fmla="*/ 423 f317 1"/>
                <a:gd name="f330" fmla="*/ 552 f316 1"/>
                <a:gd name="f331" fmla="*/ 365 f317 1"/>
                <a:gd name="f332" fmla="*/ 698 f316 1"/>
                <a:gd name="f333" fmla="*/ 319 f317 1"/>
                <a:gd name="f334" fmla="*/ 683 f316 1"/>
                <a:gd name="f335" fmla="*/ 535 f317 1"/>
                <a:gd name="f336" fmla="*/ 211 f316 1"/>
                <a:gd name="f337" fmla="*/ 439 f317 1"/>
                <a:gd name="f338" fmla="*/ 145 f316 1"/>
                <a:gd name="f339" fmla="*/ 245 f317 1"/>
                <a:gd name="f340" fmla="*/ 154 f316 1"/>
                <a:gd name="f341" fmla="*/ 233 f317 1"/>
                <a:gd name="f342" fmla="*/ 228 f316 1"/>
                <a:gd name="f343" fmla="*/ 271 f317 1"/>
                <a:gd name="f344" fmla="*/ 182 f316 1"/>
                <a:gd name="f345" fmla="*/ 308 f317 1"/>
                <a:gd name="f346" fmla="*/ 206 f316 1"/>
                <a:gd name="f347" fmla="*/ 221 f317 1"/>
                <a:gd name="f348" fmla="*/ 311 f316 1"/>
                <a:gd name="f349" fmla="*/ 238 f317 1"/>
                <a:gd name="f350" fmla="*/ 407 f316 1"/>
                <a:gd name="f351" fmla="*/ 518 f316 1"/>
                <a:gd name="f352" fmla="*/ 258 f317 1"/>
                <a:gd name="f353" fmla="*/ 724 f316 1"/>
                <a:gd name="f354" fmla="*/ 209 f317 1"/>
                <a:gd name="f355" fmla="*/ 686 f316 1"/>
                <a:gd name="f356" fmla="*/ 167 f317 1"/>
                <a:gd name="f357" fmla="*/ 472 f316 1"/>
                <a:gd name="f358" fmla="*/ 592 f316 1"/>
                <a:gd name="f359" fmla="*/ 18 f317 1"/>
                <a:gd name="f360" fmla="*/ 742 f316 1"/>
                <a:gd name="f361" fmla="*/ 76 f317 1"/>
                <a:gd name="f362" fmla="*/ 570 f316 1"/>
                <a:gd name="f363" fmla="*/ 28 f317 1"/>
                <a:gd name="f364" fmla="*/ 299 f316 1"/>
                <a:gd name="f365" fmla="*/ 156 f317 1"/>
                <a:gd name="f366" fmla="*/ 69 f316 1"/>
                <a:gd name="f367" fmla="*/ 394 f317 1"/>
                <a:gd name="f368" fmla="*/ 87 f316 1"/>
                <a:gd name="f369" fmla="*/ 456 f317 1"/>
                <a:gd name="f370" fmla="*/ 35 f316 1"/>
                <a:gd name="f371" fmla="*/ 475 f317 1"/>
                <a:gd name="f372" fmla="*/ 0 f316 1"/>
                <a:gd name="f373" fmla="*/ 508 f317 1"/>
                <a:gd name="f374" fmla="*/ 99 f316 1"/>
                <a:gd name="f375" fmla="*/ 522 f317 1"/>
                <a:gd name="f376" fmla="*/ 45 f316 1"/>
                <a:gd name="f377" fmla="*/ 554 f317 1"/>
                <a:gd name="f378" fmla="*/ 49 f316 1"/>
                <a:gd name="f379" fmla="*/ 575 f317 1"/>
                <a:gd name="f380" fmla="*/ 148 f316 1"/>
                <a:gd name="f381" fmla="*/ 661 f317 1"/>
                <a:gd name="f382" fmla="*/ 241 f316 1"/>
                <a:gd name="f383" fmla="*/ 597 f317 1"/>
                <a:gd name="f384" fmla="*/ 377 f316 1"/>
                <a:gd name="f385" fmla="+- f318 0 f1"/>
                <a:gd name="f386" fmla="*/ f321 1 694"/>
                <a:gd name="f387" fmla="*/ f322 1 751"/>
                <a:gd name="f388" fmla="*/ f323 1 694"/>
                <a:gd name="f389" fmla="*/ f324 1 751"/>
                <a:gd name="f390" fmla="*/ f325 1 694"/>
                <a:gd name="f391" fmla="*/ f326 1 751"/>
                <a:gd name="f392" fmla="*/ f327 1 694"/>
                <a:gd name="f393" fmla="*/ f328 1 751"/>
                <a:gd name="f394" fmla="*/ f329 1 694"/>
                <a:gd name="f395" fmla="*/ f330 1 751"/>
                <a:gd name="f396" fmla="*/ f331 1 694"/>
                <a:gd name="f397" fmla="*/ f332 1 751"/>
                <a:gd name="f398" fmla="*/ f333 1 694"/>
                <a:gd name="f399" fmla="*/ f334 1 751"/>
                <a:gd name="f400" fmla="*/ f335 1 694"/>
                <a:gd name="f401" fmla="*/ f336 1 751"/>
                <a:gd name="f402" fmla="*/ f337 1 694"/>
                <a:gd name="f403" fmla="*/ f338 1 751"/>
                <a:gd name="f404" fmla="*/ f339 1 694"/>
                <a:gd name="f405" fmla="*/ f340 1 751"/>
                <a:gd name="f406" fmla="*/ f341 1 694"/>
                <a:gd name="f407" fmla="*/ f342 1 751"/>
                <a:gd name="f408" fmla="*/ f343 1 694"/>
                <a:gd name="f409" fmla="*/ f344 1 751"/>
                <a:gd name="f410" fmla="*/ f345 1 694"/>
                <a:gd name="f411" fmla="*/ f346 1 751"/>
                <a:gd name="f412" fmla="*/ f347 1 694"/>
                <a:gd name="f413" fmla="*/ f348 1 751"/>
                <a:gd name="f414" fmla="*/ f349 1 694"/>
                <a:gd name="f415" fmla="*/ f350 1 751"/>
                <a:gd name="f416" fmla="*/ f351 1 751"/>
                <a:gd name="f417" fmla="*/ f352 1 694"/>
                <a:gd name="f418" fmla="*/ f353 1 751"/>
                <a:gd name="f419" fmla="*/ f354 1 694"/>
                <a:gd name="f420" fmla="*/ f355 1 751"/>
                <a:gd name="f421" fmla="*/ f356 1 694"/>
                <a:gd name="f422" fmla="*/ f357 1 751"/>
                <a:gd name="f423" fmla="*/ f358 1 751"/>
                <a:gd name="f424" fmla="*/ f359 1 694"/>
                <a:gd name="f425" fmla="*/ f360 1 751"/>
                <a:gd name="f426" fmla="*/ f361 1 694"/>
                <a:gd name="f427" fmla="*/ f362 1 751"/>
                <a:gd name="f428" fmla="*/ f363 1 694"/>
                <a:gd name="f429" fmla="*/ f364 1 751"/>
                <a:gd name="f430" fmla="*/ f365 1 694"/>
                <a:gd name="f431" fmla="*/ f366 1 751"/>
                <a:gd name="f432" fmla="*/ f367 1 694"/>
                <a:gd name="f433" fmla="*/ f368 1 751"/>
                <a:gd name="f434" fmla="*/ f369 1 694"/>
                <a:gd name="f435" fmla="*/ f370 1 751"/>
                <a:gd name="f436" fmla="*/ f371 1 694"/>
                <a:gd name="f437" fmla="*/ f372 1 751"/>
                <a:gd name="f438" fmla="*/ f373 1 694"/>
                <a:gd name="f439" fmla="*/ f374 1 751"/>
                <a:gd name="f440" fmla="*/ f375 1 694"/>
                <a:gd name="f441" fmla="*/ f376 1 751"/>
                <a:gd name="f442" fmla="*/ f377 1 694"/>
                <a:gd name="f443" fmla="*/ f378 1 751"/>
                <a:gd name="f444" fmla="*/ f379 1 694"/>
                <a:gd name="f445" fmla="*/ f380 1 751"/>
                <a:gd name="f446" fmla="*/ f381 1 694"/>
                <a:gd name="f447" fmla="*/ f382 1 751"/>
                <a:gd name="f448" fmla="*/ f383 1 694"/>
                <a:gd name="f449" fmla="*/ f384 1 751"/>
                <a:gd name="f450" fmla="*/ 0 1 f319"/>
                <a:gd name="f451" fmla="*/ f313 1 f319"/>
                <a:gd name="f452" fmla="*/ 0 1 f320"/>
                <a:gd name="f453" fmla="*/ f314 1 f320"/>
                <a:gd name="f454" fmla="*/ f386 1 f319"/>
                <a:gd name="f455" fmla="*/ f387 1 f320"/>
                <a:gd name="f456" fmla="*/ f388 1 f319"/>
                <a:gd name="f457" fmla="*/ f389 1 f320"/>
                <a:gd name="f458" fmla="*/ f390 1 f319"/>
                <a:gd name="f459" fmla="*/ f391 1 f320"/>
                <a:gd name="f460" fmla="*/ f392 1 f319"/>
                <a:gd name="f461" fmla="*/ f393 1 f320"/>
                <a:gd name="f462" fmla="*/ f394 1 f319"/>
                <a:gd name="f463" fmla="*/ f395 1 f320"/>
                <a:gd name="f464" fmla="*/ f396 1 f319"/>
                <a:gd name="f465" fmla="*/ f397 1 f320"/>
                <a:gd name="f466" fmla="*/ f398 1 f319"/>
                <a:gd name="f467" fmla="*/ f399 1 f320"/>
                <a:gd name="f468" fmla="*/ f400 1 f319"/>
                <a:gd name="f469" fmla="*/ f401 1 f320"/>
                <a:gd name="f470" fmla="*/ f402 1 f319"/>
                <a:gd name="f471" fmla="*/ f403 1 f320"/>
                <a:gd name="f472" fmla="*/ f404 1 f319"/>
                <a:gd name="f473" fmla="*/ f405 1 f320"/>
                <a:gd name="f474" fmla="*/ f406 1 f319"/>
                <a:gd name="f475" fmla="*/ f407 1 f320"/>
                <a:gd name="f476" fmla="*/ f408 1 f319"/>
                <a:gd name="f477" fmla="*/ f409 1 f320"/>
                <a:gd name="f478" fmla="*/ f410 1 f319"/>
                <a:gd name="f479" fmla="*/ f411 1 f320"/>
                <a:gd name="f480" fmla="*/ f412 1 f319"/>
                <a:gd name="f481" fmla="*/ f413 1 f320"/>
                <a:gd name="f482" fmla="*/ f414 1 f319"/>
                <a:gd name="f483" fmla="*/ f415 1 f320"/>
                <a:gd name="f484" fmla="*/ f416 1 f320"/>
                <a:gd name="f485" fmla="*/ f417 1 f319"/>
                <a:gd name="f486" fmla="*/ f418 1 f320"/>
                <a:gd name="f487" fmla="*/ f419 1 f319"/>
                <a:gd name="f488" fmla="*/ f420 1 f320"/>
                <a:gd name="f489" fmla="*/ f421 1 f319"/>
                <a:gd name="f490" fmla="*/ f422 1 f320"/>
                <a:gd name="f491" fmla="*/ f423 1 f320"/>
                <a:gd name="f492" fmla="*/ f424 1 f319"/>
                <a:gd name="f493" fmla="*/ f425 1 f320"/>
                <a:gd name="f494" fmla="*/ f426 1 f319"/>
                <a:gd name="f495" fmla="*/ f427 1 f320"/>
                <a:gd name="f496" fmla="*/ f428 1 f319"/>
                <a:gd name="f497" fmla="*/ f429 1 f320"/>
                <a:gd name="f498" fmla="*/ f430 1 f319"/>
                <a:gd name="f499" fmla="*/ f431 1 f320"/>
                <a:gd name="f500" fmla="*/ f432 1 f319"/>
                <a:gd name="f501" fmla="*/ f433 1 f320"/>
                <a:gd name="f502" fmla="*/ f434 1 f319"/>
                <a:gd name="f503" fmla="*/ f435 1 f320"/>
                <a:gd name="f504" fmla="*/ f436 1 f319"/>
                <a:gd name="f505" fmla="*/ f437 1 f320"/>
                <a:gd name="f506" fmla="*/ f438 1 f319"/>
                <a:gd name="f507" fmla="*/ f439 1 f320"/>
                <a:gd name="f508" fmla="*/ f440 1 f319"/>
                <a:gd name="f509" fmla="*/ f441 1 f320"/>
                <a:gd name="f510" fmla="*/ f442 1 f319"/>
                <a:gd name="f511" fmla="*/ f443 1 f320"/>
                <a:gd name="f512" fmla="*/ f444 1 f319"/>
                <a:gd name="f513" fmla="*/ f445 1 f320"/>
                <a:gd name="f514" fmla="*/ f446 1 f319"/>
                <a:gd name="f515" fmla="*/ f447 1 f320"/>
                <a:gd name="f516" fmla="*/ f448 1 f319"/>
                <a:gd name="f517" fmla="*/ f449 1 f320"/>
                <a:gd name="f518" fmla="*/ f450 f310 1"/>
                <a:gd name="f519" fmla="*/ f451 f310 1"/>
                <a:gd name="f520" fmla="*/ f453 f311 1"/>
                <a:gd name="f521" fmla="*/ f452 f311 1"/>
                <a:gd name="f522" fmla="*/ f454 f310 1"/>
                <a:gd name="f523" fmla="*/ f455 f311 1"/>
                <a:gd name="f524" fmla="*/ f456 f310 1"/>
                <a:gd name="f525" fmla="*/ f457 f311 1"/>
                <a:gd name="f526" fmla="*/ f458 f310 1"/>
                <a:gd name="f527" fmla="*/ f459 f311 1"/>
                <a:gd name="f528" fmla="*/ f460 f310 1"/>
                <a:gd name="f529" fmla="*/ f461 f311 1"/>
                <a:gd name="f530" fmla="*/ f462 f310 1"/>
                <a:gd name="f531" fmla="*/ f463 f311 1"/>
                <a:gd name="f532" fmla="*/ f464 f310 1"/>
                <a:gd name="f533" fmla="*/ f465 f311 1"/>
                <a:gd name="f534" fmla="*/ f466 f310 1"/>
                <a:gd name="f535" fmla="*/ f467 f311 1"/>
                <a:gd name="f536" fmla="*/ f468 f310 1"/>
                <a:gd name="f537" fmla="*/ f469 f311 1"/>
                <a:gd name="f538" fmla="*/ f470 f310 1"/>
                <a:gd name="f539" fmla="*/ f471 f311 1"/>
                <a:gd name="f540" fmla="*/ f472 f310 1"/>
                <a:gd name="f541" fmla="*/ f473 f311 1"/>
                <a:gd name="f542" fmla="*/ f474 f310 1"/>
                <a:gd name="f543" fmla="*/ f475 f311 1"/>
                <a:gd name="f544" fmla="*/ f476 f310 1"/>
                <a:gd name="f545" fmla="*/ f477 f311 1"/>
                <a:gd name="f546" fmla="*/ f478 f310 1"/>
                <a:gd name="f547" fmla="*/ f479 f311 1"/>
                <a:gd name="f548" fmla="*/ f480 f310 1"/>
                <a:gd name="f549" fmla="*/ f481 f311 1"/>
                <a:gd name="f550" fmla="*/ f482 f310 1"/>
                <a:gd name="f551" fmla="*/ f483 f311 1"/>
                <a:gd name="f552" fmla="*/ f484 f311 1"/>
                <a:gd name="f553" fmla="*/ f485 f310 1"/>
                <a:gd name="f554" fmla="*/ f486 f311 1"/>
                <a:gd name="f555" fmla="*/ f487 f310 1"/>
                <a:gd name="f556" fmla="*/ f488 f311 1"/>
                <a:gd name="f557" fmla="*/ f489 f310 1"/>
                <a:gd name="f558" fmla="*/ f490 f311 1"/>
                <a:gd name="f559" fmla="*/ f491 f311 1"/>
                <a:gd name="f560" fmla="*/ f492 f310 1"/>
                <a:gd name="f561" fmla="*/ f493 f311 1"/>
                <a:gd name="f562" fmla="*/ f494 f310 1"/>
                <a:gd name="f563" fmla="*/ f495 f311 1"/>
                <a:gd name="f564" fmla="*/ f496 f310 1"/>
                <a:gd name="f565" fmla="*/ f497 f311 1"/>
                <a:gd name="f566" fmla="*/ f498 f310 1"/>
                <a:gd name="f567" fmla="*/ f499 f311 1"/>
                <a:gd name="f568" fmla="*/ f500 f310 1"/>
                <a:gd name="f569" fmla="*/ f501 f311 1"/>
                <a:gd name="f570" fmla="*/ f502 f310 1"/>
                <a:gd name="f571" fmla="*/ f503 f311 1"/>
                <a:gd name="f572" fmla="*/ f504 f310 1"/>
                <a:gd name="f573" fmla="*/ f505 f311 1"/>
                <a:gd name="f574" fmla="*/ f506 f310 1"/>
                <a:gd name="f575" fmla="*/ f507 f311 1"/>
                <a:gd name="f576" fmla="*/ f508 f310 1"/>
                <a:gd name="f577" fmla="*/ f509 f311 1"/>
                <a:gd name="f578" fmla="*/ f510 f310 1"/>
                <a:gd name="f579" fmla="*/ f511 f311 1"/>
                <a:gd name="f580" fmla="*/ f512 f310 1"/>
                <a:gd name="f581" fmla="*/ f513 f311 1"/>
                <a:gd name="f582" fmla="*/ f514 f310 1"/>
                <a:gd name="f583" fmla="*/ f515 f311 1"/>
                <a:gd name="f584" fmla="*/ f516 f310 1"/>
                <a:gd name="f585" fmla="*/ f517 f311 1"/>
              </a:gdLst>
              <a:ahLst/>
              <a:cxnLst>
                <a:cxn ang="3cd4">
                  <a:pos x="hc" y="t"/>
                </a:cxn>
                <a:cxn ang="0">
                  <a:pos x="r" y="vc"/>
                </a:cxn>
                <a:cxn ang="cd4">
                  <a:pos x="hc" y="b"/>
                </a:cxn>
                <a:cxn ang="cd2">
                  <a:pos x="l" y="vc"/>
                </a:cxn>
                <a:cxn ang="f385">
                  <a:pos x="f522" y="f523"/>
                </a:cxn>
                <a:cxn ang="f385">
                  <a:pos x="f524" y="f525"/>
                </a:cxn>
                <a:cxn ang="f385">
                  <a:pos x="f526" y="f527"/>
                </a:cxn>
                <a:cxn ang="f385">
                  <a:pos x="f528" y="f529"/>
                </a:cxn>
                <a:cxn ang="f385">
                  <a:pos x="f530" y="f531"/>
                </a:cxn>
                <a:cxn ang="f385">
                  <a:pos x="f532" y="f533"/>
                </a:cxn>
                <a:cxn ang="f385">
                  <a:pos x="f534" y="f535"/>
                </a:cxn>
                <a:cxn ang="f385">
                  <a:pos x="f536" y="f537"/>
                </a:cxn>
                <a:cxn ang="f385">
                  <a:pos x="f538" y="f539"/>
                </a:cxn>
                <a:cxn ang="f385">
                  <a:pos x="f540" y="f541"/>
                </a:cxn>
                <a:cxn ang="f385">
                  <a:pos x="f542" y="f543"/>
                </a:cxn>
                <a:cxn ang="f385">
                  <a:pos x="f544" y="f545"/>
                </a:cxn>
                <a:cxn ang="f385">
                  <a:pos x="f546" y="f547"/>
                </a:cxn>
                <a:cxn ang="f385">
                  <a:pos x="f548" y="f549"/>
                </a:cxn>
                <a:cxn ang="f385">
                  <a:pos x="f550" y="f551"/>
                </a:cxn>
                <a:cxn ang="f385">
                  <a:pos x="f546" y="f552"/>
                </a:cxn>
                <a:cxn ang="f385">
                  <a:pos x="f553" y="f554"/>
                </a:cxn>
                <a:cxn ang="f385">
                  <a:pos x="f555" y="f556"/>
                </a:cxn>
                <a:cxn ang="f385">
                  <a:pos x="f557" y="f558"/>
                </a:cxn>
                <a:cxn ang="f385">
                  <a:pos x="f557" y="f559"/>
                </a:cxn>
                <a:cxn ang="f385">
                  <a:pos x="f560" y="f561"/>
                </a:cxn>
                <a:cxn ang="f385">
                  <a:pos x="f562" y="f563"/>
                </a:cxn>
                <a:cxn ang="f385">
                  <a:pos x="f564" y="f565"/>
                </a:cxn>
                <a:cxn ang="f385">
                  <a:pos x="f566" y="f567"/>
                </a:cxn>
                <a:cxn ang="f385">
                  <a:pos x="f568" y="f569"/>
                </a:cxn>
                <a:cxn ang="f385">
                  <a:pos x="f570" y="f571"/>
                </a:cxn>
                <a:cxn ang="f385">
                  <a:pos x="f572" y="f573"/>
                </a:cxn>
                <a:cxn ang="f385">
                  <a:pos x="f574" y="f575"/>
                </a:cxn>
                <a:cxn ang="f385">
                  <a:pos x="f576" y="f577"/>
                </a:cxn>
                <a:cxn ang="f385">
                  <a:pos x="f578" y="f579"/>
                </a:cxn>
                <a:cxn ang="f385">
                  <a:pos x="f580" y="f581"/>
                </a:cxn>
                <a:cxn ang="f385">
                  <a:pos x="f582" y="f583"/>
                </a:cxn>
                <a:cxn ang="f385">
                  <a:pos x="f584" y="f585"/>
                </a:cxn>
              </a:cxnLst>
              <a:rect l="f518" t="f521" r="f519" b="f520"/>
              <a:pathLst>
                <a:path w="694" h="751">
                  <a:moveTo>
                    <a:pt x="f6" y="f8"/>
                  </a:moveTo>
                  <a:cubicBezTo>
                    <a:pt x="f9" y="f10"/>
                    <a:pt x="f11" y="f12"/>
                    <a:pt x="f13" y="f14"/>
                  </a:cubicBezTo>
                  <a:cubicBezTo>
                    <a:pt x="f15" y="f16"/>
                    <a:pt x="f17" y="f18"/>
                    <a:pt x="f19" y="f20"/>
                  </a:cubicBezTo>
                  <a:cubicBezTo>
                    <a:pt x="f21" y="f22"/>
                    <a:pt x="f23" y="f24"/>
                    <a:pt x="f25" y="f26"/>
                  </a:cubicBezTo>
                  <a:cubicBezTo>
                    <a:pt x="f27" y="f28"/>
                    <a:pt x="f29" y="f30"/>
                    <a:pt x="f10" y="f31"/>
                  </a:cubicBezTo>
                  <a:cubicBezTo>
                    <a:pt x="f32" y="f33"/>
                    <a:pt x="f34" y="f35"/>
                    <a:pt x="f36" y="f37"/>
                  </a:cubicBezTo>
                  <a:cubicBezTo>
                    <a:pt x="f38" y="f39"/>
                    <a:pt x="f40" y="f26"/>
                    <a:pt x="f41" y="f42"/>
                  </a:cubicBezTo>
                  <a:cubicBezTo>
                    <a:pt x="f43" y="f9"/>
                    <a:pt x="f44" y="f45"/>
                    <a:pt x="f46" y="f47"/>
                  </a:cubicBezTo>
                  <a:cubicBezTo>
                    <a:pt x="f48" y="f49"/>
                    <a:pt x="f50" y="f14"/>
                    <a:pt x="f48" y="f51"/>
                  </a:cubicBezTo>
                  <a:cubicBezTo>
                    <a:pt x="f52" y="f53"/>
                    <a:pt x="f54" y="f55"/>
                    <a:pt x="f56" y="f12"/>
                  </a:cubicBezTo>
                  <a:cubicBezTo>
                    <a:pt x="f57" y="f58"/>
                    <a:pt x="f59" y="f60"/>
                    <a:pt x="f61" y="f62"/>
                  </a:cubicBezTo>
                  <a:cubicBezTo>
                    <a:pt x="f63" y="f42"/>
                    <a:pt x="f64" y="f65"/>
                    <a:pt x="f66" y="f28"/>
                  </a:cubicBezTo>
                  <a:cubicBezTo>
                    <a:pt x="f67" y="f68"/>
                    <a:pt x="f69" y="f70"/>
                    <a:pt x="f71" y="f72"/>
                  </a:cubicBezTo>
                  <a:cubicBezTo>
                    <a:pt x="f73" y="f74"/>
                    <a:pt x="f75" y="f76"/>
                    <a:pt x="f77" y="f78"/>
                  </a:cubicBezTo>
                  <a:cubicBezTo>
                    <a:pt x="f79" y="f80"/>
                    <a:pt x="f81" y="f82"/>
                    <a:pt x="f83" y="f84"/>
                  </a:cubicBezTo>
                  <a:cubicBezTo>
                    <a:pt x="f85" y="f79"/>
                    <a:pt x="f86" y="f87"/>
                    <a:pt x="f88" y="f89"/>
                  </a:cubicBezTo>
                  <a:cubicBezTo>
                    <a:pt x="f90" y="f91"/>
                    <a:pt x="f41" y="f92"/>
                    <a:pt x="f93" y="f94"/>
                  </a:cubicBezTo>
                  <a:cubicBezTo>
                    <a:pt x="f95" y="f96"/>
                    <a:pt x="f97" y="f98"/>
                    <a:pt x="f99" y="f96"/>
                  </a:cubicBezTo>
                  <a:cubicBezTo>
                    <a:pt x="f100" y="f101"/>
                    <a:pt x="f102" y="f103"/>
                    <a:pt x="f104" y="f105"/>
                  </a:cubicBezTo>
                  <a:cubicBezTo>
                    <a:pt x="f106" y="f107"/>
                    <a:pt x="f108" y="f109"/>
                    <a:pt x="f110" y="f111"/>
                  </a:cubicBezTo>
                  <a:cubicBezTo>
                    <a:pt x="f112" y="f111"/>
                    <a:pt x="f113" y="f114"/>
                    <a:pt x="f115" y="f116"/>
                  </a:cubicBezTo>
                  <a:cubicBezTo>
                    <a:pt x="f117" y="f118"/>
                    <a:pt x="f119" y="f120"/>
                    <a:pt x="f121" y="f122"/>
                  </a:cubicBezTo>
                  <a:cubicBezTo>
                    <a:pt x="f123" y="f124"/>
                    <a:pt x="f125" y="f126"/>
                    <a:pt x="f127" y="f128"/>
                  </a:cubicBezTo>
                  <a:cubicBezTo>
                    <a:pt x="f129" y="f130"/>
                    <a:pt x="f131" y="f132"/>
                    <a:pt x="f133" y="f134"/>
                  </a:cubicBezTo>
                  <a:cubicBezTo>
                    <a:pt x="f135" y="f118"/>
                    <a:pt x="f136" y="f137"/>
                    <a:pt x="f138" y="f139"/>
                  </a:cubicBezTo>
                  <a:cubicBezTo>
                    <a:pt x="f140" y="f141"/>
                    <a:pt x="f142" y="f143"/>
                    <a:pt x="f144" y="f128"/>
                  </a:cubicBezTo>
                  <a:cubicBezTo>
                    <a:pt x="f145" y="f146"/>
                    <a:pt x="f147" y="f148"/>
                    <a:pt x="f149" y="f150"/>
                  </a:cubicBezTo>
                  <a:cubicBezTo>
                    <a:pt x="f151" y="f152"/>
                    <a:pt x="f153" y="f154"/>
                    <a:pt x="f155" y="f142"/>
                  </a:cubicBezTo>
                  <a:cubicBezTo>
                    <a:pt x="f126" y="f156"/>
                    <a:pt x="f157" y="f138"/>
                    <a:pt x="f158" y="f159"/>
                  </a:cubicBezTo>
                  <a:cubicBezTo>
                    <a:pt x="f160" y="f161"/>
                    <a:pt x="f89" y="f162"/>
                    <a:pt x="f153" y="f100"/>
                  </a:cubicBezTo>
                  <a:cubicBezTo>
                    <a:pt x="f163" y="f164"/>
                    <a:pt x="f165" y="f166"/>
                    <a:pt x="f145" y="f167"/>
                  </a:cubicBezTo>
                  <a:cubicBezTo>
                    <a:pt x="f168" y="f169"/>
                    <a:pt x="f142" y="f170"/>
                    <a:pt x="f144" y="f171"/>
                  </a:cubicBezTo>
                  <a:cubicBezTo>
                    <a:pt x="f172" y="f173"/>
                    <a:pt x="f174" y="f175"/>
                    <a:pt x="f176" y="f78"/>
                  </a:cubicBezTo>
                  <a:cubicBezTo>
                    <a:pt x="f87" y="f28"/>
                    <a:pt x="f177" y="f30"/>
                    <a:pt x="f129" y="f178"/>
                  </a:cubicBezTo>
                  <a:cubicBezTo>
                    <a:pt x="f179" y="f180"/>
                    <a:pt x="f122" y="f181"/>
                    <a:pt x="f182" y="f183"/>
                  </a:cubicBezTo>
                  <a:cubicBezTo>
                    <a:pt x="f184" y="f72"/>
                    <a:pt x="f185" y="f28"/>
                    <a:pt x="f185" y="f65"/>
                  </a:cubicBezTo>
                  <a:cubicBezTo>
                    <a:pt x="f119" y="f186"/>
                    <a:pt x="f185" y="f187"/>
                    <a:pt x="f188" y="f189"/>
                  </a:cubicBezTo>
                  <a:cubicBezTo>
                    <a:pt x="f124" y="f190"/>
                    <a:pt x="f160" y="f40"/>
                    <a:pt x="f191" y="f167"/>
                  </a:cubicBezTo>
                  <a:cubicBezTo>
                    <a:pt x="f192" y="f193"/>
                    <a:pt x="f194" y="f170"/>
                    <a:pt x="f2" y="f90"/>
                  </a:cubicBezTo>
                  <a:cubicBezTo>
                    <a:pt x="f91" y="f19"/>
                    <a:pt x="f195" y="f49"/>
                    <a:pt x="f191" y="f196"/>
                  </a:cubicBezTo>
                  <a:cubicBezTo>
                    <a:pt x="f197" y="f198"/>
                    <a:pt x="f199" y="f200"/>
                    <a:pt x="f201" y="f202"/>
                  </a:cubicBezTo>
                  <a:cubicBezTo>
                    <a:pt x="f203" y="f204"/>
                    <a:pt x="f205" y="f7"/>
                    <a:pt x="f206" y="f207"/>
                  </a:cubicBezTo>
                  <a:cubicBezTo>
                    <a:pt x="f208" y="f209"/>
                    <a:pt x="f5" y="f210"/>
                    <a:pt x="f211" y="f65"/>
                  </a:cubicBezTo>
                  <a:cubicBezTo>
                    <a:pt x="f205" y="f186"/>
                    <a:pt x="f212" y="f45"/>
                    <a:pt x="f213" y="f214"/>
                  </a:cubicBezTo>
                  <a:cubicBezTo>
                    <a:pt x="f215" y="f12"/>
                    <a:pt x="f216" y="f88"/>
                    <a:pt x="f217" y="f218"/>
                  </a:cubicBezTo>
                  <a:cubicBezTo>
                    <a:pt x="f219" y="f220"/>
                    <a:pt x="f221" y="f64"/>
                    <a:pt x="f222" y="f138"/>
                  </a:cubicBezTo>
                  <a:cubicBezTo>
                    <a:pt x="f223" y="f224"/>
                    <a:pt x="f225" y="f226"/>
                    <a:pt x="f227" y="f228"/>
                  </a:cubicBezTo>
                  <a:cubicBezTo>
                    <a:pt x="f229" y="f230"/>
                    <a:pt x="f231" y="f232"/>
                    <a:pt x="f109" y="f201"/>
                  </a:cubicBezTo>
                  <a:cubicBezTo>
                    <a:pt x="f233" y="f234"/>
                    <a:pt x="f235" y="f230"/>
                    <a:pt x="f236" y="f237"/>
                  </a:cubicBezTo>
                  <a:cubicBezTo>
                    <a:pt x="f238" y="f239"/>
                    <a:pt x="f81" y="f240"/>
                    <a:pt x="f241" y="f215"/>
                  </a:cubicBezTo>
                  <a:cubicBezTo>
                    <a:pt x="f242" y="f230"/>
                    <a:pt x="f243" y="f244"/>
                    <a:pt x="f245" y="f217"/>
                  </a:cubicBezTo>
                  <a:cubicBezTo>
                    <a:pt x="f245" y="f246"/>
                    <a:pt x="f245" y="f203"/>
                    <a:pt x="f245" y="f247"/>
                  </a:cubicBezTo>
                  <a:cubicBezTo>
                    <a:pt x="f245" y="f248"/>
                    <a:pt x="f249" y="f250"/>
                    <a:pt x="f251" y="f252"/>
                  </a:cubicBezTo>
                  <a:cubicBezTo>
                    <a:pt x="f253" y="f254"/>
                    <a:pt x="f255" y="f256"/>
                    <a:pt x="f257" y="f5"/>
                  </a:cubicBezTo>
                  <a:cubicBezTo>
                    <a:pt x="f258" y="f259"/>
                    <a:pt x="f193" y="f260"/>
                    <a:pt x="f261" y="f223"/>
                  </a:cubicBezTo>
                  <a:cubicBezTo>
                    <a:pt x="f86" y="f262"/>
                    <a:pt x="f8" y="f201"/>
                    <a:pt x="f263" y="f264"/>
                  </a:cubicBezTo>
                  <a:cubicBezTo>
                    <a:pt x="f265" y="f215"/>
                    <a:pt x="f90" y="f234"/>
                    <a:pt x="f218" y="f266"/>
                  </a:cubicBezTo>
                  <a:cubicBezTo>
                    <a:pt x="f267" y="f268"/>
                    <a:pt x="f171" y="f269"/>
                    <a:pt x="f15" y="f270"/>
                  </a:cubicBezTo>
                  <a:cubicBezTo>
                    <a:pt x="f190" y="f271"/>
                    <a:pt x="f32" y="f272"/>
                    <a:pt x="f273" y="f205"/>
                  </a:cubicBezTo>
                  <a:cubicBezTo>
                    <a:pt x="f274" y="f275"/>
                    <a:pt x="f23" y="f262"/>
                    <a:pt x="f276" y="f277"/>
                  </a:cubicBezTo>
                  <a:cubicBezTo>
                    <a:pt x="f14" y="f278"/>
                    <a:pt x="f25" y="f279"/>
                    <a:pt x="f280" y="f281"/>
                  </a:cubicBezTo>
                  <a:cubicBezTo>
                    <a:pt x="f282" y="f283"/>
                    <a:pt x="f280" y="f284"/>
                    <a:pt x="f285" y="f286"/>
                  </a:cubicBezTo>
                  <a:cubicBezTo>
                    <a:pt x="f287" y="f288"/>
                    <a:pt x="f289" y="f290"/>
                    <a:pt x="f291" y="f292"/>
                  </a:cubicBezTo>
                  <a:cubicBezTo>
                    <a:pt x="f293" y="f126"/>
                    <a:pt x="f294" y="f295"/>
                    <a:pt x="f296" y="f112"/>
                  </a:cubicBezTo>
                  <a:cubicBezTo>
                    <a:pt x="f297" y="f298"/>
                    <a:pt x="f299" y="f300"/>
                    <a:pt x="f301" y="f302"/>
                  </a:cubicBezTo>
                  <a:cubicBezTo>
                    <a:pt x="f303" y="f304"/>
                    <a:pt x="f303" y="f66"/>
                    <a:pt x="f305" y="f63"/>
                  </a:cubicBezTo>
                  <a:cubicBezTo>
                    <a:pt x="f306" y="f307"/>
                    <a:pt x="f296" y="f308"/>
                    <a:pt x="f6" y="f8"/>
                  </a:cubicBezTo>
                  <a:close/>
                </a:path>
              </a:pathLst>
            </a:custGeom>
            <a:grpFill/>
            <a:ln cap="flat">
              <a:solidFill>
                <a:schemeClr val="accent2">
                  <a:lumMod val="50000"/>
                </a:schemeClr>
              </a:solid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6F4570"/>
                </a:solidFill>
                <a:uFillTx/>
                <a:latin typeface="Arial"/>
                <a:ea typeface="Arial"/>
                <a:cs typeface="Arial"/>
              </a:endParaRPr>
            </a:p>
          </p:txBody>
        </p:sp>
        <p:sp>
          <p:nvSpPr>
            <p:cNvPr id="10" name="Freeform 7">
              <a:extLst>
                <a:ext uri="{FF2B5EF4-FFF2-40B4-BE49-F238E27FC236}">
                  <a16:creationId xmlns:a16="http://schemas.microsoft.com/office/drawing/2014/main" id="{63176DFE-5F33-436D-AD30-4FDBC5B28259}"/>
                </a:ext>
              </a:extLst>
            </p:cNvPr>
            <p:cNvSpPr/>
            <p:nvPr/>
          </p:nvSpPr>
          <p:spPr>
            <a:xfrm>
              <a:off x="3689347" y="1390646"/>
              <a:ext cx="960440" cy="2257425"/>
            </a:xfrm>
            <a:custGeom>
              <a:avLst/>
              <a:gdLst>
                <a:gd name="f0" fmla="val 10800000"/>
                <a:gd name="f1" fmla="val 5400000"/>
                <a:gd name="f2" fmla="val 180"/>
                <a:gd name="f3" fmla="val w"/>
                <a:gd name="f4" fmla="val h"/>
                <a:gd name="f5" fmla="val 0"/>
                <a:gd name="f6" fmla="val 399"/>
                <a:gd name="f7" fmla="val 937"/>
                <a:gd name="f8" fmla="val 372"/>
                <a:gd name="f9" fmla="val 386"/>
                <a:gd name="f10" fmla="val 4"/>
                <a:gd name="f11" fmla="val 391"/>
                <a:gd name="f12" fmla="val 23"/>
                <a:gd name="f13" fmla="val 282"/>
                <a:gd name="f14" fmla="val 296"/>
                <a:gd name="f15" fmla="val 174"/>
                <a:gd name="f16" fmla="val 569"/>
                <a:gd name="f17" fmla="val 65"/>
                <a:gd name="f18" fmla="val 842"/>
                <a:gd name="f19" fmla="val 53"/>
                <a:gd name="f20" fmla="val 874"/>
                <a:gd name="f21" fmla="val 39"/>
                <a:gd name="f22" fmla="val 905"/>
                <a:gd name="f23" fmla="val 26"/>
                <a:gd name="f24" fmla="val 17"/>
                <a:gd name="f25" fmla="val 935"/>
                <a:gd name="f26" fmla="val 11"/>
                <a:gd name="f27" fmla="val 933"/>
                <a:gd name="f28" fmla="val 929"/>
                <a:gd name="f29" fmla="val 124"/>
                <a:gd name="f30" fmla="val 619"/>
                <a:gd name="f31" fmla="val 248"/>
                <a:gd name="f32" fmla="val 311"/>
                <a:gd name="f33" fmla="+- 0 0 -90"/>
                <a:gd name="f34" fmla="*/ f3 1 399"/>
                <a:gd name="f35" fmla="*/ f4 1 937"/>
                <a:gd name="f36" fmla="val f5"/>
                <a:gd name="f37" fmla="val f6"/>
                <a:gd name="f38" fmla="val f7"/>
                <a:gd name="f39" fmla="*/ f33 f0 1"/>
                <a:gd name="f40" fmla="+- f38 0 f36"/>
                <a:gd name="f41" fmla="+- f37 0 f36"/>
                <a:gd name="f42" fmla="*/ f39 1 f2"/>
                <a:gd name="f43" fmla="*/ f41 1 399"/>
                <a:gd name="f44" fmla="*/ f40 1 937"/>
                <a:gd name="f45" fmla="*/ 372 f41 1"/>
                <a:gd name="f46" fmla="*/ 0 f40 1"/>
                <a:gd name="f47" fmla="*/ 391 f41 1"/>
                <a:gd name="f48" fmla="*/ 23 f40 1"/>
                <a:gd name="f49" fmla="*/ 65 f41 1"/>
                <a:gd name="f50" fmla="*/ 842 f40 1"/>
                <a:gd name="f51" fmla="*/ 26 f41 1"/>
                <a:gd name="f52" fmla="*/ 937 f40 1"/>
                <a:gd name="f53" fmla="*/ 0 f41 1"/>
                <a:gd name="f54" fmla="*/ 929 f40 1"/>
                <a:gd name="f55" fmla="+- f42 0 f1"/>
                <a:gd name="f56" fmla="*/ f45 1 399"/>
                <a:gd name="f57" fmla="*/ f46 1 937"/>
                <a:gd name="f58" fmla="*/ f47 1 399"/>
                <a:gd name="f59" fmla="*/ f48 1 937"/>
                <a:gd name="f60" fmla="*/ f49 1 399"/>
                <a:gd name="f61" fmla="*/ f50 1 937"/>
                <a:gd name="f62" fmla="*/ f51 1 399"/>
                <a:gd name="f63" fmla="*/ f52 1 937"/>
                <a:gd name="f64" fmla="*/ f53 1 399"/>
                <a:gd name="f65" fmla="*/ f54 1 937"/>
                <a:gd name="f66" fmla="*/ 0 1 f43"/>
                <a:gd name="f67" fmla="*/ f37 1 f43"/>
                <a:gd name="f68" fmla="*/ 0 1 f44"/>
                <a:gd name="f69" fmla="*/ f38 1 f44"/>
                <a:gd name="f70" fmla="*/ f56 1 f43"/>
                <a:gd name="f71" fmla="*/ f57 1 f44"/>
                <a:gd name="f72" fmla="*/ f58 1 f43"/>
                <a:gd name="f73" fmla="*/ f59 1 f44"/>
                <a:gd name="f74" fmla="*/ f60 1 f43"/>
                <a:gd name="f75" fmla="*/ f61 1 f44"/>
                <a:gd name="f76" fmla="*/ f62 1 f43"/>
                <a:gd name="f77" fmla="*/ f63 1 f44"/>
                <a:gd name="f78" fmla="*/ f64 1 f43"/>
                <a:gd name="f79" fmla="*/ f65 1 f44"/>
                <a:gd name="f80" fmla="*/ f66 f34 1"/>
                <a:gd name="f81" fmla="*/ f67 f34 1"/>
                <a:gd name="f82" fmla="*/ f69 f35 1"/>
                <a:gd name="f83" fmla="*/ f68 f35 1"/>
                <a:gd name="f84" fmla="*/ f70 f34 1"/>
                <a:gd name="f85" fmla="*/ f71 f35 1"/>
                <a:gd name="f86" fmla="*/ f72 f34 1"/>
                <a:gd name="f87" fmla="*/ f73 f35 1"/>
                <a:gd name="f88" fmla="*/ f74 f34 1"/>
                <a:gd name="f89" fmla="*/ f75 f35 1"/>
                <a:gd name="f90" fmla="*/ f76 f34 1"/>
                <a:gd name="f91" fmla="*/ f77 f35 1"/>
                <a:gd name="f92" fmla="*/ f78 f34 1"/>
                <a:gd name="f93" fmla="*/ f79 f35 1"/>
              </a:gdLst>
              <a:ahLst/>
              <a:cxnLst>
                <a:cxn ang="3cd4">
                  <a:pos x="hc" y="t"/>
                </a:cxn>
                <a:cxn ang="0">
                  <a:pos x="r" y="vc"/>
                </a:cxn>
                <a:cxn ang="cd4">
                  <a:pos x="hc" y="b"/>
                </a:cxn>
                <a:cxn ang="cd2">
                  <a:pos x="l" y="vc"/>
                </a:cxn>
                <a:cxn ang="f55">
                  <a:pos x="f84" y="f85"/>
                </a:cxn>
                <a:cxn ang="f55">
                  <a:pos x="f86" y="f87"/>
                </a:cxn>
                <a:cxn ang="f55">
                  <a:pos x="f88" y="f89"/>
                </a:cxn>
                <a:cxn ang="f55">
                  <a:pos x="f90" y="f91"/>
                </a:cxn>
                <a:cxn ang="f55">
                  <a:pos x="f92" y="f93"/>
                </a:cxn>
                <a:cxn ang="f55">
                  <a:pos x="f84" y="f85"/>
                </a:cxn>
              </a:cxnLst>
              <a:rect l="f80" t="f83" r="f81" b="f82"/>
              <a:pathLst>
                <a:path w="399" h="937">
                  <a:moveTo>
                    <a:pt x="f8" y="f5"/>
                  </a:moveTo>
                  <a:cubicBezTo>
                    <a:pt x="f9" y="f10"/>
                    <a:pt x="f6" y="f10"/>
                    <a:pt x="f11" y="f12"/>
                  </a:cubicBezTo>
                  <a:cubicBezTo>
                    <a:pt x="f13" y="f14"/>
                    <a:pt x="f15" y="f16"/>
                    <a:pt x="f17" y="f18"/>
                  </a:cubicBezTo>
                  <a:cubicBezTo>
                    <a:pt x="f19" y="f20"/>
                    <a:pt x="f21" y="f22"/>
                    <a:pt x="f23" y="f7"/>
                  </a:cubicBezTo>
                  <a:cubicBezTo>
                    <a:pt x="f24" y="f25"/>
                    <a:pt x="f26" y="f27"/>
                    <a:pt x="f5" y="f28"/>
                  </a:cubicBezTo>
                  <a:cubicBezTo>
                    <a:pt x="f29" y="f30"/>
                    <a:pt x="f31" y="f32"/>
                    <a:pt x="f8" y="f5"/>
                  </a:cubicBezTo>
                  <a:close/>
                </a:path>
              </a:pathLst>
            </a:custGeom>
            <a:grpFill/>
            <a:ln cap="flat">
              <a:solidFill>
                <a:schemeClr val="accent2">
                  <a:lumMod val="50000"/>
                </a:schemeClr>
              </a:solid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6F4570"/>
                </a:solidFill>
                <a:uFillTx/>
                <a:latin typeface="Arial"/>
                <a:ea typeface="Arial"/>
                <a:cs typeface="Arial"/>
              </a:endParaRPr>
            </a:p>
          </p:txBody>
        </p:sp>
        <p:sp>
          <p:nvSpPr>
            <p:cNvPr id="11" name="Freeform 8">
              <a:extLst>
                <a:ext uri="{FF2B5EF4-FFF2-40B4-BE49-F238E27FC236}">
                  <a16:creationId xmlns:a16="http://schemas.microsoft.com/office/drawing/2014/main" id="{B4503EC7-F927-4F60-9D16-08555195636E}"/>
                </a:ext>
              </a:extLst>
            </p:cNvPr>
            <p:cNvSpPr/>
            <p:nvPr/>
          </p:nvSpPr>
          <p:spPr>
            <a:xfrm>
              <a:off x="4919664" y="2289172"/>
              <a:ext cx="373066" cy="371475"/>
            </a:xfrm>
            <a:custGeom>
              <a:avLst/>
              <a:gdLst>
                <a:gd name="f0" fmla="val 10800000"/>
                <a:gd name="f1" fmla="val 5400000"/>
                <a:gd name="f2" fmla="val 180"/>
                <a:gd name="f3" fmla="val w"/>
                <a:gd name="f4" fmla="val h"/>
                <a:gd name="f5" fmla="val 0"/>
                <a:gd name="f6" fmla="val 155"/>
                <a:gd name="f7" fmla="val 154"/>
                <a:gd name="f8" fmla="val 74"/>
                <a:gd name="f9" fmla="val 1"/>
                <a:gd name="f10" fmla="val 119"/>
                <a:gd name="f11" fmla="val 31"/>
                <a:gd name="f12" fmla="val 69"/>
                <a:gd name="f13" fmla="val 117"/>
                <a:gd name="f14" fmla="val 121"/>
                <a:gd name="f15" fmla="val 78"/>
                <a:gd name="f16" fmla="val 34"/>
                <a:gd name="f17" fmla="val 77"/>
                <a:gd name="f18" fmla="val 30"/>
                <a:gd name="f19" fmla="+- 0 0 -90"/>
                <a:gd name="f20" fmla="*/ f3 1 155"/>
                <a:gd name="f21" fmla="*/ f4 1 154"/>
                <a:gd name="f22" fmla="val f5"/>
                <a:gd name="f23" fmla="val f6"/>
                <a:gd name="f24" fmla="val f7"/>
                <a:gd name="f25" fmla="*/ f19 f0 1"/>
                <a:gd name="f26" fmla="+- f24 0 f22"/>
                <a:gd name="f27" fmla="+- f23 0 f22"/>
                <a:gd name="f28" fmla="*/ f25 1 f2"/>
                <a:gd name="f29" fmla="*/ f27 1 155"/>
                <a:gd name="f30" fmla="*/ f26 1 154"/>
                <a:gd name="f31" fmla="*/ 74 f27 1"/>
                <a:gd name="f32" fmla="*/ 1 f26 1"/>
                <a:gd name="f33" fmla="*/ 155 f27 1"/>
                <a:gd name="f34" fmla="*/ 69 f26 1"/>
                <a:gd name="f35" fmla="*/ 78 f27 1"/>
                <a:gd name="f36" fmla="*/ 154 f26 1"/>
                <a:gd name="f37" fmla="*/ 0 f27 1"/>
                <a:gd name="f38" fmla="*/ 77 f26 1"/>
                <a:gd name="f39" fmla="+- f28 0 f1"/>
                <a:gd name="f40" fmla="*/ f31 1 155"/>
                <a:gd name="f41" fmla="*/ f32 1 154"/>
                <a:gd name="f42" fmla="*/ f33 1 155"/>
                <a:gd name="f43" fmla="*/ f34 1 154"/>
                <a:gd name="f44" fmla="*/ f35 1 155"/>
                <a:gd name="f45" fmla="*/ f36 1 154"/>
                <a:gd name="f46" fmla="*/ f37 1 155"/>
                <a:gd name="f47" fmla="*/ f38 1 154"/>
                <a:gd name="f48" fmla="*/ 0 1 f29"/>
                <a:gd name="f49" fmla="*/ f23 1 f29"/>
                <a:gd name="f50" fmla="*/ 0 1 f30"/>
                <a:gd name="f51" fmla="*/ f24 1 f30"/>
                <a:gd name="f52" fmla="*/ f40 1 f29"/>
                <a:gd name="f53" fmla="*/ f41 1 f30"/>
                <a:gd name="f54" fmla="*/ f42 1 f29"/>
                <a:gd name="f55" fmla="*/ f43 1 f30"/>
                <a:gd name="f56" fmla="*/ f44 1 f29"/>
                <a:gd name="f57" fmla="*/ f45 1 f30"/>
                <a:gd name="f58" fmla="*/ f46 1 f29"/>
                <a:gd name="f59" fmla="*/ f47 1 f30"/>
                <a:gd name="f60" fmla="*/ f48 f20 1"/>
                <a:gd name="f61" fmla="*/ f49 f20 1"/>
                <a:gd name="f62" fmla="*/ f51 f21 1"/>
                <a:gd name="f63" fmla="*/ f50 f21 1"/>
                <a:gd name="f64" fmla="*/ f52 f20 1"/>
                <a:gd name="f65" fmla="*/ f53 f21 1"/>
                <a:gd name="f66" fmla="*/ f54 f20 1"/>
                <a:gd name="f67" fmla="*/ f55 f21 1"/>
                <a:gd name="f68" fmla="*/ f56 f20 1"/>
                <a:gd name="f69" fmla="*/ f57 f21 1"/>
                <a:gd name="f70" fmla="*/ f58 f20 1"/>
                <a:gd name="f71" fmla="*/ f59 f21 1"/>
              </a:gdLst>
              <a:ahLst/>
              <a:cxnLst>
                <a:cxn ang="3cd4">
                  <a:pos x="hc" y="t"/>
                </a:cxn>
                <a:cxn ang="0">
                  <a:pos x="r" y="vc"/>
                </a:cxn>
                <a:cxn ang="cd4">
                  <a:pos x="hc" y="b"/>
                </a:cxn>
                <a:cxn ang="cd2">
                  <a:pos x="l" y="vc"/>
                </a:cxn>
                <a:cxn ang="f39">
                  <a:pos x="f64" y="f65"/>
                </a:cxn>
                <a:cxn ang="f39">
                  <a:pos x="f66" y="f67"/>
                </a:cxn>
                <a:cxn ang="f39">
                  <a:pos x="f68" y="f69"/>
                </a:cxn>
                <a:cxn ang="f39">
                  <a:pos x="f70" y="f71"/>
                </a:cxn>
                <a:cxn ang="f39">
                  <a:pos x="f64" y="f65"/>
                </a:cxn>
              </a:cxnLst>
              <a:rect l="f60" t="f63" r="f61" b="f62"/>
              <a:pathLst>
                <a:path w="155" h="154">
                  <a:moveTo>
                    <a:pt x="f8" y="f9"/>
                  </a:moveTo>
                  <a:cubicBezTo>
                    <a:pt x="f10" y="f9"/>
                    <a:pt x="f6" y="f11"/>
                    <a:pt x="f6" y="f12"/>
                  </a:cubicBezTo>
                  <a:cubicBezTo>
                    <a:pt x="f6" y="f13"/>
                    <a:pt x="f14" y="f7"/>
                    <a:pt x="f15" y="f7"/>
                  </a:cubicBezTo>
                  <a:cubicBezTo>
                    <a:pt x="f16" y="f7"/>
                    <a:pt x="f5" y="f10"/>
                    <a:pt x="f5" y="f17"/>
                  </a:cubicBezTo>
                  <a:cubicBezTo>
                    <a:pt x="f9" y="f11"/>
                    <a:pt x="f18" y="f5"/>
                    <a:pt x="f8" y="f9"/>
                  </a:cubicBezTo>
                  <a:close/>
                </a:path>
              </a:pathLst>
            </a:custGeom>
            <a:grpFill/>
            <a:ln cap="flat">
              <a:solidFill>
                <a:schemeClr val="accent2">
                  <a:lumMod val="50000"/>
                </a:schemeClr>
              </a:solid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6F4570"/>
                </a:solidFill>
                <a:uFillTx/>
                <a:latin typeface="Arial"/>
                <a:ea typeface="Arial"/>
                <a:cs typeface="Arial"/>
              </a:endParaRPr>
            </a:p>
          </p:txBody>
        </p:sp>
        <p:sp>
          <p:nvSpPr>
            <p:cNvPr id="12" name="Freeform 9">
              <a:extLst>
                <a:ext uri="{FF2B5EF4-FFF2-40B4-BE49-F238E27FC236}">
                  <a16:creationId xmlns:a16="http://schemas.microsoft.com/office/drawing/2014/main" id="{0BC284F0-D92E-4D9B-9C9F-B8F8CAC5CC22}"/>
                </a:ext>
              </a:extLst>
            </p:cNvPr>
            <p:cNvSpPr/>
            <p:nvPr/>
          </p:nvSpPr>
          <p:spPr>
            <a:xfrm>
              <a:off x="2392363" y="1416048"/>
              <a:ext cx="366710" cy="369883"/>
            </a:xfrm>
            <a:custGeom>
              <a:avLst/>
              <a:gdLst>
                <a:gd name="f0" fmla="val 10800000"/>
                <a:gd name="f1" fmla="val 5400000"/>
                <a:gd name="f2" fmla="val 180"/>
                <a:gd name="f3" fmla="val w"/>
                <a:gd name="f4" fmla="val h"/>
                <a:gd name="f5" fmla="val 0"/>
                <a:gd name="f6" fmla="val 152"/>
                <a:gd name="f7" fmla="val 153"/>
                <a:gd name="f8" fmla="val 77"/>
                <a:gd name="f9" fmla="val 120"/>
                <a:gd name="f10" fmla="val 118"/>
                <a:gd name="f11" fmla="val 74"/>
                <a:gd name="f12" fmla="val 32"/>
                <a:gd name="f13" fmla="val 34"/>
                <a:gd name="f14" fmla="val 119"/>
                <a:gd name="f15" fmla="+- 0 0 -90"/>
                <a:gd name="f16" fmla="*/ f3 1 152"/>
                <a:gd name="f17" fmla="*/ f4 1 153"/>
                <a:gd name="f18" fmla="val f5"/>
                <a:gd name="f19" fmla="val f6"/>
                <a:gd name="f20" fmla="val f7"/>
                <a:gd name="f21" fmla="*/ f15 f0 1"/>
                <a:gd name="f22" fmla="+- f20 0 f18"/>
                <a:gd name="f23" fmla="+- f19 0 f18"/>
                <a:gd name="f24" fmla="*/ f21 1 f2"/>
                <a:gd name="f25" fmla="*/ f23 1 152"/>
                <a:gd name="f26" fmla="*/ f22 1 153"/>
                <a:gd name="f27" fmla="*/ 152 f23 1"/>
                <a:gd name="f28" fmla="*/ 77 f22 1"/>
                <a:gd name="f29" fmla="*/ 74 f23 1"/>
                <a:gd name="f30" fmla="*/ 152 f22 1"/>
                <a:gd name="f31" fmla="*/ 0 f23 1"/>
                <a:gd name="f32" fmla="*/ 74 f22 1"/>
                <a:gd name="f33" fmla="*/ 77 f23 1"/>
                <a:gd name="f34" fmla="*/ 0 f22 1"/>
                <a:gd name="f35" fmla="+- f24 0 f1"/>
                <a:gd name="f36" fmla="*/ f27 1 152"/>
                <a:gd name="f37" fmla="*/ f28 1 153"/>
                <a:gd name="f38" fmla="*/ f29 1 152"/>
                <a:gd name="f39" fmla="*/ f30 1 153"/>
                <a:gd name="f40" fmla="*/ f31 1 152"/>
                <a:gd name="f41" fmla="*/ f32 1 153"/>
                <a:gd name="f42" fmla="*/ f33 1 152"/>
                <a:gd name="f43" fmla="*/ f34 1 153"/>
                <a:gd name="f44" fmla="*/ 0 1 f25"/>
                <a:gd name="f45" fmla="*/ f19 1 f25"/>
                <a:gd name="f46" fmla="*/ 0 1 f26"/>
                <a:gd name="f47" fmla="*/ f20 1 f26"/>
                <a:gd name="f48" fmla="*/ f36 1 f25"/>
                <a:gd name="f49" fmla="*/ f37 1 f26"/>
                <a:gd name="f50" fmla="*/ f38 1 f25"/>
                <a:gd name="f51" fmla="*/ f39 1 f26"/>
                <a:gd name="f52" fmla="*/ f40 1 f25"/>
                <a:gd name="f53" fmla="*/ f41 1 f26"/>
                <a:gd name="f54" fmla="*/ f42 1 f25"/>
                <a:gd name="f55" fmla="*/ f43 1 f26"/>
                <a:gd name="f56" fmla="*/ f44 f16 1"/>
                <a:gd name="f57" fmla="*/ f45 f16 1"/>
                <a:gd name="f58" fmla="*/ f47 f17 1"/>
                <a:gd name="f59" fmla="*/ f46 f17 1"/>
                <a:gd name="f60" fmla="*/ f48 f16 1"/>
                <a:gd name="f61" fmla="*/ f49 f17 1"/>
                <a:gd name="f62" fmla="*/ f50 f16 1"/>
                <a:gd name="f63" fmla="*/ f51 f17 1"/>
                <a:gd name="f64" fmla="*/ f52 f16 1"/>
                <a:gd name="f65" fmla="*/ f53 f17 1"/>
                <a:gd name="f66" fmla="*/ f54 f16 1"/>
                <a:gd name="f67" fmla="*/ f55 f17 1"/>
              </a:gdLst>
              <a:ahLst/>
              <a:cxnLst>
                <a:cxn ang="3cd4">
                  <a:pos x="hc" y="t"/>
                </a:cxn>
                <a:cxn ang="0">
                  <a:pos x="r" y="vc"/>
                </a:cxn>
                <a:cxn ang="cd4">
                  <a:pos x="hc" y="b"/>
                </a:cxn>
                <a:cxn ang="cd2">
                  <a:pos x="l" y="vc"/>
                </a:cxn>
                <a:cxn ang="f35">
                  <a:pos x="f60" y="f61"/>
                </a:cxn>
                <a:cxn ang="f35">
                  <a:pos x="f62" y="f63"/>
                </a:cxn>
                <a:cxn ang="f35">
                  <a:pos x="f64" y="f65"/>
                </a:cxn>
                <a:cxn ang="f35">
                  <a:pos x="f66" y="f67"/>
                </a:cxn>
                <a:cxn ang="f35">
                  <a:pos x="f60" y="f61"/>
                </a:cxn>
              </a:cxnLst>
              <a:rect l="f56" t="f59" r="f57" b="f58"/>
              <a:pathLst>
                <a:path w="152" h="153">
                  <a:moveTo>
                    <a:pt x="f6" y="f8"/>
                  </a:moveTo>
                  <a:cubicBezTo>
                    <a:pt x="f6" y="f9"/>
                    <a:pt x="f10" y="f7"/>
                    <a:pt x="f11" y="f6"/>
                  </a:cubicBezTo>
                  <a:cubicBezTo>
                    <a:pt x="f12" y="f6"/>
                    <a:pt x="f5" y="f10"/>
                    <a:pt x="f5" y="f11"/>
                  </a:cubicBezTo>
                  <a:cubicBezTo>
                    <a:pt x="f5" y="f12"/>
                    <a:pt x="f13" y="f5"/>
                    <a:pt x="f8" y="f5"/>
                  </a:cubicBezTo>
                  <a:cubicBezTo>
                    <a:pt x="f14" y="f5"/>
                    <a:pt x="f6" y="f13"/>
                    <a:pt x="f6" y="f8"/>
                  </a:cubicBezTo>
                  <a:close/>
                </a:path>
              </a:pathLst>
            </a:custGeom>
            <a:grpFill/>
            <a:ln cap="flat">
              <a:solidFill>
                <a:schemeClr val="accent2">
                  <a:lumMod val="50000"/>
                </a:schemeClr>
              </a:solid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6F4570"/>
                </a:solidFill>
                <a:uFillTx/>
                <a:latin typeface="Arial"/>
                <a:ea typeface="Arial"/>
                <a:cs typeface="Arial"/>
              </a:endParaRPr>
            </a:p>
          </p:txBody>
        </p:sp>
        <p:sp>
          <p:nvSpPr>
            <p:cNvPr id="13" name="Freeform 10">
              <a:extLst>
                <a:ext uri="{FF2B5EF4-FFF2-40B4-BE49-F238E27FC236}">
                  <a16:creationId xmlns:a16="http://schemas.microsoft.com/office/drawing/2014/main" id="{4FB16386-AAA8-42C7-9CC7-C48A521A48AA}"/>
                </a:ext>
              </a:extLst>
            </p:cNvPr>
            <p:cNvSpPr/>
            <p:nvPr/>
          </p:nvSpPr>
          <p:spPr>
            <a:xfrm>
              <a:off x="3556001" y="1717672"/>
              <a:ext cx="342900" cy="347664"/>
            </a:xfrm>
            <a:custGeom>
              <a:avLst/>
              <a:gdLst>
                <a:gd name="f0" fmla="val 10800000"/>
                <a:gd name="f1" fmla="val 5400000"/>
                <a:gd name="f2" fmla="val 180"/>
                <a:gd name="f3" fmla="val w"/>
                <a:gd name="f4" fmla="val h"/>
                <a:gd name="f5" fmla="val 0"/>
                <a:gd name="f6" fmla="val 143"/>
                <a:gd name="f7" fmla="val 144"/>
                <a:gd name="f8" fmla="val 71"/>
                <a:gd name="f9" fmla="val 31"/>
                <a:gd name="f10" fmla="val 1"/>
                <a:gd name="f11" fmla="val 72"/>
                <a:gd name="f12" fmla="val 110"/>
                <a:gd name="f13" fmla="val 32"/>
                <a:gd name="f14" fmla="val 111"/>
                <a:gd name="f15" fmla="val 112"/>
                <a:gd name="f16" fmla="+- 0 0 -90"/>
                <a:gd name="f17" fmla="*/ f3 1 143"/>
                <a:gd name="f18" fmla="*/ f4 1 144"/>
                <a:gd name="f19" fmla="val f5"/>
                <a:gd name="f20" fmla="val f6"/>
                <a:gd name="f21" fmla="val f7"/>
                <a:gd name="f22" fmla="*/ f16 f0 1"/>
                <a:gd name="f23" fmla="+- f21 0 f19"/>
                <a:gd name="f24" fmla="+- f20 0 f19"/>
                <a:gd name="f25" fmla="*/ f22 1 f2"/>
                <a:gd name="f26" fmla="*/ f24 1 143"/>
                <a:gd name="f27" fmla="*/ f23 1 144"/>
                <a:gd name="f28" fmla="*/ 0 f24 1"/>
                <a:gd name="f29" fmla="*/ 71 f23 1"/>
                <a:gd name="f30" fmla="*/ 72 f24 1"/>
                <a:gd name="f31" fmla="*/ 0 f23 1"/>
                <a:gd name="f32" fmla="*/ 143 f24 1"/>
                <a:gd name="f33" fmla="*/ 71 f24 1"/>
                <a:gd name="f34" fmla="*/ 144 f23 1"/>
                <a:gd name="f35" fmla="+- f25 0 f1"/>
                <a:gd name="f36" fmla="*/ f28 1 143"/>
                <a:gd name="f37" fmla="*/ f29 1 144"/>
                <a:gd name="f38" fmla="*/ f30 1 143"/>
                <a:gd name="f39" fmla="*/ f31 1 144"/>
                <a:gd name="f40" fmla="*/ f32 1 143"/>
                <a:gd name="f41" fmla="*/ f33 1 143"/>
                <a:gd name="f42" fmla="*/ f34 1 144"/>
                <a:gd name="f43" fmla="*/ 0 1 f26"/>
                <a:gd name="f44" fmla="*/ f20 1 f26"/>
                <a:gd name="f45" fmla="*/ 0 1 f27"/>
                <a:gd name="f46" fmla="*/ f21 1 f27"/>
                <a:gd name="f47" fmla="*/ f36 1 f26"/>
                <a:gd name="f48" fmla="*/ f37 1 f27"/>
                <a:gd name="f49" fmla="*/ f38 1 f26"/>
                <a:gd name="f50" fmla="*/ f39 1 f27"/>
                <a:gd name="f51" fmla="*/ f40 1 f26"/>
                <a:gd name="f52" fmla="*/ f41 1 f26"/>
                <a:gd name="f53" fmla="*/ f42 1 f27"/>
                <a:gd name="f54" fmla="*/ f43 f17 1"/>
                <a:gd name="f55" fmla="*/ f44 f17 1"/>
                <a:gd name="f56" fmla="*/ f46 f18 1"/>
                <a:gd name="f57" fmla="*/ f45 f18 1"/>
                <a:gd name="f58" fmla="*/ f47 f17 1"/>
                <a:gd name="f59" fmla="*/ f48 f18 1"/>
                <a:gd name="f60" fmla="*/ f49 f17 1"/>
                <a:gd name="f61" fmla="*/ f50 f18 1"/>
                <a:gd name="f62" fmla="*/ f51 f17 1"/>
                <a:gd name="f63" fmla="*/ f52 f17 1"/>
                <a:gd name="f64" fmla="*/ f53 f18 1"/>
              </a:gdLst>
              <a:ahLst/>
              <a:cxnLst>
                <a:cxn ang="3cd4">
                  <a:pos x="hc" y="t"/>
                </a:cxn>
                <a:cxn ang="0">
                  <a:pos x="r" y="vc"/>
                </a:cxn>
                <a:cxn ang="cd4">
                  <a:pos x="hc" y="b"/>
                </a:cxn>
                <a:cxn ang="cd2">
                  <a:pos x="l" y="vc"/>
                </a:cxn>
                <a:cxn ang="f35">
                  <a:pos x="f58" y="f59"/>
                </a:cxn>
                <a:cxn ang="f35">
                  <a:pos x="f60" y="f61"/>
                </a:cxn>
                <a:cxn ang="f35">
                  <a:pos x="f62" y="f59"/>
                </a:cxn>
                <a:cxn ang="f35">
                  <a:pos x="f63" y="f64"/>
                </a:cxn>
                <a:cxn ang="f35">
                  <a:pos x="f58" y="f59"/>
                </a:cxn>
              </a:cxnLst>
              <a:rect l="f54" t="f57" r="f55" b="f56"/>
              <a:pathLst>
                <a:path w="143" h="144">
                  <a:moveTo>
                    <a:pt x="f5" y="f8"/>
                  </a:moveTo>
                  <a:cubicBezTo>
                    <a:pt x="f5" y="f9"/>
                    <a:pt x="f9" y="f10"/>
                    <a:pt x="f11" y="f5"/>
                  </a:cubicBezTo>
                  <a:cubicBezTo>
                    <a:pt x="f12" y="f5"/>
                    <a:pt x="f6" y="f13"/>
                    <a:pt x="f6" y="f8"/>
                  </a:cubicBezTo>
                  <a:cubicBezTo>
                    <a:pt x="f6" y="f14"/>
                    <a:pt x="f14" y="f6"/>
                    <a:pt x="f8" y="f7"/>
                  </a:cubicBezTo>
                  <a:cubicBezTo>
                    <a:pt x="f13" y="f7"/>
                    <a:pt x="f10" y="f15"/>
                    <a:pt x="f5" y="f8"/>
                  </a:cubicBezTo>
                  <a:close/>
                </a:path>
              </a:pathLst>
            </a:custGeom>
            <a:grpFill/>
            <a:ln cap="flat">
              <a:solidFill>
                <a:schemeClr val="accent2">
                  <a:lumMod val="50000"/>
                </a:schemeClr>
              </a:solid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6F4570"/>
                </a:solidFill>
                <a:uFillTx/>
                <a:latin typeface="Arial"/>
                <a:ea typeface="Arial"/>
                <a:cs typeface="Arial"/>
              </a:endParaRPr>
            </a:p>
          </p:txBody>
        </p:sp>
        <p:sp>
          <p:nvSpPr>
            <p:cNvPr id="14" name="Freeform 11">
              <a:extLst>
                <a:ext uri="{FF2B5EF4-FFF2-40B4-BE49-F238E27FC236}">
                  <a16:creationId xmlns:a16="http://schemas.microsoft.com/office/drawing/2014/main" id="{044AC098-D21E-4FBC-A601-F3A488B1C9CC}"/>
                </a:ext>
              </a:extLst>
            </p:cNvPr>
            <p:cNvSpPr/>
            <p:nvPr/>
          </p:nvSpPr>
          <p:spPr>
            <a:xfrm>
              <a:off x="5195885" y="1809753"/>
              <a:ext cx="395285" cy="385757"/>
            </a:xfrm>
            <a:custGeom>
              <a:avLst/>
              <a:gdLst>
                <a:gd name="f0" fmla="val 10800000"/>
                <a:gd name="f1" fmla="val 5400000"/>
                <a:gd name="f2" fmla="val 180"/>
                <a:gd name="f3" fmla="val w"/>
                <a:gd name="f4" fmla="val h"/>
                <a:gd name="f5" fmla="val 0"/>
                <a:gd name="f6" fmla="val 164"/>
                <a:gd name="f7" fmla="val 160"/>
                <a:gd name="f8" fmla="val 30"/>
                <a:gd name="f9" fmla="val 141"/>
                <a:gd name="f10" fmla="val 5"/>
                <a:gd name="f11" fmla="val 125"/>
                <a:gd name="f12" fmla="val 101"/>
                <a:gd name="f13" fmla="val 4"/>
                <a:gd name="f14" fmla="val 75"/>
                <a:gd name="f15" fmla="val 9"/>
                <a:gd name="f16" fmla="val 44"/>
                <a:gd name="f17" fmla="val 26"/>
                <a:gd name="f18" fmla="val 19"/>
                <a:gd name="f19" fmla="val 58"/>
                <a:gd name="f20" fmla="val 10"/>
                <a:gd name="f21" fmla="val 94"/>
                <a:gd name="f22" fmla="val 132"/>
                <a:gd name="f23" fmla="val 18"/>
                <a:gd name="f24" fmla="val 148"/>
                <a:gd name="f25" fmla="val 50"/>
                <a:gd name="f26" fmla="val 82"/>
                <a:gd name="f27" fmla="val 156"/>
                <a:gd name="f28" fmla="val 123"/>
                <a:gd name="f29" fmla="val 130"/>
                <a:gd name="f30" fmla="val 145"/>
                <a:gd name="f31" fmla="val 111"/>
                <a:gd name="f32" fmla="val 107"/>
                <a:gd name="f33" fmla="val 92"/>
                <a:gd name="f34" fmla="val 129"/>
                <a:gd name="f35" fmla="val 72"/>
                <a:gd name="f36" fmla="val 116"/>
                <a:gd name="f37" fmla="val 59"/>
                <a:gd name="f38" fmla="val 106"/>
                <a:gd name="f39" fmla="val 52"/>
                <a:gd name="f40" fmla="val 100"/>
                <a:gd name="f41" fmla="val 41"/>
                <a:gd name="f42" fmla="val 31"/>
                <a:gd name="f43" fmla="val 98"/>
                <a:gd name="f44" fmla="val 29"/>
                <a:gd name="f45" fmla="val 108"/>
                <a:gd name="f46" fmla="val 27"/>
                <a:gd name="f47" fmla="val 118"/>
                <a:gd name="f48" fmla="val 25"/>
                <a:gd name="f49" fmla="val 133"/>
                <a:gd name="f50" fmla="val 137"/>
                <a:gd name="f51" fmla="+- 0 0 -90"/>
                <a:gd name="f52" fmla="*/ f3 1 164"/>
                <a:gd name="f53" fmla="*/ f4 1 160"/>
                <a:gd name="f54" fmla="val f5"/>
                <a:gd name="f55" fmla="val f6"/>
                <a:gd name="f56" fmla="val f7"/>
                <a:gd name="f57" fmla="*/ f51 f0 1"/>
                <a:gd name="f58" fmla="+- f56 0 f54"/>
                <a:gd name="f59" fmla="+- f55 0 f54"/>
                <a:gd name="f60" fmla="*/ f57 1 f2"/>
                <a:gd name="f61" fmla="*/ f59 1 164"/>
                <a:gd name="f62" fmla="*/ f58 1 160"/>
                <a:gd name="f63" fmla="*/ 30 f59 1"/>
                <a:gd name="f64" fmla="*/ 141 f58 1"/>
                <a:gd name="f65" fmla="*/ 4 f59 1"/>
                <a:gd name="f66" fmla="*/ 75 f58 1"/>
                <a:gd name="f67" fmla="*/ 58 f59 1"/>
                <a:gd name="f68" fmla="*/ 10 f58 1"/>
                <a:gd name="f69" fmla="*/ 148 f59 1"/>
                <a:gd name="f70" fmla="*/ 50 f58 1"/>
                <a:gd name="f71" fmla="*/ 130 f59 1"/>
                <a:gd name="f72" fmla="*/ 145 f58 1"/>
                <a:gd name="f73" fmla="*/ 92 f59 1"/>
                <a:gd name="f74" fmla="*/ 59 f59 1"/>
                <a:gd name="f75" fmla="*/ 106 f58 1"/>
                <a:gd name="f76" fmla="*/ 31 f59 1"/>
                <a:gd name="f77" fmla="*/ 98 f58 1"/>
                <a:gd name="f78" fmla="*/ 26 f59 1"/>
                <a:gd name="f79" fmla="*/ 129 f58 1"/>
                <a:gd name="f80" fmla="+- f60 0 f1"/>
                <a:gd name="f81" fmla="*/ f63 1 164"/>
                <a:gd name="f82" fmla="*/ f64 1 160"/>
                <a:gd name="f83" fmla="*/ f65 1 164"/>
                <a:gd name="f84" fmla="*/ f66 1 160"/>
                <a:gd name="f85" fmla="*/ f67 1 164"/>
                <a:gd name="f86" fmla="*/ f68 1 160"/>
                <a:gd name="f87" fmla="*/ f69 1 164"/>
                <a:gd name="f88" fmla="*/ f70 1 160"/>
                <a:gd name="f89" fmla="*/ f71 1 164"/>
                <a:gd name="f90" fmla="*/ f72 1 160"/>
                <a:gd name="f91" fmla="*/ f73 1 164"/>
                <a:gd name="f92" fmla="*/ f74 1 164"/>
                <a:gd name="f93" fmla="*/ f75 1 160"/>
                <a:gd name="f94" fmla="*/ f76 1 164"/>
                <a:gd name="f95" fmla="*/ f77 1 160"/>
                <a:gd name="f96" fmla="*/ f78 1 164"/>
                <a:gd name="f97" fmla="*/ f79 1 160"/>
                <a:gd name="f98" fmla="*/ 0 1 f61"/>
                <a:gd name="f99" fmla="*/ f55 1 f61"/>
                <a:gd name="f100" fmla="*/ 0 1 f62"/>
                <a:gd name="f101" fmla="*/ f56 1 f62"/>
                <a:gd name="f102" fmla="*/ f81 1 f61"/>
                <a:gd name="f103" fmla="*/ f82 1 f62"/>
                <a:gd name="f104" fmla="*/ f83 1 f61"/>
                <a:gd name="f105" fmla="*/ f84 1 f62"/>
                <a:gd name="f106" fmla="*/ f85 1 f61"/>
                <a:gd name="f107" fmla="*/ f86 1 f62"/>
                <a:gd name="f108" fmla="*/ f87 1 f61"/>
                <a:gd name="f109" fmla="*/ f88 1 f62"/>
                <a:gd name="f110" fmla="*/ f89 1 f61"/>
                <a:gd name="f111" fmla="*/ f90 1 f62"/>
                <a:gd name="f112" fmla="*/ f91 1 f61"/>
                <a:gd name="f113" fmla="*/ f92 1 f61"/>
                <a:gd name="f114" fmla="*/ f93 1 f62"/>
                <a:gd name="f115" fmla="*/ f94 1 f61"/>
                <a:gd name="f116" fmla="*/ f95 1 f62"/>
                <a:gd name="f117" fmla="*/ f96 1 f61"/>
                <a:gd name="f118" fmla="*/ f97 1 f62"/>
                <a:gd name="f119" fmla="*/ f98 f52 1"/>
                <a:gd name="f120" fmla="*/ f99 f52 1"/>
                <a:gd name="f121" fmla="*/ f101 f53 1"/>
                <a:gd name="f122" fmla="*/ f100 f53 1"/>
                <a:gd name="f123" fmla="*/ f102 f52 1"/>
                <a:gd name="f124" fmla="*/ f103 f53 1"/>
                <a:gd name="f125" fmla="*/ f104 f52 1"/>
                <a:gd name="f126" fmla="*/ f105 f53 1"/>
                <a:gd name="f127" fmla="*/ f106 f52 1"/>
                <a:gd name="f128" fmla="*/ f107 f53 1"/>
                <a:gd name="f129" fmla="*/ f108 f52 1"/>
                <a:gd name="f130" fmla="*/ f109 f53 1"/>
                <a:gd name="f131" fmla="*/ f110 f52 1"/>
                <a:gd name="f132" fmla="*/ f111 f53 1"/>
                <a:gd name="f133" fmla="*/ f112 f52 1"/>
                <a:gd name="f134" fmla="*/ f113 f52 1"/>
                <a:gd name="f135" fmla="*/ f114 f53 1"/>
                <a:gd name="f136" fmla="*/ f115 f52 1"/>
                <a:gd name="f137" fmla="*/ f116 f53 1"/>
                <a:gd name="f138" fmla="*/ f117 f52 1"/>
                <a:gd name="f139" fmla="*/ f118 f53 1"/>
              </a:gdLst>
              <a:ahLst/>
              <a:cxnLst>
                <a:cxn ang="3cd4">
                  <a:pos x="hc" y="t"/>
                </a:cxn>
                <a:cxn ang="0">
                  <a:pos x="r" y="vc"/>
                </a:cxn>
                <a:cxn ang="cd4">
                  <a:pos x="hc" y="b"/>
                </a:cxn>
                <a:cxn ang="cd2">
                  <a:pos x="l" y="vc"/>
                </a:cxn>
                <a:cxn ang="f80">
                  <a:pos x="f123" y="f124"/>
                </a:cxn>
                <a:cxn ang="f80">
                  <a:pos x="f125" y="f126"/>
                </a:cxn>
                <a:cxn ang="f80">
                  <a:pos x="f127" y="f128"/>
                </a:cxn>
                <a:cxn ang="f80">
                  <a:pos x="f129" y="f130"/>
                </a:cxn>
                <a:cxn ang="f80">
                  <a:pos x="f131" y="f132"/>
                </a:cxn>
                <a:cxn ang="f80">
                  <a:pos x="f133" y="f124"/>
                </a:cxn>
                <a:cxn ang="f80">
                  <a:pos x="f134" y="f135"/>
                </a:cxn>
                <a:cxn ang="f80">
                  <a:pos x="f136" y="f137"/>
                </a:cxn>
                <a:cxn ang="f80">
                  <a:pos x="f138" y="f139"/>
                </a:cxn>
                <a:cxn ang="f80">
                  <a:pos x="f123" y="f124"/>
                </a:cxn>
              </a:cxnLst>
              <a:rect l="f119" t="f122" r="f120" b="f121"/>
              <a:pathLst>
                <a:path w="164" h="160">
                  <a:moveTo>
                    <a:pt x="f8" y="f9"/>
                  </a:moveTo>
                  <a:cubicBezTo>
                    <a:pt x="f10" y="f11"/>
                    <a:pt x="f5" y="f12"/>
                    <a:pt x="f13" y="f14"/>
                  </a:cubicBezTo>
                  <a:cubicBezTo>
                    <a:pt x="f15" y="f16"/>
                    <a:pt x="f17" y="f18"/>
                    <a:pt x="f19" y="f20"/>
                  </a:cubicBezTo>
                  <a:cubicBezTo>
                    <a:pt x="f21" y="f5"/>
                    <a:pt x="f22" y="f23"/>
                    <a:pt x="f24" y="f25"/>
                  </a:cubicBezTo>
                  <a:cubicBezTo>
                    <a:pt x="f6" y="f26"/>
                    <a:pt x="f27" y="f28"/>
                    <a:pt x="f29" y="f30"/>
                  </a:cubicBezTo>
                  <a:cubicBezTo>
                    <a:pt x="f31" y="f7"/>
                    <a:pt x="f32" y="f7"/>
                    <a:pt x="f33" y="f9"/>
                  </a:cubicBezTo>
                  <a:cubicBezTo>
                    <a:pt x="f26" y="f34"/>
                    <a:pt x="f35" y="f36"/>
                    <a:pt x="f37" y="f38"/>
                  </a:cubicBezTo>
                  <a:cubicBezTo>
                    <a:pt x="f39" y="f40"/>
                    <a:pt x="f41" y="f40"/>
                    <a:pt x="f42" y="f43"/>
                  </a:cubicBezTo>
                  <a:cubicBezTo>
                    <a:pt x="f44" y="f45"/>
                    <a:pt x="f46" y="f47"/>
                    <a:pt x="f17" y="f34"/>
                  </a:cubicBezTo>
                  <a:cubicBezTo>
                    <a:pt x="f48" y="f49"/>
                    <a:pt x="f44" y="f50"/>
                    <a:pt x="f8" y="f9"/>
                  </a:cubicBezTo>
                  <a:close/>
                </a:path>
              </a:pathLst>
            </a:custGeom>
            <a:grpFill/>
            <a:ln cap="flat">
              <a:solidFill>
                <a:schemeClr val="accent2">
                  <a:lumMod val="50000"/>
                </a:schemeClr>
              </a:solid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6F4570"/>
                </a:solidFill>
                <a:uFillTx/>
                <a:latin typeface="Arial"/>
                <a:ea typeface="Arial"/>
                <a:cs typeface="Arial"/>
              </a:endParaRPr>
            </a:p>
          </p:txBody>
        </p:sp>
        <p:sp>
          <p:nvSpPr>
            <p:cNvPr id="15" name="Freeform 14">
              <a:extLst>
                <a:ext uri="{FF2B5EF4-FFF2-40B4-BE49-F238E27FC236}">
                  <a16:creationId xmlns:a16="http://schemas.microsoft.com/office/drawing/2014/main" id="{B12AFEC6-5B02-40CD-B8ED-03E31DB29576}"/>
                </a:ext>
              </a:extLst>
            </p:cNvPr>
            <p:cNvSpPr/>
            <p:nvPr/>
          </p:nvSpPr>
          <p:spPr>
            <a:xfrm>
              <a:off x="4678363" y="1904996"/>
              <a:ext cx="133346" cy="146047"/>
            </a:xfrm>
            <a:custGeom>
              <a:avLst/>
              <a:gdLst>
                <a:gd name="f0" fmla="val 10800000"/>
                <a:gd name="f1" fmla="val 5400000"/>
                <a:gd name="f2" fmla="val 180"/>
                <a:gd name="f3" fmla="val w"/>
                <a:gd name="f4" fmla="val h"/>
                <a:gd name="f5" fmla="val 0"/>
                <a:gd name="f6" fmla="val 55"/>
                <a:gd name="f7" fmla="val 60"/>
                <a:gd name="f8" fmla="val 50"/>
                <a:gd name="f9" fmla="val 40"/>
                <a:gd name="f10" fmla="val 44"/>
                <a:gd name="f11" fmla="val 31"/>
                <a:gd name="f12" fmla="val 38"/>
                <a:gd name="f13" fmla="val 19"/>
                <a:gd name="f14" fmla="val 32"/>
                <a:gd name="f15" fmla="val 22"/>
                <a:gd name="f16" fmla="val 41"/>
                <a:gd name="f17" fmla="val 24"/>
                <a:gd name="f18" fmla="val 49"/>
                <a:gd name="f19" fmla="val 26"/>
                <a:gd name="f20" fmla="val 58"/>
                <a:gd name="f21" fmla="val 23"/>
                <a:gd name="f22" fmla="val 59"/>
                <a:gd name="f23" fmla="val 21"/>
                <a:gd name="f24" fmla="val 13"/>
                <a:gd name="f25" fmla="val 45"/>
                <a:gd name="f26" fmla="val 7"/>
                <a:gd name="f27" fmla="val 16"/>
                <a:gd name="f28" fmla="val 2"/>
                <a:gd name="f29" fmla="val 14"/>
                <a:gd name="f30" fmla="val 4"/>
                <a:gd name="f31" fmla="val 12"/>
                <a:gd name="f32" fmla="val 5"/>
                <a:gd name="f33" fmla="val 10"/>
                <a:gd name="f34" fmla="val 15"/>
                <a:gd name="f35" fmla="val 25"/>
                <a:gd name="f36" fmla="val 36"/>
                <a:gd name="f37" fmla="val 29"/>
                <a:gd name="f38" fmla="val 34"/>
                <a:gd name="f39" fmla="val 30"/>
                <a:gd name="f40" fmla="val 1"/>
                <a:gd name="f41" fmla="val 43"/>
                <a:gd name="f42" fmla="val 53"/>
                <a:gd name="f43" fmla="val 46"/>
                <a:gd name="f44" fmla="val 52"/>
                <a:gd name="f45" fmla="val 48"/>
                <a:gd name="f46" fmla="+- 0 0 -90"/>
                <a:gd name="f47" fmla="*/ f3 1 55"/>
                <a:gd name="f48" fmla="*/ f4 1 60"/>
                <a:gd name="f49" fmla="val f5"/>
                <a:gd name="f50" fmla="val f6"/>
                <a:gd name="f51" fmla="val f7"/>
                <a:gd name="f52" fmla="*/ f46 f0 1"/>
                <a:gd name="f53" fmla="+- f51 0 f49"/>
                <a:gd name="f54" fmla="+- f50 0 f49"/>
                <a:gd name="f55" fmla="*/ f52 1 f2"/>
                <a:gd name="f56" fmla="*/ f54 1 55"/>
                <a:gd name="f57" fmla="*/ f53 1 60"/>
                <a:gd name="f58" fmla="*/ 50 f54 1"/>
                <a:gd name="f59" fmla="*/ 50 f53 1"/>
                <a:gd name="f60" fmla="*/ 19 f54 1"/>
                <a:gd name="f61" fmla="*/ 32 f53 1"/>
                <a:gd name="f62" fmla="*/ 26 f54 1"/>
                <a:gd name="f63" fmla="*/ 58 f53 1"/>
                <a:gd name="f64" fmla="*/ 60 f53 1"/>
                <a:gd name="f65" fmla="*/ 0 f54 1"/>
                <a:gd name="f66" fmla="*/ 16 f53 1"/>
                <a:gd name="f67" fmla="*/ 5 f54 1"/>
                <a:gd name="f68" fmla="*/ 10 f53 1"/>
                <a:gd name="f69" fmla="*/ 36 f54 1"/>
                <a:gd name="f70" fmla="*/ 29 f53 1"/>
                <a:gd name="f71" fmla="*/ 30 f54 1"/>
                <a:gd name="f72" fmla="*/ 2 f53 1"/>
                <a:gd name="f73" fmla="*/ 0 f53 1"/>
                <a:gd name="f74" fmla="*/ 55 f54 1"/>
                <a:gd name="f75" fmla="*/ 44 f53 1"/>
                <a:gd name="f76" fmla="+- f55 0 f1"/>
                <a:gd name="f77" fmla="*/ f58 1 55"/>
                <a:gd name="f78" fmla="*/ f59 1 60"/>
                <a:gd name="f79" fmla="*/ f60 1 55"/>
                <a:gd name="f80" fmla="*/ f61 1 60"/>
                <a:gd name="f81" fmla="*/ f62 1 55"/>
                <a:gd name="f82" fmla="*/ f63 1 60"/>
                <a:gd name="f83" fmla="*/ f64 1 60"/>
                <a:gd name="f84" fmla="*/ f65 1 55"/>
                <a:gd name="f85" fmla="*/ f66 1 60"/>
                <a:gd name="f86" fmla="*/ f67 1 55"/>
                <a:gd name="f87" fmla="*/ f68 1 60"/>
                <a:gd name="f88" fmla="*/ f69 1 55"/>
                <a:gd name="f89" fmla="*/ f70 1 60"/>
                <a:gd name="f90" fmla="*/ f71 1 55"/>
                <a:gd name="f91" fmla="*/ f72 1 60"/>
                <a:gd name="f92" fmla="*/ f73 1 60"/>
                <a:gd name="f93" fmla="*/ f74 1 55"/>
                <a:gd name="f94" fmla="*/ f75 1 60"/>
                <a:gd name="f95" fmla="*/ 0 1 f56"/>
                <a:gd name="f96" fmla="*/ f50 1 f56"/>
                <a:gd name="f97" fmla="*/ 0 1 f57"/>
                <a:gd name="f98" fmla="*/ f51 1 f57"/>
                <a:gd name="f99" fmla="*/ f77 1 f56"/>
                <a:gd name="f100" fmla="*/ f78 1 f57"/>
                <a:gd name="f101" fmla="*/ f79 1 f56"/>
                <a:gd name="f102" fmla="*/ f80 1 f57"/>
                <a:gd name="f103" fmla="*/ f81 1 f56"/>
                <a:gd name="f104" fmla="*/ f82 1 f57"/>
                <a:gd name="f105" fmla="*/ f83 1 f57"/>
                <a:gd name="f106" fmla="*/ f84 1 f56"/>
                <a:gd name="f107" fmla="*/ f85 1 f57"/>
                <a:gd name="f108" fmla="*/ f86 1 f56"/>
                <a:gd name="f109" fmla="*/ f87 1 f57"/>
                <a:gd name="f110" fmla="*/ f88 1 f56"/>
                <a:gd name="f111" fmla="*/ f89 1 f57"/>
                <a:gd name="f112" fmla="*/ f90 1 f56"/>
                <a:gd name="f113" fmla="*/ f91 1 f57"/>
                <a:gd name="f114" fmla="*/ f92 1 f57"/>
                <a:gd name="f115" fmla="*/ f93 1 f56"/>
                <a:gd name="f116" fmla="*/ f94 1 f57"/>
                <a:gd name="f117" fmla="*/ f95 f47 1"/>
                <a:gd name="f118" fmla="*/ f96 f47 1"/>
                <a:gd name="f119" fmla="*/ f98 f48 1"/>
                <a:gd name="f120" fmla="*/ f97 f48 1"/>
                <a:gd name="f121" fmla="*/ f99 f47 1"/>
                <a:gd name="f122" fmla="*/ f100 f48 1"/>
                <a:gd name="f123" fmla="*/ f101 f47 1"/>
                <a:gd name="f124" fmla="*/ f102 f48 1"/>
                <a:gd name="f125" fmla="*/ f103 f47 1"/>
                <a:gd name="f126" fmla="*/ f104 f48 1"/>
                <a:gd name="f127" fmla="*/ f105 f48 1"/>
                <a:gd name="f128" fmla="*/ f106 f47 1"/>
                <a:gd name="f129" fmla="*/ f107 f48 1"/>
                <a:gd name="f130" fmla="*/ f108 f47 1"/>
                <a:gd name="f131" fmla="*/ f109 f48 1"/>
                <a:gd name="f132" fmla="*/ f110 f47 1"/>
                <a:gd name="f133" fmla="*/ f111 f48 1"/>
                <a:gd name="f134" fmla="*/ f112 f47 1"/>
                <a:gd name="f135" fmla="*/ f113 f48 1"/>
                <a:gd name="f136" fmla="*/ f114 f48 1"/>
                <a:gd name="f137" fmla="*/ f115 f47 1"/>
                <a:gd name="f138" fmla="*/ f116 f48 1"/>
              </a:gdLst>
              <a:ahLst/>
              <a:cxnLst>
                <a:cxn ang="3cd4">
                  <a:pos x="hc" y="t"/>
                </a:cxn>
                <a:cxn ang="0">
                  <a:pos x="r" y="vc"/>
                </a:cxn>
                <a:cxn ang="cd4">
                  <a:pos x="hc" y="b"/>
                </a:cxn>
                <a:cxn ang="cd2">
                  <a:pos x="l" y="vc"/>
                </a:cxn>
                <a:cxn ang="f76">
                  <a:pos x="f121" y="f122"/>
                </a:cxn>
                <a:cxn ang="f76">
                  <a:pos x="f123" y="f124"/>
                </a:cxn>
                <a:cxn ang="f76">
                  <a:pos x="f125" y="f126"/>
                </a:cxn>
                <a:cxn ang="f76">
                  <a:pos x="f123" y="f127"/>
                </a:cxn>
                <a:cxn ang="f76">
                  <a:pos x="f128" y="f129"/>
                </a:cxn>
                <a:cxn ang="f76">
                  <a:pos x="f130" y="f131"/>
                </a:cxn>
                <a:cxn ang="f76">
                  <a:pos x="f132" y="f133"/>
                </a:cxn>
                <a:cxn ang="f76">
                  <a:pos x="f134" y="f135"/>
                </a:cxn>
                <a:cxn ang="f76">
                  <a:pos x="f132" y="f136"/>
                </a:cxn>
                <a:cxn ang="f76">
                  <a:pos x="f137" y="f138"/>
                </a:cxn>
                <a:cxn ang="f76">
                  <a:pos x="f121" y="f122"/>
                </a:cxn>
              </a:cxnLst>
              <a:rect l="f117" t="f120" r="f118" b="f119"/>
              <a:pathLst>
                <a:path w="55" h="60">
                  <a:moveTo>
                    <a:pt x="f8" y="f8"/>
                  </a:moveTo>
                  <a:cubicBezTo>
                    <a:pt x="f9" y="f10"/>
                    <a:pt x="f11" y="f12"/>
                    <a:pt x="f13" y="f14"/>
                  </a:cubicBezTo>
                  <a:cubicBezTo>
                    <a:pt x="f15" y="f16"/>
                    <a:pt x="f17" y="f18"/>
                    <a:pt x="f19" y="f20"/>
                  </a:cubicBezTo>
                  <a:cubicBezTo>
                    <a:pt x="f21" y="f22"/>
                    <a:pt x="f23" y="f22"/>
                    <a:pt x="f13" y="f7"/>
                  </a:cubicBezTo>
                  <a:cubicBezTo>
                    <a:pt x="f24" y="f25"/>
                    <a:pt x="f26" y="f11"/>
                    <a:pt x="f5" y="f27"/>
                  </a:cubicBezTo>
                  <a:cubicBezTo>
                    <a:pt x="f28" y="f29"/>
                    <a:pt x="f30" y="f31"/>
                    <a:pt x="f32" y="f33"/>
                  </a:cubicBezTo>
                  <a:cubicBezTo>
                    <a:pt x="f34" y="f27"/>
                    <a:pt x="f35" y="f15"/>
                    <a:pt x="f36" y="f37"/>
                  </a:cubicBezTo>
                  <a:cubicBezTo>
                    <a:pt x="f38" y="f13"/>
                    <a:pt x="f14" y="f33"/>
                    <a:pt x="f39" y="f28"/>
                  </a:cubicBezTo>
                  <a:cubicBezTo>
                    <a:pt x="f14" y="f40"/>
                    <a:pt x="f38" y="f5"/>
                    <a:pt x="f36" y="f5"/>
                  </a:cubicBezTo>
                  <a:cubicBezTo>
                    <a:pt x="f41" y="f29"/>
                    <a:pt x="f18" y="f37"/>
                    <a:pt x="f6" y="f10"/>
                  </a:cubicBezTo>
                  <a:cubicBezTo>
                    <a:pt x="f42" y="f43"/>
                    <a:pt x="f44" y="f45"/>
                    <a:pt x="f8" y="f8"/>
                  </a:cubicBezTo>
                  <a:close/>
                </a:path>
              </a:pathLst>
            </a:custGeom>
            <a:grpFill/>
            <a:ln cap="flat">
              <a:solidFill>
                <a:schemeClr val="accent2">
                  <a:lumMod val="50000"/>
                </a:schemeClr>
              </a:solid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6F4570"/>
                </a:solidFill>
                <a:uFillTx/>
                <a:latin typeface="Arial"/>
                <a:ea typeface="Arial"/>
                <a:cs typeface="Arial"/>
              </a:endParaRPr>
            </a:p>
          </p:txBody>
        </p:sp>
        <p:sp>
          <p:nvSpPr>
            <p:cNvPr id="16" name="Freeform 15">
              <a:extLst>
                <a:ext uri="{FF2B5EF4-FFF2-40B4-BE49-F238E27FC236}">
                  <a16:creationId xmlns:a16="http://schemas.microsoft.com/office/drawing/2014/main" id="{E11A8732-B2A7-4328-B433-72071DBBFCC1}"/>
                </a:ext>
              </a:extLst>
            </p:cNvPr>
            <p:cNvSpPr/>
            <p:nvPr/>
          </p:nvSpPr>
          <p:spPr>
            <a:xfrm>
              <a:off x="4799008" y="1866903"/>
              <a:ext cx="123828" cy="128582"/>
            </a:xfrm>
            <a:custGeom>
              <a:avLst/>
              <a:gdLst>
                <a:gd name="f0" fmla="val 10800000"/>
                <a:gd name="f1" fmla="val 5400000"/>
                <a:gd name="f2" fmla="val 180"/>
                <a:gd name="f3" fmla="val w"/>
                <a:gd name="f4" fmla="val h"/>
                <a:gd name="f5" fmla="val 0"/>
                <a:gd name="f6" fmla="val 51"/>
                <a:gd name="f7" fmla="val 53"/>
                <a:gd name="f8" fmla="val 26"/>
                <a:gd name="f9" fmla="val 40"/>
                <a:gd name="f10" fmla="val 13"/>
                <a:gd name="f11" fmla="val 28"/>
                <a:gd name="f12" fmla="val 41"/>
                <a:gd name="f13" fmla="val 38"/>
                <a:gd name="f14" fmla="val 25"/>
                <a:gd name="f15" fmla="val 52"/>
                <a:gd name="f16" fmla="val 36"/>
                <a:gd name="f17" fmla="val 1"/>
                <a:gd name="f18" fmla="val 23"/>
                <a:gd name="f19" fmla="val 2"/>
                <a:gd name="f20" fmla="val 8"/>
                <a:gd name="f21" fmla="val 12"/>
                <a:gd name="f22" fmla="val 7"/>
                <a:gd name="f23" fmla="val 21"/>
                <a:gd name="f24" fmla="val 18"/>
                <a:gd name="f25" fmla="val 11"/>
                <a:gd name="f26" fmla="val 20"/>
                <a:gd name="f27" fmla="val 24"/>
                <a:gd name="f28" fmla="val 15"/>
                <a:gd name="f29" fmla="val 31"/>
                <a:gd name="f30" fmla="val 42"/>
                <a:gd name="f31" fmla="val 32"/>
                <a:gd name="f32" fmla="val 37"/>
                <a:gd name="f33" fmla="val 39"/>
                <a:gd name="f34" fmla="val 27"/>
                <a:gd name="f35" fmla="+- 0 0 -90"/>
                <a:gd name="f36" fmla="*/ f3 1 51"/>
                <a:gd name="f37" fmla="*/ f4 1 53"/>
                <a:gd name="f38" fmla="val f5"/>
                <a:gd name="f39" fmla="val f6"/>
                <a:gd name="f40" fmla="val f7"/>
                <a:gd name="f41" fmla="*/ f35 f0 1"/>
                <a:gd name="f42" fmla="+- f40 0 f38"/>
                <a:gd name="f43" fmla="+- f39 0 f38"/>
                <a:gd name="f44" fmla="*/ f41 1 f2"/>
                <a:gd name="f45" fmla="*/ f43 1 51"/>
                <a:gd name="f46" fmla="*/ f42 1 53"/>
                <a:gd name="f47" fmla="*/ 26 f43 1"/>
                <a:gd name="f48" fmla="*/ 0 f42 1"/>
                <a:gd name="f49" fmla="*/ 51 f43 1"/>
                <a:gd name="f50" fmla="*/ 28 f42 1"/>
                <a:gd name="f51" fmla="*/ 25 f43 1"/>
                <a:gd name="f52" fmla="*/ 52 f42 1"/>
                <a:gd name="f53" fmla="*/ 1 f43 1"/>
                <a:gd name="f54" fmla="*/ 23 f42 1"/>
                <a:gd name="f55" fmla="*/ 28 f43 1"/>
                <a:gd name="f56" fmla="*/ 7 f42 1"/>
                <a:gd name="f57" fmla="*/ 21 f43 1"/>
                <a:gd name="f58" fmla="*/ 8 f42 1"/>
                <a:gd name="f59" fmla="*/ 13 f43 1"/>
                <a:gd name="f60" fmla="*/ 24 f42 1"/>
                <a:gd name="f61" fmla="*/ 42 f42 1"/>
                <a:gd name="f62" fmla="*/ 39 f43 1"/>
                <a:gd name="f63" fmla="*/ 27 f42 1"/>
                <a:gd name="f64" fmla="+- f44 0 f1"/>
                <a:gd name="f65" fmla="*/ f47 1 51"/>
                <a:gd name="f66" fmla="*/ f48 1 53"/>
                <a:gd name="f67" fmla="*/ f49 1 51"/>
                <a:gd name="f68" fmla="*/ f50 1 53"/>
                <a:gd name="f69" fmla="*/ f51 1 51"/>
                <a:gd name="f70" fmla="*/ f52 1 53"/>
                <a:gd name="f71" fmla="*/ f53 1 51"/>
                <a:gd name="f72" fmla="*/ f54 1 53"/>
                <a:gd name="f73" fmla="*/ f55 1 51"/>
                <a:gd name="f74" fmla="*/ f56 1 53"/>
                <a:gd name="f75" fmla="*/ f57 1 51"/>
                <a:gd name="f76" fmla="*/ f58 1 53"/>
                <a:gd name="f77" fmla="*/ f59 1 51"/>
                <a:gd name="f78" fmla="*/ f60 1 53"/>
                <a:gd name="f79" fmla="*/ f61 1 53"/>
                <a:gd name="f80" fmla="*/ f62 1 51"/>
                <a:gd name="f81" fmla="*/ f63 1 53"/>
                <a:gd name="f82" fmla="*/ 0 1 f45"/>
                <a:gd name="f83" fmla="*/ f39 1 f45"/>
                <a:gd name="f84" fmla="*/ 0 1 f46"/>
                <a:gd name="f85" fmla="*/ f40 1 f46"/>
                <a:gd name="f86" fmla="*/ f65 1 f45"/>
                <a:gd name="f87" fmla="*/ f66 1 f46"/>
                <a:gd name="f88" fmla="*/ f67 1 f45"/>
                <a:gd name="f89" fmla="*/ f68 1 f46"/>
                <a:gd name="f90" fmla="*/ f69 1 f45"/>
                <a:gd name="f91" fmla="*/ f70 1 f46"/>
                <a:gd name="f92" fmla="*/ f71 1 f45"/>
                <a:gd name="f93" fmla="*/ f72 1 f46"/>
                <a:gd name="f94" fmla="*/ f73 1 f45"/>
                <a:gd name="f95" fmla="*/ f74 1 f46"/>
                <a:gd name="f96" fmla="*/ f75 1 f45"/>
                <a:gd name="f97" fmla="*/ f76 1 f46"/>
                <a:gd name="f98" fmla="*/ f77 1 f45"/>
                <a:gd name="f99" fmla="*/ f78 1 f46"/>
                <a:gd name="f100" fmla="*/ f79 1 f46"/>
                <a:gd name="f101" fmla="*/ f80 1 f45"/>
                <a:gd name="f102" fmla="*/ f81 1 f46"/>
                <a:gd name="f103" fmla="*/ f82 f36 1"/>
                <a:gd name="f104" fmla="*/ f83 f36 1"/>
                <a:gd name="f105" fmla="*/ f85 f37 1"/>
                <a:gd name="f106" fmla="*/ f84 f37 1"/>
                <a:gd name="f107" fmla="*/ f86 f36 1"/>
                <a:gd name="f108" fmla="*/ f87 f37 1"/>
                <a:gd name="f109" fmla="*/ f88 f36 1"/>
                <a:gd name="f110" fmla="*/ f89 f37 1"/>
                <a:gd name="f111" fmla="*/ f90 f36 1"/>
                <a:gd name="f112" fmla="*/ f91 f37 1"/>
                <a:gd name="f113" fmla="*/ f92 f36 1"/>
                <a:gd name="f114" fmla="*/ f93 f37 1"/>
                <a:gd name="f115" fmla="*/ f94 f36 1"/>
                <a:gd name="f116" fmla="*/ f95 f37 1"/>
                <a:gd name="f117" fmla="*/ f96 f36 1"/>
                <a:gd name="f118" fmla="*/ f97 f37 1"/>
                <a:gd name="f119" fmla="*/ f98 f36 1"/>
                <a:gd name="f120" fmla="*/ f99 f37 1"/>
                <a:gd name="f121" fmla="*/ f100 f37 1"/>
                <a:gd name="f122" fmla="*/ f101 f36 1"/>
                <a:gd name="f123" fmla="*/ f102 f37 1"/>
              </a:gdLst>
              <a:ahLst/>
              <a:cxnLst>
                <a:cxn ang="3cd4">
                  <a:pos x="hc" y="t"/>
                </a:cxn>
                <a:cxn ang="0">
                  <a:pos x="r" y="vc"/>
                </a:cxn>
                <a:cxn ang="cd4">
                  <a:pos x="hc" y="b"/>
                </a:cxn>
                <a:cxn ang="cd2">
                  <a:pos x="l" y="vc"/>
                </a:cxn>
                <a:cxn ang="f64">
                  <a:pos x="f107" y="f108"/>
                </a:cxn>
                <a:cxn ang="f64">
                  <a:pos x="f109" y="f110"/>
                </a:cxn>
                <a:cxn ang="f64">
                  <a:pos x="f111" y="f112"/>
                </a:cxn>
                <a:cxn ang="f64">
                  <a:pos x="f113" y="f114"/>
                </a:cxn>
                <a:cxn ang="f64">
                  <a:pos x="f107" y="f108"/>
                </a:cxn>
                <a:cxn ang="f64">
                  <a:pos x="f115" y="f116"/>
                </a:cxn>
                <a:cxn ang="f64">
                  <a:pos x="f117" y="f118"/>
                </a:cxn>
                <a:cxn ang="f64">
                  <a:pos x="f119" y="f120"/>
                </a:cxn>
                <a:cxn ang="f64">
                  <a:pos x="f115" y="f121"/>
                </a:cxn>
                <a:cxn ang="f64">
                  <a:pos x="f122" y="f123"/>
                </a:cxn>
                <a:cxn ang="f64">
                  <a:pos x="f115" y="f116"/>
                </a:cxn>
              </a:cxnLst>
              <a:rect l="f103" t="f106" r="f104" b="f105"/>
              <a:pathLst>
                <a:path w="51" h="53">
                  <a:moveTo>
                    <a:pt x="f8" y="f5"/>
                  </a:moveTo>
                  <a:cubicBezTo>
                    <a:pt x="f9" y="f5"/>
                    <a:pt x="f6" y="f10"/>
                    <a:pt x="f6" y="f11"/>
                  </a:cubicBezTo>
                  <a:cubicBezTo>
                    <a:pt x="f6" y="f12"/>
                    <a:pt x="f13" y="f7"/>
                    <a:pt x="f14" y="f15"/>
                  </a:cubicBezTo>
                  <a:cubicBezTo>
                    <a:pt x="f10" y="f15"/>
                    <a:pt x="f5" y="f16"/>
                    <a:pt x="f17" y="f18"/>
                  </a:cubicBezTo>
                  <a:cubicBezTo>
                    <a:pt x="f19" y="f20"/>
                    <a:pt x="f21" y="f17"/>
                    <a:pt x="f8" y="f5"/>
                  </a:cubicBezTo>
                  <a:close/>
                  <a:moveTo>
                    <a:pt x="f11" y="f22"/>
                  </a:moveTo>
                  <a:cubicBezTo>
                    <a:pt x="f14" y="f22"/>
                    <a:pt x="f18" y="f22"/>
                    <a:pt x="f23" y="f20"/>
                  </a:cubicBezTo>
                  <a:cubicBezTo>
                    <a:pt x="f24" y="f10"/>
                    <a:pt x="f25" y="f26"/>
                    <a:pt x="f10" y="f27"/>
                  </a:cubicBezTo>
                  <a:cubicBezTo>
                    <a:pt x="f28" y="f29"/>
                    <a:pt x="f18" y="f16"/>
                    <a:pt x="f11" y="f30"/>
                  </a:cubicBezTo>
                  <a:cubicBezTo>
                    <a:pt x="f31" y="f32"/>
                    <a:pt x="f9" y="f29"/>
                    <a:pt x="f33" y="f34"/>
                  </a:cubicBezTo>
                  <a:cubicBezTo>
                    <a:pt x="f13" y="f26"/>
                    <a:pt x="f31" y="f10"/>
                    <a:pt x="f11" y="f22"/>
                  </a:cubicBezTo>
                  <a:close/>
                </a:path>
              </a:pathLst>
            </a:custGeom>
            <a:grpFill/>
            <a:ln cap="flat">
              <a:solidFill>
                <a:schemeClr val="accent2">
                  <a:lumMod val="50000"/>
                </a:schemeClr>
              </a:solid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6F4570"/>
                </a:solidFill>
                <a:uFillTx/>
                <a:latin typeface="Arial"/>
                <a:ea typeface="Arial"/>
                <a:cs typeface="Arial"/>
              </a:endParaRPr>
            </a:p>
          </p:txBody>
        </p:sp>
      </p:grpSp>
      <p:grpSp>
        <p:nvGrpSpPr>
          <p:cNvPr id="17" name="Grupo 18">
            <a:extLst>
              <a:ext uri="{FF2B5EF4-FFF2-40B4-BE49-F238E27FC236}">
                <a16:creationId xmlns:a16="http://schemas.microsoft.com/office/drawing/2014/main" id="{A2CEB457-D9AB-441B-B567-79AF0DEC3AA2}"/>
              </a:ext>
            </a:extLst>
          </p:cNvPr>
          <p:cNvGrpSpPr/>
          <p:nvPr/>
        </p:nvGrpSpPr>
        <p:grpSpPr>
          <a:xfrm>
            <a:off x="1131097" y="3285642"/>
            <a:ext cx="2197230" cy="1607316"/>
            <a:chOff x="859023" y="1865760"/>
            <a:chExt cx="3649663" cy="3022603"/>
          </a:xfrm>
          <a:solidFill>
            <a:schemeClr val="accent2">
              <a:lumMod val="20000"/>
              <a:lumOff val="80000"/>
            </a:schemeClr>
          </a:solidFill>
        </p:grpSpPr>
        <p:sp>
          <p:nvSpPr>
            <p:cNvPr id="18" name="Freeform 5">
              <a:extLst>
                <a:ext uri="{FF2B5EF4-FFF2-40B4-BE49-F238E27FC236}">
                  <a16:creationId xmlns:a16="http://schemas.microsoft.com/office/drawing/2014/main" id="{979C386B-3050-4807-A491-C3859D9B39D2}"/>
                </a:ext>
              </a:extLst>
            </p:cNvPr>
            <p:cNvSpPr/>
            <p:nvPr/>
          </p:nvSpPr>
          <p:spPr>
            <a:xfrm>
              <a:off x="3251386" y="2676979"/>
              <a:ext cx="1257300" cy="2211384"/>
            </a:xfrm>
            <a:custGeom>
              <a:avLst/>
              <a:gdLst>
                <a:gd name="f0" fmla="val 10800000"/>
                <a:gd name="f1" fmla="val 5400000"/>
                <a:gd name="f2" fmla="val 360"/>
                <a:gd name="f3" fmla="val 180"/>
                <a:gd name="f4" fmla="val w"/>
                <a:gd name="f5" fmla="val h"/>
                <a:gd name="f6" fmla="val 0"/>
                <a:gd name="f7" fmla="val 474"/>
                <a:gd name="f8" fmla="val 833"/>
                <a:gd name="f9" fmla="val 155"/>
                <a:gd name="f10" fmla="val 120"/>
                <a:gd name="f11" fmla="val 142"/>
                <a:gd name="f12" fmla="val 115"/>
                <a:gd name="f13" fmla="val 138"/>
                <a:gd name="f14" fmla="val 135"/>
                <a:gd name="f15" fmla="val 130"/>
                <a:gd name="f16" fmla="val 197"/>
                <a:gd name="f17" fmla="val 96"/>
                <a:gd name="f18" fmla="val 264"/>
                <a:gd name="f19" fmla="val 76"/>
                <a:gd name="f20" fmla="val 330"/>
                <a:gd name="f21" fmla="val 71"/>
                <a:gd name="f22" fmla="val 345"/>
                <a:gd name="f23" fmla="val 64"/>
                <a:gd name="f24" fmla="val 358"/>
                <a:gd name="f25" fmla="val 47"/>
                <a:gd name="f26" fmla="val 361"/>
                <a:gd name="f27" fmla="val 20"/>
                <a:gd name="f28" fmla="val 366"/>
                <a:gd name="f29" fmla="val 344"/>
                <a:gd name="f30" fmla="val 7"/>
                <a:gd name="f31" fmla="val 317"/>
                <a:gd name="f32" fmla="val 21"/>
                <a:gd name="f33" fmla="val 269"/>
                <a:gd name="f34" fmla="val 35"/>
                <a:gd name="f35" fmla="val 222"/>
                <a:gd name="f36" fmla="val 50"/>
                <a:gd name="f37" fmla="val 175"/>
                <a:gd name="f38" fmla="val 59"/>
                <a:gd name="f39" fmla="val 144"/>
                <a:gd name="f40" fmla="val 68"/>
                <a:gd name="f41" fmla="val 113"/>
                <a:gd name="f42" fmla="val 78"/>
                <a:gd name="f43" fmla="val 82"/>
                <a:gd name="f44" fmla="val 94"/>
                <a:gd name="f45" fmla="val 31"/>
                <a:gd name="f46" fmla="val 129"/>
                <a:gd name="f47" fmla="val 3"/>
                <a:gd name="f48" fmla="val 182"/>
                <a:gd name="f49" fmla="val 1"/>
                <a:gd name="f50" fmla="val 262"/>
                <a:gd name="f51" fmla="val 301"/>
                <a:gd name="f52" fmla="val 2"/>
                <a:gd name="f53" fmla="val 348"/>
                <a:gd name="f54" fmla="val 5"/>
                <a:gd name="f55" fmla="val 380"/>
                <a:gd name="f56" fmla="val 32"/>
                <a:gd name="f57" fmla="val 394"/>
                <a:gd name="f58" fmla="val 75"/>
                <a:gd name="f59" fmla="val 421"/>
                <a:gd name="f60" fmla="val 153"/>
                <a:gd name="f61" fmla="val 443"/>
                <a:gd name="f62" fmla="val 233"/>
                <a:gd name="f63" fmla="val 467"/>
                <a:gd name="f64" fmla="val 312"/>
                <a:gd name="f65" fmla="val 334"/>
                <a:gd name="f66" fmla="val 465"/>
                <a:gd name="f67" fmla="val 353"/>
                <a:gd name="f68" fmla="val 448"/>
                <a:gd name="f69" fmla="val 428"/>
                <a:gd name="f70" fmla="val 368"/>
                <a:gd name="f71" fmla="val 409"/>
                <a:gd name="f72" fmla="val 401"/>
                <a:gd name="f73" fmla="val 388"/>
                <a:gd name="f74" fmla="val 292"/>
                <a:gd name="f75" fmla="val 376"/>
                <a:gd name="f76" fmla="val 251"/>
                <a:gd name="f77" fmla="val 364"/>
                <a:gd name="f78" fmla="val 209"/>
                <a:gd name="f79" fmla="val 356"/>
                <a:gd name="f80" fmla="val 183"/>
                <a:gd name="f81" fmla="val 347"/>
                <a:gd name="f82" fmla="val 156"/>
                <a:gd name="f83" fmla="val 340"/>
                <a:gd name="f84" fmla="val 337"/>
                <a:gd name="f85" fmla="val 118"/>
                <a:gd name="f86" fmla="val 331"/>
                <a:gd name="f87" fmla="val 116"/>
                <a:gd name="f88" fmla="val 320"/>
                <a:gd name="f89" fmla="val 246"/>
                <a:gd name="f90" fmla="val 392"/>
                <a:gd name="f91" fmla="val 371"/>
                <a:gd name="f92" fmla="val 429"/>
                <a:gd name="f93" fmla="val 499"/>
                <a:gd name="f94" fmla="val 395"/>
                <a:gd name="f95" fmla="val 327"/>
                <a:gd name="f96" fmla="val 506"/>
                <a:gd name="f97" fmla="val 512"/>
                <a:gd name="f98" fmla="val 517"/>
                <a:gd name="f99" fmla="val 605"/>
                <a:gd name="f100" fmla="val 694"/>
                <a:gd name="f101" fmla="val 782"/>
                <a:gd name="f102" fmla="val 814"/>
                <a:gd name="f103" fmla="val 300"/>
                <a:gd name="f104" fmla="val 272"/>
                <a:gd name="f105" fmla="val 821"/>
                <a:gd name="f106" fmla="val 255"/>
                <a:gd name="f107" fmla="val 249"/>
                <a:gd name="f108" fmla="val 801"/>
                <a:gd name="f109" fmla="val 783"/>
                <a:gd name="f110" fmla="val 695"/>
                <a:gd name="f111" fmla="val 606"/>
                <a:gd name="f112" fmla="val 500"/>
                <a:gd name="f113" fmla="val 241"/>
                <a:gd name="f114" fmla="val 235"/>
                <a:gd name="f115" fmla="val 226"/>
                <a:gd name="f116" fmla="val 518"/>
                <a:gd name="f117" fmla="val 607"/>
                <a:gd name="f118" fmla="val 784"/>
                <a:gd name="f119" fmla="val 201"/>
                <a:gd name="f120" fmla="val 832"/>
                <a:gd name="f121" fmla="val 174"/>
                <a:gd name="f122" fmla="val 822"/>
                <a:gd name="f123" fmla="val 161"/>
                <a:gd name="f124" fmla="val 817"/>
                <a:gd name="f125" fmla="val 152"/>
                <a:gd name="f126" fmla="val 809"/>
                <a:gd name="f127" fmla="val 150"/>
                <a:gd name="f128" fmla="val 795"/>
                <a:gd name="f129" fmla="val 149"/>
                <a:gd name="f130" fmla="val 787"/>
                <a:gd name="f131" fmla="val 148"/>
                <a:gd name="f132" fmla="val 779"/>
                <a:gd name="f133" fmla="val 772"/>
                <a:gd name="f134" fmla="val 687"/>
                <a:gd name="f135" fmla="val 602"/>
                <a:gd name="f136" fmla="val 507"/>
                <a:gd name="f137" fmla="val 114"/>
                <a:gd name="f138" fmla="val 81"/>
                <a:gd name="f139" fmla="val 45"/>
                <a:gd name="f140" fmla="val 119"/>
                <a:gd name="f141" fmla="+- 0 0 -90"/>
                <a:gd name="f142" fmla="*/ f4 1 474"/>
                <a:gd name="f143" fmla="*/ f5 1 833"/>
                <a:gd name="f144" fmla="val f6"/>
                <a:gd name="f145" fmla="val f7"/>
                <a:gd name="f146" fmla="val f8"/>
                <a:gd name="f147" fmla="*/ f141 f0 1"/>
                <a:gd name="f148" fmla="+- f146 0 f144"/>
                <a:gd name="f149" fmla="+- f145 0 f144"/>
                <a:gd name="f150" fmla="*/ f147 1 f3"/>
                <a:gd name="f151" fmla="*/ f149 1 474"/>
                <a:gd name="f152" fmla="*/ f148 1 833"/>
                <a:gd name="f153" fmla="*/ 155 f149 1"/>
                <a:gd name="f154" fmla="*/ 120 f148 1"/>
                <a:gd name="f155" fmla="*/ 135 f149 1"/>
                <a:gd name="f156" fmla="*/ 130 f148 1"/>
                <a:gd name="f157" fmla="*/ 76 f149 1"/>
                <a:gd name="f158" fmla="*/ 330 f148 1"/>
                <a:gd name="f159" fmla="*/ 47 f149 1"/>
                <a:gd name="f160" fmla="*/ 361 f148 1"/>
                <a:gd name="f161" fmla="*/ 7 f149 1"/>
                <a:gd name="f162" fmla="*/ 317 f148 1"/>
                <a:gd name="f163" fmla="*/ 50 f149 1"/>
                <a:gd name="f164" fmla="*/ 175 f148 1"/>
                <a:gd name="f165" fmla="*/ 78 f149 1"/>
                <a:gd name="f166" fmla="*/ 82 f148 1"/>
                <a:gd name="f167" fmla="*/ 182 f149 1"/>
                <a:gd name="f168" fmla="*/ 1 f148 1"/>
                <a:gd name="f169" fmla="*/ 301 f149 1"/>
                <a:gd name="f170" fmla="*/ 2 f148 1"/>
                <a:gd name="f171" fmla="*/ 394 f149 1"/>
                <a:gd name="f172" fmla="*/ 75 f148 1"/>
                <a:gd name="f173" fmla="*/ 467 f149 1"/>
                <a:gd name="f174" fmla="*/ 312 f148 1"/>
                <a:gd name="f175" fmla="*/ 448 f149 1"/>
                <a:gd name="f176" fmla="*/ 360 f148 1"/>
                <a:gd name="f177" fmla="*/ 401 f149 1"/>
                <a:gd name="f178" fmla="*/ 334 f148 1"/>
                <a:gd name="f179" fmla="*/ 364 f149 1"/>
                <a:gd name="f180" fmla="*/ 209 f148 1"/>
                <a:gd name="f181" fmla="*/ 340 f149 1"/>
                <a:gd name="f182" fmla="*/ 320 f149 1"/>
                <a:gd name="f183" fmla="*/ 429 f149 1"/>
                <a:gd name="f184" fmla="*/ 499 f148 1"/>
                <a:gd name="f185" fmla="*/ 327 f149 1"/>
                <a:gd name="f186" fmla="*/ 517 f148 1"/>
                <a:gd name="f187" fmla="*/ 782 f148 1"/>
                <a:gd name="f188" fmla="*/ 272 f149 1"/>
                <a:gd name="f189" fmla="*/ 821 f148 1"/>
                <a:gd name="f190" fmla="*/ 249 f149 1"/>
                <a:gd name="f191" fmla="*/ 783 f148 1"/>
                <a:gd name="f192" fmla="*/ 500 f148 1"/>
                <a:gd name="f193" fmla="*/ 226 f149 1"/>
                <a:gd name="f194" fmla="*/ 518 f148 1"/>
                <a:gd name="f195" fmla="*/ 784 f148 1"/>
                <a:gd name="f196" fmla="*/ 174 f149 1"/>
                <a:gd name="f197" fmla="*/ 822 f148 1"/>
                <a:gd name="f198" fmla="*/ 150 f149 1"/>
                <a:gd name="f199" fmla="*/ 795 f148 1"/>
                <a:gd name="f200" fmla="*/ 148 f149 1"/>
                <a:gd name="f201" fmla="*/ 772 f148 1"/>
                <a:gd name="f202" fmla="*/ 45 f149 1"/>
                <a:gd name="f203" fmla="+- f150 0 f1"/>
                <a:gd name="f204" fmla="*/ f153 1 474"/>
                <a:gd name="f205" fmla="*/ f154 1 833"/>
                <a:gd name="f206" fmla="*/ f155 1 474"/>
                <a:gd name="f207" fmla="*/ f156 1 833"/>
                <a:gd name="f208" fmla="*/ f157 1 474"/>
                <a:gd name="f209" fmla="*/ f158 1 833"/>
                <a:gd name="f210" fmla="*/ f159 1 474"/>
                <a:gd name="f211" fmla="*/ f160 1 833"/>
                <a:gd name="f212" fmla="*/ f161 1 474"/>
                <a:gd name="f213" fmla="*/ f162 1 833"/>
                <a:gd name="f214" fmla="*/ f163 1 474"/>
                <a:gd name="f215" fmla="*/ f164 1 833"/>
                <a:gd name="f216" fmla="*/ f165 1 474"/>
                <a:gd name="f217" fmla="*/ f166 1 833"/>
                <a:gd name="f218" fmla="*/ f167 1 474"/>
                <a:gd name="f219" fmla="*/ f168 1 833"/>
                <a:gd name="f220" fmla="*/ f169 1 474"/>
                <a:gd name="f221" fmla="*/ f170 1 833"/>
                <a:gd name="f222" fmla="*/ f171 1 474"/>
                <a:gd name="f223" fmla="*/ f172 1 833"/>
                <a:gd name="f224" fmla="*/ f173 1 474"/>
                <a:gd name="f225" fmla="*/ f174 1 833"/>
                <a:gd name="f226" fmla="*/ f175 1 474"/>
                <a:gd name="f227" fmla="*/ f176 1 833"/>
                <a:gd name="f228" fmla="*/ f177 1 474"/>
                <a:gd name="f229" fmla="*/ f178 1 833"/>
                <a:gd name="f230" fmla="*/ f179 1 474"/>
                <a:gd name="f231" fmla="*/ f180 1 833"/>
                <a:gd name="f232" fmla="*/ f181 1 474"/>
                <a:gd name="f233" fmla="*/ f182 1 474"/>
                <a:gd name="f234" fmla="*/ f183 1 474"/>
                <a:gd name="f235" fmla="*/ f184 1 833"/>
                <a:gd name="f236" fmla="*/ f185 1 474"/>
                <a:gd name="f237" fmla="*/ f186 1 833"/>
                <a:gd name="f238" fmla="*/ f187 1 833"/>
                <a:gd name="f239" fmla="*/ f188 1 474"/>
                <a:gd name="f240" fmla="*/ f189 1 833"/>
                <a:gd name="f241" fmla="*/ f190 1 474"/>
                <a:gd name="f242" fmla="*/ f191 1 833"/>
                <a:gd name="f243" fmla="*/ f192 1 833"/>
                <a:gd name="f244" fmla="*/ f193 1 474"/>
                <a:gd name="f245" fmla="*/ f194 1 833"/>
                <a:gd name="f246" fmla="*/ f195 1 833"/>
                <a:gd name="f247" fmla="*/ f196 1 474"/>
                <a:gd name="f248" fmla="*/ f197 1 833"/>
                <a:gd name="f249" fmla="*/ f198 1 474"/>
                <a:gd name="f250" fmla="*/ f199 1 833"/>
                <a:gd name="f251" fmla="*/ f200 1 474"/>
                <a:gd name="f252" fmla="*/ f201 1 833"/>
                <a:gd name="f253" fmla="*/ f202 1 474"/>
                <a:gd name="f254" fmla="*/ 0 1 f151"/>
                <a:gd name="f255" fmla="*/ f145 1 f151"/>
                <a:gd name="f256" fmla="*/ 0 1 f152"/>
                <a:gd name="f257" fmla="*/ f146 1 f152"/>
                <a:gd name="f258" fmla="*/ f204 1 f151"/>
                <a:gd name="f259" fmla="*/ f205 1 f152"/>
                <a:gd name="f260" fmla="*/ f206 1 f151"/>
                <a:gd name="f261" fmla="*/ f207 1 f152"/>
                <a:gd name="f262" fmla="*/ f208 1 f151"/>
                <a:gd name="f263" fmla="*/ f209 1 f152"/>
                <a:gd name="f264" fmla="*/ f210 1 f151"/>
                <a:gd name="f265" fmla="*/ f211 1 f152"/>
                <a:gd name="f266" fmla="*/ f212 1 f151"/>
                <a:gd name="f267" fmla="*/ f213 1 f152"/>
                <a:gd name="f268" fmla="*/ f214 1 f151"/>
                <a:gd name="f269" fmla="*/ f215 1 f152"/>
                <a:gd name="f270" fmla="*/ f216 1 f151"/>
                <a:gd name="f271" fmla="*/ f217 1 f152"/>
                <a:gd name="f272" fmla="*/ f218 1 f151"/>
                <a:gd name="f273" fmla="*/ f219 1 f152"/>
                <a:gd name="f274" fmla="*/ f220 1 f151"/>
                <a:gd name="f275" fmla="*/ f221 1 f152"/>
                <a:gd name="f276" fmla="*/ f222 1 f151"/>
                <a:gd name="f277" fmla="*/ f223 1 f152"/>
                <a:gd name="f278" fmla="*/ f224 1 f151"/>
                <a:gd name="f279" fmla="*/ f225 1 f152"/>
                <a:gd name="f280" fmla="*/ f226 1 f151"/>
                <a:gd name="f281" fmla="*/ f227 1 f152"/>
                <a:gd name="f282" fmla="*/ f228 1 f151"/>
                <a:gd name="f283" fmla="*/ f229 1 f152"/>
                <a:gd name="f284" fmla="*/ f230 1 f151"/>
                <a:gd name="f285" fmla="*/ f231 1 f152"/>
                <a:gd name="f286" fmla="*/ f232 1 f151"/>
                <a:gd name="f287" fmla="*/ f233 1 f151"/>
                <a:gd name="f288" fmla="*/ f234 1 f151"/>
                <a:gd name="f289" fmla="*/ f235 1 f152"/>
                <a:gd name="f290" fmla="*/ f236 1 f151"/>
                <a:gd name="f291" fmla="*/ f237 1 f152"/>
                <a:gd name="f292" fmla="*/ f238 1 f152"/>
                <a:gd name="f293" fmla="*/ f239 1 f151"/>
                <a:gd name="f294" fmla="*/ f240 1 f152"/>
                <a:gd name="f295" fmla="*/ f241 1 f151"/>
                <a:gd name="f296" fmla="*/ f242 1 f152"/>
                <a:gd name="f297" fmla="*/ f243 1 f152"/>
                <a:gd name="f298" fmla="*/ f244 1 f151"/>
                <a:gd name="f299" fmla="*/ f245 1 f152"/>
                <a:gd name="f300" fmla="*/ f246 1 f152"/>
                <a:gd name="f301" fmla="*/ f247 1 f151"/>
                <a:gd name="f302" fmla="*/ f248 1 f152"/>
                <a:gd name="f303" fmla="*/ f249 1 f151"/>
                <a:gd name="f304" fmla="*/ f250 1 f152"/>
                <a:gd name="f305" fmla="*/ f251 1 f151"/>
                <a:gd name="f306" fmla="*/ f252 1 f152"/>
                <a:gd name="f307" fmla="*/ f253 1 f151"/>
                <a:gd name="f308" fmla="*/ f254 f142 1"/>
                <a:gd name="f309" fmla="*/ f255 f142 1"/>
                <a:gd name="f310" fmla="*/ f257 f143 1"/>
                <a:gd name="f311" fmla="*/ f256 f143 1"/>
                <a:gd name="f312" fmla="*/ f258 f142 1"/>
                <a:gd name="f313" fmla="*/ f259 f143 1"/>
                <a:gd name="f314" fmla="*/ f260 f142 1"/>
                <a:gd name="f315" fmla="*/ f261 f143 1"/>
                <a:gd name="f316" fmla="*/ f262 f142 1"/>
                <a:gd name="f317" fmla="*/ f263 f143 1"/>
                <a:gd name="f318" fmla="*/ f264 f142 1"/>
                <a:gd name="f319" fmla="*/ f265 f143 1"/>
                <a:gd name="f320" fmla="*/ f266 f142 1"/>
                <a:gd name="f321" fmla="*/ f267 f143 1"/>
                <a:gd name="f322" fmla="*/ f268 f142 1"/>
                <a:gd name="f323" fmla="*/ f269 f143 1"/>
                <a:gd name="f324" fmla="*/ f270 f142 1"/>
                <a:gd name="f325" fmla="*/ f271 f143 1"/>
                <a:gd name="f326" fmla="*/ f272 f142 1"/>
                <a:gd name="f327" fmla="*/ f273 f143 1"/>
                <a:gd name="f328" fmla="*/ f274 f142 1"/>
                <a:gd name="f329" fmla="*/ f275 f143 1"/>
                <a:gd name="f330" fmla="*/ f276 f142 1"/>
                <a:gd name="f331" fmla="*/ f277 f143 1"/>
                <a:gd name="f332" fmla="*/ f278 f142 1"/>
                <a:gd name="f333" fmla="*/ f279 f143 1"/>
                <a:gd name="f334" fmla="*/ f280 f142 1"/>
                <a:gd name="f335" fmla="*/ f281 f143 1"/>
                <a:gd name="f336" fmla="*/ f282 f142 1"/>
                <a:gd name="f337" fmla="*/ f283 f143 1"/>
                <a:gd name="f338" fmla="*/ f284 f142 1"/>
                <a:gd name="f339" fmla="*/ f285 f143 1"/>
                <a:gd name="f340" fmla="*/ f286 f142 1"/>
                <a:gd name="f341" fmla="*/ f287 f142 1"/>
                <a:gd name="f342" fmla="*/ f288 f142 1"/>
                <a:gd name="f343" fmla="*/ f289 f143 1"/>
                <a:gd name="f344" fmla="*/ f290 f142 1"/>
                <a:gd name="f345" fmla="*/ f291 f143 1"/>
                <a:gd name="f346" fmla="*/ f292 f143 1"/>
                <a:gd name="f347" fmla="*/ f293 f142 1"/>
                <a:gd name="f348" fmla="*/ f294 f143 1"/>
                <a:gd name="f349" fmla="*/ f295 f142 1"/>
                <a:gd name="f350" fmla="*/ f296 f143 1"/>
                <a:gd name="f351" fmla="*/ f297 f143 1"/>
                <a:gd name="f352" fmla="*/ f298 f142 1"/>
                <a:gd name="f353" fmla="*/ f299 f143 1"/>
                <a:gd name="f354" fmla="*/ f300 f143 1"/>
                <a:gd name="f355" fmla="*/ f301 f142 1"/>
                <a:gd name="f356" fmla="*/ f302 f143 1"/>
                <a:gd name="f357" fmla="*/ f303 f142 1"/>
                <a:gd name="f358" fmla="*/ f304 f143 1"/>
                <a:gd name="f359" fmla="*/ f305 f142 1"/>
                <a:gd name="f360" fmla="*/ f306 f143 1"/>
                <a:gd name="f361" fmla="*/ f307 f142 1"/>
              </a:gdLst>
              <a:ahLst/>
              <a:cxnLst>
                <a:cxn ang="3cd4">
                  <a:pos x="hc" y="t"/>
                </a:cxn>
                <a:cxn ang="0">
                  <a:pos x="r" y="vc"/>
                </a:cxn>
                <a:cxn ang="cd4">
                  <a:pos x="hc" y="b"/>
                </a:cxn>
                <a:cxn ang="cd2">
                  <a:pos x="l" y="vc"/>
                </a:cxn>
                <a:cxn ang="f203">
                  <a:pos x="f312" y="f313"/>
                </a:cxn>
                <a:cxn ang="f203">
                  <a:pos x="f314" y="f315"/>
                </a:cxn>
                <a:cxn ang="f203">
                  <a:pos x="f316" y="f317"/>
                </a:cxn>
                <a:cxn ang="f203">
                  <a:pos x="f318" y="f319"/>
                </a:cxn>
                <a:cxn ang="f203">
                  <a:pos x="f320" y="f321"/>
                </a:cxn>
                <a:cxn ang="f203">
                  <a:pos x="f322" y="f323"/>
                </a:cxn>
                <a:cxn ang="f203">
                  <a:pos x="f324" y="f325"/>
                </a:cxn>
                <a:cxn ang="f203">
                  <a:pos x="f326" y="f327"/>
                </a:cxn>
                <a:cxn ang="f203">
                  <a:pos x="f328" y="f329"/>
                </a:cxn>
                <a:cxn ang="f203">
                  <a:pos x="f330" y="f331"/>
                </a:cxn>
                <a:cxn ang="f203">
                  <a:pos x="f332" y="f333"/>
                </a:cxn>
                <a:cxn ang="f203">
                  <a:pos x="f334" y="f335"/>
                </a:cxn>
                <a:cxn ang="f203">
                  <a:pos x="f336" y="f337"/>
                </a:cxn>
                <a:cxn ang="f203">
                  <a:pos x="f338" y="f339"/>
                </a:cxn>
                <a:cxn ang="f203">
                  <a:pos x="f340" y="f315"/>
                </a:cxn>
                <a:cxn ang="f203">
                  <a:pos x="f341" y="f313"/>
                </a:cxn>
                <a:cxn ang="f203">
                  <a:pos x="f342" y="f343"/>
                </a:cxn>
                <a:cxn ang="f203">
                  <a:pos x="f344" y="f343"/>
                </a:cxn>
                <a:cxn ang="f203">
                  <a:pos x="f344" y="f345"/>
                </a:cxn>
                <a:cxn ang="f203">
                  <a:pos x="f344" y="f346"/>
                </a:cxn>
                <a:cxn ang="f203">
                  <a:pos x="f347" y="f348"/>
                </a:cxn>
                <a:cxn ang="f203">
                  <a:pos x="f349" y="f350"/>
                </a:cxn>
                <a:cxn ang="f203">
                  <a:pos x="f349" y="f345"/>
                </a:cxn>
                <a:cxn ang="f203">
                  <a:pos x="f349" y="f351"/>
                </a:cxn>
                <a:cxn ang="f203">
                  <a:pos x="f352" y="f351"/>
                </a:cxn>
                <a:cxn ang="f203">
                  <a:pos x="f352" y="f353"/>
                </a:cxn>
                <a:cxn ang="f203">
                  <a:pos x="f352" y="f354"/>
                </a:cxn>
                <a:cxn ang="f203">
                  <a:pos x="f355" y="f356"/>
                </a:cxn>
                <a:cxn ang="f203">
                  <a:pos x="f357" y="f358"/>
                </a:cxn>
                <a:cxn ang="f203">
                  <a:pos x="f359" y="f360"/>
                </a:cxn>
                <a:cxn ang="f203">
                  <a:pos x="f359" y="f353"/>
                </a:cxn>
                <a:cxn ang="f203">
                  <a:pos x="f359" y="f343"/>
                </a:cxn>
                <a:cxn ang="f203">
                  <a:pos x="f361" y="f343"/>
                </a:cxn>
                <a:cxn ang="f203">
                  <a:pos x="f312" y="f313"/>
                </a:cxn>
              </a:cxnLst>
              <a:rect l="f308" t="f311" r="f309" b="f310"/>
              <a:pathLst>
                <a:path w="474" h="833">
                  <a:moveTo>
                    <a:pt x="f9" y="f10"/>
                  </a:moveTo>
                  <a:cubicBezTo>
                    <a:pt x="f11" y="f12"/>
                    <a:pt x="f13" y="f10"/>
                    <a:pt x="f14" y="f15"/>
                  </a:cubicBezTo>
                  <a:cubicBezTo>
                    <a:pt x="f12" y="f16"/>
                    <a:pt x="f17" y="f18"/>
                    <a:pt x="f19" y="f20"/>
                  </a:cubicBezTo>
                  <a:cubicBezTo>
                    <a:pt x="f21" y="f22"/>
                    <a:pt x="f23" y="f24"/>
                    <a:pt x="f25" y="f26"/>
                  </a:cubicBezTo>
                  <a:cubicBezTo>
                    <a:pt x="f27" y="f28"/>
                    <a:pt x="f6" y="f29"/>
                    <a:pt x="f30" y="f31"/>
                  </a:cubicBezTo>
                  <a:cubicBezTo>
                    <a:pt x="f32" y="f33"/>
                    <a:pt x="f34" y="f35"/>
                    <a:pt x="f36" y="f37"/>
                  </a:cubicBezTo>
                  <a:cubicBezTo>
                    <a:pt x="f38" y="f39"/>
                    <a:pt x="f40" y="f41"/>
                    <a:pt x="f42" y="f43"/>
                  </a:cubicBezTo>
                  <a:cubicBezTo>
                    <a:pt x="f44" y="f45"/>
                    <a:pt x="f46" y="f47"/>
                    <a:pt x="f48" y="f49"/>
                  </a:cubicBezTo>
                  <a:cubicBezTo>
                    <a:pt x="f35" y="f6"/>
                    <a:pt x="f50" y="f6"/>
                    <a:pt x="f51" y="f52"/>
                  </a:cubicBezTo>
                  <a:cubicBezTo>
                    <a:pt x="f53" y="f54"/>
                    <a:pt x="f55" y="f56"/>
                    <a:pt x="f57" y="f58"/>
                  </a:cubicBezTo>
                  <a:cubicBezTo>
                    <a:pt x="f59" y="f60"/>
                    <a:pt x="f61" y="f62"/>
                    <a:pt x="f63" y="f64"/>
                  </a:cubicBezTo>
                  <a:cubicBezTo>
                    <a:pt x="f7" y="f65"/>
                    <a:pt x="f66" y="f67"/>
                    <a:pt x="f68" y="f2"/>
                  </a:cubicBezTo>
                  <a:cubicBezTo>
                    <a:pt x="f69" y="f70"/>
                    <a:pt x="f71" y="f24"/>
                    <a:pt x="f72" y="f65"/>
                  </a:cubicBezTo>
                  <a:cubicBezTo>
                    <a:pt x="f73" y="f74"/>
                    <a:pt x="f75" y="f76"/>
                    <a:pt x="f77" y="f78"/>
                  </a:cubicBezTo>
                  <a:cubicBezTo>
                    <a:pt x="f79" y="f80"/>
                    <a:pt x="f81" y="f82"/>
                    <a:pt x="f83" y="f15"/>
                  </a:cubicBezTo>
                  <a:cubicBezTo>
                    <a:pt x="f84" y="f85"/>
                    <a:pt x="f86" y="f87"/>
                    <a:pt x="f88" y="f10"/>
                  </a:cubicBezTo>
                  <a:cubicBezTo>
                    <a:pt x="f79" y="f89"/>
                    <a:pt x="f90" y="f91"/>
                    <a:pt x="f92" y="f93"/>
                  </a:cubicBezTo>
                  <a:cubicBezTo>
                    <a:pt x="f94" y="f93"/>
                    <a:pt x="f26" y="f93"/>
                    <a:pt x="f95" y="f93"/>
                  </a:cubicBezTo>
                  <a:cubicBezTo>
                    <a:pt x="f95" y="f96"/>
                    <a:pt x="f95" y="f97"/>
                    <a:pt x="f95" y="f98"/>
                  </a:cubicBezTo>
                  <a:cubicBezTo>
                    <a:pt x="f95" y="f99"/>
                    <a:pt x="f95" y="f100"/>
                    <a:pt x="f95" y="f101"/>
                  </a:cubicBezTo>
                  <a:cubicBezTo>
                    <a:pt x="f95" y="f102"/>
                    <a:pt x="f103" y="f8"/>
                    <a:pt x="f104" y="f105"/>
                  </a:cubicBezTo>
                  <a:cubicBezTo>
                    <a:pt x="f106" y="f102"/>
                    <a:pt x="f107" y="f108"/>
                    <a:pt x="f107" y="f109"/>
                  </a:cubicBezTo>
                  <a:cubicBezTo>
                    <a:pt x="f107" y="f110"/>
                    <a:pt x="f107" y="f111"/>
                    <a:pt x="f107" y="f98"/>
                  </a:cubicBezTo>
                  <a:cubicBezTo>
                    <a:pt x="f107" y="f97"/>
                    <a:pt x="f107" y="f96"/>
                    <a:pt x="f107" y="f112"/>
                  </a:cubicBezTo>
                  <a:cubicBezTo>
                    <a:pt x="f113" y="f112"/>
                    <a:pt x="f114" y="f112"/>
                    <a:pt x="f115" y="f112"/>
                  </a:cubicBezTo>
                  <a:cubicBezTo>
                    <a:pt x="f115" y="f96"/>
                    <a:pt x="f115" y="f97"/>
                    <a:pt x="f115" y="f116"/>
                  </a:cubicBezTo>
                  <a:cubicBezTo>
                    <a:pt x="f115" y="f117"/>
                    <a:pt x="f115" y="f110"/>
                    <a:pt x="f115" y="f118"/>
                  </a:cubicBezTo>
                  <a:cubicBezTo>
                    <a:pt x="f115" y="f102"/>
                    <a:pt x="f119" y="f120"/>
                    <a:pt x="f121" y="f122"/>
                  </a:cubicBezTo>
                  <a:cubicBezTo>
                    <a:pt x="f123" y="f124"/>
                    <a:pt x="f125" y="f126"/>
                    <a:pt x="f127" y="f128"/>
                  </a:cubicBezTo>
                  <a:cubicBezTo>
                    <a:pt x="f129" y="f130"/>
                    <a:pt x="f131" y="f132"/>
                    <a:pt x="f131" y="f133"/>
                  </a:cubicBezTo>
                  <a:cubicBezTo>
                    <a:pt x="f131" y="f134"/>
                    <a:pt x="f131" y="f135"/>
                    <a:pt x="f131" y="f116"/>
                  </a:cubicBezTo>
                  <a:cubicBezTo>
                    <a:pt x="f131" y="f97"/>
                    <a:pt x="f131" y="f136"/>
                    <a:pt x="f131" y="f93"/>
                  </a:cubicBezTo>
                  <a:cubicBezTo>
                    <a:pt x="f137" y="f93"/>
                    <a:pt x="f138" y="f93"/>
                    <a:pt x="f139" y="f93"/>
                  </a:cubicBezTo>
                  <a:cubicBezTo>
                    <a:pt x="f43" y="f91"/>
                    <a:pt x="f140" y="f89"/>
                    <a:pt x="f9" y="f10"/>
                  </a:cubicBezTo>
                  <a:close/>
                </a:path>
              </a:pathLst>
            </a:custGeom>
            <a:grpFill/>
            <a:ln cap="flat">
              <a:solidFill>
                <a:schemeClr val="accent2">
                  <a:lumMod val="75000"/>
                </a:schemeClr>
              </a:solid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AR" sz="1400" b="0" i="0" u="none" strike="noStrike" kern="0" cap="none" spc="0" baseline="0">
                <a:solidFill>
                  <a:srgbClr val="000000"/>
                </a:solidFill>
                <a:uFillTx/>
                <a:latin typeface="Arial"/>
                <a:ea typeface="Arial"/>
                <a:cs typeface="Arial"/>
              </a:endParaRPr>
            </a:p>
          </p:txBody>
        </p:sp>
        <p:sp>
          <p:nvSpPr>
            <p:cNvPr id="19" name="Freeform 6">
              <a:extLst>
                <a:ext uri="{FF2B5EF4-FFF2-40B4-BE49-F238E27FC236}">
                  <a16:creationId xmlns:a16="http://schemas.microsoft.com/office/drawing/2014/main" id="{C6D05707-C129-43BE-90C8-8F056043C935}"/>
                </a:ext>
              </a:extLst>
            </p:cNvPr>
            <p:cNvSpPr/>
            <p:nvPr/>
          </p:nvSpPr>
          <p:spPr>
            <a:xfrm>
              <a:off x="859023" y="2637285"/>
              <a:ext cx="888997" cy="2222504"/>
            </a:xfrm>
            <a:custGeom>
              <a:avLst/>
              <a:gdLst>
                <a:gd name="f0" fmla="val 10800000"/>
                <a:gd name="f1" fmla="val 5400000"/>
                <a:gd name="f2" fmla="val 180"/>
                <a:gd name="f3" fmla="val w"/>
                <a:gd name="f4" fmla="val h"/>
                <a:gd name="f5" fmla="val 0"/>
                <a:gd name="f6" fmla="val 335"/>
                <a:gd name="f7" fmla="val 837"/>
                <a:gd name="f8" fmla="val 241"/>
                <a:gd name="f9" fmla="val 3"/>
                <a:gd name="f10" fmla="val 226"/>
                <a:gd name="f11" fmla="val 21"/>
                <a:gd name="f12" fmla="val 213"/>
                <a:gd name="f13" fmla="val 37"/>
                <a:gd name="f14" fmla="val 200"/>
                <a:gd name="f15" fmla="val 54"/>
                <a:gd name="f16" fmla="val 189"/>
                <a:gd name="f17" fmla="val 67"/>
                <a:gd name="f18" fmla="val 184"/>
                <a:gd name="f19" fmla="val 81"/>
                <a:gd name="f20" fmla="val 188"/>
                <a:gd name="f21" fmla="val 98"/>
                <a:gd name="f22" fmla="val 194"/>
                <a:gd name="f23" fmla="val 116"/>
                <a:gd name="f24" fmla="val 206"/>
                <a:gd name="f25" fmla="val 128"/>
                <a:gd name="f26" fmla="val 224"/>
                <a:gd name="f27" fmla="val 133"/>
                <a:gd name="f28" fmla="val 243"/>
                <a:gd name="f29" fmla="val 137"/>
                <a:gd name="f30" fmla="val 258"/>
                <a:gd name="f31" fmla="val 131"/>
                <a:gd name="f32" fmla="val 270"/>
                <a:gd name="f33" fmla="val 117"/>
                <a:gd name="f34" fmla="val 281"/>
                <a:gd name="f35" fmla="val 105"/>
                <a:gd name="f36" fmla="val 291"/>
                <a:gd name="f37" fmla="val 92"/>
                <a:gd name="f38" fmla="val 301"/>
                <a:gd name="f39" fmla="val 79"/>
                <a:gd name="f40" fmla="val 302"/>
                <a:gd name="f41" fmla="val 80"/>
                <a:gd name="f42" fmla="val 304"/>
                <a:gd name="f43" fmla="val 305"/>
                <a:gd name="f44" fmla="val 82"/>
                <a:gd name="f45" fmla="val 91"/>
                <a:gd name="f46" fmla="val 298"/>
                <a:gd name="f47" fmla="val 102"/>
                <a:gd name="f48" fmla="val 292"/>
                <a:gd name="f49" fmla="val 110"/>
                <a:gd name="f50" fmla="val 169"/>
                <a:gd name="f51" fmla="val 222"/>
                <a:gd name="f52" fmla="val 285"/>
                <a:gd name="f53" fmla="val 167"/>
                <a:gd name="f54" fmla="val 322"/>
                <a:gd name="f55" fmla="val 168"/>
                <a:gd name="f56" fmla="val 323"/>
                <a:gd name="f57" fmla="val 199"/>
                <a:gd name="f58" fmla="val 353"/>
                <a:gd name="f59" fmla="val 236"/>
                <a:gd name="f60" fmla="val 389"/>
                <a:gd name="f61" fmla="val 273"/>
                <a:gd name="f62" fmla="val 424"/>
                <a:gd name="f63" fmla="val 310"/>
                <a:gd name="f64" fmla="val 459"/>
                <a:gd name="f65" fmla="val 328"/>
                <a:gd name="f66" fmla="val 477"/>
                <a:gd name="f67" fmla="val 497"/>
                <a:gd name="f68" fmla="val 329"/>
                <a:gd name="f69" fmla="val 521"/>
                <a:gd name="f70" fmla="val 306"/>
                <a:gd name="f71" fmla="val 611"/>
                <a:gd name="f72" fmla="val 283"/>
                <a:gd name="f73" fmla="val 700"/>
                <a:gd name="f74" fmla="val 260"/>
                <a:gd name="f75" fmla="val 790"/>
                <a:gd name="f76" fmla="val 254"/>
                <a:gd name="f77" fmla="val 815"/>
                <a:gd name="f78" fmla="val 237"/>
                <a:gd name="f79" fmla="val 829"/>
                <a:gd name="f80" fmla="val 833"/>
                <a:gd name="f81" fmla="val 191"/>
                <a:gd name="f82" fmla="val 172"/>
                <a:gd name="f83" fmla="val 157"/>
                <a:gd name="f84" fmla="val 811"/>
                <a:gd name="f85" fmla="val 146"/>
                <a:gd name="f86" fmla="val 797"/>
                <a:gd name="f87" fmla="val 143"/>
                <a:gd name="f88" fmla="val 780"/>
                <a:gd name="f89" fmla="val 147"/>
                <a:gd name="f90" fmla="val 763"/>
                <a:gd name="f91" fmla="val 160"/>
                <a:gd name="f92" fmla="val 710"/>
                <a:gd name="f93" fmla="val 174"/>
                <a:gd name="f94" fmla="val 657"/>
                <a:gd name="f95" fmla="val 187"/>
                <a:gd name="f96" fmla="val 604"/>
                <a:gd name="f97" fmla="val 193"/>
                <a:gd name="f98" fmla="val 580"/>
                <a:gd name="f99" fmla="val 555"/>
                <a:gd name="f100" fmla="val 205"/>
                <a:gd name="f101" fmla="val 531"/>
                <a:gd name="f102" fmla="val 527"/>
                <a:gd name="f103" fmla="val 204"/>
                <a:gd name="f104" fmla="val 201"/>
                <a:gd name="f105" fmla="val 518"/>
                <a:gd name="f106" fmla="val 156"/>
                <a:gd name="f107" fmla="val 474"/>
                <a:gd name="f108" fmla="val 111"/>
                <a:gd name="f109" fmla="val 431"/>
                <a:gd name="f110" fmla="val 388"/>
                <a:gd name="f111" fmla="val 64"/>
                <a:gd name="f112" fmla="val 385"/>
                <a:gd name="f113" fmla="val 60"/>
                <a:gd name="f114" fmla="val 383"/>
                <a:gd name="f115" fmla="val 57"/>
                <a:gd name="f116" fmla="val 381"/>
                <a:gd name="f117" fmla="val 14"/>
                <a:gd name="f118" fmla="val 354"/>
                <a:gd name="f119" fmla="val 318"/>
                <a:gd name="f120" fmla="val 269"/>
                <a:gd name="f121" fmla="val 38"/>
                <a:gd name="f122" fmla="val 108"/>
                <a:gd name="f123" fmla="val 140"/>
                <a:gd name="f124" fmla="val 44"/>
                <a:gd name="f125" fmla="val 16"/>
                <a:gd name="f126" fmla="val 198"/>
                <a:gd name="f127" fmla="+- 0 0 -90"/>
                <a:gd name="f128" fmla="*/ f3 1 335"/>
                <a:gd name="f129" fmla="*/ f4 1 837"/>
                <a:gd name="f130" fmla="val f5"/>
                <a:gd name="f131" fmla="val f6"/>
                <a:gd name="f132" fmla="val f7"/>
                <a:gd name="f133" fmla="*/ f127 f0 1"/>
                <a:gd name="f134" fmla="+- f132 0 f130"/>
                <a:gd name="f135" fmla="+- f131 0 f130"/>
                <a:gd name="f136" fmla="*/ f133 1 f2"/>
                <a:gd name="f137" fmla="*/ f135 1 335"/>
                <a:gd name="f138" fmla="*/ f134 1 837"/>
                <a:gd name="f139" fmla="*/ 241 f135 1"/>
                <a:gd name="f140" fmla="*/ 3 f134 1"/>
                <a:gd name="f141" fmla="*/ 200 f135 1"/>
                <a:gd name="f142" fmla="*/ 54 f134 1"/>
                <a:gd name="f143" fmla="*/ 188 f135 1"/>
                <a:gd name="f144" fmla="*/ 98 f134 1"/>
                <a:gd name="f145" fmla="*/ 224 f135 1"/>
                <a:gd name="f146" fmla="*/ 133 f134 1"/>
                <a:gd name="f147" fmla="*/ 270 f135 1"/>
                <a:gd name="f148" fmla="*/ 117 f134 1"/>
                <a:gd name="f149" fmla="*/ 301 f135 1"/>
                <a:gd name="f150" fmla="*/ 79 f134 1"/>
                <a:gd name="f151" fmla="*/ 305 f135 1"/>
                <a:gd name="f152" fmla="*/ 82 f134 1"/>
                <a:gd name="f153" fmla="*/ 292 f135 1"/>
                <a:gd name="f154" fmla="*/ 110 f134 1"/>
                <a:gd name="f155" fmla="*/ 285 f134 1"/>
                <a:gd name="f156" fmla="*/ 199 f135 1"/>
                <a:gd name="f157" fmla="*/ 353 f134 1"/>
                <a:gd name="f158" fmla="*/ 310 f135 1"/>
                <a:gd name="f159" fmla="*/ 459 f134 1"/>
                <a:gd name="f160" fmla="*/ 329 f135 1"/>
                <a:gd name="f161" fmla="*/ 521 f134 1"/>
                <a:gd name="f162" fmla="*/ 260 f135 1"/>
                <a:gd name="f163" fmla="*/ 790 f134 1"/>
                <a:gd name="f164" fmla="*/ 213 f135 1"/>
                <a:gd name="f165" fmla="*/ 833 f134 1"/>
                <a:gd name="f166" fmla="*/ 157 f135 1"/>
                <a:gd name="f167" fmla="*/ 811 f134 1"/>
                <a:gd name="f168" fmla="*/ 147 f135 1"/>
                <a:gd name="f169" fmla="*/ 763 f134 1"/>
                <a:gd name="f170" fmla="*/ 187 f135 1"/>
                <a:gd name="f171" fmla="*/ 604 f134 1"/>
                <a:gd name="f172" fmla="*/ 205 f135 1"/>
                <a:gd name="f173" fmla="*/ 531 f134 1"/>
                <a:gd name="f174" fmla="*/ 201 f135 1"/>
                <a:gd name="f175" fmla="*/ 518 f134 1"/>
                <a:gd name="f176" fmla="*/ 67 f135 1"/>
                <a:gd name="f177" fmla="*/ 388 f134 1"/>
                <a:gd name="f178" fmla="*/ 57 f135 1"/>
                <a:gd name="f179" fmla="*/ 381 f134 1"/>
                <a:gd name="f180" fmla="*/ 14 f135 1"/>
                <a:gd name="f181" fmla="*/ 269 f134 1"/>
                <a:gd name="f182" fmla="*/ 140 f135 1"/>
                <a:gd name="f183" fmla="*/ 44 f134 1"/>
                <a:gd name="f184" fmla="+- f136 0 f1"/>
                <a:gd name="f185" fmla="*/ f139 1 335"/>
                <a:gd name="f186" fmla="*/ f140 1 837"/>
                <a:gd name="f187" fmla="*/ f141 1 335"/>
                <a:gd name="f188" fmla="*/ f142 1 837"/>
                <a:gd name="f189" fmla="*/ f143 1 335"/>
                <a:gd name="f190" fmla="*/ f144 1 837"/>
                <a:gd name="f191" fmla="*/ f145 1 335"/>
                <a:gd name="f192" fmla="*/ f146 1 837"/>
                <a:gd name="f193" fmla="*/ f147 1 335"/>
                <a:gd name="f194" fmla="*/ f148 1 837"/>
                <a:gd name="f195" fmla="*/ f149 1 335"/>
                <a:gd name="f196" fmla="*/ f150 1 837"/>
                <a:gd name="f197" fmla="*/ f151 1 335"/>
                <a:gd name="f198" fmla="*/ f152 1 837"/>
                <a:gd name="f199" fmla="*/ f153 1 335"/>
                <a:gd name="f200" fmla="*/ f154 1 837"/>
                <a:gd name="f201" fmla="*/ f155 1 837"/>
                <a:gd name="f202" fmla="*/ f156 1 335"/>
                <a:gd name="f203" fmla="*/ f157 1 837"/>
                <a:gd name="f204" fmla="*/ f158 1 335"/>
                <a:gd name="f205" fmla="*/ f159 1 837"/>
                <a:gd name="f206" fmla="*/ f160 1 335"/>
                <a:gd name="f207" fmla="*/ f161 1 837"/>
                <a:gd name="f208" fmla="*/ f162 1 335"/>
                <a:gd name="f209" fmla="*/ f163 1 837"/>
                <a:gd name="f210" fmla="*/ f164 1 335"/>
                <a:gd name="f211" fmla="*/ f165 1 837"/>
                <a:gd name="f212" fmla="*/ f166 1 335"/>
                <a:gd name="f213" fmla="*/ f167 1 837"/>
                <a:gd name="f214" fmla="*/ f168 1 335"/>
                <a:gd name="f215" fmla="*/ f169 1 837"/>
                <a:gd name="f216" fmla="*/ f170 1 335"/>
                <a:gd name="f217" fmla="*/ f171 1 837"/>
                <a:gd name="f218" fmla="*/ f172 1 335"/>
                <a:gd name="f219" fmla="*/ f173 1 837"/>
                <a:gd name="f220" fmla="*/ f174 1 335"/>
                <a:gd name="f221" fmla="*/ f175 1 837"/>
                <a:gd name="f222" fmla="*/ f176 1 335"/>
                <a:gd name="f223" fmla="*/ f177 1 837"/>
                <a:gd name="f224" fmla="*/ f178 1 335"/>
                <a:gd name="f225" fmla="*/ f179 1 837"/>
                <a:gd name="f226" fmla="*/ f180 1 335"/>
                <a:gd name="f227" fmla="*/ f181 1 837"/>
                <a:gd name="f228" fmla="*/ f182 1 335"/>
                <a:gd name="f229" fmla="*/ f183 1 837"/>
                <a:gd name="f230" fmla="*/ 0 1 f137"/>
                <a:gd name="f231" fmla="*/ f131 1 f137"/>
                <a:gd name="f232" fmla="*/ 0 1 f138"/>
                <a:gd name="f233" fmla="*/ f132 1 f138"/>
                <a:gd name="f234" fmla="*/ f185 1 f137"/>
                <a:gd name="f235" fmla="*/ f186 1 f138"/>
                <a:gd name="f236" fmla="*/ f187 1 f137"/>
                <a:gd name="f237" fmla="*/ f188 1 f138"/>
                <a:gd name="f238" fmla="*/ f189 1 f137"/>
                <a:gd name="f239" fmla="*/ f190 1 f138"/>
                <a:gd name="f240" fmla="*/ f191 1 f137"/>
                <a:gd name="f241" fmla="*/ f192 1 f138"/>
                <a:gd name="f242" fmla="*/ f193 1 f137"/>
                <a:gd name="f243" fmla="*/ f194 1 f138"/>
                <a:gd name="f244" fmla="*/ f195 1 f137"/>
                <a:gd name="f245" fmla="*/ f196 1 f138"/>
                <a:gd name="f246" fmla="*/ f197 1 f137"/>
                <a:gd name="f247" fmla="*/ f198 1 f138"/>
                <a:gd name="f248" fmla="*/ f199 1 f137"/>
                <a:gd name="f249" fmla="*/ f200 1 f138"/>
                <a:gd name="f250" fmla="*/ f201 1 f138"/>
                <a:gd name="f251" fmla="*/ f202 1 f137"/>
                <a:gd name="f252" fmla="*/ f203 1 f138"/>
                <a:gd name="f253" fmla="*/ f204 1 f137"/>
                <a:gd name="f254" fmla="*/ f205 1 f138"/>
                <a:gd name="f255" fmla="*/ f206 1 f137"/>
                <a:gd name="f256" fmla="*/ f207 1 f138"/>
                <a:gd name="f257" fmla="*/ f208 1 f137"/>
                <a:gd name="f258" fmla="*/ f209 1 f138"/>
                <a:gd name="f259" fmla="*/ f210 1 f137"/>
                <a:gd name="f260" fmla="*/ f211 1 f138"/>
                <a:gd name="f261" fmla="*/ f212 1 f137"/>
                <a:gd name="f262" fmla="*/ f213 1 f138"/>
                <a:gd name="f263" fmla="*/ f214 1 f137"/>
                <a:gd name="f264" fmla="*/ f215 1 f138"/>
                <a:gd name="f265" fmla="*/ f216 1 f137"/>
                <a:gd name="f266" fmla="*/ f217 1 f138"/>
                <a:gd name="f267" fmla="*/ f218 1 f137"/>
                <a:gd name="f268" fmla="*/ f219 1 f138"/>
                <a:gd name="f269" fmla="*/ f220 1 f137"/>
                <a:gd name="f270" fmla="*/ f221 1 f138"/>
                <a:gd name="f271" fmla="*/ f222 1 f137"/>
                <a:gd name="f272" fmla="*/ f223 1 f138"/>
                <a:gd name="f273" fmla="*/ f224 1 f137"/>
                <a:gd name="f274" fmla="*/ f225 1 f138"/>
                <a:gd name="f275" fmla="*/ f226 1 f137"/>
                <a:gd name="f276" fmla="*/ f227 1 f138"/>
                <a:gd name="f277" fmla="*/ f228 1 f137"/>
                <a:gd name="f278" fmla="*/ f229 1 f138"/>
                <a:gd name="f279" fmla="*/ f230 f128 1"/>
                <a:gd name="f280" fmla="*/ f231 f128 1"/>
                <a:gd name="f281" fmla="*/ f233 f129 1"/>
                <a:gd name="f282" fmla="*/ f232 f129 1"/>
                <a:gd name="f283" fmla="*/ f234 f128 1"/>
                <a:gd name="f284" fmla="*/ f235 f129 1"/>
                <a:gd name="f285" fmla="*/ f236 f128 1"/>
                <a:gd name="f286" fmla="*/ f237 f129 1"/>
                <a:gd name="f287" fmla="*/ f238 f128 1"/>
                <a:gd name="f288" fmla="*/ f239 f129 1"/>
                <a:gd name="f289" fmla="*/ f240 f128 1"/>
                <a:gd name="f290" fmla="*/ f241 f129 1"/>
                <a:gd name="f291" fmla="*/ f242 f128 1"/>
                <a:gd name="f292" fmla="*/ f243 f129 1"/>
                <a:gd name="f293" fmla="*/ f244 f128 1"/>
                <a:gd name="f294" fmla="*/ f245 f129 1"/>
                <a:gd name="f295" fmla="*/ f246 f128 1"/>
                <a:gd name="f296" fmla="*/ f247 f129 1"/>
                <a:gd name="f297" fmla="*/ f248 f128 1"/>
                <a:gd name="f298" fmla="*/ f249 f129 1"/>
                <a:gd name="f299" fmla="*/ f250 f129 1"/>
                <a:gd name="f300" fmla="*/ f251 f128 1"/>
                <a:gd name="f301" fmla="*/ f252 f129 1"/>
                <a:gd name="f302" fmla="*/ f253 f128 1"/>
                <a:gd name="f303" fmla="*/ f254 f129 1"/>
                <a:gd name="f304" fmla="*/ f255 f128 1"/>
                <a:gd name="f305" fmla="*/ f256 f129 1"/>
                <a:gd name="f306" fmla="*/ f257 f128 1"/>
                <a:gd name="f307" fmla="*/ f258 f129 1"/>
                <a:gd name="f308" fmla="*/ f259 f128 1"/>
                <a:gd name="f309" fmla="*/ f260 f129 1"/>
                <a:gd name="f310" fmla="*/ f261 f128 1"/>
                <a:gd name="f311" fmla="*/ f262 f129 1"/>
                <a:gd name="f312" fmla="*/ f263 f128 1"/>
                <a:gd name="f313" fmla="*/ f264 f129 1"/>
                <a:gd name="f314" fmla="*/ f265 f128 1"/>
                <a:gd name="f315" fmla="*/ f266 f129 1"/>
                <a:gd name="f316" fmla="*/ f267 f128 1"/>
                <a:gd name="f317" fmla="*/ f268 f129 1"/>
                <a:gd name="f318" fmla="*/ f269 f128 1"/>
                <a:gd name="f319" fmla="*/ f270 f129 1"/>
                <a:gd name="f320" fmla="*/ f271 f128 1"/>
                <a:gd name="f321" fmla="*/ f272 f129 1"/>
                <a:gd name="f322" fmla="*/ f273 f128 1"/>
                <a:gd name="f323" fmla="*/ f274 f129 1"/>
                <a:gd name="f324" fmla="*/ f275 f128 1"/>
                <a:gd name="f325" fmla="*/ f276 f129 1"/>
                <a:gd name="f326" fmla="*/ f277 f128 1"/>
                <a:gd name="f327" fmla="*/ f278 f129 1"/>
              </a:gdLst>
              <a:ahLst/>
              <a:cxnLst>
                <a:cxn ang="3cd4">
                  <a:pos x="hc" y="t"/>
                </a:cxn>
                <a:cxn ang="0">
                  <a:pos x="r" y="vc"/>
                </a:cxn>
                <a:cxn ang="cd4">
                  <a:pos x="hc" y="b"/>
                </a:cxn>
                <a:cxn ang="cd2">
                  <a:pos x="l" y="vc"/>
                </a:cxn>
                <a:cxn ang="f184">
                  <a:pos x="f283" y="f284"/>
                </a:cxn>
                <a:cxn ang="f184">
                  <a:pos x="f285" y="f286"/>
                </a:cxn>
                <a:cxn ang="f184">
                  <a:pos x="f287" y="f288"/>
                </a:cxn>
                <a:cxn ang="f184">
                  <a:pos x="f289" y="f290"/>
                </a:cxn>
                <a:cxn ang="f184">
                  <a:pos x="f291" y="f292"/>
                </a:cxn>
                <a:cxn ang="f184">
                  <a:pos x="f293" y="f294"/>
                </a:cxn>
                <a:cxn ang="f184">
                  <a:pos x="f295" y="f296"/>
                </a:cxn>
                <a:cxn ang="f184">
                  <a:pos x="f297" y="f298"/>
                </a:cxn>
                <a:cxn ang="f184">
                  <a:pos x="f287" y="f299"/>
                </a:cxn>
                <a:cxn ang="f184">
                  <a:pos x="f300" y="f301"/>
                </a:cxn>
                <a:cxn ang="f184">
                  <a:pos x="f302" y="f303"/>
                </a:cxn>
                <a:cxn ang="f184">
                  <a:pos x="f304" y="f305"/>
                </a:cxn>
                <a:cxn ang="f184">
                  <a:pos x="f306" y="f307"/>
                </a:cxn>
                <a:cxn ang="f184">
                  <a:pos x="f308" y="f309"/>
                </a:cxn>
                <a:cxn ang="f184">
                  <a:pos x="f310" y="f311"/>
                </a:cxn>
                <a:cxn ang="f184">
                  <a:pos x="f312" y="f313"/>
                </a:cxn>
                <a:cxn ang="f184">
                  <a:pos x="f314" y="f315"/>
                </a:cxn>
                <a:cxn ang="f184">
                  <a:pos x="f316" y="f317"/>
                </a:cxn>
                <a:cxn ang="f184">
                  <a:pos x="f318" y="f319"/>
                </a:cxn>
                <a:cxn ang="f184">
                  <a:pos x="f320" y="f321"/>
                </a:cxn>
                <a:cxn ang="f184">
                  <a:pos x="f322" y="f323"/>
                </a:cxn>
                <a:cxn ang="f184">
                  <a:pos x="f324" y="f325"/>
                </a:cxn>
                <a:cxn ang="f184">
                  <a:pos x="f326" y="f327"/>
                </a:cxn>
                <a:cxn ang="f184">
                  <a:pos x="f283" y="f284"/>
                </a:cxn>
              </a:cxnLst>
              <a:rect l="f279" t="f282" r="f280" b="f281"/>
              <a:pathLst>
                <a:path w="335" h="837">
                  <a:moveTo>
                    <a:pt x="f8" y="f9"/>
                  </a:moveTo>
                  <a:cubicBezTo>
                    <a:pt x="f10" y="f11"/>
                    <a:pt x="f12" y="f13"/>
                    <a:pt x="f14" y="f15"/>
                  </a:cubicBezTo>
                  <a:cubicBezTo>
                    <a:pt x="f16" y="f17"/>
                    <a:pt x="f18" y="f19"/>
                    <a:pt x="f20" y="f21"/>
                  </a:cubicBezTo>
                  <a:cubicBezTo>
                    <a:pt x="f22" y="f23"/>
                    <a:pt x="f24" y="f25"/>
                    <a:pt x="f26" y="f27"/>
                  </a:cubicBezTo>
                  <a:cubicBezTo>
                    <a:pt x="f28" y="f29"/>
                    <a:pt x="f30" y="f31"/>
                    <a:pt x="f32" y="f33"/>
                  </a:cubicBezTo>
                  <a:cubicBezTo>
                    <a:pt x="f34" y="f35"/>
                    <a:pt x="f36" y="f37"/>
                    <a:pt x="f38" y="f39"/>
                  </a:cubicBezTo>
                  <a:cubicBezTo>
                    <a:pt x="f40" y="f41"/>
                    <a:pt x="f42" y="f19"/>
                    <a:pt x="f43" y="f44"/>
                  </a:cubicBezTo>
                  <a:cubicBezTo>
                    <a:pt x="f38" y="f45"/>
                    <a:pt x="f46" y="f47"/>
                    <a:pt x="f48" y="f49"/>
                  </a:cubicBezTo>
                  <a:cubicBezTo>
                    <a:pt x="f30" y="f50"/>
                    <a:pt x="f51" y="f10"/>
                    <a:pt x="f20" y="f52"/>
                  </a:cubicBezTo>
                  <a:cubicBezTo>
                    <a:pt x="f53" y="f54"/>
                    <a:pt x="f55" y="f56"/>
                    <a:pt x="f57" y="f58"/>
                  </a:cubicBezTo>
                  <a:cubicBezTo>
                    <a:pt x="f59" y="f60"/>
                    <a:pt x="f61" y="f62"/>
                    <a:pt x="f63" y="f64"/>
                  </a:cubicBezTo>
                  <a:cubicBezTo>
                    <a:pt x="f65" y="f66"/>
                    <a:pt x="f6" y="f67"/>
                    <a:pt x="f68" y="f69"/>
                  </a:cubicBezTo>
                  <a:cubicBezTo>
                    <a:pt x="f70" y="f71"/>
                    <a:pt x="f72" y="f73"/>
                    <a:pt x="f74" y="f75"/>
                  </a:cubicBezTo>
                  <a:cubicBezTo>
                    <a:pt x="f76" y="f77"/>
                    <a:pt x="f78" y="f79"/>
                    <a:pt x="f12" y="f80"/>
                  </a:cubicBezTo>
                  <a:cubicBezTo>
                    <a:pt x="f81" y="f7"/>
                    <a:pt x="f82" y="f79"/>
                    <a:pt x="f83" y="f84"/>
                  </a:cubicBezTo>
                  <a:cubicBezTo>
                    <a:pt x="f85" y="f86"/>
                    <a:pt x="f87" y="f88"/>
                    <a:pt x="f89" y="f90"/>
                  </a:cubicBezTo>
                  <a:cubicBezTo>
                    <a:pt x="f91" y="f92"/>
                    <a:pt x="f93" y="f94"/>
                    <a:pt x="f95" y="f96"/>
                  </a:cubicBezTo>
                  <a:cubicBezTo>
                    <a:pt x="f97" y="f98"/>
                    <a:pt x="f14" y="f99"/>
                    <a:pt x="f100" y="f101"/>
                  </a:cubicBezTo>
                  <a:cubicBezTo>
                    <a:pt x="f24" y="f102"/>
                    <a:pt x="f103" y="f69"/>
                    <a:pt x="f104" y="f105"/>
                  </a:cubicBezTo>
                  <a:cubicBezTo>
                    <a:pt x="f106" y="f107"/>
                    <a:pt x="f108" y="f109"/>
                    <a:pt x="f17" y="f110"/>
                  </a:cubicBezTo>
                  <a:cubicBezTo>
                    <a:pt x="f111" y="f112"/>
                    <a:pt x="f113" y="f114"/>
                    <a:pt x="f115" y="f116"/>
                  </a:cubicBezTo>
                  <a:cubicBezTo>
                    <a:pt x="f117" y="f118"/>
                    <a:pt x="f5" y="f119"/>
                    <a:pt x="f117" y="f120"/>
                  </a:cubicBezTo>
                  <a:cubicBezTo>
                    <a:pt x="f121" y="f18"/>
                    <a:pt x="f39" y="f122"/>
                    <a:pt x="f123" y="f124"/>
                  </a:cubicBezTo>
                  <a:cubicBezTo>
                    <a:pt x="f53" y="f125"/>
                    <a:pt x="f126" y="f5"/>
                    <a:pt x="f8" y="f9"/>
                  </a:cubicBezTo>
                  <a:close/>
                </a:path>
              </a:pathLst>
            </a:custGeom>
            <a:grpFill/>
            <a:ln cap="flat">
              <a:solidFill>
                <a:schemeClr val="accent2">
                  <a:lumMod val="75000"/>
                </a:schemeClr>
              </a:solid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AR" sz="1400" b="0" i="0" u="none" strike="noStrike" kern="0" cap="none" spc="0" baseline="0">
                <a:solidFill>
                  <a:srgbClr val="000000"/>
                </a:solidFill>
                <a:uFillTx/>
                <a:latin typeface="Arial"/>
                <a:ea typeface="Arial"/>
                <a:cs typeface="Arial"/>
              </a:endParaRPr>
            </a:p>
          </p:txBody>
        </p:sp>
        <p:sp>
          <p:nvSpPr>
            <p:cNvPr id="20" name="Freeform 7">
              <a:extLst>
                <a:ext uri="{FF2B5EF4-FFF2-40B4-BE49-F238E27FC236}">
                  <a16:creationId xmlns:a16="http://schemas.microsoft.com/office/drawing/2014/main" id="{77096D07-863B-41A2-9CE9-FBE1D7B6E3D0}"/>
                </a:ext>
              </a:extLst>
            </p:cNvPr>
            <p:cNvSpPr/>
            <p:nvPr/>
          </p:nvSpPr>
          <p:spPr>
            <a:xfrm>
              <a:off x="1371782" y="1987997"/>
              <a:ext cx="838203" cy="979486"/>
            </a:xfrm>
            <a:custGeom>
              <a:avLst/>
              <a:gdLst>
                <a:gd name="f0" fmla="val 10800000"/>
                <a:gd name="f1" fmla="val 5400000"/>
                <a:gd name="f2" fmla="val 360"/>
                <a:gd name="f3" fmla="val 180"/>
                <a:gd name="f4" fmla="val w"/>
                <a:gd name="f5" fmla="val h"/>
                <a:gd name="f6" fmla="val 0"/>
                <a:gd name="f7" fmla="val 316"/>
                <a:gd name="f8" fmla="val 369"/>
                <a:gd name="f9" fmla="val 44"/>
                <a:gd name="f10" fmla="val 368"/>
                <a:gd name="f11" fmla="val 26"/>
                <a:gd name="f12" fmla="val 15"/>
                <a:gd name="f13" fmla="val 361"/>
                <a:gd name="f14" fmla="val 8"/>
                <a:gd name="f15" fmla="val 348"/>
                <a:gd name="f16" fmla="val 333"/>
                <a:gd name="f17" fmla="val 3"/>
                <a:gd name="f18" fmla="val 320"/>
                <a:gd name="f19" fmla="val 13"/>
                <a:gd name="f20" fmla="val 307"/>
                <a:gd name="f21" fmla="val 33"/>
                <a:gd name="f22" fmla="val 282"/>
                <a:gd name="f23" fmla="val 53"/>
                <a:gd name="f24" fmla="val 257"/>
                <a:gd name="f25" fmla="val 74"/>
                <a:gd name="f26" fmla="val 231"/>
                <a:gd name="f27" fmla="val 131"/>
                <a:gd name="f28" fmla="val 161"/>
                <a:gd name="f29" fmla="val 188"/>
                <a:gd name="f30" fmla="val 90"/>
                <a:gd name="f31" fmla="val 244"/>
                <a:gd name="f32" fmla="val 20"/>
                <a:gd name="f33" fmla="val 255"/>
                <a:gd name="f34" fmla="val 6"/>
                <a:gd name="f35" fmla="val 268"/>
                <a:gd name="f36" fmla="val 285"/>
                <a:gd name="f37" fmla="val 4"/>
                <a:gd name="f38" fmla="val 300"/>
                <a:gd name="f39" fmla="val 309"/>
                <a:gd name="f40" fmla="val 18"/>
                <a:gd name="f41" fmla="val 313"/>
                <a:gd name="f42" fmla="val 32"/>
                <a:gd name="f43" fmla="val 47"/>
                <a:gd name="f44" fmla="val 310"/>
                <a:gd name="f45" fmla="val 58"/>
                <a:gd name="f46" fmla="val 301"/>
                <a:gd name="f47" fmla="val 69"/>
                <a:gd name="f48" fmla="val 256"/>
                <a:gd name="f49" fmla="val 125"/>
                <a:gd name="f50" fmla="val 212"/>
                <a:gd name="f51" fmla="val 167"/>
                <a:gd name="f52" fmla="val 235"/>
                <a:gd name="f53" fmla="val 136"/>
                <a:gd name="f54" fmla="val 273"/>
                <a:gd name="f55" fmla="val 106"/>
                <a:gd name="f56" fmla="val 311"/>
                <a:gd name="f57" fmla="val 75"/>
                <a:gd name="f58" fmla="val 349"/>
                <a:gd name="f59" fmla="val 66"/>
                <a:gd name="f60" fmla="val 56"/>
                <a:gd name="f61" fmla="+- 0 0 -90"/>
                <a:gd name="f62" fmla="*/ f4 1 316"/>
                <a:gd name="f63" fmla="*/ f5 1 369"/>
                <a:gd name="f64" fmla="val f6"/>
                <a:gd name="f65" fmla="val f7"/>
                <a:gd name="f66" fmla="val f8"/>
                <a:gd name="f67" fmla="*/ f61 f0 1"/>
                <a:gd name="f68" fmla="+- f66 0 f64"/>
                <a:gd name="f69" fmla="+- f65 0 f64"/>
                <a:gd name="f70" fmla="*/ f67 1 f3"/>
                <a:gd name="f71" fmla="*/ f69 1 316"/>
                <a:gd name="f72" fmla="*/ f68 1 369"/>
                <a:gd name="f73" fmla="*/ 44 f69 1"/>
                <a:gd name="f74" fmla="*/ 368 f68 1"/>
                <a:gd name="f75" fmla="*/ 8 f69 1"/>
                <a:gd name="f76" fmla="*/ 348 f68 1"/>
                <a:gd name="f77" fmla="*/ 13 f69 1"/>
                <a:gd name="f78" fmla="*/ 307 f68 1"/>
                <a:gd name="f79" fmla="*/ 74 f69 1"/>
                <a:gd name="f80" fmla="*/ 231 f68 1"/>
                <a:gd name="f81" fmla="*/ 244 f69 1"/>
                <a:gd name="f82" fmla="*/ 20 f68 1"/>
                <a:gd name="f83" fmla="*/ 285 f69 1"/>
                <a:gd name="f84" fmla="*/ 4 f68 1"/>
                <a:gd name="f85" fmla="*/ 313 f69 1"/>
                <a:gd name="f86" fmla="*/ 32 f68 1"/>
                <a:gd name="f87" fmla="*/ 301 f69 1"/>
                <a:gd name="f88" fmla="*/ 69 f68 1"/>
                <a:gd name="f89" fmla="*/ 167 f69 1"/>
                <a:gd name="f90" fmla="*/ 235 f68 1"/>
                <a:gd name="f91" fmla="*/ 75 f69 1"/>
                <a:gd name="f92" fmla="*/ 349 f68 1"/>
                <a:gd name="f93" fmla="+- f70 0 f1"/>
                <a:gd name="f94" fmla="*/ f73 1 316"/>
                <a:gd name="f95" fmla="*/ f74 1 369"/>
                <a:gd name="f96" fmla="*/ f75 1 316"/>
                <a:gd name="f97" fmla="*/ f76 1 369"/>
                <a:gd name="f98" fmla="*/ f77 1 316"/>
                <a:gd name="f99" fmla="*/ f78 1 369"/>
                <a:gd name="f100" fmla="*/ f79 1 316"/>
                <a:gd name="f101" fmla="*/ f80 1 369"/>
                <a:gd name="f102" fmla="*/ f81 1 316"/>
                <a:gd name="f103" fmla="*/ f82 1 369"/>
                <a:gd name="f104" fmla="*/ f83 1 316"/>
                <a:gd name="f105" fmla="*/ f84 1 369"/>
                <a:gd name="f106" fmla="*/ f85 1 316"/>
                <a:gd name="f107" fmla="*/ f86 1 369"/>
                <a:gd name="f108" fmla="*/ f87 1 316"/>
                <a:gd name="f109" fmla="*/ f88 1 369"/>
                <a:gd name="f110" fmla="*/ f89 1 316"/>
                <a:gd name="f111" fmla="*/ f90 1 369"/>
                <a:gd name="f112" fmla="*/ f91 1 316"/>
                <a:gd name="f113" fmla="*/ f92 1 369"/>
                <a:gd name="f114" fmla="*/ 0 1 f71"/>
                <a:gd name="f115" fmla="*/ f65 1 f71"/>
                <a:gd name="f116" fmla="*/ 0 1 f72"/>
                <a:gd name="f117" fmla="*/ f66 1 f72"/>
                <a:gd name="f118" fmla="*/ f94 1 f71"/>
                <a:gd name="f119" fmla="*/ f95 1 f72"/>
                <a:gd name="f120" fmla="*/ f96 1 f71"/>
                <a:gd name="f121" fmla="*/ f97 1 f72"/>
                <a:gd name="f122" fmla="*/ f98 1 f71"/>
                <a:gd name="f123" fmla="*/ f99 1 f72"/>
                <a:gd name="f124" fmla="*/ f100 1 f71"/>
                <a:gd name="f125" fmla="*/ f101 1 f72"/>
                <a:gd name="f126" fmla="*/ f102 1 f71"/>
                <a:gd name="f127" fmla="*/ f103 1 f72"/>
                <a:gd name="f128" fmla="*/ f104 1 f71"/>
                <a:gd name="f129" fmla="*/ f105 1 f72"/>
                <a:gd name="f130" fmla="*/ f106 1 f71"/>
                <a:gd name="f131" fmla="*/ f107 1 f72"/>
                <a:gd name="f132" fmla="*/ f108 1 f71"/>
                <a:gd name="f133" fmla="*/ f109 1 f72"/>
                <a:gd name="f134" fmla="*/ f110 1 f71"/>
                <a:gd name="f135" fmla="*/ f111 1 f72"/>
                <a:gd name="f136" fmla="*/ f112 1 f71"/>
                <a:gd name="f137" fmla="*/ f113 1 f72"/>
                <a:gd name="f138" fmla="*/ f114 f62 1"/>
                <a:gd name="f139" fmla="*/ f115 f62 1"/>
                <a:gd name="f140" fmla="*/ f117 f63 1"/>
                <a:gd name="f141" fmla="*/ f116 f63 1"/>
                <a:gd name="f142" fmla="*/ f118 f62 1"/>
                <a:gd name="f143" fmla="*/ f119 f63 1"/>
                <a:gd name="f144" fmla="*/ f120 f62 1"/>
                <a:gd name="f145" fmla="*/ f121 f63 1"/>
                <a:gd name="f146" fmla="*/ f122 f62 1"/>
                <a:gd name="f147" fmla="*/ f123 f63 1"/>
                <a:gd name="f148" fmla="*/ f124 f62 1"/>
                <a:gd name="f149" fmla="*/ f125 f63 1"/>
                <a:gd name="f150" fmla="*/ f126 f62 1"/>
                <a:gd name="f151" fmla="*/ f127 f63 1"/>
                <a:gd name="f152" fmla="*/ f128 f62 1"/>
                <a:gd name="f153" fmla="*/ f129 f63 1"/>
                <a:gd name="f154" fmla="*/ f130 f62 1"/>
                <a:gd name="f155" fmla="*/ f131 f63 1"/>
                <a:gd name="f156" fmla="*/ f132 f62 1"/>
                <a:gd name="f157" fmla="*/ f133 f63 1"/>
                <a:gd name="f158" fmla="*/ f134 f62 1"/>
                <a:gd name="f159" fmla="*/ f135 f63 1"/>
                <a:gd name="f160" fmla="*/ f136 f62 1"/>
                <a:gd name="f161" fmla="*/ f137 f63 1"/>
              </a:gdLst>
              <a:ahLst/>
              <a:cxnLst>
                <a:cxn ang="3cd4">
                  <a:pos x="hc" y="t"/>
                </a:cxn>
                <a:cxn ang="0">
                  <a:pos x="r" y="vc"/>
                </a:cxn>
                <a:cxn ang="cd4">
                  <a:pos x="hc" y="b"/>
                </a:cxn>
                <a:cxn ang="cd2">
                  <a:pos x="l" y="vc"/>
                </a:cxn>
                <a:cxn ang="f93">
                  <a:pos x="f142" y="f143"/>
                </a:cxn>
                <a:cxn ang="f93">
                  <a:pos x="f144" y="f145"/>
                </a:cxn>
                <a:cxn ang="f93">
                  <a:pos x="f146" y="f147"/>
                </a:cxn>
                <a:cxn ang="f93">
                  <a:pos x="f148" y="f149"/>
                </a:cxn>
                <a:cxn ang="f93">
                  <a:pos x="f150" y="f151"/>
                </a:cxn>
                <a:cxn ang="f93">
                  <a:pos x="f152" y="f153"/>
                </a:cxn>
                <a:cxn ang="f93">
                  <a:pos x="f154" y="f155"/>
                </a:cxn>
                <a:cxn ang="f93">
                  <a:pos x="f156" y="f157"/>
                </a:cxn>
                <a:cxn ang="f93">
                  <a:pos x="f158" y="f159"/>
                </a:cxn>
                <a:cxn ang="f93">
                  <a:pos x="f160" y="f161"/>
                </a:cxn>
                <a:cxn ang="f93">
                  <a:pos x="f142" y="f143"/>
                </a:cxn>
              </a:cxnLst>
              <a:rect l="f138" t="f141" r="f139" b="f140"/>
              <a:pathLst>
                <a:path w="316" h="369">
                  <a:moveTo>
                    <a:pt x="f9" y="f10"/>
                  </a:moveTo>
                  <a:cubicBezTo>
                    <a:pt x="f11" y="f10"/>
                    <a:pt x="f12" y="f13"/>
                    <a:pt x="f14" y="f15"/>
                  </a:cubicBezTo>
                  <a:cubicBezTo>
                    <a:pt x="f6" y="f16"/>
                    <a:pt x="f17" y="f18"/>
                    <a:pt x="f19" y="f20"/>
                  </a:cubicBezTo>
                  <a:cubicBezTo>
                    <a:pt x="f21" y="f22"/>
                    <a:pt x="f23" y="f24"/>
                    <a:pt x="f25" y="f26"/>
                  </a:cubicBezTo>
                  <a:cubicBezTo>
                    <a:pt x="f27" y="f28"/>
                    <a:pt x="f29" y="f30"/>
                    <a:pt x="f31" y="f32"/>
                  </a:cubicBezTo>
                  <a:cubicBezTo>
                    <a:pt x="f33" y="f34"/>
                    <a:pt x="f35" y="f6"/>
                    <a:pt x="f36" y="f37"/>
                  </a:cubicBezTo>
                  <a:cubicBezTo>
                    <a:pt x="f38" y="f14"/>
                    <a:pt x="f39" y="f40"/>
                    <a:pt x="f41" y="f42"/>
                  </a:cubicBezTo>
                  <a:cubicBezTo>
                    <a:pt x="f7" y="f43"/>
                    <a:pt x="f44" y="f45"/>
                    <a:pt x="f46" y="f47"/>
                  </a:cubicBezTo>
                  <a:cubicBezTo>
                    <a:pt x="f48" y="f49"/>
                    <a:pt x="f50" y="f3"/>
                    <a:pt x="f51" y="f52"/>
                  </a:cubicBezTo>
                  <a:cubicBezTo>
                    <a:pt x="f53" y="f54"/>
                    <a:pt x="f55" y="f56"/>
                    <a:pt x="f57" y="f58"/>
                  </a:cubicBezTo>
                  <a:cubicBezTo>
                    <a:pt x="f59" y="f2"/>
                    <a:pt x="f60" y="f8"/>
                    <a:pt x="f9" y="f10"/>
                  </a:cubicBezTo>
                  <a:close/>
                </a:path>
              </a:pathLst>
            </a:custGeom>
            <a:grpFill/>
            <a:ln cap="flat">
              <a:solidFill>
                <a:schemeClr val="accent2">
                  <a:lumMod val="75000"/>
                </a:schemeClr>
              </a:solid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AR" sz="1400" b="0" i="0" u="none" strike="noStrike" kern="0" cap="none" spc="0" baseline="0">
                <a:solidFill>
                  <a:srgbClr val="000000"/>
                </a:solidFill>
                <a:uFillTx/>
                <a:latin typeface="Arial"/>
                <a:ea typeface="Arial"/>
                <a:cs typeface="Arial"/>
              </a:endParaRPr>
            </a:p>
          </p:txBody>
        </p:sp>
        <p:sp>
          <p:nvSpPr>
            <p:cNvPr id="21" name="Freeform 8">
              <a:extLst>
                <a:ext uri="{FF2B5EF4-FFF2-40B4-BE49-F238E27FC236}">
                  <a16:creationId xmlns:a16="http://schemas.microsoft.com/office/drawing/2014/main" id="{178151BF-FC89-4C6D-A0A8-687E01E3A58C}"/>
                </a:ext>
              </a:extLst>
            </p:cNvPr>
            <p:cNvSpPr/>
            <p:nvPr/>
          </p:nvSpPr>
          <p:spPr>
            <a:xfrm>
              <a:off x="1732147" y="2337252"/>
              <a:ext cx="490539" cy="542925"/>
            </a:xfrm>
            <a:custGeom>
              <a:avLst/>
              <a:gdLst>
                <a:gd name="f0" fmla="val 10800000"/>
                <a:gd name="f1" fmla="val 5400000"/>
                <a:gd name="f2" fmla="val 180"/>
                <a:gd name="f3" fmla="val w"/>
                <a:gd name="f4" fmla="val h"/>
                <a:gd name="f5" fmla="val 0"/>
                <a:gd name="f6" fmla="val 185"/>
                <a:gd name="f7" fmla="val 204"/>
                <a:gd name="f8" fmla="val 158"/>
                <a:gd name="f9" fmla="val 42"/>
                <a:gd name="f10" fmla="val 105"/>
                <a:gd name="f11" fmla="val 85"/>
                <a:gd name="f12" fmla="val 53"/>
                <a:gd name="f13" fmla="val 127"/>
                <a:gd name="f14" fmla="val 161"/>
                <a:gd name="f15" fmla="val 12"/>
                <a:gd name="f16" fmla="val 52"/>
                <a:gd name="f17" fmla="val 184"/>
                <a:gd name="f18" fmla="val 93"/>
                <a:gd name="f19" fmla="val 138"/>
                <a:gd name="f20" fmla="val 155"/>
                <a:gd name="f21" fmla="val 177"/>
                <a:gd name="f22" fmla="val 112"/>
                <a:gd name="f23" fmla="val 191"/>
                <a:gd name="f24" fmla="val 71"/>
                <a:gd name="f25" fmla="val 25"/>
                <a:gd name="f26" fmla="+- 0 0 -90"/>
                <a:gd name="f27" fmla="*/ f3 1 185"/>
                <a:gd name="f28" fmla="*/ f4 1 204"/>
                <a:gd name="f29" fmla="val f5"/>
                <a:gd name="f30" fmla="val f6"/>
                <a:gd name="f31" fmla="val f7"/>
                <a:gd name="f32" fmla="*/ f26 f0 1"/>
                <a:gd name="f33" fmla="+- f31 0 f29"/>
                <a:gd name="f34" fmla="+- f30 0 f29"/>
                <a:gd name="f35" fmla="*/ f32 1 f2"/>
                <a:gd name="f36" fmla="*/ f34 1 185"/>
                <a:gd name="f37" fmla="*/ f33 1 204"/>
                <a:gd name="f38" fmla="*/ 0 f34 1"/>
                <a:gd name="f39" fmla="*/ 158 f33 1"/>
                <a:gd name="f40" fmla="*/ 127 f34 1"/>
                <a:gd name="f41" fmla="*/ 0 f33 1"/>
                <a:gd name="f42" fmla="*/ 184 f34 1"/>
                <a:gd name="f43" fmla="*/ 93 f33 1"/>
                <a:gd name="f44" fmla="*/ 112 f34 1"/>
                <a:gd name="f45" fmla="*/ 191 f33 1"/>
                <a:gd name="f46" fmla="+- f35 0 f1"/>
                <a:gd name="f47" fmla="*/ f38 1 185"/>
                <a:gd name="f48" fmla="*/ f39 1 204"/>
                <a:gd name="f49" fmla="*/ f40 1 185"/>
                <a:gd name="f50" fmla="*/ f41 1 204"/>
                <a:gd name="f51" fmla="*/ f42 1 185"/>
                <a:gd name="f52" fmla="*/ f43 1 204"/>
                <a:gd name="f53" fmla="*/ f44 1 185"/>
                <a:gd name="f54" fmla="*/ f45 1 204"/>
                <a:gd name="f55" fmla="*/ 0 1 f36"/>
                <a:gd name="f56" fmla="*/ f30 1 f36"/>
                <a:gd name="f57" fmla="*/ 0 1 f37"/>
                <a:gd name="f58" fmla="*/ f31 1 f37"/>
                <a:gd name="f59" fmla="*/ f47 1 f36"/>
                <a:gd name="f60" fmla="*/ f48 1 f37"/>
                <a:gd name="f61" fmla="*/ f49 1 f36"/>
                <a:gd name="f62" fmla="*/ f50 1 f37"/>
                <a:gd name="f63" fmla="*/ f51 1 f36"/>
                <a:gd name="f64" fmla="*/ f52 1 f37"/>
                <a:gd name="f65" fmla="*/ f53 1 f36"/>
                <a:gd name="f66" fmla="*/ f54 1 f37"/>
                <a:gd name="f67" fmla="*/ f55 f27 1"/>
                <a:gd name="f68" fmla="*/ f56 f27 1"/>
                <a:gd name="f69" fmla="*/ f58 f28 1"/>
                <a:gd name="f70" fmla="*/ f57 f28 1"/>
                <a:gd name="f71" fmla="*/ f59 f27 1"/>
                <a:gd name="f72" fmla="*/ f60 f28 1"/>
                <a:gd name="f73" fmla="*/ f61 f27 1"/>
                <a:gd name="f74" fmla="*/ f62 f28 1"/>
                <a:gd name="f75" fmla="*/ f63 f27 1"/>
                <a:gd name="f76" fmla="*/ f64 f28 1"/>
                <a:gd name="f77" fmla="*/ f65 f27 1"/>
                <a:gd name="f78" fmla="*/ f66 f28 1"/>
              </a:gdLst>
              <a:ahLst/>
              <a:cxnLst>
                <a:cxn ang="3cd4">
                  <a:pos x="hc" y="t"/>
                </a:cxn>
                <a:cxn ang="0">
                  <a:pos x="r" y="vc"/>
                </a:cxn>
                <a:cxn ang="cd4">
                  <a:pos x="hc" y="b"/>
                </a:cxn>
                <a:cxn ang="cd2">
                  <a:pos x="l" y="vc"/>
                </a:cxn>
                <a:cxn ang="f46">
                  <a:pos x="f71" y="f72"/>
                </a:cxn>
                <a:cxn ang="f46">
                  <a:pos x="f73" y="f74"/>
                </a:cxn>
                <a:cxn ang="f46">
                  <a:pos x="f75" y="f76"/>
                </a:cxn>
                <a:cxn ang="f46">
                  <a:pos x="f77" y="f78"/>
                </a:cxn>
                <a:cxn ang="f46">
                  <a:pos x="f71" y="f72"/>
                </a:cxn>
              </a:cxnLst>
              <a:rect l="f67" t="f70" r="f68" b="f69"/>
              <a:pathLst>
                <a:path w="185" h="204">
                  <a:moveTo>
                    <a:pt x="f5" y="f8"/>
                  </a:moveTo>
                  <a:cubicBezTo>
                    <a:pt x="f9" y="f10"/>
                    <a:pt x="f11" y="f12"/>
                    <a:pt x="f13" y="f5"/>
                  </a:cubicBezTo>
                  <a:cubicBezTo>
                    <a:pt x="f14" y="f15"/>
                    <a:pt x="f6" y="f16"/>
                    <a:pt x="f17" y="f18"/>
                  </a:cubicBezTo>
                  <a:cubicBezTo>
                    <a:pt x="f17" y="f19"/>
                    <a:pt x="f20" y="f21"/>
                    <a:pt x="f22" y="f23"/>
                  </a:cubicBezTo>
                  <a:cubicBezTo>
                    <a:pt x="f24" y="f7"/>
                    <a:pt x="f25" y="f23"/>
                    <a:pt x="f5" y="f8"/>
                  </a:cubicBezTo>
                  <a:close/>
                </a:path>
              </a:pathLst>
            </a:custGeom>
            <a:grpFill/>
            <a:ln cap="flat">
              <a:solidFill>
                <a:schemeClr val="accent2">
                  <a:lumMod val="75000"/>
                </a:schemeClr>
              </a:solid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AR" sz="1400" b="0" i="0" u="none" strike="noStrike" kern="0" cap="none" spc="0" baseline="0">
                <a:solidFill>
                  <a:srgbClr val="000000"/>
                </a:solidFill>
                <a:uFillTx/>
                <a:latin typeface="Arial"/>
                <a:ea typeface="Arial"/>
                <a:cs typeface="Arial"/>
              </a:endParaRPr>
            </a:p>
          </p:txBody>
        </p:sp>
        <p:sp>
          <p:nvSpPr>
            <p:cNvPr id="22" name="Freeform 9">
              <a:extLst>
                <a:ext uri="{FF2B5EF4-FFF2-40B4-BE49-F238E27FC236}">
                  <a16:creationId xmlns:a16="http://schemas.microsoft.com/office/drawing/2014/main" id="{D1F3B690-2BE4-40F3-A3D2-936ADD364078}"/>
                </a:ext>
              </a:extLst>
            </p:cNvPr>
            <p:cNvSpPr/>
            <p:nvPr/>
          </p:nvSpPr>
          <p:spPr>
            <a:xfrm>
              <a:off x="3665729" y="2183267"/>
              <a:ext cx="434970" cy="436561"/>
            </a:xfrm>
            <a:custGeom>
              <a:avLst/>
              <a:gdLst>
                <a:gd name="f0" fmla="val 10800000"/>
                <a:gd name="f1" fmla="val 5400000"/>
                <a:gd name="f2" fmla="val 180"/>
                <a:gd name="f3" fmla="val w"/>
                <a:gd name="f4" fmla="val h"/>
                <a:gd name="f5" fmla="val 0"/>
                <a:gd name="f6" fmla="val 164"/>
                <a:gd name="f7" fmla="val 82"/>
                <a:gd name="f8" fmla="val 36"/>
                <a:gd name="f9" fmla="val 128"/>
                <a:gd name="f10" fmla="val 37"/>
                <a:gd name="f11" fmla="+- 0 0 -90"/>
                <a:gd name="f12" fmla="*/ f3 1 164"/>
                <a:gd name="f13" fmla="*/ f4 1 164"/>
                <a:gd name="f14" fmla="val f5"/>
                <a:gd name="f15" fmla="val f6"/>
                <a:gd name="f16" fmla="*/ f11 f0 1"/>
                <a:gd name="f17" fmla="+- f15 0 f14"/>
                <a:gd name="f18" fmla="*/ f16 1 f2"/>
                <a:gd name="f19" fmla="*/ f17 1 164"/>
                <a:gd name="f20" fmla="*/ 82 f17 1"/>
                <a:gd name="f21" fmla="*/ 164 f17 1"/>
                <a:gd name="f22" fmla="*/ 0 f17 1"/>
                <a:gd name="f23" fmla="+- f18 0 f1"/>
                <a:gd name="f24" fmla="*/ f20 1 164"/>
                <a:gd name="f25" fmla="*/ f21 1 164"/>
                <a:gd name="f26" fmla="*/ f22 1 164"/>
                <a:gd name="f27" fmla="*/ 0 1 f19"/>
                <a:gd name="f28" fmla="*/ f15 1 f19"/>
                <a:gd name="f29" fmla="*/ f24 1 f19"/>
                <a:gd name="f30" fmla="*/ f25 1 f19"/>
                <a:gd name="f31" fmla="*/ f26 1 f19"/>
                <a:gd name="f32" fmla="*/ f27 f12 1"/>
                <a:gd name="f33" fmla="*/ f28 f12 1"/>
                <a:gd name="f34" fmla="*/ f28 f13 1"/>
                <a:gd name="f35" fmla="*/ f27 f13 1"/>
                <a:gd name="f36" fmla="*/ f29 f12 1"/>
                <a:gd name="f37" fmla="*/ f30 f13 1"/>
                <a:gd name="f38" fmla="*/ f31 f12 1"/>
                <a:gd name="f39" fmla="*/ f29 f13 1"/>
                <a:gd name="f40" fmla="*/ f31 f13 1"/>
                <a:gd name="f41" fmla="*/ f30 f12 1"/>
              </a:gdLst>
              <a:ahLst/>
              <a:cxnLst>
                <a:cxn ang="3cd4">
                  <a:pos x="hc" y="t"/>
                </a:cxn>
                <a:cxn ang="0">
                  <a:pos x="r" y="vc"/>
                </a:cxn>
                <a:cxn ang="cd4">
                  <a:pos x="hc" y="b"/>
                </a:cxn>
                <a:cxn ang="cd2">
                  <a:pos x="l" y="vc"/>
                </a:cxn>
                <a:cxn ang="f23">
                  <a:pos x="f36" y="f37"/>
                </a:cxn>
                <a:cxn ang="f23">
                  <a:pos x="f38" y="f39"/>
                </a:cxn>
                <a:cxn ang="f23">
                  <a:pos x="f36" y="f40"/>
                </a:cxn>
                <a:cxn ang="f23">
                  <a:pos x="f41" y="f39"/>
                </a:cxn>
                <a:cxn ang="f23">
                  <a:pos x="f36" y="f37"/>
                </a:cxn>
              </a:cxnLst>
              <a:rect l="f32" t="f35" r="f33" b="f34"/>
              <a:pathLst>
                <a:path w="164" h="164">
                  <a:moveTo>
                    <a:pt x="f7" y="f6"/>
                  </a:moveTo>
                  <a:cubicBezTo>
                    <a:pt x="f8" y="f6"/>
                    <a:pt x="f5" y="f9"/>
                    <a:pt x="f5" y="f7"/>
                  </a:cubicBezTo>
                  <a:cubicBezTo>
                    <a:pt x="f5" y="f8"/>
                    <a:pt x="f10" y="f5"/>
                    <a:pt x="f7" y="f5"/>
                  </a:cubicBezTo>
                  <a:cubicBezTo>
                    <a:pt x="f9" y="f5"/>
                    <a:pt x="f6" y="f8"/>
                    <a:pt x="f6" y="f7"/>
                  </a:cubicBezTo>
                  <a:cubicBezTo>
                    <a:pt x="f6" y="f9"/>
                    <a:pt x="f9" y="f6"/>
                    <a:pt x="f7" y="f6"/>
                  </a:cubicBezTo>
                  <a:close/>
                </a:path>
              </a:pathLst>
            </a:custGeom>
            <a:grpFill/>
            <a:ln cap="flat">
              <a:solidFill>
                <a:schemeClr val="accent2">
                  <a:lumMod val="75000"/>
                </a:schemeClr>
              </a:solid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AR" sz="1400" b="0" i="0" u="none" strike="noStrike" kern="0" cap="none" spc="0" baseline="0">
                <a:solidFill>
                  <a:srgbClr val="000000"/>
                </a:solidFill>
                <a:uFillTx/>
                <a:latin typeface="Arial"/>
                <a:ea typeface="Arial"/>
                <a:cs typeface="Arial"/>
              </a:endParaRPr>
            </a:p>
          </p:txBody>
        </p:sp>
        <p:sp>
          <p:nvSpPr>
            <p:cNvPr id="23" name="Freeform 10">
              <a:extLst>
                <a:ext uri="{FF2B5EF4-FFF2-40B4-BE49-F238E27FC236}">
                  <a16:creationId xmlns:a16="http://schemas.microsoft.com/office/drawing/2014/main" id="{50897611-20D9-4490-AEEE-02D3769F8667}"/>
                </a:ext>
              </a:extLst>
            </p:cNvPr>
            <p:cNvSpPr/>
            <p:nvPr/>
          </p:nvSpPr>
          <p:spPr>
            <a:xfrm>
              <a:off x="2356033" y="2119762"/>
              <a:ext cx="277813" cy="334963"/>
            </a:xfrm>
            <a:custGeom>
              <a:avLst/>
              <a:gdLst>
                <a:gd name="f0" fmla="val 10800000"/>
                <a:gd name="f1" fmla="val 5400000"/>
                <a:gd name="f2" fmla="val 180"/>
                <a:gd name="f3" fmla="val w"/>
                <a:gd name="f4" fmla="val h"/>
                <a:gd name="f5" fmla="val 0"/>
                <a:gd name="f6" fmla="val 105"/>
                <a:gd name="f7" fmla="val 126"/>
                <a:gd name="f8" fmla="val 80"/>
                <a:gd name="f9" fmla="val 104"/>
                <a:gd name="f10" fmla="val 85"/>
                <a:gd name="f11" fmla="val 90"/>
                <a:gd name="f12" fmla="val 102"/>
                <a:gd name="f13" fmla="val 93"/>
                <a:gd name="f14" fmla="val 87"/>
                <a:gd name="f15" fmla="val 113"/>
                <a:gd name="f16" fmla="val 46"/>
                <a:gd name="f17" fmla="val 24"/>
                <a:gd name="f18" fmla="val 116"/>
                <a:gd name="f19" fmla="val 15"/>
                <a:gd name="f20" fmla="val 112"/>
                <a:gd name="f21" fmla="val 6"/>
                <a:gd name="f22" fmla="val 101"/>
                <a:gd name="f23" fmla="val 4"/>
                <a:gd name="f24" fmla="val 68"/>
                <a:gd name="f25" fmla="val 44"/>
                <a:gd name="f26" fmla="val 25"/>
                <a:gd name="f27" fmla="val 48"/>
                <a:gd name="f28" fmla="val 8"/>
                <a:gd name="f29" fmla="val 96"/>
                <a:gd name="f30" fmla="val 42"/>
                <a:gd name="f31" fmla="val 103"/>
                <a:gd name="f32" fmla="val 61"/>
                <a:gd name="f33" fmla="val 91"/>
                <a:gd name="f34" fmla="val 71"/>
                <a:gd name="f35" fmla="val 81"/>
                <a:gd name="f36" fmla="val 66"/>
                <a:gd name="f37" fmla="val 82"/>
                <a:gd name="f38" fmla="val 62"/>
                <a:gd name="f39" fmla="val 86"/>
                <a:gd name="f40" fmla="val 57"/>
                <a:gd name="f41" fmla="val 49"/>
                <a:gd name="f42" fmla="val 88"/>
                <a:gd name="f43" fmla="val 40"/>
                <a:gd name="f44" fmla="val 92"/>
                <a:gd name="f45" fmla="val 34"/>
                <a:gd name="f46" fmla="val 30"/>
                <a:gd name="f47" fmla="val 29"/>
                <a:gd name="f48" fmla="val 74"/>
                <a:gd name="f49" fmla="val 67"/>
                <a:gd name="f50" fmla="val 31"/>
                <a:gd name="f51" fmla="val 59"/>
                <a:gd name="f52" fmla="val 36"/>
                <a:gd name="f53" fmla="val 51"/>
                <a:gd name="f54" fmla="val 41"/>
                <a:gd name="f55" fmla="val 45"/>
                <a:gd name="f56" fmla="val 37"/>
                <a:gd name="f57" fmla="val 53"/>
                <a:gd name="f58" fmla="val 38"/>
                <a:gd name="f59" fmla="val 47"/>
                <a:gd name="f60" fmla="val 58"/>
                <a:gd name="f61" fmla="val 60"/>
                <a:gd name="f62" fmla="val 83"/>
                <a:gd name="f63" fmla="val 43"/>
                <a:gd name="f64" fmla="val 26"/>
                <a:gd name="f65" fmla="val 12"/>
                <a:gd name="f66" fmla="val 33"/>
                <a:gd name="f67" fmla="val 19"/>
                <a:gd name="f68" fmla="val 50"/>
                <a:gd name="f69" fmla="val 17"/>
                <a:gd name="f70" fmla="val 111"/>
                <a:gd name="f71" fmla="val 106"/>
                <a:gd name="f72" fmla="val 64"/>
                <a:gd name="f73" fmla="val 76"/>
                <a:gd name="f74" fmla="val 94"/>
                <a:gd name="f75" fmla="val 89"/>
                <a:gd name="f76" fmla="val 97"/>
                <a:gd name="f77" fmla="val 100"/>
                <a:gd name="f78" fmla="val 78"/>
                <a:gd name="f79" fmla="val 79"/>
                <a:gd name="f80" fmla="val 52"/>
                <a:gd name="f81" fmla="val 69"/>
                <a:gd name="f82" fmla="val 75"/>
                <a:gd name="f83" fmla="val 65"/>
                <a:gd name="f84" fmla="+- 0 0 -90"/>
                <a:gd name="f85" fmla="*/ f3 1 105"/>
                <a:gd name="f86" fmla="*/ f4 1 126"/>
                <a:gd name="f87" fmla="val f5"/>
                <a:gd name="f88" fmla="val f6"/>
                <a:gd name="f89" fmla="val f7"/>
                <a:gd name="f90" fmla="*/ f84 f0 1"/>
                <a:gd name="f91" fmla="+- f89 0 f87"/>
                <a:gd name="f92" fmla="+- f88 0 f87"/>
                <a:gd name="f93" fmla="*/ f90 1 f2"/>
                <a:gd name="f94" fmla="*/ f92 1 105"/>
                <a:gd name="f95" fmla="*/ f91 1 126"/>
                <a:gd name="f96" fmla="*/ 105 f92 1"/>
                <a:gd name="f97" fmla="*/ 80 f91 1"/>
                <a:gd name="f98" fmla="*/ 102 f92 1"/>
                <a:gd name="f99" fmla="*/ 93 f91 1"/>
                <a:gd name="f100" fmla="*/ 24 f92 1"/>
                <a:gd name="f101" fmla="*/ 116 f91 1"/>
                <a:gd name="f102" fmla="*/ 4 f92 1"/>
                <a:gd name="f103" fmla="*/ 25 f91 1"/>
                <a:gd name="f104" fmla="*/ 96 f92 1"/>
                <a:gd name="f105" fmla="*/ 42 f91 1"/>
                <a:gd name="f106" fmla="*/ 71 f92 1"/>
                <a:gd name="f107" fmla="*/ 81 f91 1"/>
                <a:gd name="f108" fmla="*/ 57 f92 1"/>
                <a:gd name="f109" fmla="*/ 87 f91 1"/>
                <a:gd name="f110" fmla="*/ 34 f92 1"/>
                <a:gd name="f111" fmla="*/ 88 f91 1"/>
                <a:gd name="f112" fmla="*/ 30 f92 1"/>
                <a:gd name="f113" fmla="*/ 67 f91 1"/>
                <a:gd name="f114" fmla="*/ 41 f92 1"/>
                <a:gd name="f115" fmla="*/ 45 f91 1"/>
                <a:gd name="f116" fmla="*/ 74 f92 1"/>
                <a:gd name="f117" fmla="*/ 47 f91 1"/>
                <a:gd name="f118" fmla="*/ 66 f91 1"/>
                <a:gd name="f119" fmla="*/ 83 f92 1"/>
                <a:gd name="f120" fmla="*/ 43 f91 1"/>
                <a:gd name="f121" fmla="*/ 33 f92 1"/>
                <a:gd name="f122" fmla="*/ 34 f91 1"/>
                <a:gd name="f123" fmla="*/ 17 f92 1"/>
                <a:gd name="f124" fmla="*/ 50 f92 1"/>
                <a:gd name="f125" fmla="*/ 106 f91 1"/>
                <a:gd name="f126" fmla="*/ 89 f92 1"/>
                <a:gd name="f127" fmla="*/ 100 f92 1"/>
                <a:gd name="f128" fmla="*/ 78 f91 1"/>
                <a:gd name="f129" fmla="*/ 52 f92 1"/>
                <a:gd name="f130" fmla="*/ 49 f91 1"/>
                <a:gd name="f131" fmla="+- f93 0 f1"/>
                <a:gd name="f132" fmla="*/ f96 1 105"/>
                <a:gd name="f133" fmla="*/ f97 1 126"/>
                <a:gd name="f134" fmla="*/ f98 1 105"/>
                <a:gd name="f135" fmla="*/ f99 1 126"/>
                <a:gd name="f136" fmla="*/ f100 1 105"/>
                <a:gd name="f137" fmla="*/ f101 1 126"/>
                <a:gd name="f138" fmla="*/ f102 1 105"/>
                <a:gd name="f139" fmla="*/ f103 1 126"/>
                <a:gd name="f140" fmla="*/ f104 1 105"/>
                <a:gd name="f141" fmla="*/ f105 1 126"/>
                <a:gd name="f142" fmla="*/ f106 1 105"/>
                <a:gd name="f143" fmla="*/ f107 1 126"/>
                <a:gd name="f144" fmla="*/ f108 1 105"/>
                <a:gd name="f145" fmla="*/ f109 1 126"/>
                <a:gd name="f146" fmla="*/ f110 1 105"/>
                <a:gd name="f147" fmla="*/ f111 1 126"/>
                <a:gd name="f148" fmla="*/ f112 1 105"/>
                <a:gd name="f149" fmla="*/ f113 1 126"/>
                <a:gd name="f150" fmla="*/ f114 1 105"/>
                <a:gd name="f151" fmla="*/ f115 1 126"/>
                <a:gd name="f152" fmla="*/ f116 1 105"/>
                <a:gd name="f153" fmla="*/ f117 1 126"/>
                <a:gd name="f154" fmla="*/ f118 1 126"/>
                <a:gd name="f155" fmla="*/ f119 1 105"/>
                <a:gd name="f156" fmla="*/ f120 1 126"/>
                <a:gd name="f157" fmla="*/ f121 1 105"/>
                <a:gd name="f158" fmla="*/ f122 1 126"/>
                <a:gd name="f159" fmla="*/ f123 1 105"/>
                <a:gd name="f160" fmla="*/ f124 1 105"/>
                <a:gd name="f161" fmla="*/ f125 1 126"/>
                <a:gd name="f162" fmla="*/ f126 1 105"/>
                <a:gd name="f163" fmla="*/ f127 1 105"/>
                <a:gd name="f164" fmla="*/ f128 1 126"/>
                <a:gd name="f165" fmla="*/ f129 1 105"/>
                <a:gd name="f166" fmla="*/ f130 1 126"/>
                <a:gd name="f167" fmla="*/ 0 1 f94"/>
                <a:gd name="f168" fmla="*/ f88 1 f94"/>
                <a:gd name="f169" fmla="*/ 0 1 f95"/>
                <a:gd name="f170" fmla="*/ f89 1 f95"/>
                <a:gd name="f171" fmla="*/ f132 1 f94"/>
                <a:gd name="f172" fmla="*/ f133 1 f95"/>
                <a:gd name="f173" fmla="*/ f134 1 f94"/>
                <a:gd name="f174" fmla="*/ f135 1 f95"/>
                <a:gd name="f175" fmla="*/ f136 1 f94"/>
                <a:gd name="f176" fmla="*/ f137 1 f95"/>
                <a:gd name="f177" fmla="*/ f138 1 f94"/>
                <a:gd name="f178" fmla="*/ f139 1 f95"/>
                <a:gd name="f179" fmla="*/ f140 1 f94"/>
                <a:gd name="f180" fmla="*/ f141 1 f95"/>
                <a:gd name="f181" fmla="*/ f142 1 f94"/>
                <a:gd name="f182" fmla="*/ f143 1 f95"/>
                <a:gd name="f183" fmla="*/ f144 1 f94"/>
                <a:gd name="f184" fmla="*/ f145 1 f95"/>
                <a:gd name="f185" fmla="*/ f146 1 f94"/>
                <a:gd name="f186" fmla="*/ f147 1 f95"/>
                <a:gd name="f187" fmla="*/ f148 1 f94"/>
                <a:gd name="f188" fmla="*/ f149 1 f95"/>
                <a:gd name="f189" fmla="*/ f150 1 f94"/>
                <a:gd name="f190" fmla="*/ f151 1 f95"/>
                <a:gd name="f191" fmla="*/ f152 1 f94"/>
                <a:gd name="f192" fmla="*/ f153 1 f95"/>
                <a:gd name="f193" fmla="*/ f154 1 f95"/>
                <a:gd name="f194" fmla="*/ f155 1 f94"/>
                <a:gd name="f195" fmla="*/ f156 1 f95"/>
                <a:gd name="f196" fmla="*/ f157 1 f94"/>
                <a:gd name="f197" fmla="*/ f158 1 f95"/>
                <a:gd name="f198" fmla="*/ f159 1 f94"/>
                <a:gd name="f199" fmla="*/ f160 1 f94"/>
                <a:gd name="f200" fmla="*/ f161 1 f95"/>
                <a:gd name="f201" fmla="*/ f162 1 f94"/>
                <a:gd name="f202" fmla="*/ f163 1 f94"/>
                <a:gd name="f203" fmla="*/ f164 1 f95"/>
                <a:gd name="f204" fmla="*/ f165 1 f94"/>
                <a:gd name="f205" fmla="*/ f166 1 f95"/>
                <a:gd name="f206" fmla="*/ f167 f85 1"/>
                <a:gd name="f207" fmla="*/ f168 f85 1"/>
                <a:gd name="f208" fmla="*/ f170 f86 1"/>
                <a:gd name="f209" fmla="*/ f169 f86 1"/>
                <a:gd name="f210" fmla="*/ f171 f85 1"/>
                <a:gd name="f211" fmla="*/ f172 f86 1"/>
                <a:gd name="f212" fmla="*/ f173 f85 1"/>
                <a:gd name="f213" fmla="*/ f174 f86 1"/>
                <a:gd name="f214" fmla="*/ f175 f85 1"/>
                <a:gd name="f215" fmla="*/ f176 f86 1"/>
                <a:gd name="f216" fmla="*/ f177 f85 1"/>
                <a:gd name="f217" fmla="*/ f178 f86 1"/>
                <a:gd name="f218" fmla="*/ f179 f85 1"/>
                <a:gd name="f219" fmla="*/ f180 f86 1"/>
                <a:gd name="f220" fmla="*/ f181 f85 1"/>
                <a:gd name="f221" fmla="*/ f182 f86 1"/>
                <a:gd name="f222" fmla="*/ f183 f85 1"/>
                <a:gd name="f223" fmla="*/ f184 f86 1"/>
                <a:gd name="f224" fmla="*/ f185 f85 1"/>
                <a:gd name="f225" fmla="*/ f186 f86 1"/>
                <a:gd name="f226" fmla="*/ f187 f85 1"/>
                <a:gd name="f227" fmla="*/ f188 f86 1"/>
                <a:gd name="f228" fmla="*/ f189 f85 1"/>
                <a:gd name="f229" fmla="*/ f190 f86 1"/>
                <a:gd name="f230" fmla="*/ f191 f85 1"/>
                <a:gd name="f231" fmla="*/ f192 f86 1"/>
                <a:gd name="f232" fmla="*/ f193 f86 1"/>
                <a:gd name="f233" fmla="*/ f194 f85 1"/>
                <a:gd name="f234" fmla="*/ f195 f86 1"/>
                <a:gd name="f235" fmla="*/ f196 f85 1"/>
                <a:gd name="f236" fmla="*/ f197 f86 1"/>
                <a:gd name="f237" fmla="*/ f198 f85 1"/>
                <a:gd name="f238" fmla="*/ f199 f85 1"/>
                <a:gd name="f239" fmla="*/ f200 f86 1"/>
                <a:gd name="f240" fmla="*/ f201 f85 1"/>
                <a:gd name="f241" fmla="*/ f202 f85 1"/>
                <a:gd name="f242" fmla="*/ f203 f86 1"/>
                <a:gd name="f243" fmla="*/ f204 f85 1"/>
                <a:gd name="f244" fmla="*/ f205 f86 1"/>
              </a:gdLst>
              <a:ahLst/>
              <a:cxnLst>
                <a:cxn ang="3cd4">
                  <a:pos x="hc" y="t"/>
                </a:cxn>
                <a:cxn ang="0">
                  <a:pos x="r" y="vc"/>
                </a:cxn>
                <a:cxn ang="cd4">
                  <a:pos x="hc" y="b"/>
                </a:cxn>
                <a:cxn ang="cd2">
                  <a:pos x="l" y="vc"/>
                </a:cxn>
                <a:cxn ang="f131">
                  <a:pos x="f210" y="f211"/>
                </a:cxn>
                <a:cxn ang="f131">
                  <a:pos x="f212" y="f213"/>
                </a:cxn>
                <a:cxn ang="f131">
                  <a:pos x="f214" y="f215"/>
                </a:cxn>
                <a:cxn ang="f131">
                  <a:pos x="f216" y="f213"/>
                </a:cxn>
                <a:cxn ang="f131">
                  <a:pos x="f214" y="f217"/>
                </a:cxn>
                <a:cxn ang="f131">
                  <a:pos x="f218" y="f219"/>
                </a:cxn>
                <a:cxn ang="f131">
                  <a:pos x="f220" y="f221"/>
                </a:cxn>
                <a:cxn ang="f131">
                  <a:pos x="f222" y="f223"/>
                </a:cxn>
                <a:cxn ang="f131">
                  <a:pos x="f224" y="f225"/>
                </a:cxn>
                <a:cxn ang="f131">
                  <a:pos x="f226" y="f227"/>
                </a:cxn>
                <a:cxn ang="f131">
                  <a:pos x="f228" y="f229"/>
                </a:cxn>
                <a:cxn ang="f131">
                  <a:pos x="f230" y="f231"/>
                </a:cxn>
                <a:cxn ang="f131">
                  <a:pos x="f230" y="f232"/>
                </a:cxn>
                <a:cxn ang="f131">
                  <a:pos x="f233" y="f234"/>
                </a:cxn>
                <a:cxn ang="f131">
                  <a:pos x="f235" y="f236"/>
                </a:cxn>
                <a:cxn ang="f131">
                  <a:pos x="f237" y="f225"/>
                </a:cxn>
                <a:cxn ang="f131">
                  <a:pos x="f238" y="f239"/>
                </a:cxn>
                <a:cxn ang="f131">
                  <a:pos x="f240" y="f223"/>
                </a:cxn>
                <a:cxn ang="f131">
                  <a:pos x="f241" y="f242"/>
                </a:cxn>
                <a:cxn ang="f131">
                  <a:pos x="f210" y="f211"/>
                </a:cxn>
                <a:cxn ang="f131">
                  <a:pos x="f243" y="f244"/>
                </a:cxn>
                <a:cxn ang="f131">
                  <a:pos x="f228" y="f221"/>
                </a:cxn>
                <a:cxn ang="f131">
                  <a:pos x="f243" y="f244"/>
                </a:cxn>
              </a:cxnLst>
              <a:rect l="f206" t="f209" r="f207" b="f208"/>
              <a:pathLst>
                <a:path w="105" h="126">
                  <a:moveTo>
                    <a:pt x="f6" y="f8"/>
                  </a:moveTo>
                  <a:cubicBezTo>
                    <a:pt x="f9" y="f10"/>
                    <a:pt x="f9" y="f11"/>
                    <a:pt x="f12" y="f13"/>
                  </a:cubicBezTo>
                  <a:cubicBezTo>
                    <a:pt x="f14" y="f15"/>
                    <a:pt x="f16" y="f7"/>
                    <a:pt x="f17" y="f18"/>
                  </a:cubicBezTo>
                  <a:cubicBezTo>
                    <a:pt x="f19" y="f20"/>
                    <a:pt x="f21" y="f22"/>
                    <a:pt x="f23" y="f13"/>
                  </a:cubicBezTo>
                  <a:cubicBezTo>
                    <a:pt x="f5" y="f24"/>
                    <a:pt x="f21" y="f25"/>
                    <a:pt x="f17" y="f26"/>
                  </a:cubicBezTo>
                  <a:cubicBezTo>
                    <a:pt x="f27" y="f5"/>
                    <a:pt x="f10" y="f28"/>
                    <a:pt x="f29" y="f30"/>
                  </a:cubicBezTo>
                  <a:cubicBezTo>
                    <a:pt x="f31" y="f32"/>
                    <a:pt x="f33" y="f8"/>
                    <a:pt x="f34" y="f35"/>
                  </a:cubicBezTo>
                  <a:cubicBezTo>
                    <a:pt x="f36" y="f37"/>
                    <a:pt x="f38" y="f39"/>
                    <a:pt x="f40" y="f14"/>
                  </a:cubicBezTo>
                  <a:cubicBezTo>
                    <a:pt x="f41" y="f42"/>
                    <a:pt x="f43" y="f44"/>
                    <a:pt x="f45" y="f42"/>
                  </a:cubicBezTo>
                  <a:cubicBezTo>
                    <a:pt x="f46" y="f39"/>
                    <a:pt x="f47" y="f48"/>
                    <a:pt x="f46" y="f49"/>
                  </a:cubicBezTo>
                  <a:cubicBezTo>
                    <a:pt x="f50" y="f51"/>
                    <a:pt x="f52" y="f53"/>
                    <a:pt x="f54" y="f55"/>
                  </a:cubicBezTo>
                  <a:cubicBezTo>
                    <a:pt x="f27" y="f56"/>
                    <a:pt x="f57" y="f58"/>
                    <a:pt x="f48" y="f59"/>
                  </a:cubicBezTo>
                  <a:cubicBezTo>
                    <a:pt x="f48" y="f57"/>
                    <a:pt x="f48" y="f60"/>
                    <a:pt x="f48" y="f36"/>
                  </a:cubicBezTo>
                  <a:cubicBezTo>
                    <a:pt x="f39" y="f61"/>
                    <a:pt x="f42" y="f57"/>
                    <a:pt x="f62" y="f63"/>
                  </a:cubicBezTo>
                  <a:cubicBezTo>
                    <a:pt x="f48" y="f64"/>
                    <a:pt x="f57" y="f65"/>
                    <a:pt x="f66" y="f45"/>
                  </a:cubicBezTo>
                  <a:cubicBezTo>
                    <a:pt x="f67" y="f68"/>
                    <a:pt x="f19" y="f24"/>
                    <a:pt x="f69" y="f42"/>
                  </a:cubicBezTo>
                  <a:cubicBezTo>
                    <a:pt x="f67" y="f22"/>
                    <a:pt x="f45" y="f70"/>
                    <a:pt x="f68" y="f71"/>
                  </a:cubicBezTo>
                  <a:cubicBezTo>
                    <a:pt x="f72" y="f31"/>
                    <a:pt x="f73" y="f74"/>
                    <a:pt x="f75" y="f14"/>
                  </a:cubicBezTo>
                  <a:cubicBezTo>
                    <a:pt x="f13" y="f10"/>
                    <a:pt x="f76" y="f35"/>
                    <a:pt x="f77" y="f78"/>
                  </a:cubicBezTo>
                  <a:cubicBezTo>
                    <a:pt x="f12" y="f79"/>
                    <a:pt x="f9" y="f79"/>
                    <a:pt x="f6" y="f8"/>
                  </a:cubicBezTo>
                  <a:close/>
                  <a:moveTo>
                    <a:pt x="f80" y="f41"/>
                  </a:moveTo>
                  <a:cubicBezTo>
                    <a:pt x="f27" y="f32"/>
                    <a:pt x="f55" y="f81"/>
                    <a:pt x="f54" y="f35"/>
                  </a:cubicBezTo>
                  <a:cubicBezTo>
                    <a:pt x="f61" y="f82"/>
                    <a:pt x="f51" y="f83"/>
                    <a:pt x="f80" y="f41"/>
                  </a:cubicBezTo>
                  <a:close/>
                </a:path>
              </a:pathLst>
            </a:custGeom>
            <a:grpFill/>
            <a:ln cap="flat">
              <a:solidFill>
                <a:schemeClr val="accent2">
                  <a:lumMod val="75000"/>
                </a:schemeClr>
              </a:solid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AR" sz="1400" b="0" i="0" u="none" strike="noStrike" kern="0" cap="none" spc="0" baseline="0">
                <a:solidFill>
                  <a:srgbClr val="000000"/>
                </a:solidFill>
                <a:uFillTx/>
                <a:latin typeface="Arial"/>
                <a:ea typeface="Arial"/>
                <a:cs typeface="Arial"/>
              </a:endParaRPr>
            </a:p>
          </p:txBody>
        </p:sp>
        <p:sp>
          <p:nvSpPr>
            <p:cNvPr id="24" name="Freeform 11">
              <a:extLst>
                <a:ext uri="{FF2B5EF4-FFF2-40B4-BE49-F238E27FC236}">
                  <a16:creationId xmlns:a16="http://schemas.microsoft.com/office/drawing/2014/main" id="{4C7B5857-B32F-426F-865E-D2B7C8A5381C}"/>
                </a:ext>
              </a:extLst>
            </p:cNvPr>
            <p:cNvSpPr/>
            <p:nvPr/>
          </p:nvSpPr>
          <p:spPr>
            <a:xfrm>
              <a:off x="2641783" y="2064203"/>
              <a:ext cx="261939" cy="284158"/>
            </a:xfrm>
            <a:custGeom>
              <a:avLst/>
              <a:gdLst>
                <a:gd name="f0" fmla="val 10800000"/>
                <a:gd name="f1" fmla="val 5400000"/>
                <a:gd name="f2" fmla="val 180"/>
                <a:gd name="f3" fmla="val w"/>
                <a:gd name="f4" fmla="val h"/>
                <a:gd name="f5" fmla="val 0"/>
                <a:gd name="f6" fmla="val 99"/>
                <a:gd name="f7" fmla="val 107"/>
                <a:gd name="f8" fmla="val 61"/>
                <a:gd name="f9" fmla="val 7"/>
                <a:gd name="f10" fmla="val 58"/>
                <a:gd name="f11" fmla="val 13"/>
                <a:gd name="f12" fmla="val 55"/>
                <a:gd name="f13" fmla="val 19"/>
                <a:gd name="f14" fmla="val 51"/>
                <a:gd name="f15" fmla="val 24"/>
                <a:gd name="f16" fmla="val 47"/>
                <a:gd name="f17" fmla="val 28"/>
                <a:gd name="f18" fmla="val 43"/>
                <a:gd name="f19" fmla="val 31"/>
                <a:gd name="f20" fmla="val 38"/>
                <a:gd name="f21" fmla="val 35"/>
                <a:gd name="f22" fmla="val 33"/>
                <a:gd name="f23" fmla="val 37"/>
                <a:gd name="f24" fmla="val 26"/>
                <a:gd name="f25" fmla="val 40"/>
                <a:gd name="f26" fmla="val 20"/>
                <a:gd name="f27" fmla="val 45"/>
                <a:gd name="f28" fmla="val 32"/>
                <a:gd name="f29" fmla="val 50"/>
                <a:gd name="f30" fmla="val 42"/>
                <a:gd name="f31" fmla="val 53"/>
                <a:gd name="f32" fmla="val 57"/>
                <a:gd name="f33" fmla="val 59"/>
                <a:gd name="f34" fmla="val 25"/>
                <a:gd name="f35" fmla="val 17"/>
                <a:gd name="f36" fmla="val 52"/>
                <a:gd name="f37" fmla="val 5"/>
                <a:gd name="f38" fmla="val 66"/>
                <a:gd name="f39" fmla="val 67"/>
                <a:gd name="f40" fmla="val 9"/>
                <a:gd name="f41" fmla="val 69"/>
                <a:gd name="f42" fmla="val 71"/>
                <a:gd name="f43" fmla="val 72"/>
                <a:gd name="f44" fmla="val 27"/>
                <a:gd name="f45" fmla="val 29"/>
                <a:gd name="f46" fmla="val 77"/>
                <a:gd name="f47" fmla="val 81"/>
                <a:gd name="f48" fmla="val 85"/>
                <a:gd name="f49" fmla="val 90"/>
                <a:gd name="f50" fmla="val 94"/>
                <a:gd name="f51" fmla="val 96"/>
                <a:gd name="f52" fmla="val 30"/>
                <a:gd name="f53" fmla="val 93"/>
                <a:gd name="f54" fmla="val 89"/>
                <a:gd name="f55" fmla="val 36"/>
                <a:gd name="f56" fmla="val 88"/>
                <a:gd name="f57" fmla="val 82"/>
                <a:gd name="f58" fmla="val 68"/>
                <a:gd name="f59" fmla="val 78"/>
                <a:gd name="f60" fmla="val 56"/>
                <a:gd name="f61" fmla="val 83"/>
                <a:gd name="f62" fmla="val 91"/>
                <a:gd name="f63" fmla="val 95"/>
                <a:gd name="f64" fmla="val 97"/>
                <a:gd name="f65" fmla="val 64"/>
                <a:gd name="f66" fmla="val 92"/>
                <a:gd name="f67" fmla="val 65"/>
                <a:gd name="f68" fmla="val 70"/>
                <a:gd name="f69" fmla="val 60"/>
                <a:gd name="f70" fmla="val 84"/>
                <a:gd name="f71" fmla="val 54"/>
                <a:gd name="f72" fmla="val 80"/>
                <a:gd name="f73" fmla="val 79"/>
                <a:gd name="f74" fmla="val 46"/>
                <a:gd name="f75" fmla="val 41"/>
                <a:gd name="f76" fmla="val 98"/>
                <a:gd name="f77" fmla="val 34"/>
                <a:gd name="f78" fmla="val 101"/>
                <a:gd name="f79" fmla="val 21"/>
                <a:gd name="f80" fmla="val 14"/>
                <a:gd name="f81" fmla="val 4"/>
                <a:gd name="f82" fmla="val 39"/>
                <a:gd name="f83" fmla="val 62"/>
                <a:gd name="f84" fmla="val 12"/>
                <a:gd name="f85" fmla="val 3"/>
                <a:gd name="f86" fmla="val 2"/>
                <a:gd name="f87" fmla="val 1"/>
                <a:gd name="f88" fmla="val 63"/>
                <a:gd name="f89" fmla="val 44"/>
                <a:gd name="f90" fmla="val 49"/>
                <a:gd name="f91" fmla="+- 0 0 -90"/>
                <a:gd name="f92" fmla="*/ f3 1 99"/>
                <a:gd name="f93" fmla="*/ f4 1 107"/>
                <a:gd name="f94" fmla="val f5"/>
                <a:gd name="f95" fmla="val f6"/>
                <a:gd name="f96" fmla="val f7"/>
                <a:gd name="f97" fmla="*/ f91 f0 1"/>
                <a:gd name="f98" fmla="+- f96 0 f94"/>
                <a:gd name="f99" fmla="+- f95 0 f94"/>
                <a:gd name="f100" fmla="*/ f97 1 f2"/>
                <a:gd name="f101" fmla="*/ f99 1 99"/>
                <a:gd name="f102" fmla="*/ f98 1 107"/>
                <a:gd name="f103" fmla="*/ 0 f99 1"/>
                <a:gd name="f104" fmla="*/ 61 f98 1"/>
                <a:gd name="f105" fmla="*/ 19 f99 1"/>
                <a:gd name="f106" fmla="*/ 51 f98 1"/>
                <a:gd name="f107" fmla="*/ 31 f99 1"/>
                <a:gd name="f108" fmla="*/ 38 f98 1"/>
                <a:gd name="f109" fmla="*/ 40 f99 1"/>
                <a:gd name="f110" fmla="*/ 20 f98 1"/>
                <a:gd name="f111" fmla="*/ 50 f99 1"/>
                <a:gd name="f112" fmla="*/ 42 f98 1"/>
                <a:gd name="f113" fmla="*/ 59 f99 1"/>
                <a:gd name="f114" fmla="*/ 25 f98 1"/>
                <a:gd name="f115" fmla="*/ 66 f99 1"/>
                <a:gd name="f116" fmla="*/ 0 f98 1"/>
                <a:gd name="f117" fmla="*/ 71 f99 1"/>
                <a:gd name="f118" fmla="*/ 72 f99 1"/>
                <a:gd name="f119" fmla="*/ 29 f98 1"/>
                <a:gd name="f120" fmla="*/ 85 f99 1"/>
                <a:gd name="f121" fmla="*/ 99 f99 1"/>
                <a:gd name="f122" fmla="*/ 27 f98 1"/>
                <a:gd name="f123" fmla="*/ 89 f99 1"/>
                <a:gd name="f124" fmla="*/ 36 f98 1"/>
                <a:gd name="f125" fmla="*/ 82 f99 1"/>
                <a:gd name="f126" fmla="*/ 58 f98 1"/>
                <a:gd name="f127" fmla="*/ 88 f99 1"/>
                <a:gd name="f128" fmla="*/ 52 f98 1"/>
                <a:gd name="f129" fmla="*/ 56 f98 1"/>
                <a:gd name="f130" fmla="*/ 92 f99 1"/>
                <a:gd name="f131" fmla="*/ 64 f98 1"/>
                <a:gd name="f132" fmla="*/ 90 f98 1"/>
                <a:gd name="f133" fmla="*/ 96 f98 1"/>
                <a:gd name="f134" fmla="*/ 92 f98 1"/>
                <a:gd name="f135" fmla="*/ 55 f99 1"/>
                <a:gd name="f136" fmla="*/ 81 f98 1"/>
                <a:gd name="f137" fmla="*/ 51 f99 1"/>
                <a:gd name="f138" fmla="*/ 79 f98 1"/>
                <a:gd name="f139" fmla="*/ 35 f99 1"/>
                <a:gd name="f140" fmla="*/ 107 f98 1"/>
                <a:gd name="f141" fmla="*/ 32 f99 1"/>
                <a:gd name="f142" fmla="*/ 28 f99 1"/>
                <a:gd name="f143" fmla="*/ 7 f99 1"/>
                <a:gd name="f144" fmla="*/ 91 f98 1"/>
                <a:gd name="f145" fmla="*/ 29 f99 1"/>
                <a:gd name="f146" fmla="*/ 62 f98 1"/>
                <a:gd name="f147" fmla="*/ 3 f99 1"/>
                <a:gd name="f148" fmla="*/ 68 f98 1"/>
                <a:gd name="f149" fmla="*/ 44 f99 1"/>
                <a:gd name="f150" fmla="*/ 49 f99 1"/>
                <a:gd name="f151" fmla="*/ 71 f98 1"/>
                <a:gd name="f152" fmla="*/ 60 f99 1"/>
                <a:gd name="f153" fmla="+- f100 0 f1"/>
                <a:gd name="f154" fmla="*/ f103 1 99"/>
                <a:gd name="f155" fmla="*/ f104 1 107"/>
                <a:gd name="f156" fmla="*/ f105 1 99"/>
                <a:gd name="f157" fmla="*/ f106 1 107"/>
                <a:gd name="f158" fmla="*/ f107 1 99"/>
                <a:gd name="f159" fmla="*/ f108 1 107"/>
                <a:gd name="f160" fmla="*/ f109 1 99"/>
                <a:gd name="f161" fmla="*/ f110 1 107"/>
                <a:gd name="f162" fmla="*/ f111 1 99"/>
                <a:gd name="f163" fmla="*/ f112 1 107"/>
                <a:gd name="f164" fmla="*/ f113 1 99"/>
                <a:gd name="f165" fmla="*/ f114 1 107"/>
                <a:gd name="f166" fmla="*/ f115 1 99"/>
                <a:gd name="f167" fmla="*/ f116 1 107"/>
                <a:gd name="f168" fmla="*/ f117 1 99"/>
                <a:gd name="f169" fmla="*/ f118 1 99"/>
                <a:gd name="f170" fmla="*/ f119 1 107"/>
                <a:gd name="f171" fmla="*/ f120 1 99"/>
                <a:gd name="f172" fmla="*/ f121 1 99"/>
                <a:gd name="f173" fmla="*/ f122 1 107"/>
                <a:gd name="f174" fmla="*/ f123 1 99"/>
                <a:gd name="f175" fmla="*/ f124 1 107"/>
                <a:gd name="f176" fmla="*/ f125 1 99"/>
                <a:gd name="f177" fmla="*/ f126 1 107"/>
                <a:gd name="f178" fmla="*/ f127 1 99"/>
                <a:gd name="f179" fmla="*/ f128 1 107"/>
                <a:gd name="f180" fmla="*/ f129 1 107"/>
                <a:gd name="f181" fmla="*/ f130 1 99"/>
                <a:gd name="f182" fmla="*/ f131 1 107"/>
                <a:gd name="f183" fmla="*/ f132 1 107"/>
                <a:gd name="f184" fmla="*/ f133 1 107"/>
                <a:gd name="f185" fmla="*/ f134 1 107"/>
                <a:gd name="f186" fmla="*/ f135 1 99"/>
                <a:gd name="f187" fmla="*/ f136 1 107"/>
                <a:gd name="f188" fmla="*/ f137 1 99"/>
                <a:gd name="f189" fmla="*/ f138 1 107"/>
                <a:gd name="f190" fmla="*/ f139 1 99"/>
                <a:gd name="f191" fmla="*/ f140 1 107"/>
                <a:gd name="f192" fmla="*/ f141 1 99"/>
                <a:gd name="f193" fmla="*/ f142 1 99"/>
                <a:gd name="f194" fmla="*/ f143 1 99"/>
                <a:gd name="f195" fmla="*/ f144 1 107"/>
                <a:gd name="f196" fmla="*/ f145 1 99"/>
                <a:gd name="f197" fmla="*/ f146 1 107"/>
                <a:gd name="f198" fmla="*/ f147 1 99"/>
                <a:gd name="f199" fmla="*/ f148 1 107"/>
                <a:gd name="f200" fmla="*/ f149 1 99"/>
                <a:gd name="f201" fmla="*/ f150 1 99"/>
                <a:gd name="f202" fmla="*/ f151 1 107"/>
                <a:gd name="f203" fmla="*/ f152 1 99"/>
                <a:gd name="f204" fmla="*/ 0 1 f101"/>
                <a:gd name="f205" fmla="*/ f95 1 f101"/>
                <a:gd name="f206" fmla="*/ 0 1 f102"/>
                <a:gd name="f207" fmla="*/ f96 1 f102"/>
                <a:gd name="f208" fmla="*/ f154 1 f101"/>
                <a:gd name="f209" fmla="*/ f155 1 f102"/>
                <a:gd name="f210" fmla="*/ f156 1 f101"/>
                <a:gd name="f211" fmla="*/ f157 1 f102"/>
                <a:gd name="f212" fmla="*/ f158 1 f101"/>
                <a:gd name="f213" fmla="*/ f159 1 f102"/>
                <a:gd name="f214" fmla="*/ f160 1 f101"/>
                <a:gd name="f215" fmla="*/ f161 1 f102"/>
                <a:gd name="f216" fmla="*/ f162 1 f101"/>
                <a:gd name="f217" fmla="*/ f163 1 f102"/>
                <a:gd name="f218" fmla="*/ f164 1 f101"/>
                <a:gd name="f219" fmla="*/ f165 1 f102"/>
                <a:gd name="f220" fmla="*/ f166 1 f101"/>
                <a:gd name="f221" fmla="*/ f167 1 f102"/>
                <a:gd name="f222" fmla="*/ f168 1 f101"/>
                <a:gd name="f223" fmla="*/ f169 1 f101"/>
                <a:gd name="f224" fmla="*/ f170 1 f102"/>
                <a:gd name="f225" fmla="*/ f171 1 f101"/>
                <a:gd name="f226" fmla="*/ f172 1 f101"/>
                <a:gd name="f227" fmla="*/ f173 1 f102"/>
                <a:gd name="f228" fmla="*/ f174 1 f101"/>
                <a:gd name="f229" fmla="*/ f175 1 f102"/>
                <a:gd name="f230" fmla="*/ f176 1 f101"/>
                <a:gd name="f231" fmla="*/ f177 1 f102"/>
                <a:gd name="f232" fmla="*/ f178 1 f101"/>
                <a:gd name="f233" fmla="*/ f179 1 f102"/>
                <a:gd name="f234" fmla="*/ f180 1 f102"/>
                <a:gd name="f235" fmla="*/ f181 1 f101"/>
                <a:gd name="f236" fmla="*/ f182 1 f102"/>
                <a:gd name="f237" fmla="*/ f183 1 f102"/>
                <a:gd name="f238" fmla="*/ f184 1 f102"/>
                <a:gd name="f239" fmla="*/ f185 1 f102"/>
                <a:gd name="f240" fmla="*/ f186 1 f101"/>
                <a:gd name="f241" fmla="*/ f187 1 f102"/>
                <a:gd name="f242" fmla="*/ f188 1 f101"/>
                <a:gd name="f243" fmla="*/ f189 1 f102"/>
                <a:gd name="f244" fmla="*/ f190 1 f101"/>
                <a:gd name="f245" fmla="*/ f191 1 f102"/>
                <a:gd name="f246" fmla="*/ f192 1 f101"/>
                <a:gd name="f247" fmla="*/ f193 1 f101"/>
                <a:gd name="f248" fmla="*/ f194 1 f101"/>
                <a:gd name="f249" fmla="*/ f195 1 f102"/>
                <a:gd name="f250" fmla="*/ f196 1 f101"/>
                <a:gd name="f251" fmla="*/ f197 1 f102"/>
                <a:gd name="f252" fmla="*/ f198 1 f101"/>
                <a:gd name="f253" fmla="*/ f199 1 f102"/>
                <a:gd name="f254" fmla="*/ f200 1 f101"/>
                <a:gd name="f255" fmla="*/ f201 1 f101"/>
                <a:gd name="f256" fmla="*/ f202 1 f102"/>
                <a:gd name="f257" fmla="*/ f203 1 f101"/>
                <a:gd name="f258" fmla="*/ f204 f92 1"/>
                <a:gd name="f259" fmla="*/ f205 f92 1"/>
                <a:gd name="f260" fmla="*/ f207 f93 1"/>
                <a:gd name="f261" fmla="*/ f206 f93 1"/>
                <a:gd name="f262" fmla="*/ f208 f92 1"/>
                <a:gd name="f263" fmla="*/ f209 f93 1"/>
                <a:gd name="f264" fmla="*/ f210 f92 1"/>
                <a:gd name="f265" fmla="*/ f211 f93 1"/>
                <a:gd name="f266" fmla="*/ f212 f92 1"/>
                <a:gd name="f267" fmla="*/ f213 f93 1"/>
                <a:gd name="f268" fmla="*/ f214 f92 1"/>
                <a:gd name="f269" fmla="*/ f215 f93 1"/>
                <a:gd name="f270" fmla="*/ f216 f92 1"/>
                <a:gd name="f271" fmla="*/ f217 f93 1"/>
                <a:gd name="f272" fmla="*/ f218 f92 1"/>
                <a:gd name="f273" fmla="*/ f219 f93 1"/>
                <a:gd name="f274" fmla="*/ f220 f92 1"/>
                <a:gd name="f275" fmla="*/ f221 f93 1"/>
                <a:gd name="f276" fmla="*/ f222 f92 1"/>
                <a:gd name="f277" fmla="*/ f223 f92 1"/>
                <a:gd name="f278" fmla="*/ f224 f93 1"/>
                <a:gd name="f279" fmla="*/ f225 f92 1"/>
                <a:gd name="f280" fmla="*/ f226 f92 1"/>
                <a:gd name="f281" fmla="*/ f227 f93 1"/>
                <a:gd name="f282" fmla="*/ f228 f92 1"/>
                <a:gd name="f283" fmla="*/ f229 f93 1"/>
                <a:gd name="f284" fmla="*/ f230 f92 1"/>
                <a:gd name="f285" fmla="*/ f231 f93 1"/>
                <a:gd name="f286" fmla="*/ f232 f92 1"/>
                <a:gd name="f287" fmla="*/ f233 f93 1"/>
                <a:gd name="f288" fmla="*/ f234 f93 1"/>
                <a:gd name="f289" fmla="*/ f235 f92 1"/>
                <a:gd name="f290" fmla="*/ f236 f93 1"/>
                <a:gd name="f291" fmla="*/ f237 f93 1"/>
                <a:gd name="f292" fmla="*/ f238 f93 1"/>
                <a:gd name="f293" fmla="*/ f239 f93 1"/>
                <a:gd name="f294" fmla="*/ f240 f92 1"/>
                <a:gd name="f295" fmla="*/ f241 f93 1"/>
                <a:gd name="f296" fmla="*/ f242 f92 1"/>
                <a:gd name="f297" fmla="*/ f243 f93 1"/>
                <a:gd name="f298" fmla="*/ f244 f92 1"/>
                <a:gd name="f299" fmla="*/ f245 f93 1"/>
                <a:gd name="f300" fmla="*/ f246 f92 1"/>
                <a:gd name="f301" fmla="*/ f247 f92 1"/>
                <a:gd name="f302" fmla="*/ f248 f92 1"/>
                <a:gd name="f303" fmla="*/ f249 f93 1"/>
                <a:gd name="f304" fmla="*/ f250 f92 1"/>
                <a:gd name="f305" fmla="*/ f251 f93 1"/>
                <a:gd name="f306" fmla="*/ f252 f92 1"/>
                <a:gd name="f307" fmla="*/ f253 f93 1"/>
                <a:gd name="f308" fmla="*/ f254 f92 1"/>
                <a:gd name="f309" fmla="*/ f255 f92 1"/>
                <a:gd name="f310" fmla="*/ f256 f93 1"/>
                <a:gd name="f311" fmla="*/ f257 f92 1"/>
              </a:gdLst>
              <a:ahLst/>
              <a:cxnLst>
                <a:cxn ang="3cd4">
                  <a:pos x="hc" y="t"/>
                </a:cxn>
                <a:cxn ang="0">
                  <a:pos x="r" y="vc"/>
                </a:cxn>
                <a:cxn ang="cd4">
                  <a:pos x="hc" y="b"/>
                </a:cxn>
                <a:cxn ang="cd2">
                  <a:pos x="l" y="vc"/>
                </a:cxn>
                <a:cxn ang="f153">
                  <a:pos x="f262" y="f263"/>
                </a:cxn>
                <a:cxn ang="f153">
                  <a:pos x="f264" y="f265"/>
                </a:cxn>
                <a:cxn ang="f153">
                  <a:pos x="f266" y="f267"/>
                </a:cxn>
                <a:cxn ang="f153">
                  <a:pos x="f268" y="f269"/>
                </a:cxn>
                <a:cxn ang="f153">
                  <a:pos x="f270" y="f271"/>
                </a:cxn>
                <a:cxn ang="f153">
                  <a:pos x="f272" y="f273"/>
                </a:cxn>
                <a:cxn ang="f153">
                  <a:pos x="f274" y="f275"/>
                </a:cxn>
                <a:cxn ang="f153">
                  <a:pos x="f276" y="f273"/>
                </a:cxn>
                <a:cxn ang="f153">
                  <a:pos x="f277" y="f278"/>
                </a:cxn>
                <a:cxn ang="f153">
                  <a:pos x="f279" y="f273"/>
                </a:cxn>
                <a:cxn ang="f153">
                  <a:pos x="f280" y="f281"/>
                </a:cxn>
                <a:cxn ang="f153">
                  <a:pos x="f282" y="f283"/>
                </a:cxn>
                <a:cxn ang="f153">
                  <a:pos x="f284" y="f267"/>
                </a:cxn>
                <a:cxn ang="f153">
                  <a:pos x="f277" y="f285"/>
                </a:cxn>
                <a:cxn ang="f153">
                  <a:pos x="f286" y="f287"/>
                </a:cxn>
                <a:cxn ang="f153">
                  <a:pos x="f280" y="f288"/>
                </a:cxn>
                <a:cxn ang="f153">
                  <a:pos x="f289" y="f290"/>
                </a:cxn>
                <a:cxn ang="f153">
                  <a:pos x="f276" y="f291"/>
                </a:cxn>
                <a:cxn ang="f153">
                  <a:pos x="f274" y="f292"/>
                </a:cxn>
                <a:cxn ang="f153">
                  <a:pos x="f272" y="f293"/>
                </a:cxn>
                <a:cxn ang="f153">
                  <a:pos x="f294" y="f295"/>
                </a:cxn>
                <a:cxn ang="f153">
                  <a:pos x="f296" y="f297"/>
                </a:cxn>
                <a:cxn ang="f153">
                  <a:pos x="f298" y="f299"/>
                </a:cxn>
                <a:cxn ang="f153">
                  <a:pos x="f300" y="f299"/>
                </a:cxn>
                <a:cxn ang="f153">
                  <a:pos x="f301" y="f291"/>
                </a:cxn>
                <a:cxn ang="f153">
                  <a:pos x="f302" y="f303"/>
                </a:cxn>
                <a:cxn ang="f153">
                  <a:pos x="f304" y="f305"/>
                </a:cxn>
                <a:cxn ang="f153">
                  <a:pos x="f306" y="f307"/>
                </a:cxn>
                <a:cxn ang="f153">
                  <a:pos x="f262" y="f263"/>
                </a:cxn>
                <a:cxn ang="f153">
                  <a:pos x="f308" y="f307"/>
                </a:cxn>
                <a:cxn ang="f153">
                  <a:pos x="f309" y="f310"/>
                </a:cxn>
                <a:cxn ang="f153">
                  <a:pos x="f311" y="f287"/>
                </a:cxn>
                <a:cxn ang="f153">
                  <a:pos x="f308" y="f307"/>
                </a:cxn>
              </a:cxnLst>
              <a:rect l="f258" t="f261" r="f259" b="f260"/>
              <a:pathLst>
                <a:path w="99" h="107">
                  <a:moveTo>
                    <a:pt x="f5" y="f8"/>
                  </a:moveTo>
                  <a:cubicBezTo>
                    <a:pt x="f9" y="f10"/>
                    <a:pt x="f11" y="f12"/>
                    <a:pt x="f13" y="f14"/>
                  </a:cubicBezTo>
                  <a:cubicBezTo>
                    <a:pt x="f15" y="f16"/>
                    <a:pt x="f17" y="f18"/>
                    <a:pt x="f19" y="f20"/>
                  </a:cubicBezTo>
                  <a:cubicBezTo>
                    <a:pt x="f21" y="f22"/>
                    <a:pt x="f23" y="f24"/>
                    <a:pt x="f25" y="f26"/>
                  </a:cubicBezTo>
                  <a:cubicBezTo>
                    <a:pt x="f18" y="f24"/>
                    <a:pt x="f27" y="f28"/>
                    <a:pt x="f29" y="f30"/>
                  </a:cubicBezTo>
                  <a:cubicBezTo>
                    <a:pt x="f31" y="f21"/>
                    <a:pt x="f32" y="f19"/>
                    <a:pt x="f33" y="f34"/>
                  </a:cubicBezTo>
                  <a:cubicBezTo>
                    <a:pt x="f8" y="f35"/>
                    <a:pt x="f36" y="f37"/>
                    <a:pt x="f38" y="f5"/>
                  </a:cubicBezTo>
                  <a:cubicBezTo>
                    <a:pt x="f39" y="f40"/>
                    <a:pt x="f41" y="f35"/>
                    <a:pt x="f42" y="f34"/>
                  </a:cubicBezTo>
                  <a:cubicBezTo>
                    <a:pt x="f42" y="f24"/>
                    <a:pt x="f43" y="f44"/>
                    <a:pt x="f43" y="f45"/>
                  </a:cubicBezTo>
                  <a:cubicBezTo>
                    <a:pt x="f46" y="f44"/>
                    <a:pt x="f47" y="f34"/>
                    <a:pt x="f48" y="f34"/>
                  </a:cubicBezTo>
                  <a:cubicBezTo>
                    <a:pt x="f49" y="f34"/>
                    <a:pt x="f50" y="f24"/>
                    <a:pt x="f6" y="f44"/>
                  </a:cubicBezTo>
                  <a:cubicBezTo>
                    <a:pt x="f51" y="f52"/>
                    <a:pt x="f53" y="f22"/>
                    <a:pt x="f54" y="f55"/>
                  </a:cubicBezTo>
                  <a:cubicBezTo>
                    <a:pt x="f56" y="f23"/>
                    <a:pt x="f48" y="f23"/>
                    <a:pt x="f57" y="f20"/>
                  </a:cubicBezTo>
                  <a:cubicBezTo>
                    <a:pt x="f42" y="f25"/>
                    <a:pt x="f58" y="f16"/>
                    <a:pt x="f43" y="f10"/>
                  </a:cubicBezTo>
                  <a:cubicBezTo>
                    <a:pt x="f59" y="f60"/>
                    <a:pt x="f61" y="f31"/>
                    <a:pt x="f56" y="f36"/>
                  </a:cubicBezTo>
                  <a:cubicBezTo>
                    <a:pt x="f62" y="f36"/>
                    <a:pt x="f63" y="f12"/>
                    <a:pt x="f6" y="f60"/>
                  </a:cubicBezTo>
                  <a:cubicBezTo>
                    <a:pt x="f64" y="f33"/>
                    <a:pt x="f63" y="f65"/>
                    <a:pt x="f66" y="f65"/>
                  </a:cubicBezTo>
                  <a:cubicBezTo>
                    <a:pt x="f59" y="f39"/>
                    <a:pt x="f67" y="f68"/>
                    <a:pt x="f42" y="f49"/>
                  </a:cubicBezTo>
                  <a:cubicBezTo>
                    <a:pt x="f42" y="f66"/>
                    <a:pt x="f58" y="f51"/>
                    <a:pt x="f38" y="f51"/>
                  </a:cubicBezTo>
                  <a:cubicBezTo>
                    <a:pt x="f65" y="f64"/>
                    <a:pt x="f69" y="f50"/>
                    <a:pt x="f33" y="f66"/>
                  </a:cubicBezTo>
                  <a:cubicBezTo>
                    <a:pt x="f32" y="f54"/>
                    <a:pt x="f32" y="f70"/>
                    <a:pt x="f12" y="f47"/>
                  </a:cubicBezTo>
                  <a:cubicBezTo>
                    <a:pt x="f71" y="f72"/>
                    <a:pt x="f36" y="f73"/>
                    <a:pt x="f14" y="f73"/>
                  </a:cubicBezTo>
                  <a:cubicBezTo>
                    <a:pt x="f74" y="f56"/>
                    <a:pt x="f75" y="f76"/>
                    <a:pt x="f21" y="f7"/>
                  </a:cubicBezTo>
                  <a:cubicBezTo>
                    <a:pt x="f77" y="f7"/>
                    <a:pt x="f22" y="f7"/>
                    <a:pt x="f28" y="f7"/>
                  </a:cubicBezTo>
                  <a:cubicBezTo>
                    <a:pt x="f19" y="f78"/>
                    <a:pt x="f45" y="f51"/>
                    <a:pt x="f17" y="f49"/>
                  </a:cubicBezTo>
                  <a:cubicBezTo>
                    <a:pt x="f79" y="f49"/>
                    <a:pt x="f80" y="f62"/>
                    <a:pt x="f9" y="f62"/>
                  </a:cubicBezTo>
                  <a:cubicBezTo>
                    <a:pt x="f81" y="f43"/>
                    <a:pt x="f82" y="f70"/>
                    <a:pt x="f45" y="f83"/>
                  </a:cubicBezTo>
                  <a:cubicBezTo>
                    <a:pt x="f26" y="f65"/>
                    <a:pt x="f84" y="f38"/>
                    <a:pt x="f85" y="f58"/>
                  </a:cubicBezTo>
                  <a:cubicBezTo>
                    <a:pt x="f86" y="f38"/>
                    <a:pt x="f87" y="f88"/>
                    <a:pt x="f5" y="f8"/>
                  </a:cubicBezTo>
                  <a:close/>
                  <a:moveTo>
                    <a:pt x="f89" y="f58"/>
                  </a:moveTo>
                  <a:cubicBezTo>
                    <a:pt x="f27" y="f41"/>
                    <a:pt x="f16" y="f68"/>
                    <a:pt x="f90" y="f42"/>
                  </a:cubicBezTo>
                  <a:cubicBezTo>
                    <a:pt x="f31" y="f67"/>
                    <a:pt x="f32" y="f10"/>
                    <a:pt x="f69" y="f36"/>
                  </a:cubicBezTo>
                  <a:cubicBezTo>
                    <a:pt x="f74" y="f36"/>
                    <a:pt x="f20" y="f60"/>
                    <a:pt x="f89" y="f58"/>
                  </a:cubicBezTo>
                  <a:close/>
                </a:path>
              </a:pathLst>
            </a:custGeom>
            <a:grpFill/>
            <a:ln cap="flat">
              <a:solidFill>
                <a:schemeClr val="accent2">
                  <a:lumMod val="75000"/>
                </a:schemeClr>
              </a:solid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AR" sz="1400" b="0" i="0" u="none" strike="noStrike" kern="0" cap="none" spc="0" baseline="0">
                <a:solidFill>
                  <a:srgbClr val="000000"/>
                </a:solidFill>
                <a:uFillTx/>
                <a:latin typeface="Arial"/>
                <a:ea typeface="Arial"/>
                <a:cs typeface="Arial"/>
              </a:endParaRPr>
            </a:p>
          </p:txBody>
        </p:sp>
        <p:sp>
          <p:nvSpPr>
            <p:cNvPr id="25" name="Freeform 12">
              <a:extLst>
                <a:ext uri="{FF2B5EF4-FFF2-40B4-BE49-F238E27FC236}">
                  <a16:creationId xmlns:a16="http://schemas.microsoft.com/office/drawing/2014/main" id="{7F7A1AE0-22E1-44BE-8BB4-827D342616E5}"/>
                </a:ext>
              </a:extLst>
            </p:cNvPr>
            <p:cNvSpPr/>
            <p:nvPr/>
          </p:nvSpPr>
          <p:spPr>
            <a:xfrm>
              <a:off x="1076513" y="2032455"/>
              <a:ext cx="473073" cy="273048"/>
            </a:xfrm>
            <a:custGeom>
              <a:avLst/>
              <a:gdLst>
                <a:gd name="f0" fmla="val 10800000"/>
                <a:gd name="f1" fmla="val 5400000"/>
                <a:gd name="f2" fmla="val 180"/>
                <a:gd name="f3" fmla="val w"/>
                <a:gd name="f4" fmla="val h"/>
                <a:gd name="f5" fmla="val 0"/>
                <a:gd name="f6" fmla="val 178"/>
                <a:gd name="f7" fmla="val 103"/>
                <a:gd name="f8" fmla="val 89"/>
                <a:gd name="f9" fmla="val 80"/>
                <a:gd name="f10" fmla="val 59"/>
                <a:gd name="f11" fmla="val 30"/>
                <a:gd name="f12" fmla="val 39"/>
                <a:gd name="f13" fmla="val 18"/>
                <a:gd name="f14" fmla="val 4"/>
                <a:gd name="f15" fmla="val 11"/>
                <a:gd name="f16" fmla="val 8"/>
                <a:gd name="f17" fmla="val 6"/>
                <a:gd name="f18" fmla="val 13"/>
                <a:gd name="f19" fmla="val 35"/>
                <a:gd name="f20" fmla="val 57"/>
                <a:gd name="f21" fmla="val 54"/>
                <a:gd name="f22" fmla="val 85"/>
                <a:gd name="f23" fmla="val 40"/>
                <a:gd name="f24" fmla="val 90"/>
                <a:gd name="f25" fmla="val 27"/>
                <a:gd name="f26" fmla="val 95"/>
                <a:gd name="f27" fmla="val 124"/>
                <a:gd name="f28" fmla="val 41"/>
                <a:gd name="f29" fmla="val 151"/>
                <a:gd name="f30" fmla="val 70"/>
                <a:gd name="f31" fmla="val 98"/>
                <a:gd name="f32" fmla="val 177"/>
                <a:gd name="f33" fmla="val 100"/>
                <a:gd name="f34" fmla="val 176"/>
                <a:gd name="f35" fmla="val 101"/>
                <a:gd name="f36" fmla="val 175"/>
                <a:gd name="f37" fmla="val 150"/>
                <a:gd name="f38" fmla="val 83"/>
                <a:gd name="f39" fmla="val 126"/>
                <a:gd name="f40" fmla="val 63"/>
                <a:gd name="f41" fmla="val 96"/>
                <a:gd name="f42" fmla="val 93"/>
                <a:gd name="f43" fmla="val 66"/>
                <a:gd name="f44" fmla="+- 0 0 -90"/>
                <a:gd name="f45" fmla="*/ f3 1 178"/>
                <a:gd name="f46" fmla="*/ f4 1 103"/>
                <a:gd name="f47" fmla="val f5"/>
                <a:gd name="f48" fmla="val f6"/>
                <a:gd name="f49" fmla="val f7"/>
                <a:gd name="f50" fmla="*/ f44 f0 1"/>
                <a:gd name="f51" fmla="+- f49 0 f47"/>
                <a:gd name="f52" fmla="+- f48 0 f47"/>
                <a:gd name="f53" fmla="*/ f50 1 f2"/>
                <a:gd name="f54" fmla="*/ f52 1 178"/>
                <a:gd name="f55" fmla="*/ f51 1 103"/>
                <a:gd name="f56" fmla="*/ 89 f52 1"/>
                <a:gd name="f57" fmla="*/ 80 f51 1"/>
                <a:gd name="f58" fmla="*/ 0 f52 1"/>
                <a:gd name="f59" fmla="*/ 18 f51 1"/>
                <a:gd name="f60" fmla="*/ 13 f52 1"/>
                <a:gd name="f61" fmla="*/ 0 f51 1"/>
                <a:gd name="f62" fmla="*/ 80 f52 1"/>
                <a:gd name="f63" fmla="*/ 54 f51 1"/>
                <a:gd name="f64" fmla="*/ 95 f52 1"/>
                <a:gd name="f65" fmla="*/ 11 f51 1"/>
                <a:gd name="f66" fmla="*/ 178 f52 1"/>
                <a:gd name="f67" fmla="*/ 98 f51 1"/>
                <a:gd name="f68" fmla="*/ 175 f52 1"/>
                <a:gd name="f69" fmla="*/ 103 f51 1"/>
                <a:gd name="f70" fmla="*/ 100 f52 1"/>
                <a:gd name="f71" fmla="*/ 41 f51 1"/>
                <a:gd name="f72" fmla="+- f53 0 f1"/>
                <a:gd name="f73" fmla="*/ f56 1 178"/>
                <a:gd name="f74" fmla="*/ f57 1 103"/>
                <a:gd name="f75" fmla="*/ f58 1 178"/>
                <a:gd name="f76" fmla="*/ f59 1 103"/>
                <a:gd name="f77" fmla="*/ f60 1 178"/>
                <a:gd name="f78" fmla="*/ f61 1 103"/>
                <a:gd name="f79" fmla="*/ f62 1 178"/>
                <a:gd name="f80" fmla="*/ f63 1 103"/>
                <a:gd name="f81" fmla="*/ f64 1 178"/>
                <a:gd name="f82" fmla="*/ f65 1 103"/>
                <a:gd name="f83" fmla="*/ f66 1 178"/>
                <a:gd name="f84" fmla="*/ f67 1 103"/>
                <a:gd name="f85" fmla="*/ f68 1 178"/>
                <a:gd name="f86" fmla="*/ f69 1 103"/>
                <a:gd name="f87" fmla="*/ f70 1 178"/>
                <a:gd name="f88" fmla="*/ f71 1 103"/>
                <a:gd name="f89" fmla="*/ 0 1 f54"/>
                <a:gd name="f90" fmla="*/ f48 1 f54"/>
                <a:gd name="f91" fmla="*/ 0 1 f55"/>
                <a:gd name="f92" fmla="*/ f49 1 f55"/>
                <a:gd name="f93" fmla="*/ f73 1 f54"/>
                <a:gd name="f94" fmla="*/ f74 1 f55"/>
                <a:gd name="f95" fmla="*/ f75 1 f54"/>
                <a:gd name="f96" fmla="*/ f76 1 f55"/>
                <a:gd name="f97" fmla="*/ f77 1 f54"/>
                <a:gd name="f98" fmla="*/ f78 1 f55"/>
                <a:gd name="f99" fmla="*/ f79 1 f54"/>
                <a:gd name="f100" fmla="*/ f80 1 f55"/>
                <a:gd name="f101" fmla="*/ f81 1 f54"/>
                <a:gd name="f102" fmla="*/ f82 1 f55"/>
                <a:gd name="f103" fmla="*/ f83 1 f54"/>
                <a:gd name="f104" fmla="*/ f84 1 f55"/>
                <a:gd name="f105" fmla="*/ f85 1 f54"/>
                <a:gd name="f106" fmla="*/ f86 1 f55"/>
                <a:gd name="f107" fmla="*/ f87 1 f54"/>
                <a:gd name="f108" fmla="*/ f88 1 f55"/>
                <a:gd name="f109" fmla="*/ f89 f45 1"/>
                <a:gd name="f110" fmla="*/ f90 f45 1"/>
                <a:gd name="f111" fmla="*/ f92 f46 1"/>
                <a:gd name="f112" fmla="*/ f91 f46 1"/>
                <a:gd name="f113" fmla="*/ f93 f45 1"/>
                <a:gd name="f114" fmla="*/ f94 f46 1"/>
                <a:gd name="f115" fmla="*/ f95 f45 1"/>
                <a:gd name="f116" fmla="*/ f96 f46 1"/>
                <a:gd name="f117" fmla="*/ f97 f45 1"/>
                <a:gd name="f118" fmla="*/ f98 f46 1"/>
                <a:gd name="f119" fmla="*/ f99 f45 1"/>
                <a:gd name="f120" fmla="*/ f100 f46 1"/>
                <a:gd name="f121" fmla="*/ f101 f45 1"/>
                <a:gd name="f122" fmla="*/ f102 f46 1"/>
                <a:gd name="f123" fmla="*/ f103 f45 1"/>
                <a:gd name="f124" fmla="*/ f104 f46 1"/>
                <a:gd name="f125" fmla="*/ f105 f45 1"/>
                <a:gd name="f126" fmla="*/ f106 f46 1"/>
                <a:gd name="f127" fmla="*/ f107 f45 1"/>
                <a:gd name="f128" fmla="*/ f108 f46 1"/>
              </a:gdLst>
              <a:ahLst/>
              <a:cxnLst>
                <a:cxn ang="3cd4">
                  <a:pos x="hc" y="t"/>
                </a:cxn>
                <a:cxn ang="0">
                  <a:pos x="r" y="vc"/>
                </a:cxn>
                <a:cxn ang="cd4">
                  <a:pos x="hc" y="b"/>
                </a:cxn>
                <a:cxn ang="cd2">
                  <a:pos x="l" y="vc"/>
                </a:cxn>
                <a:cxn ang="f72">
                  <a:pos x="f113" y="f114"/>
                </a:cxn>
                <a:cxn ang="f72">
                  <a:pos x="f115" y="f116"/>
                </a:cxn>
                <a:cxn ang="f72">
                  <a:pos x="f117" y="f118"/>
                </a:cxn>
                <a:cxn ang="f72">
                  <a:pos x="f119" y="f120"/>
                </a:cxn>
                <a:cxn ang="f72">
                  <a:pos x="f121" y="f122"/>
                </a:cxn>
                <a:cxn ang="f72">
                  <a:pos x="f123" y="f124"/>
                </a:cxn>
                <a:cxn ang="f72">
                  <a:pos x="f125" y="f126"/>
                </a:cxn>
                <a:cxn ang="f72">
                  <a:pos x="f127" y="f128"/>
                </a:cxn>
                <a:cxn ang="f72">
                  <a:pos x="f113" y="f114"/>
                </a:cxn>
              </a:cxnLst>
              <a:rect l="f109" t="f112" r="f110" b="f111"/>
              <a:pathLst>
                <a:path w="178" h="103">
                  <a:moveTo>
                    <a:pt x="f8" y="f9"/>
                  </a:moveTo>
                  <a:cubicBezTo>
                    <a:pt x="f10" y="f10"/>
                    <a:pt x="f11" y="f12"/>
                    <a:pt x="f5" y="f13"/>
                  </a:cubicBezTo>
                  <a:cubicBezTo>
                    <a:pt x="f14" y="f15"/>
                    <a:pt x="f16" y="f17"/>
                    <a:pt x="f18" y="f5"/>
                  </a:cubicBezTo>
                  <a:cubicBezTo>
                    <a:pt x="f19" y="f13"/>
                    <a:pt x="f20" y="f19"/>
                    <a:pt x="f9" y="f21"/>
                  </a:cubicBezTo>
                  <a:cubicBezTo>
                    <a:pt x="f22" y="f23"/>
                    <a:pt x="f24" y="f25"/>
                    <a:pt x="f26" y="f15"/>
                  </a:cubicBezTo>
                  <a:cubicBezTo>
                    <a:pt x="f27" y="f28"/>
                    <a:pt x="f29" y="f30"/>
                    <a:pt x="f6" y="f31"/>
                  </a:cubicBezTo>
                  <a:cubicBezTo>
                    <a:pt x="f32" y="f33"/>
                    <a:pt x="f34" y="f35"/>
                    <a:pt x="f36" y="f7"/>
                  </a:cubicBezTo>
                  <a:cubicBezTo>
                    <a:pt x="f37" y="f38"/>
                    <a:pt x="f39" y="f40"/>
                    <a:pt x="f33" y="f28"/>
                  </a:cubicBezTo>
                  <a:cubicBezTo>
                    <a:pt x="f41" y="f21"/>
                    <a:pt x="f42" y="f43"/>
                    <a:pt x="f8" y="f9"/>
                  </a:cubicBezTo>
                  <a:close/>
                </a:path>
              </a:pathLst>
            </a:custGeom>
            <a:grpFill/>
            <a:ln cap="flat">
              <a:solidFill>
                <a:schemeClr val="accent2">
                  <a:lumMod val="75000"/>
                </a:schemeClr>
              </a:solid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AR" sz="1400" b="0" i="0" u="none" strike="noStrike" kern="0" cap="none" spc="0" baseline="0">
                <a:solidFill>
                  <a:srgbClr val="000000"/>
                </a:solidFill>
                <a:uFillTx/>
                <a:latin typeface="Arial"/>
                <a:ea typeface="Arial"/>
                <a:cs typeface="Arial"/>
              </a:endParaRPr>
            </a:p>
          </p:txBody>
        </p:sp>
        <p:sp>
          <p:nvSpPr>
            <p:cNvPr id="26" name="Freeform 13">
              <a:extLst>
                <a:ext uri="{FF2B5EF4-FFF2-40B4-BE49-F238E27FC236}">
                  <a16:creationId xmlns:a16="http://schemas.microsoft.com/office/drawing/2014/main" id="{9F56C081-D55A-4BEE-8BD7-18755A23A2D7}"/>
                </a:ext>
              </a:extLst>
            </p:cNvPr>
            <p:cNvSpPr/>
            <p:nvPr/>
          </p:nvSpPr>
          <p:spPr>
            <a:xfrm>
              <a:off x="2930716" y="2019754"/>
              <a:ext cx="180978" cy="260347"/>
            </a:xfrm>
            <a:custGeom>
              <a:avLst/>
              <a:gdLst>
                <a:gd name="f0" fmla="val 10800000"/>
                <a:gd name="f1" fmla="val 5400000"/>
                <a:gd name="f2" fmla="val 180"/>
                <a:gd name="f3" fmla="val w"/>
                <a:gd name="f4" fmla="val h"/>
                <a:gd name="f5" fmla="val 0"/>
                <a:gd name="f6" fmla="val 68"/>
                <a:gd name="f7" fmla="val 98"/>
                <a:gd name="f8" fmla="val 50"/>
                <a:gd name="f9" fmla="val 15"/>
                <a:gd name="f10" fmla="val 45"/>
                <a:gd name="f11" fmla="val 42"/>
                <a:gd name="f12" fmla="val 16"/>
                <a:gd name="f13" fmla="val 37"/>
                <a:gd name="f14" fmla="val 28"/>
                <a:gd name="f15" fmla="val 34"/>
                <a:gd name="f16" fmla="val 39"/>
                <a:gd name="f17" fmla="val 48"/>
                <a:gd name="f18" fmla="val 25"/>
                <a:gd name="f19" fmla="val 52"/>
                <a:gd name="f20" fmla="val 53"/>
                <a:gd name="f21" fmla="val 10"/>
                <a:gd name="f22" fmla="val 6"/>
                <a:gd name="f23" fmla="val 3"/>
                <a:gd name="f24" fmla="val 2"/>
                <a:gd name="f25" fmla="val 11"/>
                <a:gd name="f26" fmla="val 32"/>
                <a:gd name="f27" fmla="val 5"/>
                <a:gd name="f28" fmla="val 43"/>
                <a:gd name="f29" fmla="val 54"/>
                <a:gd name="f30" fmla="val 58"/>
                <a:gd name="f31" fmla="val 49"/>
                <a:gd name="f32" fmla="val 66"/>
                <a:gd name="f33" fmla="val 40"/>
                <a:gd name="f34" fmla="val 38"/>
                <a:gd name="f35" fmla="val 36"/>
                <a:gd name="f36" fmla="val 97"/>
                <a:gd name="f37" fmla="val 29"/>
                <a:gd name="f38" fmla="val 84"/>
                <a:gd name="f39" fmla="val 70"/>
                <a:gd name="f40" fmla="val 57"/>
                <a:gd name="f41" fmla="val 44"/>
                <a:gd name="f42" fmla="val 31"/>
                <a:gd name="f43" fmla="+- 0 0 -90"/>
                <a:gd name="f44" fmla="*/ f3 1 68"/>
                <a:gd name="f45" fmla="*/ f4 1 98"/>
                <a:gd name="f46" fmla="val f5"/>
                <a:gd name="f47" fmla="val f6"/>
                <a:gd name="f48" fmla="val f7"/>
                <a:gd name="f49" fmla="*/ f43 f0 1"/>
                <a:gd name="f50" fmla="+- f48 0 f46"/>
                <a:gd name="f51" fmla="+- f47 0 f46"/>
                <a:gd name="f52" fmla="*/ f49 1 f2"/>
                <a:gd name="f53" fmla="*/ f51 1 68"/>
                <a:gd name="f54" fmla="*/ f50 1 98"/>
                <a:gd name="f55" fmla="*/ 50 f51 1"/>
                <a:gd name="f56" fmla="*/ 15 f50 1"/>
                <a:gd name="f57" fmla="*/ 42 f51 1"/>
                <a:gd name="f58" fmla="*/ 28 f51 1"/>
                <a:gd name="f59" fmla="*/ 48 f50 1"/>
                <a:gd name="f60" fmla="*/ 10 f51 1"/>
                <a:gd name="f61" fmla="*/ 52 f50 1"/>
                <a:gd name="f62" fmla="*/ 2 f51 1"/>
                <a:gd name="f63" fmla="*/ 37 f50 1"/>
                <a:gd name="f64" fmla="*/ 32 f51 1"/>
                <a:gd name="f65" fmla="*/ 5 f50 1"/>
                <a:gd name="f66" fmla="*/ 68 f51 1"/>
                <a:gd name="f67" fmla="*/ 0 f50 1"/>
                <a:gd name="f68" fmla="*/ 40 f51 1"/>
                <a:gd name="f69" fmla="*/ 98 f50 1"/>
                <a:gd name="f70" fmla="*/ 34 f51 1"/>
                <a:gd name="f71" fmla="*/ 97 f50 1"/>
                <a:gd name="f72" fmla="*/ 37 f51 1"/>
                <a:gd name="f73" fmla="*/ 57 f50 1"/>
                <a:gd name="f74" fmla="+- f52 0 f1"/>
                <a:gd name="f75" fmla="*/ f55 1 68"/>
                <a:gd name="f76" fmla="*/ f56 1 98"/>
                <a:gd name="f77" fmla="*/ f57 1 68"/>
                <a:gd name="f78" fmla="*/ f58 1 68"/>
                <a:gd name="f79" fmla="*/ f59 1 98"/>
                <a:gd name="f80" fmla="*/ f60 1 68"/>
                <a:gd name="f81" fmla="*/ f61 1 98"/>
                <a:gd name="f82" fmla="*/ f62 1 68"/>
                <a:gd name="f83" fmla="*/ f63 1 98"/>
                <a:gd name="f84" fmla="*/ f64 1 68"/>
                <a:gd name="f85" fmla="*/ f65 1 98"/>
                <a:gd name="f86" fmla="*/ f66 1 68"/>
                <a:gd name="f87" fmla="*/ f67 1 98"/>
                <a:gd name="f88" fmla="*/ f68 1 68"/>
                <a:gd name="f89" fmla="*/ f69 1 98"/>
                <a:gd name="f90" fmla="*/ f70 1 68"/>
                <a:gd name="f91" fmla="*/ f71 1 98"/>
                <a:gd name="f92" fmla="*/ f72 1 68"/>
                <a:gd name="f93" fmla="*/ f73 1 98"/>
                <a:gd name="f94" fmla="*/ 0 1 f53"/>
                <a:gd name="f95" fmla="*/ f47 1 f53"/>
                <a:gd name="f96" fmla="*/ 0 1 f54"/>
                <a:gd name="f97" fmla="*/ f48 1 f54"/>
                <a:gd name="f98" fmla="*/ f75 1 f53"/>
                <a:gd name="f99" fmla="*/ f76 1 f54"/>
                <a:gd name="f100" fmla="*/ f77 1 f53"/>
                <a:gd name="f101" fmla="*/ f78 1 f53"/>
                <a:gd name="f102" fmla="*/ f79 1 f54"/>
                <a:gd name="f103" fmla="*/ f80 1 f53"/>
                <a:gd name="f104" fmla="*/ f81 1 f54"/>
                <a:gd name="f105" fmla="*/ f82 1 f53"/>
                <a:gd name="f106" fmla="*/ f83 1 f54"/>
                <a:gd name="f107" fmla="*/ f84 1 f53"/>
                <a:gd name="f108" fmla="*/ f85 1 f54"/>
                <a:gd name="f109" fmla="*/ f86 1 f53"/>
                <a:gd name="f110" fmla="*/ f87 1 f54"/>
                <a:gd name="f111" fmla="*/ f88 1 f53"/>
                <a:gd name="f112" fmla="*/ f89 1 f54"/>
                <a:gd name="f113" fmla="*/ f90 1 f53"/>
                <a:gd name="f114" fmla="*/ f91 1 f54"/>
                <a:gd name="f115" fmla="*/ f92 1 f53"/>
                <a:gd name="f116" fmla="*/ f93 1 f54"/>
                <a:gd name="f117" fmla="*/ f94 f44 1"/>
                <a:gd name="f118" fmla="*/ f95 f44 1"/>
                <a:gd name="f119" fmla="*/ f97 f45 1"/>
                <a:gd name="f120" fmla="*/ f96 f45 1"/>
                <a:gd name="f121" fmla="*/ f98 f44 1"/>
                <a:gd name="f122" fmla="*/ f99 f45 1"/>
                <a:gd name="f123" fmla="*/ f100 f44 1"/>
                <a:gd name="f124" fmla="*/ f101 f44 1"/>
                <a:gd name="f125" fmla="*/ f102 f45 1"/>
                <a:gd name="f126" fmla="*/ f103 f44 1"/>
                <a:gd name="f127" fmla="*/ f104 f45 1"/>
                <a:gd name="f128" fmla="*/ f105 f44 1"/>
                <a:gd name="f129" fmla="*/ f106 f45 1"/>
                <a:gd name="f130" fmla="*/ f107 f44 1"/>
                <a:gd name="f131" fmla="*/ f108 f45 1"/>
                <a:gd name="f132" fmla="*/ f109 f44 1"/>
                <a:gd name="f133" fmla="*/ f110 f45 1"/>
                <a:gd name="f134" fmla="*/ f111 f44 1"/>
                <a:gd name="f135" fmla="*/ f112 f45 1"/>
                <a:gd name="f136" fmla="*/ f113 f44 1"/>
                <a:gd name="f137" fmla="*/ f114 f45 1"/>
                <a:gd name="f138" fmla="*/ f115 f44 1"/>
                <a:gd name="f139" fmla="*/ f116 f45 1"/>
              </a:gdLst>
              <a:ahLst/>
              <a:cxnLst>
                <a:cxn ang="3cd4">
                  <a:pos x="hc" y="t"/>
                </a:cxn>
                <a:cxn ang="0">
                  <a:pos x="r" y="vc"/>
                </a:cxn>
                <a:cxn ang="cd4">
                  <a:pos x="hc" y="b"/>
                </a:cxn>
                <a:cxn ang="cd2">
                  <a:pos x="l" y="vc"/>
                </a:cxn>
                <a:cxn ang="f74">
                  <a:pos x="f121" y="f122"/>
                </a:cxn>
                <a:cxn ang="f74">
                  <a:pos x="f123" y="f122"/>
                </a:cxn>
                <a:cxn ang="f74">
                  <a:pos x="f124" y="f125"/>
                </a:cxn>
                <a:cxn ang="f74">
                  <a:pos x="f126" y="f127"/>
                </a:cxn>
                <a:cxn ang="f74">
                  <a:pos x="f128" y="f129"/>
                </a:cxn>
                <a:cxn ang="f74">
                  <a:pos x="f130" y="f131"/>
                </a:cxn>
                <a:cxn ang="f74">
                  <a:pos x="f132" y="f133"/>
                </a:cxn>
                <a:cxn ang="f74">
                  <a:pos x="f134" y="f135"/>
                </a:cxn>
                <a:cxn ang="f74">
                  <a:pos x="f136" y="f137"/>
                </a:cxn>
                <a:cxn ang="f74">
                  <a:pos x="f138" y="f139"/>
                </a:cxn>
                <a:cxn ang="f74">
                  <a:pos x="f121" y="f122"/>
                </a:cxn>
              </a:cxnLst>
              <a:rect l="f117" t="f120" r="f118" b="f119"/>
              <a:pathLst>
                <a:path w="68" h="98">
                  <a:moveTo>
                    <a:pt x="f8" y="f9"/>
                  </a:moveTo>
                  <a:cubicBezTo>
                    <a:pt x="f10" y="f9"/>
                    <a:pt x="f11" y="f12"/>
                    <a:pt x="f11" y="f9"/>
                  </a:cubicBezTo>
                  <a:cubicBezTo>
                    <a:pt x="f13" y="f14"/>
                    <a:pt x="f15" y="f16"/>
                    <a:pt x="f14" y="f17"/>
                  </a:cubicBezTo>
                  <a:cubicBezTo>
                    <a:pt x="f18" y="f19"/>
                    <a:pt x="f9" y="f20"/>
                    <a:pt x="f21" y="f19"/>
                  </a:cubicBezTo>
                  <a:cubicBezTo>
                    <a:pt x="f22" y="f8"/>
                    <a:pt x="f23" y="f11"/>
                    <a:pt x="f24" y="f13"/>
                  </a:cubicBezTo>
                  <a:cubicBezTo>
                    <a:pt x="f5" y="f9"/>
                    <a:pt x="f25" y="f22"/>
                    <a:pt x="f26" y="f27"/>
                  </a:cubicBezTo>
                  <a:cubicBezTo>
                    <a:pt x="f28" y="f27"/>
                    <a:pt x="f29" y="f24"/>
                    <a:pt x="f6" y="f5"/>
                  </a:cubicBezTo>
                  <a:cubicBezTo>
                    <a:pt x="f30" y="f15"/>
                    <a:pt x="f31" y="f32"/>
                    <a:pt x="f33" y="f7"/>
                  </a:cubicBezTo>
                  <a:cubicBezTo>
                    <a:pt x="f34" y="f7"/>
                    <a:pt x="f35" y="f7"/>
                    <a:pt x="f15" y="f36"/>
                  </a:cubicBezTo>
                  <a:cubicBezTo>
                    <a:pt x="f37" y="f38"/>
                    <a:pt x="f15" y="f39"/>
                    <a:pt x="f13" y="f40"/>
                  </a:cubicBezTo>
                  <a:cubicBezTo>
                    <a:pt x="f33" y="f41"/>
                    <a:pt x="f10" y="f42"/>
                    <a:pt x="f8" y="f9"/>
                  </a:cubicBezTo>
                  <a:close/>
                </a:path>
              </a:pathLst>
            </a:custGeom>
            <a:grpFill/>
            <a:ln cap="flat">
              <a:solidFill>
                <a:schemeClr val="accent2">
                  <a:lumMod val="75000"/>
                </a:schemeClr>
              </a:solid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AR" sz="1400" b="0" i="0" u="none" strike="noStrike" kern="0" cap="none" spc="0" baseline="0">
                <a:solidFill>
                  <a:srgbClr val="000000"/>
                </a:solidFill>
                <a:uFillTx/>
                <a:latin typeface="Arial"/>
                <a:ea typeface="Arial"/>
                <a:cs typeface="Arial"/>
              </a:endParaRPr>
            </a:p>
          </p:txBody>
        </p:sp>
        <p:sp>
          <p:nvSpPr>
            <p:cNvPr id="27" name="Freeform 14">
              <a:extLst>
                <a:ext uri="{FF2B5EF4-FFF2-40B4-BE49-F238E27FC236}">
                  <a16:creationId xmlns:a16="http://schemas.microsoft.com/office/drawing/2014/main" id="{EE22B240-66C1-4380-9DCA-0C5D0531B680}"/>
                </a:ext>
              </a:extLst>
            </p:cNvPr>
            <p:cNvSpPr/>
            <p:nvPr/>
          </p:nvSpPr>
          <p:spPr>
            <a:xfrm>
              <a:off x="1371782" y="1865760"/>
              <a:ext cx="258766" cy="382584"/>
            </a:xfrm>
            <a:custGeom>
              <a:avLst/>
              <a:gdLst>
                <a:gd name="f0" fmla="val 10800000"/>
                <a:gd name="f1" fmla="val 5400000"/>
                <a:gd name="f2" fmla="val 180"/>
                <a:gd name="f3" fmla="val w"/>
                <a:gd name="f4" fmla="val h"/>
                <a:gd name="f5" fmla="val 0"/>
                <a:gd name="f6" fmla="val 98"/>
                <a:gd name="f7" fmla="val 144"/>
                <a:gd name="f8" fmla="val 40"/>
                <a:gd name="f9" fmla="val 92"/>
                <a:gd name="f10" fmla="val 26"/>
                <a:gd name="f11" fmla="val 64"/>
                <a:gd name="f12" fmla="val 14"/>
                <a:gd name="f13" fmla="val 37"/>
                <a:gd name="f14" fmla="val 9"/>
                <a:gd name="f15" fmla="val 6"/>
                <a:gd name="f16" fmla="val 11"/>
                <a:gd name="f17" fmla="val 4"/>
                <a:gd name="f18" fmla="val 17"/>
                <a:gd name="f19" fmla="val 23"/>
                <a:gd name="f20" fmla="val 35"/>
                <a:gd name="f21" fmla="val 45"/>
                <a:gd name="f22" fmla="val 69"/>
                <a:gd name="f23" fmla="val 54"/>
                <a:gd name="f24" fmla="val 61"/>
                <a:gd name="f25" fmla="val 62"/>
                <a:gd name="f26" fmla="val 53"/>
                <a:gd name="f27" fmla="val 73"/>
                <a:gd name="f28" fmla="val 43"/>
                <a:gd name="f29" fmla="val 82"/>
                <a:gd name="f30" fmla="val 78"/>
                <a:gd name="f31" fmla="val 90"/>
                <a:gd name="f32" fmla="val 110"/>
                <a:gd name="f33" fmla="val 142"/>
                <a:gd name="f34" fmla="val 96"/>
                <a:gd name="f35" fmla="val 143"/>
                <a:gd name="f36" fmla="val 94"/>
                <a:gd name="f37" fmla="val 93"/>
                <a:gd name="f38" fmla="val 83"/>
                <a:gd name="f39" fmla="val 119"/>
                <a:gd name="f40" fmla="val 74"/>
                <a:gd name="f41" fmla="val 63"/>
                <a:gd name="f42" fmla="val 67"/>
                <a:gd name="f43" fmla="val 55"/>
                <a:gd name="f44" fmla="val 76"/>
                <a:gd name="f45" fmla="val 48"/>
                <a:gd name="f46" fmla="+- 0 0 -90"/>
                <a:gd name="f47" fmla="*/ f3 1 98"/>
                <a:gd name="f48" fmla="*/ f4 1 144"/>
                <a:gd name="f49" fmla="val f5"/>
                <a:gd name="f50" fmla="val f6"/>
                <a:gd name="f51" fmla="val f7"/>
                <a:gd name="f52" fmla="*/ f46 f0 1"/>
                <a:gd name="f53" fmla="+- f51 0 f49"/>
                <a:gd name="f54" fmla="+- f50 0 f49"/>
                <a:gd name="f55" fmla="*/ f52 1 f2"/>
                <a:gd name="f56" fmla="*/ f54 1 98"/>
                <a:gd name="f57" fmla="*/ f53 1 144"/>
                <a:gd name="f58" fmla="*/ 40 f54 1"/>
                <a:gd name="f59" fmla="*/ 92 f53 1"/>
                <a:gd name="f60" fmla="*/ 0 f54 1"/>
                <a:gd name="f61" fmla="*/ 9 f53 1"/>
                <a:gd name="f62" fmla="*/ 17 f54 1"/>
                <a:gd name="f63" fmla="*/ 0 f53 1"/>
                <a:gd name="f64" fmla="*/ 45 f54 1"/>
                <a:gd name="f65" fmla="*/ 69 f53 1"/>
                <a:gd name="f66" fmla="*/ 73 f54 1"/>
                <a:gd name="f67" fmla="*/ 43 f53 1"/>
                <a:gd name="f68" fmla="*/ 98 f54 1"/>
                <a:gd name="f69" fmla="*/ 142 f53 1"/>
                <a:gd name="f70" fmla="*/ 93 f54 1"/>
                <a:gd name="f71" fmla="*/ 144 f53 1"/>
                <a:gd name="f72" fmla="*/ 63 f54 1"/>
                <a:gd name="f73" fmla="*/ 67 f53 1"/>
                <a:gd name="f74" fmla="+- f55 0 f1"/>
                <a:gd name="f75" fmla="*/ f58 1 98"/>
                <a:gd name="f76" fmla="*/ f59 1 144"/>
                <a:gd name="f77" fmla="*/ f60 1 98"/>
                <a:gd name="f78" fmla="*/ f61 1 144"/>
                <a:gd name="f79" fmla="*/ f62 1 98"/>
                <a:gd name="f80" fmla="*/ f63 1 144"/>
                <a:gd name="f81" fmla="*/ f64 1 98"/>
                <a:gd name="f82" fmla="*/ f65 1 144"/>
                <a:gd name="f83" fmla="*/ f66 1 98"/>
                <a:gd name="f84" fmla="*/ f67 1 144"/>
                <a:gd name="f85" fmla="*/ f68 1 98"/>
                <a:gd name="f86" fmla="*/ f69 1 144"/>
                <a:gd name="f87" fmla="*/ f70 1 98"/>
                <a:gd name="f88" fmla="*/ f71 1 144"/>
                <a:gd name="f89" fmla="*/ f72 1 98"/>
                <a:gd name="f90" fmla="*/ f73 1 144"/>
                <a:gd name="f91" fmla="*/ 0 1 f56"/>
                <a:gd name="f92" fmla="*/ f50 1 f56"/>
                <a:gd name="f93" fmla="*/ 0 1 f57"/>
                <a:gd name="f94" fmla="*/ f51 1 f57"/>
                <a:gd name="f95" fmla="*/ f75 1 f56"/>
                <a:gd name="f96" fmla="*/ f76 1 f57"/>
                <a:gd name="f97" fmla="*/ f77 1 f56"/>
                <a:gd name="f98" fmla="*/ f78 1 f57"/>
                <a:gd name="f99" fmla="*/ f79 1 f56"/>
                <a:gd name="f100" fmla="*/ f80 1 f57"/>
                <a:gd name="f101" fmla="*/ f81 1 f56"/>
                <a:gd name="f102" fmla="*/ f82 1 f57"/>
                <a:gd name="f103" fmla="*/ f83 1 f56"/>
                <a:gd name="f104" fmla="*/ f84 1 f57"/>
                <a:gd name="f105" fmla="*/ f85 1 f56"/>
                <a:gd name="f106" fmla="*/ f86 1 f57"/>
                <a:gd name="f107" fmla="*/ f87 1 f56"/>
                <a:gd name="f108" fmla="*/ f88 1 f57"/>
                <a:gd name="f109" fmla="*/ f89 1 f56"/>
                <a:gd name="f110" fmla="*/ f90 1 f57"/>
                <a:gd name="f111" fmla="*/ f91 f47 1"/>
                <a:gd name="f112" fmla="*/ f92 f47 1"/>
                <a:gd name="f113" fmla="*/ f94 f48 1"/>
                <a:gd name="f114" fmla="*/ f93 f48 1"/>
                <a:gd name="f115" fmla="*/ f95 f47 1"/>
                <a:gd name="f116" fmla="*/ f96 f48 1"/>
                <a:gd name="f117" fmla="*/ f97 f47 1"/>
                <a:gd name="f118" fmla="*/ f98 f48 1"/>
                <a:gd name="f119" fmla="*/ f99 f47 1"/>
                <a:gd name="f120" fmla="*/ f100 f48 1"/>
                <a:gd name="f121" fmla="*/ f101 f47 1"/>
                <a:gd name="f122" fmla="*/ f102 f48 1"/>
                <a:gd name="f123" fmla="*/ f103 f47 1"/>
                <a:gd name="f124" fmla="*/ f104 f48 1"/>
                <a:gd name="f125" fmla="*/ f105 f47 1"/>
                <a:gd name="f126" fmla="*/ f106 f48 1"/>
                <a:gd name="f127" fmla="*/ f107 f47 1"/>
                <a:gd name="f128" fmla="*/ f108 f48 1"/>
                <a:gd name="f129" fmla="*/ f109 f47 1"/>
                <a:gd name="f130" fmla="*/ f110 f48 1"/>
              </a:gdLst>
              <a:ahLst/>
              <a:cxnLst>
                <a:cxn ang="3cd4">
                  <a:pos x="hc" y="t"/>
                </a:cxn>
                <a:cxn ang="0">
                  <a:pos x="r" y="vc"/>
                </a:cxn>
                <a:cxn ang="cd4">
                  <a:pos x="hc" y="b"/>
                </a:cxn>
                <a:cxn ang="cd2">
                  <a:pos x="l" y="vc"/>
                </a:cxn>
                <a:cxn ang="f74">
                  <a:pos x="f115" y="f116"/>
                </a:cxn>
                <a:cxn ang="f74">
                  <a:pos x="f117" y="f118"/>
                </a:cxn>
                <a:cxn ang="f74">
                  <a:pos x="f119" y="f120"/>
                </a:cxn>
                <a:cxn ang="f74">
                  <a:pos x="f121" y="f122"/>
                </a:cxn>
                <a:cxn ang="f74">
                  <a:pos x="f123" y="f124"/>
                </a:cxn>
                <a:cxn ang="f74">
                  <a:pos x="f125" y="f126"/>
                </a:cxn>
                <a:cxn ang="f74">
                  <a:pos x="f127" y="f128"/>
                </a:cxn>
                <a:cxn ang="f74">
                  <a:pos x="f129" y="f130"/>
                </a:cxn>
                <a:cxn ang="f74">
                  <a:pos x="f115" y="f116"/>
                </a:cxn>
              </a:cxnLst>
              <a:rect l="f111" t="f114" r="f112" b="f113"/>
              <a:pathLst>
                <a:path w="98" h="144">
                  <a:moveTo>
                    <a:pt x="f8" y="f9"/>
                  </a:moveTo>
                  <a:cubicBezTo>
                    <a:pt x="f10" y="f11"/>
                    <a:pt x="f12" y="f13"/>
                    <a:pt x="f5" y="f14"/>
                  </a:cubicBezTo>
                  <a:cubicBezTo>
                    <a:pt x="f15" y="f15"/>
                    <a:pt x="f16" y="f17"/>
                    <a:pt x="f18" y="f5"/>
                  </a:cubicBezTo>
                  <a:cubicBezTo>
                    <a:pt x="f10" y="f19"/>
                    <a:pt x="f20" y="f21"/>
                    <a:pt x="f21" y="f22"/>
                  </a:cubicBezTo>
                  <a:cubicBezTo>
                    <a:pt x="f23" y="f24"/>
                    <a:pt x="f25" y="f26"/>
                    <a:pt x="f27" y="f28"/>
                  </a:cubicBezTo>
                  <a:cubicBezTo>
                    <a:pt x="f29" y="f30"/>
                    <a:pt x="f31" y="f32"/>
                    <a:pt x="f6" y="f33"/>
                  </a:cubicBezTo>
                  <a:cubicBezTo>
                    <a:pt x="f34" y="f35"/>
                    <a:pt x="f36" y="f35"/>
                    <a:pt x="f37" y="f7"/>
                  </a:cubicBezTo>
                  <a:cubicBezTo>
                    <a:pt x="f38" y="f39"/>
                    <a:pt x="f40" y="f36"/>
                    <a:pt x="f41" y="f42"/>
                  </a:cubicBezTo>
                  <a:cubicBezTo>
                    <a:pt x="f43" y="f44"/>
                    <a:pt x="f45" y="f38"/>
                    <a:pt x="f8" y="f9"/>
                  </a:cubicBezTo>
                  <a:close/>
                </a:path>
              </a:pathLst>
            </a:custGeom>
            <a:grpFill/>
            <a:ln cap="flat">
              <a:solidFill>
                <a:schemeClr val="accent2">
                  <a:lumMod val="75000"/>
                </a:schemeClr>
              </a:solid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AR" sz="1400" b="0" i="0" u="none" strike="noStrike" kern="0" cap="none" spc="0" baseline="0">
                <a:solidFill>
                  <a:srgbClr val="000000"/>
                </a:solidFill>
                <a:uFillTx/>
                <a:latin typeface="Arial"/>
                <a:ea typeface="Arial"/>
                <a:cs typeface="Arial"/>
              </a:endParaRPr>
            </a:p>
          </p:txBody>
        </p:sp>
        <p:sp>
          <p:nvSpPr>
            <p:cNvPr id="28" name="Freeform 15">
              <a:extLst>
                <a:ext uri="{FF2B5EF4-FFF2-40B4-BE49-F238E27FC236}">
                  <a16:creationId xmlns:a16="http://schemas.microsoft.com/office/drawing/2014/main" id="{38B42AE6-AFFA-490A-AFA8-DDE14BC39A62}"/>
                </a:ext>
              </a:extLst>
            </p:cNvPr>
            <p:cNvSpPr/>
            <p:nvPr/>
          </p:nvSpPr>
          <p:spPr>
            <a:xfrm>
              <a:off x="1092387" y="2311850"/>
              <a:ext cx="419096" cy="139702"/>
            </a:xfrm>
            <a:custGeom>
              <a:avLst/>
              <a:gdLst>
                <a:gd name="f0" fmla="val 10800000"/>
                <a:gd name="f1" fmla="val 5400000"/>
                <a:gd name="f2" fmla="val 180"/>
                <a:gd name="f3" fmla="val w"/>
                <a:gd name="f4" fmla="val h"/>
                <a:gd name="f5" fmla="val 0"/>
                <a:gd name="f6" fmla="val 158"/>
                <a:gd name="f7" fmla="val 53"/>
                <a:gd name="f8" fmla="val 156"/>
                <a:gd name="f9" fmla="val 39"/>
                <a:gd name="f10" fmla="val 133"/>
                <a:gd name="f11" fmla="val 33"/>
                <a:gd name="f12" fmla="val 109"/>
                <a:gd name="f13" fmla="val 27"/>
                <a:gd name="f14" fmla="val 84"/>
                <a:gd name="f15" fmla="val 21"/>
                <a:gd name="f16" fmla="val 85"/>
                <a:gd name="f17" fmla="val 32"/>
                <a:gd name="f18" fmla="val 87"/>
                <a:gd name="f19" fmla="val 42"/>
                <a:gd name="f20" fmla="val 89"/>
                <a:gd name="f21" fmla="val 61"/>
                <a:gd name="f22" fmla="val 49"/>
                <a:gd name="f23" fmla="val 34"/>
                <a:gd name="f24" fmla="val 45"/>
                <a:gd name="f25" fmla="val 8"/>
                <a:gd name="f26" fmla="val 40"/>
                <a:gd name="f27" fmla="val 4"/>
                <a:gd name="f28" fmla="val 2"/>
                <a:gd name="f29" fmla="val 30"/>
                <a:gd name="f30" fmla="val 25"/>
                <a:gd name="f31" fmla="val 1"/>
                <a:gd name="f32" fmla="val 24"/>
                <a:gd name="f33" fmla="val 23"/>
                <a:gd name="f34" fmla="val 22"/>
                <a:gd name="f35" fmla="val 26"/>
                <a:gd name="f36" fmla="val 48"/>
                <a:gd name="f37" fmla="val 73"/>
                <a:gd name="f38" fmla="val 37"/>
                <a:gd name="f39" fmla="val 72"/>
                <a:gd name="f40" fmla="val 71"/>
                <a:gd name="f41" fmla="val 14"/>
                <a:gd name="f42" fmla="val 70"/>
                <a:gd name="f43" fmla="val 100"/>
                <a:gd name="f44" fmla="val 12"/>
                <a:gd name="f45" fmla="val 129"/>
                <a:gd name="f46" fmla="val 157"/>
                <a:gd name="f47" fmla="val 36"/>
                <a:gd name="f48" fmla="+- 0 0 -90"/>
                <a:gd name="f49" fmla="*/ f3 1 158"/>
                <a:gd name="f50" fmla="*/ f4 1 53"/>
                <a:gd name="f51" fmla="val f5"/>
                <a:gd name="f52" fmla="val f6"/>
                <a:gd name="f53" fmla="val f7"/>
                <a:gd name="f54" fmla="*/ f48 f0 1"/>
                <a:gd name="f55" fmla="+- f53 0 f51"/>
                <a:gd name="f56" fmla="+- f52 0 f51"/>
                <a:gd name="f57" fmla="*/ f54 1 f2"/>
                <a:gd name="f58" fmla="*/ f56 1 158"/>
                <a:gd name="f59" fmla="*/ f55 1 53"/>
                <a:gd name="f60" fmla="*/ 156 f56 1"/>
                <a:gd name="f61" fmla="*/ 39 f55 1"/>
                <a:gd name="f62" fmla="*/ 84 f56 1"/>
                <a:gd name="f63" fmla="*/ 21 f55 1"/>
                <a:gd name="f64" fmla="*/ 89 f56 1"/>
                <a:gd name="f65" fmla="*/ 53 f55 1"/>
                <a:gd name="f66" fmla="*/ 8 f56 1"/>
                <a:gd name="f67" fmla="*/ 40 f55 1"/>
                <a:gd name="f68" fmla="*/ 0 f56 1"/>
                <a:gd name="f69" fmla="*/ 25 f55 1"/>
                <a:gd name="f70" fmla="*/ 4 f56 1"/>
                <a:gd name="f71" fmla="*/ 22 f55 1"/>
                <a:gd name="f72" fmla="*/ 73 f56 1"/>
                <a:gd name="f73" fmla="*/ 37 f55 1"/>
                <a:gd name="f74" fmla="*/ 70 f56 1"/>
                <a:gd name="f75" fmla="*/ 0 f55 1"/>
                <a:gd name="f76" fmla="*/ 158 f56 1"/>
                <a:gd name="f77" fmla="*/ 34 f55 1"/>
                <a:gd name="f78" fmla="+- f57 0 f1"/>
                <a:gd name="f79" fmla="*/ f60 1 158"/>
                <a:gd name="f80" fmla="*/ f61 1 53"/>
                <a:gd name="f81" fmla="*/ f62 1 158"/>
                <a:gd name="f82" fmla="*/ f63 1 53"/>
                <a:gd name="f83" fmla="*/ f64 1 158"/>
                <a:gd name="f84" fmla="*/ f65 1 53"/>
                <a:gd name="f85" fmla="*/ f66 1 158"/>
                <a:gd name="f86" fmla="*/ f67 1 53"/>
                <a:gd name="f87" fmla="*/ f68 1 158"/>
                <a:gd name="f88" fmla="*/ f69 1 53"/>
                <a:gd name="f89" fmla="*/ f70 1 158"/>
                <a:gd name="f90" fmla="*/ f71 1 53"/>
                <a:gd name="f91" fmla="*/ f72 1 158"/>
                <a:gd name="f92" fmla="*/ f73 1 53"/>
                <a:gd name="f93" fmla="*/ f74 1 158"/>
                <a:gd name="f94" fmla="*/ f75 1 53"/>
                <a:gd name="f95" fmla="*/ f76 1 158"/>
                <a:gd name="f96" fmla="*/ f77 1 53"/>
                <a:gd name="f97" fmla="*/ 0 1 f58"/>
                <a:gd name="f98" fmla="*/ f52 1 f58"/>
                <a:gd name="f99" fmla="*/ 0 1 f59"/>
                <a:gd name="f100" fmla="*/ f53 1 f59"/>
                <a:gd name="f101" fmla="*/ f79 1 f58"/>
                <a:gd name="f102" fmla="*/ f80 1 f59"/>
                <a:gd name="f103" fmla="*/ f81 1 f58"/>
                <a:gd name="f104" fmla="*/ f82 1 f59"/>
                <a:gd name="f105" fmla="*/ f83 1 f58"/>
                <a:gd name="f106" fmla="*/ f84 1 f59"/>
                <a:gd name="f107" fmla="*/ f85 1 f58"/>
                <a:gd name="f108" fmla="*/ f86 1 f59"/>
                <a:gd name="f109" fmla="*/ f87 1 f58"/>
                <a:gd name="f110" fmla="*/ f88 1 f59"/>
                <a:gd name="f111" fmla="*/ f89 1 f58"/>
                <a:gd name="f112" fmla="*/ f90 1 f59"/>
                <a:gd name="f113" fmla="*/ f91 1 f58"/>
                <a:gd name="f114" fmla="*/ f92 1 f59"/>
                <a:gd name="f115" fmla="*/ f93 1 f58"/>
                <a:gd name="f116" fmla="*/ f94 1 f59"/>
                <a:gd name="f117" fmla="*/ f95 1 f58"/>
                <a:gd name="f118" fmla="*/ f96 1 f59"/>
                <a:gd name="f119" fmla="*/ f97 f49 1"/>
                <a:gd name="f120" fmla="*/ f98 f49 1"/>
                <a:gd name="f121" fmla="*/ f100 f50 1"/>
                <a:gd name="f122" fmla="*/ f99 f50 1"/>
                <a:gd name="f123" fmla="*/ f101 f49 1"/>
                <a:gd name="f124" fmla="*/ f102 f50 1"/>
                <a:gd name="f125" fmla="*/ f103 f49 1"/>
                <a:gd name="f126" fmla="*/ f104 f50 1"/>
                <a:gd name="f127" fmla="*/ f105 f49 1"/>
                <a:gd name="f128" fmla="*/ f106 f50 1"/>
                <a:gd name="f129" fmla="*/ f107 f49 1"/>
                <a:gd name="f130" fmla="*/ f108 f50 1"/>
                <a:gd name="f131" fmla="*/ f109 f49 1"/>
                <a:gd name="f132" fmla="*/ f110 f50 1"/>
                <a:gd name="f133" fmla="*/ f111 f49 1"/>
                <a:gd name="f134" fmla="*/ f112 f50 1"/>
                <a:gd name="f135" fmla="*/ f113 f49 1"/>
                <a:gd name="f136" fmla="*/ f114 f50 1"/>
                <a:gd name="f137" fmla="*/ f115 f49 1"/>
                <a:gd name="f138" fmla="*/ f116 f50 1"/>
                <a:gd name="f139" fmla="*/ f117 f49 1"/>
                <a:gd name="f140" fmla="*/ f118 f50 1"/>
              </a:gdLst>
              <a:ahLst/>
              <a:cxnLst>
                <a:cxn ang="3cd4">
                  <a:pos x="hc" y="t"/>
                </a:cxn>
                <a:cxn ang="0">
                  <a:pos x="r" y="vc"/>
                </a:cxn>
                <a:cxn ang="cd4">
                  <a:pos x="hc" y="b"/>
                </a:cxn>
                <a:cxn ang="cd2">
                  <a:pos x="l" y="vc"/>
                </a:cxn>
                <a:cxn ang="f78">
                  <a:pos x="f123" y="f124"/>
                </a:cxn>
                <a:cxn ang="f78">
                  <a:pos x="f125" y="f126"/>
                </a:cxn>
                <a:cxn ang="f78">
                  <a:pos x="f127" y="f128"/>
                </a:cxn>
                <a:cxn ang="f78">
                  <a:pos x="f129" y="f130"/>
                </a:cxn>
                <a:cxn ang="f78">
                  <a:pos x="f131" y="f132"/>
                </a:cxn>
                <a:cxn ang="f78">
                  <a:pos x="f133" y="f134"/>
                </a:cxn>
                <a:cxn ang="f78">
                  <a:pos x="f135" y="f136"/>
                </a:cxn>
                <a:cxn ang="f78">
                  <a:pos x="f137" y="f138"/>
                </a:cxn>
                <a:cxn ang="f78">
                  <a:pos x="f139" y="f140"/>
                </a:cxn>
                <a:cxn ang="f78">
                  <a:pos x="f123" y="f124"/>
                </a:cxn>
              </a:cxnLst>
              <a:rect l="f119" t="f122" r="f120" b="f121"/>
              <a:pathLst>
                <a:path w="158" h="53">
                  <a:moveTo>
                    <a:pt x="f8" y="f9"/>
                  </a:moveTo>
                  <a:cubicBezTo>
                    <a:pt x="f10" y="f11"/>
                    <a:pt x="f12" y="f13"/>
                    <a:pt x="f14" y="f15"/>
                  </a:cubicBezTo>
                  <a:cubicBezTo>
                    <a:pt x="f16" y="f17"/>
                    <a:pt x="f18" y="f19"/>
                    <a:pt x="f20" y="f7"/>
                  </a:cubicBezTo>
                  <a:cubicBezTo>
                    <a:pt x="f21" y="f22"/>
                    <a:pt x="f23" y="f24"/>
                    <a:pt x="f25" y="f26"/>
                  </a:cubicBezTo>
                  <a:cubicBezTo>
                    <a:pt x="f27" y="f9"/>
                    <a:pt x="f28" y="f29"/>
                    <a:pt x="f5" y="f30"/>
                  </a:cubicBezTo>
                  <a:cubicBezTo>
                    <a:pt x="f31" y="f32"/>
                    <a:pt x="f28" y="f33"/>
                    <a:pt x="f27" y="f34"/>
                  </a:cubicBezTo>
                  <a:cubicBezTo>
                    <a:pt x="f35" y="f13"/>
                    <a:pt x="f36" y="f17"/>
                    <a:pt x="f37" y="f38"/>
                  </a:cubicBezTo>
                  <a:cubicBezTo>
                    <a:pt x="f39" y="f30"/>
                    <a:pt x="f40" y="f41"/>
                    <a:pt x="f42" y="f5"/>
                  </a:cubicBezTo>
                  <a:cubicBezTo>
                    <a:pt x="f43" y="f44"/>
                    <a:pt x="f45" y="f33"/>
                    <a:pt x="f6" y="f23"/>
                  </a:cubicBezTo>
                  <a:cubicBezTo>
                    <a:pt x="f46" y="f47"/>
                    <a:pt x="f46" y="f38"/>
                    <a:pt x="f8" y="f9"/>
                  </a:cubicBezTo>
                  <a:close/>
                </a:path>
              </a:pathLst>
            </a:custGeom>
            <a:grpFill/>
            <a:ln cap="flat">
              <a:solidFill>
                <a:schemeClr val="accent2">
                  <a:lumMod val="75000"/>
                </a:schemeClr>
              </a:solid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AR" sz="1400" b="0" i="0" u="none" strike="noStrike" kern="0" cap="none" spc="0" baseline="0">
                <a:solidFill>
                  <a:srgbClr val="000000"/>
                </a:solidFill>
                <a:uFillTx/>
                <a:latin typeface="Arial"/>
                <a:ea typeface="Arial"/>
                <a:cs typeface="Arial"/>
              </a:endParaRPr>
            </a:p>
          </p:txBody>
        </p:sp>
        <p:sp>
          <p:nvSpPr>
            <p:cNvPr id="29" name="Freeform 16">
              <a:extLst>
                <a:ext uri="{FF2B5EF4-FFF2-40B4-BE49-F238E27FC236}">
                  <a16:creationId xmlns:a16="http://schemas.microsoft.com/office/drawing/2014/main" id="{9CD35D79-767E-49B8-8961-7970E99DF4D6}"/>
                </a:ext>
              </a:extLst>
            </p:cNvPr>
            <p:cNvSpPr/>
            <p:nvPr/>
          </p:nvSpPr>
          <p:spPr>
            <a:xfrm>
              <a:off x="3084700" y="2138809"/>
              <a:ext cx="109535" cy="117472"/>
            </a:xfrm>
            <a:custGeom>
              <a:avLst/>
              <a:gdLst>
                <a:gd name="f0" fmla="val 10800000"/>
                <a:gd name="f1" fmla="val 5400000"/>
                <a:gd name="f2" fmla="val 180"/>
                <a:gd name="f3" fmla="val w"/>
                <a:gd name="f4" fmla="val h"/>
                <a:gd name="f5" fmla="val 0"/>
                <a:gd name="f6" fmla="val 41"/>
                <a:gd name="f7" fmla="val 44"/>
                <a:gd name="f8" fmla="val 21"/>
                <a:gd name="f9" fmla="val 1"/>
                <a:gd name="f10" fmla="val 32"/>
                <a:gd name="f11" fmla="val 2"/>
                <a:gd name="f12" fmla="val 4"/>
                <a:gd name="f13" fmla="val 18"/>
                <a:gd name="f14" fmla="val 29"/>
                <a:gd name="f15" fmla="val 26"/>
                <a:gd name="f16" fmla="val 15"/>
                <a:gd name="f17" fmla="val 9"/>
                <a:gd name="f18" fmla="val 39"/>
                <a:gd name="f19" fmla="val 31"/>
                <a:gd name="f20" fmla="val 24"/>
                <a:gd name="f21" fmla="val 10"/>
                <a:gd name="f22" fmla="+- 0 0 -90"/>
                <a:gd name="f23" fmla="*/ f3 1 41"/>
                <a:gd name="f24" fmla="*/ f4 1 44"/>
                <a:gd name="f25" fmla="val f5"/>
                <a:gd name="f26" fmla="val f6"/>
                <a:gd name="f27" fmla="val f7"/>
                <a:gd name="f28" fmla="*/ f22 f0 1"/>
                <a:gd name="f29" fmla="+- f27 0 f25"/>
                <a:gd name="f30" fmla="+- f26 0 f25"/>
                <a:gd name="f31" fmla="*/ f28 1 f2"/>
                <a:gd name="f32" fmla="*/ f30 1 41"/>
                <a:gd name="f33" fmla="*/ f29 1 44"/>
                <a:gd name="f34" fmla="*/ 21 f30 1"/>
                <a:gd name="f35" fmla="*/ 1 f29 1"/>
                <a:gd name="f36" fmla="*/ 41 f30 1"/>
                <a:gd name="f37" fmla="*/ 18 f29 1"/>
                <a:gd name="f38" fmla="*/ 15 f30 1"/>
                <a:gd name="f39" fmla="*/ 41 f29 1"/>
                <a:gd name="f40" fmla="*/ 1 f30 1"/>
                <a:gd name="f41" fmla="*/ 24 f29 1"/>
                <a:gd name="f42" fmla="+- f31 0 f1"/>
                <a:gd name="f43" fmla="*/ f34 1 41"/>
                <a:gd name="f44" fmla="*/ f35 1 44"/>
                <a:gd name="f45" fmla="*/ f36 1 41"/>
                <a:gd name="f46" fmla="*/ f37 1 44"/>
                <a:gd name="f47" fmla="*/ f38 1 41"/>
                <a:gd name="f48" fmla="*/ f39 1 44"/>
                <a:gd name="f49" fmla="*/ f40 1 41"/>
                <a:gd name="f50" fmla="*/ f41 1 44"/>
                <a:gd name="f51" fmla="*/ 0 1 f32"/>
                <a:gd name="f52" fmla="*/ f26 1 f32"/>
                <a:gd name="f53" fmla="*/ 0 1 f33"/>
                <a:gd name="f54" fmla="*/ f27 1 f33"/>
                <a:gd name="f55" fmla="*/ f43 1 f32"/>
                <a:gd name="f56" fmla="*/ f44 1 f33"/>
                <a:gd name="f57" fmla="*/ f45 1 f32"/>
                <a:gd name="f58" fmla="*/ f46 1 f33"/>
                <a:gd name="f59" fmla="*/ f47 1 f32"/>
                <a:gd name="f60" fmla="*/ f48 1 f33"/>
                <a:gd name="f61" fmla="*/ f49 1 f32"/>
                <a:gd name="f62" fmla="*/ f50 1 f33"/>
                <a:gd name="f63" fmla="*/ f51 f23 1"/>
                <a:gd name="f64" fmla="*/ f52 f23 1"/>
                <a:gd name="f65" fmla="*/ f54 f24 1"/>
                <a:gd name="f66" fmla="*/ f53 f24 1"/>
                <a:gd name="f67" fmla="*/ f55 f23 1"/>
                <a:gd name="f68" fmla="*/ f56 f24 1"/>
                <a:gd name="f69" fmla="*/ f57 f23 1"/>
                <a:gd name="f70" fmla="*/ f58 f24 1"/>
                <a:gd name="f71" fmla="*/ f59 f23 1"/>
                <a:gd name="f72" fmla="*/ f60 f24 1"/>
                <a:gd name="f73" fmla="*/ f61 f23 1"/>
                <a:gd name="f74" fmla="*/ f62 f24 1"/>
              </a:gdLst>
              <a:ahLst/>
              <a:cxnLst>
                <a:cxn ang="3cd4">
                  <a:pos x="hc" y="t"/>
                </a:cxn>
                <a:cxn ang="0">
                  <a:pos x="r" y="vc"/>
                </a:cxn>
                <a:cxn ang="cd4">
                  <a:pos x="hc" y="b"/>
                </a:cxn>
                <a:cxn ang="cd2">
                  <a:pos x="l" y="vc"/>
                </a:cxn>
                <a:cxn ang="f42">
                  <a:pos x="f67" y="f68"/>
                </a:cxn>
                <a:cxn ang="f42">
                  <a:pos x="f69" y="f70"/>
                </a:cxn>
                <a:cxn ang="f42">
                  <a:pos x="f71" y="f72"/>
                </a:cxn>
                <a:cxn ang="f42">
                  <a:pos x="f73" y="f74"/>
                </a:cxn>
                <a:cxn ang="f42">
                  <a:pos x="f67" y="f68"/>
                </a:cxn>
              </a:cxnLst>
              <a:rect l="f63" t="f66" r="f64" b="f65"/>
              <a:pathLst>
                <a:path w="41" h="44">
                  <a:moveTo>
                    <a:pt x="f8" y="f9"/>
                  </a:moveTo>
                  <a:cubicBezTo>
                    <a:pt x="f10" y="f11"/>
                    <a:pt x="f6" y="f12"/>
                    <a:pt x="f6" y="f13"/>
                  </a:cubicBezTo>
                  <a:cubicBezTo>
                    <a:pt x="f6" y="f14"/>
                    <a:pt x="f15" y="f7"/>
                    <a:pt x="f16" y="f6"/>
                  </a:cubicBezTo>
                  <a:cubicBezTo>
                    <a:pt x="f17" y="f18"/>
                    <a:pt x="f11" y="f19"/>
                    <a:pt x="f9" y="f20"/>
                  </a:cubicBezTo>
                  <a:cubicBezTo>
                    <a:pt x="f5" y="f21"/>
                    <a:pt x="f17" y="f5"/>
                    <a:pt x="f8" y="f9"/>
                  </a:cubicBezTo>
                  <a:close/>
                </a:path>
              </a:pathLst>
            </a:custGeom>
            <a:grpFill/>
            <a:ln cap="flat">
              <a:solidFill>
                <a:schemeClr val="accent2">
                  <a:lumMod val="75000"/>
                </a:schemeClr>
              </a:solid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AR" sz="1400" b="0" i="0" u="none" strike="noStrike" kern="0" cap="none" spc="0" baseline="0">
                <a:solidFill>
                  <a:srgbClr val="000000"/>
                </a:solidFill>
                <a:uFillTx/>
                <a:latin typeface="Arial"/>
                <a:ea typeface="Arial"/>
                <a:cs typeface="Arial"/>
              </a:endParaRPr>
            </a:p>
          </p:txBody>
        </p:sp>
        <p:sp>
          <p:nvSpPr>
            <p:cNvPr id="30" name="Freeform 17">
              <a:extLst>
                <a:ext uri="{FF2B5EF4-FFF2-40B4-BE49-F238E27FC236}">
                  <a16:creationId xmlns:a16="http://schemas.microsoft.com/office/drawing/2014/main" id="{30F6AD1E-1826-4B58-ACFA-054A91D79AF5}"/>
                </a:ext>
              </a:extLst>
            </p:cNvPr>
            <p:cNvSpPr/>
            <p:nvPr/>
          </p:nvSpPr>
          <p:spPr>
            <a:xfrm>
              <a:off x="3218047" y="1948312"/>
              <a:ext cx="49213" cy="185742"/>
            </a:xfrm>
            <a:custGeom>
              <a:avLst/>
              <a:gdLst>
                <a:gd name="f0" fmla="val 10800000"/>
                <a:gd name="f1" fmla="val 5400000"/>
                <a:gd name="f2" fmla="val 180"/>
                <a:gd name="f3" fmla="val w"/>
                <a:gd name="f4" fmla="val h"/>
                <a:gd name="f5" fmla="val 0"/>
                <a:gd name="f6" fmla="val 19"/>
                <a:gd name="f7" fmla="val 70"/>
                <a:gd name="f8" fmla="val 17"/>
                <a:gd name="f9" fmla="val 39"/>
                <a:gd name="f10" fmla="val 18"/>
                <a:gd name="f11" fmla="val 46"/>
                <a:gd name="f12" fmla="val 53"/>
                <a:gd name="f13" fmla="val 61"/>
                <a:gd name="f14" fmla="val 64"/>
                <a:gd name="f15" fmla="val 15"/>
                <a:gd name="f16" fmla="val 67"/>
                <a:gd name="f17" fmla="val 14"/>
                <a:gd name="f18" fmla="val 11"/>
                <a:gd name="f19" fmla="val 68"/>
                <a:gd name="f20" fmla="val 7"/>
                <a:gd name="f21" fmla="val 66"/>
                <a:gd name="f22" fmla="val 6"/>
                <a:gd name="f23" fmla="val 4"/>
                <a:gd name="f24" fmla="val 1"/>
                <a:gd name="f25" fmla="val 29"/>
                <a:gd name="f26" fmla="val 8"/>
                <a:gd name="f27" fmla="val 9"/>
                <a:gd name="f28" fmla="val 16"/>
                <a:gd name="f29" fmla="val 21"/>
                <a:gd name="f30" fmla="val 30"/>
                <a:gd name="f31" fmla="+- 0 0 -90"/>
                <a:gd name="f32" fmla="*/ f3 1 19"/>
                <a:gd name="f33" fmla="*/ f4 1 70"/>
                <a:gd name="f34" fmla="val f5"/>
                <a:gd name="f35" fmla="val f6"/>
                <a:gd name="f36" fmla="val f7"/>
                <a:gd name="f37" fmla="*/ f31 f0 1"/>
                <a:gd name="f38" fmla="+- f36 0 f34"/>
                <a:gd name="f39" fmla="+- f35 0 f34"/>
                <a:gd name="f40" fmla="*/ f37 1 f2"/>
                <a:gd name="f41" fmla="*/ f39 1 19"/>
                <a:gd name="f42" fmla="*/ f38 1 70"/>
                <a:gd name="f43" fmla="*/ 17 f39 1"/>
                <a:gd name="f44" fmla="*/ 39 f38 1"/>
                <a:gd name="f45" fmla="*/ 19 f39 1"/>
                <a:gd name="f46" fmla="*/ 61 f38 1"/>
                <a:gd name="f47" fmla="*/ 14 f39 1"/>
                <a:gd name="f48" fmla="*/ 70 f38 1"/>
                <a:gd name="f49" fmla="*/ 6 f39 1"/>
                <a:gd name="f50" fmla="*/ 64 f38 1"/>
                <a:gd name="f51" fmla="*/ 0 f39 1"/>
                <a:gd name="f52" fmla="*/ 11 f38 1"/>
                <a:gd name="f53" fmla="*/ 9 f39 1"/>
                <a:gd name="f54" fmla="*/ 0 f38 1"/>
                <a:gd name="f55" fmla="*/ 16 f39 1"/>
                <a:gd name="f56" fmla="+- f40 0 f1"/>
                <a:gd name="f57" fmla="*/ f43 1 19"/>
                <a:gd name="f58" fmla="*/ f44 1 70"/>
                <a:gd name="f59" fmla="*/ f45 1 19"/>
                <a:gd name="f60" fmla="*/ f46 1 70"/>
                <a:gd name="f61" fmla="*/ f47 1 19"/>
                <a:gd name="f62" fmla="*/ f48 1 70"/>
                <a:gd name="f63" fmla="*/ f49 1 19"/>
                <a:gd name="f64" fmla="*/ f50 1 70"/>
                <a:gd name="f65" fmla="*/ f51 1 19"/>
                <a:gd name="f66" fmla="*/ f52 1 70"/>
                <a:gd name="f67" fmla="*/ f53 1 19"/>
                <a:gd name="f68" fmla="*/ f54 1 70"/>
                <a:gd name="f69" fmla="*/ f55 1 19"/>
                <a:gd name="f70" fmla="*/ 0 1 f41"/>
                <a:gd name="f71" fmla="*/ f35 1 f41"/>
                <a:gd name="f72" fmla="*/ 0 1 f42"/>
                <a:gd name="f73" fmla="*/ f36 1 f42"/>
                <a:gd name="f74" fmla="*/ f57 1 f41"/>
                <a:gd name="f75" fmla="*/ f58 1 f42"/>
                <a:gd name="f76" fmla="*/ f59 1 f41"/>
                <a:gd name="f77" fmla="*/ f60 1 f42"/>
                <a:gd name="f78" fmla="*/ f61 1 f41"/>
                <a:gd name="f79" fmla="*/ f62 1 f42"/>
                <a:gd name="f80" fmla="*/ f63 1 f41"/>
                <a:gd name="f81" fmla="*/ f64 1 f42"/>
                <a:gd name="f82" fmla="*/ f65 1 f41"/>
                <a:gd name="f83" fmla="*/ f66 1 f42"/>
                <a:gd name="f84" fmla="*/ f67 1 f41"/>
                <a:gd name="f85" fmla="*/ f68 1 f42"/>
                <a:gd name="f86" fmla="*/ f69 1 f41"/>
                <a:gd name="f87" fmla="*/ f70 f32 1"/>
                <a:gd name="f88" fmla="*/ f71 f32 1"/>
                <a:gd name="f89" fmla="*/ f73 f33 1"/>
                <a:gd name="f90" fmla="*/ f72 f33 1"/>
                <a:gd name="f91" fmla="*/ f74 f32 1"/>
                <a:gd name="f92" fmla="*/ f75 f33 1"/>
                <a:gd name="f93" fmla="*/ f76 f32 1"/>
                <a:gd name="f94" fmla="*/ f77 f33 1"/>
                <a:gd name="f95" fmla="*/ f78 f32 1"/>
                <a:gd name="f96" fmla="*/ f79 f33 1"/>
                <a:gd name="f97" fmla="*/ f80 f32 1"/>
                <a:gd name="f98" fmla="*/ f81 f33 1"/>
                <a:gd name="f99" fmla="*/ f82 f32 1"/>
                <a:gd name="f100" fmla="*/ f83 f33 1"/>
                <a:gd name="f101" fmla="*/ f84 f32 1"/>
                <a:gd name="f102" fmla="*/ f85 f33 1"/>
                <a:gd name="f103" fmla="*/ f86 f32 1"/>
              </a:gdLst>
              <a:ahLst/>
              <a:cxnLst>
                <a:cxn ang="3cd4">
                  <a:pos x="hc" y="t"/>
                </a:cxn>
                <a:cxn ang="0">
                  <a:pos x="r" y="vc"/>
                </a:cxn>
                <a:cxn ang="cd4">
                  <a:pos x="hc" y="b"/>
                </a:cxn>
                <a:cxn ang="cd2">
                  <a:pos x="l" y="vc"/>
                </a:cxn>
                <a:cxn ang="f56">
                  <a:pos x="f91" y="f92"/>
                </a:cxn>
                <a:cxn ang="f56">
                  <a:pos x="f93" y="f94"/>
                </a:cxn>
                <a:cxn ang="f56">
                  <a:pos x="f95" y="f96"/>
                </a:cxn>
                <a:cxn ang="f56">
                  <a:pos x="f97" y="f98"/>
                </a:cxn>
                <a:cxn ang="f56">
                  <a:pos x="f99" y="f100"/>
                </a:cxn>
                <a:cxn ang="f56">
                  <a:pos x="f101" y="f102"/>
                </a:cxn>
                <a:cxn ang="f56">
                  <a:pos x="f103" y="f100"/>
                </a:cxn>
                <a:cxn ang="f56">
                  <a:pos x="f103" y="f92"/>
                </a:cxn>
                <a:cxn ang="f56">
                  <a:pos x="f91" y="f92"/>
                </a:cxn>
              </a:cxnLst>
              <a:rect l="f87" t="f90" r="f88" b="f89"/>
              <a:pathLst>
                <a:path w="19" h="70">
                  <a:moveTo>
                    <a:pt x="f8" y="f9"/>
                  </a:moveTo>
                  <a:cubicBezTo>
                    <a:pt x="f10" y="f11"/>
                    <a:pt x="f6" y="f12"/>
                    <a:pt x="f6" y="f13"/>
                  </a:cubicBezTo>
                  <a:cubicBezTo>
                    <a:pt x="f10" y="f14"/>
                    <a:pt x="f15" y="f16"/>
                    <a:pt x="f17" y="f7"/>
                  </a:cubicBezTo>
                  <a:cubicBezTo>
                    <a:pt x="f18" y="f19"/>
                    <a:pt x="f20" y="f21"/>
                    <a:pt x="f22" y="f14"/>
                  </a:cubicBezTo>
                  <a:cubicBezTo>
                    <a:pt x="f23" y="f11"/>
                    <a:pt x="f24" y="f25"/>
                    <a:pt x="f5" y="f18"/>
                  </a:cubicBezTo>
                  <a:cubicBezTo>
                    <a:pt x="f5" y="f26"/>
                    <a:pt x="f22" y="f23"/>
                    <a:pt x="f27" y="f5"/>
                  </a:cubicBezTo>
                  <a:cubicBezTo>
                    <a:pt x="f18" y="f23"/>
                    <a:pt x="f28" y="f20"/>
                    <a:pt x="f28" y="f18"/>
                  </a:cubicBezTo>
                  <a:cubicBezTo>
                    <a:pt x="f8" y="f29"/>
                    <a:pt x="f28" y="f30"/>
                    <a:pt x="f28" y="f9"/>
                  </a:cubicBezTo>
                  <a:cubicBezTo>
                    <a:pt x="f8" y="f9"/>
                    <a:pt x="f8" y="f9"/>
                    <a:pt x="f8" y="f9"/>
                  </a:cubicBezTo>
                  <a:close/>
                </a:path>
              </a:pathLst>
            </a:custGeom>
            <a:grpFill/>
            <a:ln cap="flat">
              <a:solidFill>
                <a:schemeClr val="accent2">
                  <a:lumMod val="75000"/>
                </a:schemeClr>
              </a:solid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AR" sz="1400" b="0" i="0" u="none" strike="noStrike" kern="0" cap="none" spc="0" baseline="0">
                <a:solidFill>
                  <a:srgbClr val="000000"/>
                </a:solidFill>
                <a:uFillTx/>
                <a:latin typeface="Arial"/>
                <a:ea typeface="Arial"/>
                <a:cs typeface="Arial"/>
              </a:endParaRPr>
            </a:p>
          </p:txBody>
        </p:sp>
        <p:sp>
          <p:nvSpPr>
            <p:cNvPr id="31" name="Freeform 18">
              <a:extLst>
                <a:ext uri="{FF2B5EF4-FFF2-40B4-BE49-F238E27FC236}">
                  <a16:creationId xmlns:a16="http://schemas.microsoft.com/office/drawing/2014/main" id="{8B6456F2-9981-4710-AD69-CC4C6996F9C7}"/>
                </a:ext>
              </a:extLst>
            </p:cNvPr>
            <p:cNvSpPr/>
            <p:nvPr/>
          </p:nvSpPr>
          <p:spPr>
            <a:xfrm>
              <a:off x="3241858" y="2157865"/>
              <a:ext cx="44448" cy="63495"/>
            </a:xfrm>
            <a:custGeom>
              <a:avLst/>
              <a:gdLst>
                <a:gd name="f0" fmla="val 10800000"/>
                <a:gd name="f1" fmla="val 5400000"/>
                <a:gd name="f2" fmla="val 180"/>
                <a:gd name="f3" fmla="val w"/>
                <a:gd name="f4" fmla="val h"/>
                <a:gd name="f5" fmla="val 0"/>
                <a:gd name="f6" fmla="val 17"/>
                <a:gd name="f7" fmla="val 24"/>
                <a:gd name="f8" fmla="val 9"/>
                <a:gd name="f9" fmla="val 13"/>
                <a:gd name="f10" fmla="val 7"/>
                <a:gd name="f11" fmla="val 11"/>
                <a:gd name="f12" fmla="val 16"/>
                <a:gd name="f13" fmla="val 15"/>
                <a:gd name="f14" fmla="val 10"/>
                <a:gd name="f15" fmla="val 20"/>
                <a:gd name="f16" fmla="val 4"/>
                <a:gd name="f17" fmla="val 14"/>
                <a:gd name="f18" fmla="val 1"/>
                <a:gd name="f19" fmla="val 5"/>
                <a:gd name="f20" fmla="val 6"/>
                <a:gd name="f21" fmla="+- 0 0 -90"/>
                <a:gd name="f22" fmla="*/ f3 1 17"/>
                <a:gd name="f23" fmla="*/ f4 1 24"/>
                <a:gd name="f24" fmla="val f5"/>
                <a:gd name="f25" fmla="val f6"/>
                <a:gd name="f26" fmla="val f7"/>
                <a:gd name="f27" fmla="*/ f21 f0 1"/>
                <a:gd name="f28" fmla="+- f26 0 f24"/>
                <a:gd name="f29" fmla="+- f25 0 f24"/>
                <a:gd name="f30" fmla="*/ f27 1 f2"/>
                <a:gd name="f31" fmla="*/ f29 1 17"/>
                <a:gd name="f32" fmla="*/ f28 1 24"/>
                <a:gd name="f33" fmla="*/ 9 f29 1"/>
                <a:gd name="f34" fmla="*/ 0 f28 1"/>
                <a:gd name="f35" fmla="*/ 16 f29 1"/>
                <a:gd name="f36" fmla="*/ 13 f28 1"/>
                <a:gd name="f37" fmla="*/ 7 f29 1"/>
                <a:gd name="f38" fmla="*/ 24 f28 1"/>
                <a:gd name="f39" fmla="*/ 0 f29 1"/>
                <a:gd name="f40" fmla="*/ 14 f28 1"/>
                <a:gd name="f41" fmla="+- f30 0 f1"/>
                <a:gd name="f42" fmla="*/ f33 1 17"/>
                <a:gd name="f43" fmla="*/ f34 1 24"/>
                <a:gd name="f44" fmla="*/ f35 1 17"/>
                <a:gd name="f45" fmla="*/ f36 1 24"/>
                <a:gd name="f46" fmla="*/ f37 1 17"/>
                <a:gd name="f47" fmla="*/ f38 1 24"/>
                <a:gd name="f48" fmla="*/ f39 1 17"/>
                <a:gd name="f49" fmla="*/ f40 1 24"/>
                <a:gd name="f50" fmla="*/ 0 1 f31"/>
                <a:gd name="f51" fmla="*/ f25 1 f31"/>
                <a:gd name="f52" fmla="*/ 0 1 f32"/>
                <a:gd name="f53" fmla="*/ f26 1 f32"/>
                <a:gd name="f54" fmla="*/ f42 1 f31"/>
                <a:gd name="f55" fmla="*/ f43 1 f32"/>
                <a:gd name="f56" fmla="*/ f44 1 f31"/>
                <a:gd name="f57" fmla="*/ f45 1 f32"/>
                <a:gd name="f58" fmla="*/ f46 1 f31"/>
                <a:gd name="f59" fmla="*/ f47 1 f32"/>
                <a:gd name="f60" fmla="*/ f48 1 f31"/>
                <a:gd name="f61" fmla="*/ f49 1 f32"/>
                <a:gd name="f62" fmla="*/ f50 f22 1"/>
                <a:gd name="f63" fmla="*/ f51 f22 1"/>
                <a:gd name="f64" fmla="*/ f53 f23 1"/>
                <a:gd name="f65" fmla="*/ f52 f23 1"/>
                <a:gd name="f66" fmla="*/ f54 f22 1"/>
                <a:gd name="f67" fmla="*/ f55 f23 1"/>
                <a:gd name="f68" fmla="*/ f56 f22 1"/>
                <a:gd name="f69" fmla="*/ f57 f23 1"/>
                <a:gd name="f70" fmla="*/ f58 f22 1"/>
                <a:gd name="f71" fmla="*/ f59 f23 1"/>
                <a:gd name="f72" fmla="*/ f60 f22 1"/>
                <a:gd name="f73" fmla="*/ f61 f23 1"/>
              </a:gdLst>
              <a:ahLst/>
              <a:cxnLst>
                <a:cxn ang="3cd4">
                  <a:pos x="hc" y="t"/>
                </a:cxn>
                <a:cxn ang="0">
                  <a:pos x="r" y="vc"/>
                </a:cxn>
                <a:cxn ang="cd4">
                  <a:pos x="hc" y="b"/>
                </a:cxn>
                <a:cxn ang="cd2">
                  <a:pos x="l" y="vc"/>
                </a:cxn>
                <a:cxn ang="f41">
                  <a:pos x="f66" y="f67"/>
                </a:cxn>
                <a:cxn ang="f41">
                  <a:pos x="f68" y="f69"/>
                </a:cxn>
                <a:cxn ang="f41">
                  <a:pos x="f70" y="f71"/>
                </a:cxn>
                <a:cxn ang="f41">
                  <a:pos x="f72" y="f73"/>
                </a:cxn>
                <a:cxn ang="f41">
                  <a:pos x="f66" y="f67"/>
                </a:cxn>
              </a:cxnLst>
              <a:rect l="f62" t="f65" r="f63" b="f64"/>
              <a:pathLst>
                <a:path w="17" h="24">
                  <a:moveTo>
                    <a:pt x="f8" y="f5"/>
                  </a:moveTo>
                  <a:cubicBezTo>
                    <a:pt x="f9" y="f10"/>
                    <a:pt x="f6" y="f11"/>
                    <a:pt x="f12" y="f9"/>
                  </a:cubicBezTo>
                  <a:cubicBezTo>
                    <a:pt x="f13" y="f6"/>
                    <a:pt x="f14" y="f15"/>
                    <a:pt x="f10" y="f7"/>
                  </a:cubicBezTo>
                  <a:cubicBezTo>
                    <a:pt x="f16" y="f15"/>
                    <a:pt x="f5" y="f6"/>
                    <a:pt x="f5" y="f17"/>
                  </a:cubicBezTo>
                  <a:cubicBezTo>
                    <a:pt x="f18" y="f14"/>
                    <a:pt x="f19" y="f20"/>
                    <a:pt x="f8" y="f5"/>
                  </a:cubicBezTo>
                  <a:close/>
                </a:path>
              </a:pathLst>
            </a:custGeom>
            <a:grpFill/>
            <a:ln cap="flat">
              <a:solidFill>
                <a:schemeClr val="accent2">
                  <a:lumMod val="75000"/>
                </a:schemeClr>
              </a:solid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AR" sz="1400" b="0" i="0" u="none" strike="noStrike" kern="0" cap="none" spc="0" baseline="0">
                <a:solidFill>
                  <a:srgbClr val="000000"/>
                </a:solidFill>
                <a:uFillTx/>
                <a:latin typeface="Arial"/>
                <a:ea typeface="Arial"/>
                <a:cs typeface="Arial"/>
              </a:endParaRPr>
            </a:p>
          </p:txBody>
        </p:sp>
      </p:grpSp>
      <p:sp>
        <p:nvSpPr>
          <p:cNvPr id="32" name="Freeform 7">
            <a:extLst>
              <a:ext uri="{FF2B5EF4-FFF2-40B4-BE49-F238E27FC236}">
                <a16:creationId xmlns:a16="http://schemas.microsoft.com/office/drawing/2014/main" id="{63176DFE-5F33-436D-AD30-4FDBC5B28259}"/>
              </a:ext>
            </a:extLst>
          </p:cNvPr>
          <p:cNvSpPr/>
          <p:nvPr/>
        </p:nvSpPr>
        <p:spPr>
          <a:xfrm>
            <a:off x="3032672" y="2742787"/>
            <a:ext cx="960440" cy="2257425"/>
          </a:xfrm>
          <a:custGeom>
            <a:avLst/>
            <a:gdLst>
              <a:gd name="f0" fmla="val 10800000"/>
              <a:gd name="f1" fmla="val 5400000"/>
              <a:gd name="f2" fmla="val 180"/>
              <a:gd name="f3" fmla="val w"/>
              <a:gd name="f4" fmla="val h"/>
              <a:gd name="f5" fmla="val 0"/>
              <a:gd name="f6" fmla="val 399"/>
              <a:gd name="f7" fmla="val 937"/>
              <a:gd name="f8" fmla="val 372"/>
              <a:gd name="f9" fmla="val 386"/>
              <a:gd name="f10" fmla="val 4"/>
              <a:gd name="f11" fmla="val 391"/>
              <a:gd name="f12" fmla="val 23"/>
              <a:gd name="f13" fmla="val 282"/>
              <a:gd name="f14" fmla="val 296"/>
              <a:gd name="f15" fmla="val 174"/>
              <a:gd name="f16" fmla="val 569"/>
              <a:gd name="f17" fmla="val 65"/>
              <a:gd name="f18" fmla="val 842"/>
              <a:gd name="f19" fmla="val 53"/>
              <a:gd name="f20" fmla="val 874"/>
              <a:gd name="f21" fmla="val 39"/>
              <a:gd name="f22" fmla="val 905"/>
              <a:gd name="f23" fmla="val 26"/>
              <a:gd name="f24" fmla="val 17"/>
              <a:gd name="f25" fmla="val 935"/>
              <a:gd name="f26" fmla="val 11"/>
              <a:gd name="f27" fmla="val 933"/>
              <a:gd name="f28" fmla="val 929"/>
              <a:gd name="f29" fmla="val 124"/>
              <a:gd name="f30" fmla="val 619"/>
              <a:gd name="f31" fmla="val 248"/>
              <a:gd name="f32" fmla="val 311"/>
              <a:gd name="f33" fmla="+- 0 0 -90"/>
              <a:gd name="f34" fmla="*/ f3 1 399"/>
              <a:gd name="f35" fmla="*/ f4 1 937"/>
              <a:gd name="f36" fmla="val f5"/>
              <a:gd name="f37" fmla="val f6"/>
              <a:gd name="f38" fmla="val f7"/>
              <a:gd name="f39" fmla="*/ f33 f0 1"/>
              <a:gd name="f40" fmla="+- f38 0 f36"/>
              <a:gd name="f41" fmla="+- f37 0 f36"/>
              <a:gd name="f42" fmla="*/ f39 1 f2"/>
              <a:gd name="f43" fmla="*/ f41 1 399"/>
              <a:gd name="f44" fmla="*/ f40 1 937"/>
              <a:gd name="f45" fmla="*/ 372 f41 1"/>
              <a:gd name="f46" fmla="*/ 0 f40 1"/>
              <a:gd name="f47" fmla="*/ 391 f41 1"/>
              <a:gd name="f48" fmla="*/ 23 f40 1"/>
              <a:gd name="f49" fmla="*/ 65 f41 1"/>
              <a:gd name="f50" fmla="*/ 842 f40 1"/>
              <a:gd name="f51" fmla="*/ 26 f41 1"/>
              <a:gd name="f52" fmla="*/ 937 f40 1"/>
              <a:gd name="f53" fmla="*/ 0 f41 1"/>
              <a:gd name="f54" fmla="*/ 929 f40 1"/>
              <a:gd name="f55" fmla="+- f42 0 f1"/>
              <a:gd name="f56" fmla="*/ f45 1 399"/>
              <a:gd name="f57" fmla="*/ f46 1 937"/>
              <a:gd name="f58" fmla="*/ f47 1 399"/>
              <a:gd name="f59" fmla="*/ f48 1 937"/>
              <a:gd name="f60" fmla="*/ f49 1 399"/>
              <a:gd name="f61" fmla="*/ f50 1 937"/>
              <a:gd name="f62" fmla="*/ f51 1 399"/>
              <a:gd name="f63" fmla="*/ f52 1 937"/>
              <a:gd name="f64" fmla="*/ f53 1 399"/>
              <a:gd name="f65" fmla="*/ f54 1 937"/>
              <a:gd name="f66" fmla="*/ 0 1 f43"/>
              <a:gd name="f67" fmla="*/ f37 1 f43"/>
              <a:gd name="f68" fmla="*/ 0 1 f44"/>
              <a:gd name="f69" fmla="*/ f38 1 f44"/>
              <a:gd name="f70" fmla="*/ f56 1 f43"/>
              <a:gd name="f71" fmla="*/ f57 1 f44"/>
              <a:gd name="f72" fmla="*/ f58 1 f43"/>
              <a:gd name="f73" fmla="*/ f59 1 f44"/>
              <a:gd name="f74" fmla="*/ f60 1 f43"/>
              <a:gd name="f75" fmla="*/ f61 1 f44"/>
              <a:gd name="f76" fmla="*/ f62 1 f43"/>
              <a:gd name="f77" fmla="*/ f63 1 f44"/>
              <a:gd name="f78" fmla="*/ f64 1 f43"/>
              <a:gd name="f79" fmla="*/ f65 1 f44"/>
              <a:gd name="f80" fmla="*/ f66 f34 1"/>
              <a:gd name="f81" fmla="*/ f67 f34 1"/>
              <a:gd name="f82" fmla="*/ f69 f35 1"/>
              <a:gd name="f83" fmla="*/ f68 f35 1"/>
              <a:gd name="f84" fmla="*/ f70 f34 1"/>
              <a:gd name="f85" fmla="*/ f71 f35 1"/>
              <a:gd name="f86" fmla="*/ f72 f34 1"/>
              <a:gd name="f87" fmla="*/ f73 f35 1"/>
              <a:gd name="f88" fmla="*/ f74 f34 1"/>
              <a:gd name="f89" fmla="*/ f75 f35 1"/>
              <a:gd name="f90" fmla="*/ f76 f34 1"/>
              <a:gd name="f91" fmla="*/ f77 f35 1"/>
              <a:gd name="f92" fmla="*/ f78 f34 1"/>
              <a:gd name="f93" fmla="*/ f79 f35 1"/>
            </a:gdLst>
            <a:ahLst/>
            <a:cxnLst>
              <a:cxn ang="3cd4">
                <a:pos x="hc" y="t"/>
              </a:cxn>
              <a:cxn ang="0">
                <a:pos x="r" y="vc"/>
              </a:cxn>
              <a:cxn ang="cd4">
                <a:pos x="hc" y="b"/>
              </a:cxn>
              <a:cxn ang="cd2">
                <a:pos x="l" y="vc"/>
              </a:cxn>
              <a:cxn ang="f55">
                <a:pos x="f84" y="f85"/>
              </a:cxn>
              <a:cxn ang="f55">
                <a:pos x="f86" y="f87"/>
              </a:cxn>
              <a:cxn ang="f55">
                <a:pos x="f88" y="f89"/>
              </a:cxn>
              <a:cxn ang="f55">
                <a:pos x="f90" y="f91"/>
              </a:cxn>
              <a:cxn ang="f55">
                <a:pos x="f92" y="f93"/>
              </a:cxn>
              <a:cxn ang="f55">
                <a:pos x="f84" y="f85"/>
              </a:cxn>
            </a:cxnLst>
            <a:rect l="f80" t="f83" r="f81" b="f82"/>
            <a:pathLst>
              <a:path w="399" h="937">
                <a:moveTo>
                  <a:pt x="f8" y="f5"/>
                </a:moveTo>
                <a:cubicBezTo>
                  <a:pt x="f9" y="f10"/>
                  <a:pt x="f6" y="f10"/>
                  <a:pt x="f11" y="f12"/>
                </a:cubicBezTo>
                <a:cubicBezTo>
                  <a:pt x="f13" y="f14"/>
                  <a:pt x="f15" y="f16"/>
                  <a:pt x="f17" y="f18"/>
                </a:cubicBezTo>
                <a:cubicBezTo>
                  <a:pt x="f19" y="f20"/>
                  <a:pt x="f21" y="f22"/>
                  <a:pt x="f23" y="f7"/>
                </a:cubicBezTo>
                <a:cubicBezTo>
                  <a:pt x="f24" y="f25"/>
                  <a:pt x="f26" y="f27"/>
                  <a:pt x="f5" y="f28"/>
                </a:cubicBezTo>
                <a:cubicBezTo>
                  <a:pt x="f29" y="f30"/>
                  <a:pt x="f31" y="f32"/>
                  <a:pt x="f8" y="f5"/>
                </a:cubicBezTo>
                <a:close/>
              </a:path>
            </a:pathLst>
          </a:custGeom>
          <a:solidFill>
            <a:schemeClr val="accent2">
              <a:lumMod val="20000"/>
              <a:lumOff val="80000"/>
            </a:schemeClr>
          </a:solidFill>
          <a:ln cap="flat">
            <a:solidFill>
              <a:schemeClr val="accent2">
                <a:lumMod val="50000"/>
              </a:schemeClr>
            </a:solid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6F4570"/>
              </a:solidFill>
              <a:uFillTx/>
              <a:latin typeface="Arial"/>
              <a:ea typeface="Arial"/>
              <a:cs typeface="Arial"/>
            </a:endParaRPr>
          </a:p>
        </p:txBody>
      </p:sp>
    </p:spTree>
    <p:extLst>
      <p:ext uri="{BB962C8B-B14F-4D97-AF65-F5344CB8AC3E}">
        <p14:creationId xmlns:p14="http://schemas.microsoft.com/office/powerpoint/2010/main" val="317352640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solidFill>
                  <a:schemeClr val="accent2">
                    <a:lumMod val="75000"/>
                  </a:schemeClr>
                </a:solidFill>
              </a:rPr>
              <a:t>Contexte </a:t>
            </a:r>
            <a:endParaRPr lang="" dirty="0">
              <a:solidFill>
                <a:schemeClr val="accent2">
                  <a:lumMod val="75000"/>
                </a:schemeClr>
              </a:solidFill>
            </a:endParaRPr>
          </a:p>
        </p:txBody>
      </p:sp>
      <p:sp>
        <p:nvSpPr>
          <p:cNvPr id="5" name="Text Placeholder 2"/>
          <p:cNvSpPr>
            <a:spLocks noGrp="1"/>
          </p:cNvSpPr>
          <p:nvPr>
            <p:ph type="body" idx="1"/>
          </p:nvPr>
        </p:nvSpPr>
        <p:spPr>
          <a:xfrm>
            <a:off x="436968" y="1017726"/>
            <a:ext cx="7704002" cy="3525517"/>
          </a:xfrm>
        </p:spPr>
        <p:txBody>
          <a:bodyPr/>
          <a:lstStyle/>
          <a:p>
            <a:pPr marL="438154" indent="-285750">
              <a:buFont typeface="Wingdings" panose="05000000000000000000" pitchFamily="2" charset="2"/>
              <a:buChar char="q"/>
            </a:pPr>
            <a:endParaRPr lang="fr-FR" sz="1400" dirty="0">
              <a:latin typeface="Bell MT" panose="02020503060305020303" pitchFamily="18" charset="0"/>
            </a:endParaRPr>
          </a:p>
          <a:p>
            <a:pPr marL="438154" indent="-285750">
              <a:buFont typeface="Wingdings" panose="05000000000000000000" pitchFamily="2" charset="2"/>
              <a:buChar char="q"/>
            </a:pPr>
            <a:endParaRPr lang="fr-FR" sz="1400" dirty="0">
              <a:latin typeface="Bell MT" panose="02020503060305020303" pitchFamily="18" charset="0"/>
            </a:endParaRPr>
          </a:p>
          <a:p>
            <a:pPr marL="438154" indent="-285750">
              <a:buFont typeface="Wingdings" panose="05000000000000000000" pitchFamily="2" charset="2"/>
              <a:buChar char="q"/>
            </a:pPr>
            <a:endParaRPr lang="fr-FR" sz="1400" dirty="0">
              <a:solidFill>
                <a:schemeClr val="accent1">
                  <a:lumMod val="50000"/>
                </a:schemeClr>
              </a:solidFill>
              <a:latin typeface="Bell MT" panose="02020503060305020303" pitchFamily="18" charset="0"/>
            </a:endParaRPr>
          </a:p>
          <a:p>
            <a:pPr marL="438154" indent="-285750" algn="just">
              <a:lnSpc>
                <a:spcPct val="150000"/>
              </a:lnSpc>
              <a:buFont typeface="Arial" panose="020B0604020202020204" pitchFamily="34" charset="0"/>
              <a:buChar char="•"/>
            </a:pPr>
            <a:r>
              <a:rPr lang="fr-FR" sz="1600" dirty="0">
                <a:solidFill>
                  <a:schemeClr val="accent1">
                    <a:lumMod val="50000"/>
                  </a:schemeClr>
                </a:solidFill>
                <a:latin typeface="Bell MT" panose="02020503060305020303" pitchFamily="18" charset="0"/>
              </a:rPr>
              <a:t>La violence basées sur le genre: </a:t>
            </a:r>
          </a:p>
          <a:p>
            <a:pPr marL="438154" indent="-285750" algn="just">
              <a:lnSpc>
                <a:spcPct val="150000"/>
              </a:lnSpc>
              <a:buFont typeface="Wingdings" panose="05000000000000000000" pitchFamily="2" charset="2"/>
              <a:buChar char="Ø"/>
            </a:pPr>
            <a:r>
              <a:rPr lang="fr-FR" sz="1600" dirty="0">
                <a:solidFill>
                  <a:schemeClr val="accent1">
                    <a:lumMod val="50000"/>
                  </a:schemeClr>
                </a:solidFill>
                <a:latin typeface="Bell MT" panose="02020503060305020303" pitchFamily="18" charset="0"/>
              </a:rPr>
              <a:t>Les mécanismes adoptées pour faire face a ce phénomène </a:t>
            </a:r>
          </a:p>
          <a:p>
            <a:pPr marL="438154" indent="-285750" algn="just">
              <a:lnSpc>
                <a:spcPct val="150000"/>
              </a:lnSpc>
              <a:buFont typeface="Arial" panose="020B0604020202020204" pitchFamily="34" charset="0"/>
              <a:buChar char="•"/>
            </a:pPr>
            <a:r>
              <a:rPr lang="fr-FR" sz="1600" dirty="0">
                <a:solidFill>
                  <a:schemeClr val="accent1">
                    <a:lumMod val="50000"/>
                  </a:schemeClr>
                </a:solidFill>
                <a:latin typeface="Bell MT" panose="02020503060305020303" pitchFamily="18" charset="0"/>
              </a:rPr>
              <a:t>Objectifs </a:t>
            </a:r>
            <a:r>
              <a:rPr lang="fr-FR" sz="1400" dirty="0">
                <a:solidFill>
                  <a:srgbClr val="002060"/>
                </a:solidFill>
                <a:latin typeface="Bell MT" panose="02020503060305020303" pitchFamily="18" charset="0"/>
              </a:rPr>
              <a:t>:  l’objectif général est de contribuer à l'amélioration des connaissances sur les facteurs explicatifs de ces violences dans le contexte spécifique de la Mauritanie et l’objectif spécifique de cette étude est de déterminer les mesures efficaces pouvant être mises en                                       place pour réduire la violence basée sur le genre en Mauritanie.</a:t>
            </a:r>
          </a:p>
          <a:p>
            <a:pPr marL="152404" indent="0">
              <a:buNone/>
            </a:pPr>
            <a:endParaRPr lang="fr-FR" dirty="0"/>
          </a:p>
          <a:p>
            <a:pPr marL="152404" indent="0">
              <a:buNone/>
            </a:pPr>
            <a:endParaRPr lang="fr-FR" dirty="0"/>
          </a:p>
          <a:p>
            <a:pPr marL="152404" indent="0">
              <a:buNone/>
            </a:pPr>
            <a:endParaRPr lang="fr-FR" dirty="0"/>
          </a:p>
          <a:p>
            <a:pPr marL="152404" indent="0">
              <a:buNone/>
            </a:pPr>
            <a:endParaRPr lang="fr-FR" dirty="0"/>
          </a:p>
          <a:p>
            <a:pPr marL="152404" indent="0">
              <a:buNone/>
            </a:pPr>
            <a:endParaRPr lang="fr-FR" dirty="0"/>
          </a:p>
          <a:p>
            <a:pPr marL="152404" indent="0">
              <a:buNone/>
            </a:pPr>
            <a:endParaRPr lang="fr-FR" dirty="0"/>
          </a:p>
          <a:p>
            <a:pPr marL="152404" indent="0">
              <a:buNone/>
            </a:pPr>
            <a:endParaRPr lang="fr-FR" dirty="0"/>
          </a:p>
          <a:p>
            <a:pPr marL="152404" indent="0">
              <a:buNone/>
            </a:pPr>
            <a:endParaRPr lang="" dirty="0"/>
          </a:p>
        </p:txBody>
      </p:sp>
      <p:sp>
        <p:nvSpPr>
          <p:cNvPr id="104" name="Freeform 103">
            <a:extLst>
              <a:ext uri="{FF2B5EF4-FFF2-40B4-BE49-F238E27FC236}">
                <a16:creationId xmlns:a16="http://schemas.microsoft.com/office/drawing/2014/main" id="{6959AB90-B62E-4921-BDFA-AB4E17B2DEF8}"/>
              </a:ext>
            </a:extLst>
          </p:cNvPr>
          <p:cNvSpPr/>
          <p:nvPr/>
        </p:nvSpPr>
        <p:spPr>
          <a:xfrm>
            <a:off x="-14987" y="-36868"/>
            <a:ext cx="6241730" cy="230191"/>
          </a:xfrm>
          <a:custGeom>
            <a:avLst/>
            <a:gdLst>
              <a:gd name="f0" fmla="val 10800000"/>
              <a:gd name="f1" fmla="val 5400000"/>
              <a:gd name="f2" fmla="val 180"/>
              <a:gd name="f3" fmla="val w"/>
              <a:gd name="f4" fmla="val h"/>
              <a:gd name="f5" fmla="val 0"/>
              <a:gd name="f6" fmla="val 1871"/>
              <a:gd name="f7" fmla="val 125"/>
              <a:gd name="f8" fmla="val 1642"/>
              <a:gd name="f9" fmla="+- 0 0 -90"/>
              <a:gd name="f10" fmla="*/ f3 1 1871"/>
              <a:gd name="f11" fmla="*/ f4 1 125"/>
              <a:gd name="f12" fmla="val f5"/>
              <a:gd name="f13" fmla="val f6"/>
              <a:gd name="f14" fmla="val f7"/>
              <a:gd name="f15" fmla="*/ f9 f0 1"/>
              <a:gd name="f16" fmla="+- f14 0 f12"/>
              <a:gd name="f17" fmla="+- f13 0 f12"/>
              <a:gd name="f18" fmla="*/ f15 1 f2"/>
              <a:gd name="f19" fmla="*/ f17 1 1871"/>
              <a:gd name="f20" fmla="*/ f16 1 125"/>
              <a:gd name="f21" fmla="*/ 1642 f17 1"/>
              <a:gd name="f22" fmla="*/ 125 f16 1"/>
              <a:gd name="f23" fmla="*/ 0 f17 1"/>
              <a:gd name="f24" fmla="*/ 0 f16 1"/>
              <a:gd name="f25" fmla="*/ 1871 f17 1"/>
              <a:gd name="f26" fmla="+- f18 0 f1"/>
              <a:gd name="f27" fmla="*/ f21 1 1871"/>
              <a:gd name="f28" fmla="*/ f22 1 125"/>
              <a:gd name="f29" fmla="*/ f23 1 1871"/>
              <a:gd name="f30" fmla="*/ f24 1 125"/>
              <a:gd name="f31" fmla="*/ f25 1 1871"/>
              <a:gd name="f32" fmla="*/ 0 1 f19"/>
              <a:gd name="f33" fmla="*/ f13 1 f19"/>
              <a:gd name="f34" fmla="*/ 0 1 f20"/>
              <a:gd name="f35" fmla="*/ f14 1 f20"/>
              <a:gd name="f36" fmla="*/ f27 1 f19"/>
              <a:gd name="f37" fmla="*/ f28 1 f20"/>
              <a:gd name="f38" fmla="*/ f29 1 f19"/>
              <a:gd name="f39" fmla="*/ f30 1 f20"/>
              <a:gd name="f40" fmla="*/ f31 1 f19"/>
              <a:gd name="f41" fmla="*/ f32 f10 1"/>
              <a:gd name="f42" fmla="*/ f33 f10 1"/>
              <a:gd name="f43" fmla="*/ f35 f11 1"/>
              <a:gd name="f44" fmla="*/ f34 f11 1"/>
              <a:gd name="f45" fmla="*/ f36 f10 1"/>
              <a:gd name="f46" fmla="*/ f37 f11 1"/>
              <a:gd name="f47" fmla="*/ f38 f10 1"/>
              <a:gd name="f48" fmla="*/ f39 f11 1"/>
              <a:gd name="f49" fmla="*/ f40 f10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5" y="f46"/>
              </a:cxn>
            </a:cxnLst>
            <a:rect l="f41" t="f44" r="f42" b="f43"/>
            <a:pathLst>
              <a:path w="1871" h="125">
                <a:moveTo>
                  <a:pt x="f8" y="f7"/>
                </a:moveTo>
                <a:lnTo>
                  <a:pt x="f5" y="f7"/>
                </a:lnTo>
                <a:lnTo>
                  <a:pt x="f5" y="f5"/>
                </a:lnTo>
                <a:lnTo>
                  <a:pt x="f6" y="f5"/>
                </a:lnTo>
                <a:lnTo>
                  <a:pt x="f8" y="f7"/>
                </a:lnTo>
                <a:close/>
              </a:path>
            </a:pathLst>
          </a:custGeom>
          <a:solidFill>
            <a:schemeClr val="accent2"/>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dirty="0">
              <a:solidFill>
                <a:srgbClr val="000000"/>
              </a:solidFill>
              <a:uFillTx/>
              <a:latin typeface="Arial"/>
              <a:ea typeface="Arial"/>
              <a:cs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dirty="0">
              <a:solidFill>
                <a:srgbClr val="000000"/>
              </a:solidFill>
              <a:uFillTx/>
              <a:latin typeface="Arial"/>
              <a:ea typeface="Arial"/>
              <a:cs typeface="Arial"/>
            </a:endParaRPr>
          </a:p>
        </p:txBody>
      </p:sp>
      <p:sp>
        <p:nvSpPr>
          <p:cNvPr id="105" name="Freeform 5">
            <a:extLst>
              <a:ext uri="{FF2B5EF4-FFF2-40B4-BE49-F238E27FC236}">
                <a16:creationId xmlns:a16="http://schemas.microsoft.com/office/drawing/2014/main" id="{AFE670C9-E256-414F-B18B-DFE44C6D5718}"/>
              </a:ext>
            </a:extLst>
          </p:cNvPr>
          <p:cNvSpPr/>
          <p:nvPr/>
        </p:nvSpPr>
        <p:spPr>
          <a:xfrm rot="10799991">
            <a:off x="2917256" y="4935537"/>
            <a:ext cx="6241730" cy="230191"/>
          </a:xfrm>
          <a:custGeom>
            <a:avLst/>
            <a:gdLst>
              <a:gd name="f0" fmla="val 10800000"/>
              <a:gd name="f1" fmla="val 5400000"/>
              <a:gd name="f2" fmla="val 180"/>
              <a:gd name="f3" fmla="val w"/>
              <a:gd name="f4" fmla="val h"/>
              <a:gd name="f5" fmla="val 0"/>
              <a:gd name="f6" fmla="val 1871"/>
              <a:gd name="f7" fmla="val 125"/>
              <a:gd name="f8" fmla="val 1642"/>
              <a:gd name="f9" fmla="+- 0 0 -90"/>
              <a:gd name="f10" fmla="*/ f3 1 1871"/>
              <a:gd name="f11" fmla="*/ f4 1 125"/>
              <a:gd name="f12" fmla="val f5"/>
              <a:gd name="f13" fmla="val f6"/>
              <a:gd name="f14" fmla="val f7"/>
              <a:gd name="f15" fmla="*/ f9 f0 1"/>
              <a:gd name="f16" fmla="+- f14 0 f12"/>
              <a:gd name="f17" fmla="+- f13 0 f12"/>
              <a:gd name="f18" fmla="*/ f15 1 f2"/>
              <a:gd name="f19" fmla="*/ f17 1 1871"/>
              <a:gd name="f20" fmla="*/ f16 1 125"/>
              <a:gd name="f21" fmla="*/ 1642 f17 1"/>
              <a:gd name="f22" fmla="*/ 125 f16 1"/>
              <a:gd name="f23" fmla="*/ 0 f17 1"/>
              <a:gd name="f24" fmla="*/ 0 f16 1"/>
              <a:gd name="f25" fmla="*/ 1871 f17 1"/>
              <a:gd name="f26" fmla="+- f18 0 f1"/>
              <a:gd name="f27" fmla="*/ f21 1 1871"/>
              <a:gd name="f28" fmla="*/ f22 1 125"/>
              <a:gd name="f29" fmla="*/ f23 1 1871"/>
              <a:gd name="f30" fmla="*/ f24 1 125"/>
              <a:gd name="f31" fmla="*/ f25 1 1871"/>
              <a:gd name="f32" fmla="*/ 0 1 f19"/>
              <a:gd name="f33" fmla="*/ f13 1 f19"/>
              <a:gd name="f34" fmla="*/ 0 1 f20"/>
              <a:gd name="f35" fmla="*/ f14 1 f20"/>
              <a:gd name="f36" fmla="*/ f27 1 f19"/>
              <a:gd name="f37" fmla="*/ f28 1 f20"/>
              <a:gd name="f38" fmla="*/ f29 1 f19"/>
              <a:gd name="f39" fmla="*/ f30 1 f20"/>
              <a:gd name="f40" fmla="*/ f31 1 f19"/>
              <a:gd name="f41" fmla="*/ f32 f10 1"/>
              <a:gd name="f42" fmla="*/ f33 f10 1"/>
              <a:gd name="f43" fmla="*/ f35 f11 1"/>
              <a:gd name="f44" fmla="*/ f34 f11 1"/>
              <a:gd name="f45" fmla="*/ f36 f10 1"/>
              <a:gd name="f46" fmla="*/ f37 f11 1"/>
              <a:gd name="f47" fmla="*/ f38 f10 1"/>
              <a:gd name="f48" fmla="*/ f39 f11 1"/>
              <a:gd name="f49" fmla="*/ f40 f10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5" y="f46"/>
              </a:cxn>
            </a:cxnLst>
            <a:rect l="f41" t="f44" r="f42" b="f43"/>
            <a:pathLst>
              <a:path w="1871" h="125">
                <a:moveTo>
                  <a:pt x="f8" y="f7"/>
                </a:moveTo>
                <a:lnTo>
                  <a:pt x="f5" y="f7"/>
                </a:lnTo>
                <a:lnTo>
                  <a:pt x="f5" y="f5"/>
                </a:lnTo>
                <a:lnTo>
                  <a:pt x="f6" y="f5"/>
                </a:lnTo>
                <a:lnTo>
                  <a:pt x="f8" y="f7"/>
                </a:lnTo>
                <a:close/>
              </a:path>
            </a:pathLst>
          </a:custGeom>
          <a:solidFill>
            <a:schemeClr val="accent2"/>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spTree>
    <p:extLst>
      <p:ext uri="{BB962C8B-B14F-4D97-AF65-F5344CB8AC3E}">
        <p14:creationId xmlns:p14="http://schemas.microsoft.com/office/powerpoint/2010/main" val="27801823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solidFill>
                  <a:schemeClr val="accent2">
                    <a:lumMod val="75000"/>
                  </a:schemeClr>
                </a:solidFill>
              </a:rPr>
              <a:t>Méthodologie </a:t>
            </a:r>
            <a:endParaRPr lang="" dirty="0">
              <a:solidFill>
                <a:schemeClr val="accent2">
                  <a:lumMod val="75000"/>
                </a:schemeClr>
              </a:solidFill>
            </a:endParaRPr>
          </a:p>
        </p:txBody>
      </p:sp>
      <p:sp>
        <p:nvSpPr>
          <p:cNvPr id="3" name="Text Placeholder 2"/>
          <p:cNvSpPr>
            <a:spLocks noGrp="1"/>
          </p:cNvSpPr>
          <p:nvPr>
            <p:ph type="body" idx="1"/>
          </p:nvPr>
        </p:nvSpPr>
        <p:spPr/>
        <p:txBody>
          <a:bodyPr/>
          <a:lstStyle/>
          <a:p>
            <a:pPr marL="152404" indent="0" algn="just">
              <a:lnSpc>
                <a:spcPct val="200000"/>
              </a:lnSpc>
              <a:buNone/>
            </a:pPr>
            <a:endParaRPr lang="fr-FR" sz="1600" dirty="0">
              <a:latin typeface="Bell MT" panose="02020503060305020303" pitchFamily="18" charset="0"/>
            </a:endParaRPr>
          </a:p>
          <a:p>
            <a:pPr algn="just">
              <a:lnSpc>
                <a:spcPct val="200000"/>
              </a:lnSpc>
              <a:buFont typeface="Arial" panose="020B0604020202020204" pitchFamily="34" charset="0"/>
              <a:buChar char="•"/>
            </a:pPr>
            <a:endParaRPr lang="fr-FR" sz="1600" dirty="0">
              <a:latin typeface="Bell MT" panose="02020503060305020303" pitchFamily="18" charset="0"/>
            </a:endParaRPr>
          </a:p>
          <a:p>
            <a:pPr algn="just">
              <a:lnSpc>
                <a:spcPct val="150000"/>
              </a:lnSpc>
              <a:buFont typeface="Arial" panose="020B0604020202020204" pitchFamily="34" charset="0"/>
              <a:buChar char="•"/>
            </a:pPr>
            <a:r>
              <a:rPr lang="fr-FR" sz="1600" dirty="0">
                <a:solidFill>
                  <a:schemeClr val="accent1">
                    <a:lumMod val="50000"/>
                  </a:schemeClr>
                </a:solidFill>
                <a:latin typeface="Bell MT" panose="02020503060305020303" pitchFamily="18" charset="0"/>
              </a:rPr>
              <a:t>Source de données: EDSM 2019-2021</a:t>
            </a:r>
          </a:p>
          <a:p>
            <a:pPr algn="just">
              <a:lnSpc>
                <a:spcPct val="150000"/>
              </a:lnSpc>
              <a:buFont typeface="Arial" panose="020B0604020202020204" pitchFamily="34" charset="0"/>
              <a:buChar char="•"/>
            </a:pPr>
            <a:r>
              <a:rPr lang="fr-FR" sz="1600" dirty="0">
                <a:solidFill>
                  <a:srgbClr val="002060"/>
                </a:solidFill>
                <a:latin typeface="Bell MT" panose="02020503060305020303" pitchFamily="18" charset="0"/>
              </a:rPr>
              <a:t>Source de données RGPH 2013</a:t>
            </a:r>
          </a:p>
          <a:p>
            <a:pPr algn="just">
              <a:lnSpc>
                <a:spcPct val="150000"/>
              </a:lnSpc>
              <a:buFont typeface="Arial" panose="020B0604020202020204" pitchFamily="34" charset="0"/>
              <a:buChar char="•"/>
            </a:pPr>
            <a:r>
              <a:rPr lang="fr-FR" sz="1600" dirty="0">
                <a:solidFill>
                  <a:schemeClr val="accent1">
                    <a:lumMod val="50000"/>
                  </a:schemeClr>
                </a:solidFill>
                <a:latin typeface="Bell MT" panose="02020503060305020303" pitchFamily="18" charset="0"/>
              </a:rPr>
              <a:t>Analyse de correspondance multiple (ACM) </a:t>
            </a:r>
          </a:p>
          <a:p>
            <a:pPr algn="just">
              <a:lnSpc>
                <a:spcPct val="150000"/>
              </a:lnSpc>
              <a:buFont typeface="Arial" panose="020B0604020202020204" pitchFamily="34" charset="0"/>
              <a:buChar char="•"/>
            </a:pPr>
            <a:r>
              <a:rPr lang="fr-FR" sz="1600" dirty="0">
                <a:solidFill>
                  <a:schemeClr val="accent1">
                    <a:lumMod val="50000"/>
                  </a:schemeClr>
                </a:solidFill>
                <a:latin typeface="Bell MT" panose="02020503060305020303" pitchFamily="18" charset="0"/>
              </a:rPr>
              <a:t>Estimation par petit domaine (Small area estimation )</a:t>
            </a:r>
          </a:p>
          <a:p>
            <a:pPr algn="just">
              <a:lnSpc>
                <a:spcPct val="150000"/>
              </a:lnSpc>
              <a:buFont typeface="Arial" panose="020B0604020202020204" pitchFamily="34" charset="0"/>
              <a:buChar char="•"/>
            </a:pPr>
            <a:r>
              <a:rPr lang="fr-FR" sz="1600" dirty="0">
                <a:solidFill>
                  <a:schemeClr val="accent1">
                    <a:lumMod val="50000"/>
                  </a:schemeClr>
                </a:solidFill>
                <a:latin typeface="Bell MT" panose="02020503060305020303" pitchFamily="18" charset="0"/>
              </a:rPr>
              <a:t>Analyse économétrique: Régression logistique </a:t>
            </a:r>
          </a:p>
          <a:p>
            <a:pPr marL="152404" indent="0">
              <a:lnSpc>
                <a:spcPct val="200000"/>
              </a:lnSpc>
              <a:buNone/>
            </a:pPr>
            <a:endParaRPr lang="fr-FR" dirty="0"/>
          </a:p>
          <a:p>
            <a:pPr>
              <a:buFont typeface="Arial" panose="020B0604020202020204" pitchFamily="34" charset="0"/>
              <a:buChar char="•"/>
            </a:pPr>
            <a:endParaRPr lang="fr-FR" dirty="0"/>
          </a:p>
          <a:p>
            <a:pPr>
              <a:buFont typeface="Arial" panose="020B0604020202020204" pitchFamily="34" charset="0"/>
              <a:buChar char="•"/>
            </a:pPr>
            <a:endParaRPr lang="fr-FR" dirty="0"/>
          </a:p>
          <a:p>
            <a:pPr>
              <a:buFont typeface="Arial" panose="020B0604020202020204" pitchFamily="34" charset="0"/>
              <a:buChar char="•"/>
            </a:pPr>
            <a:endParaRPr lang="fr-FR" dirty="0"/>
          </a:p>
          <a:p>
            <a:pPr>
              <a:buFont typeface="Arial" panose="020B0604020202020204" pitchFamily="34" charset="0"/>
              <a:buChar char="•"/>
            </a:pPr>
            <a:endParaRPr lang="fr-FR" dirty="0"/>
          </a:p>
          <a:p>
            <a:pPr>
              <a:buFont typeface="Arial" panose="020B0604020202020204" pitchFamily="34" charset="0"/>
              <a:buChar char="•"/>
            </a:pPr>
            <a:endParaRPr lang="fr-FR" dirty="0"/>
          </a:p>
          <a:p>
            <a:pPr>
              <a:buFont typeface="Arial" panose="020B0604020202020204" pitchFamily="34" charset="0"/>
              <a:buChar char="•"/>
            </a:pPr>
            <a:endParaRPr lang="fr-FR" dirty="0"/>
          </a:p>
          <a:p>
            <a:pPr>
              <a:buFont typeface="Arial" panose="020B0604020202020204" pitchFamily="34" charset="0"/>
              <a:buChar char="•"/>
            </a:pPr>
            <a:endParaRPr lang="fr-FR" dirty="0"/>
          </a:p>
          <a:p>
            <a:pPr>
              <a:buFont typeface="Arial" panose="020B0604020202020204" pitchFamily="34" charset="0"/>
              <a:buChar char="•"/>
            </a:pPr>
            <a:endParaRPr lang="" dirty="0"/>
          </a:p>
        </p:txBody>
      </p:sp>
      <p:sp>
        <p:nvSpPr>
          <p:cNvPr id="4" name="Freeform 5">
            <a:extLst>
              <a:ext uri="{FF2B5EF4-FFF2-40B4-BE49-F238E27FC236}">
                <a16:creationId xmlns:a16="http://schemas.microsoft.com/office/drawing/2014/main" id="{AFE670C9-E256-414F-B18B-DFE44C6D5718}"/>
              </a:ext>
            </a:extLst>
          </p:cNvPr>
          <p:cNvSpPr/>
          <p:nvPr/>
        </p:nvSpPr>
        <p:spPr>
          <a:xfrm rot="10799991">
            <a:off x="2917256" y="4935537"/>
            <a:ext cx="6241730" cy="230191"/>
          </a:xfrm>
          <a:custGeom>
            <a:avLst/>
            <a:gdLst>
              <a:gd name="f0" fmla="val 10800000"/>
              <a:gd name="f1" fmla="val 5400000"/>
              <a:gd name="f2" fmla="val 180"/>
              <a:gd name="f3" fmla="val w"/>
              <a:gd name="f4" fmla="val h"/>
              <a:gd name="f5" fmla="val 0"/>
              <a:gd name="f6" fmla="val 1871"/>
              <a:gd name="f7" fmla="val 125"/>
              <a:gd name="f8" fmla="val 1642"/>
              <a:gd name="f9" fmla="+- 0 0 -90"/>
              <a:gd name="f10" fmla="*/ f3 1 1871"/>
              <a:gd name="f11" fmla="*/ f4 1 125"/>
              <a:gd name="f12" fmla="val f5"/>
              <a:gd name="f13" fmla="val f6"/>
              <a:gd name="f14" fmla="val f7"/>
              <a:gd name="f15" fmla="*/ f9 f0 1"/>
              <a:gd name="f16" fmla="+- f14 0 f12"/>
              <a:gd name="f17" fmla="+- f13 0 f12"/>
              <a:gd name="f18" fmla="*/ f15 1 f2"/>
              <a:gd name="f19" fmla="*/ f17 1 1871"/>
              <a:gd name="f20" fmla="*/ f16 1 125"/>
              <a:gd name="f21" fmla="*/ 1642 f17 1"/>
              <a:gd name="f22" fmla="*/ 125 f16 1"/>
              <a:gd name="f23" fmla="*/ 0 f17 1"/>
              <a:gd name="f24" fmla="*/ 0 f16 1"/>
              <a:gd name="f25" fmla="*/ 1871 f17 1"/>
              <a:gd name="f26" fmla="+- f18 0 f1"/>
              <a:gd name="f27" fmla="*/ f21 1 1871"/>
              <a:gd name="f28" fmla="*/ f22 1 125"/>
              <a:gd name="f29" fmla="*/ f23 1 1871"/>
              <a:gd name="f30" fmla="*/ f24 1 125"/>
              <a:gd name="f31" fmla="*/ f25 1 1871"/>
              <a:gd name="f32" fmla="*/ 0 1 f19"/>
              <a:gd name="f33" fmla="*/ f13 1 f19"/>
              <a:gd name="f34" fmla="*/ 0 1 f20"/>
              <a:gd name="f35" fmla="*/ f14 1 f20"/>
              <a:gd name="f36" fmla="*/ f27 1 f19"/>
              <a:gd name="f37" fmla="*/ f28 1 f20"/>
              <a:gd name="f38" fmla="*/ f29 1 f19"/>
              <a:gd name="f39" fmla="*/ f30 1 f20"/>
              <a:gd name="f40" fmla="*/ f31 1 f19"/>
              <a:gd name="f41" fmla="*/ f32 f10 1"/>
              <a:gd name="f42" fmla="*/ f33 f10 1"/>
              <a:gd name="f43" fmla="*/ f35 f11 1"/>
              <a:gd name="f44" fmla="*/ f34 f11 1"/>
              <a:gd name="f45" fmla="*/ f36 f10 1"/>
              <a:gd name="f46" fmla="*/ f37 f11 1"/>
              <a:gd name="f47" fmla="*/ f38 f10 1"/>
              <a:gd name="f48" fmla="*/ f39 f11 1"/>
              <a:gd name="f49" fmla="*/ f40 f10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5" y="f46"/>
              </a:cxn>
            </a:cxnLst>
            <a:rect l="f41" t="f44" r="f42" b="f43"/>
            <a:pathLst>
              <a:path w="1871" h="125">
                <a:moveTo>
                  <a:pt x="f8" y="f7"/>
                </a:moveTo>
                <a:lnTo>
                  <a:pt x="f5" y="f7"/>
                </a:lnTo>
                <a:lnTo>
                  <a:pt x="f5" y="f5"/>
                </a:lnTo>
                <a:lnTo>
                  <a:pt x="f6" y="f5"/>
                </a:lnTo>
                <a:lnTo>
                  <a:pt x="f8" y="f7"/>
                </a:lnTo>
                <a:close/>
              </a:path>
            </a:pathLst>
          </a:custGeom>
          <a:solidFill>
            <a:schemeClr val="accent2"/>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sp>
        <p:nvSpPr>
          <p:cNvPr id="5" name="Freeform 4">
            <a:extLst>
              <a:ext uri="{FF2B5EF4-FFF2-40B4-BE49-F238E27FC236}">
                <a16:creationId xmlns:a16="http://schemas.microsoft.com/office/drawing/2014/main" id="{6959AB90-B62E-4921-BDFA-AB4E17B2DEF8}"/>
              </a:ext>
            </a:extLst>
          </p:cNvPr>
          <p:cNvSpPr/>
          <p:nvPr/>
        </p:nvSpPr>
        <p:spPr>
          <a:xfrm>
            <a:off x="-14987" y="-36868"/>
            <a:ext cx="6241730" cy="230191"/>
          </a:xfrm>
          <a:custGeom>
            <a:avLst/>
            <a:gdLst>
              <a:gd name="f0" fmla="val 10800000"/>
              <a:gd name="f1" fmla="val 5400000"/>
              <a:gd name="f2" fmla="val 180"/>
              <a:gd name="f3" fmla="val w"/>
              <a:gd name="f4" fmla="val h"/>
              <a:gd name="f5" fmla="val 0"/>
              <a:gd name="f6" fmla="val 1871"/>
              <a:gd name="f7" fmla="val 125"/>
              <a:gd name="f8" fmla="val 1642"/>
              <a:gd name="f9" fmla="+- 0 0 -90"/>
              <a:gd name="f10" fmla="*/ f3 1 1871"/>
              <a:gd name="f11" fmla="*/ f4 1 125"/>
              <a:gd name="f12" fmla="val f5"/>
              <a:gd name="f13" fmla="val f6"/>
              <a:gd name="f14" fmla="val f7"/>
              <a:gd name="f15" fmla="*/ f9 f0 1"/>
              <a:gd name="f16" fmla="+- f14 0 f12"/>
              <a:gd name="f17" fmla="+- f13 0 f12"/>
              <a:gd name="f18" fmla="*/ f15 1 f2"/>
              <a:gd name="f19" fmla="*/ f17 1 1871"/>
              <a:gd name="f20" fmla="*/ f16 1 125"/>
              <a:gd name="f21" fmla="*/ 1642 f17 1"/>
              <a:gd name="f22" fmla="*/ 125 f16 1"/>
              <a:gd name="f23" fmla="*/ 0 f17 1"/>
              <a:gd name="f24" fmla="*/ 0 f16 1"/>
              <a:gd name="f25" fmla="*/ 1871 f17 1"/>
              <a:gd name="f26" fmla="+- f18 0 f1"/>
              <a:gd name="f27" fmla="*/ f21 1 1871"/>
              <a:gd name="f28" fmla="*/ f22 1 125"/>
              <a:gd name="f29" fmla="*/ f23 1 1871"/>
              <a:gd name="f30" fmla="*/ f24 1 125"/>
              <a:gd name="f31" fmla="*/ f25 1 1871"/>
              <a:gd name="f32" fmla="*/ 0 1 f19"/>
              <a:gd name="f33" fmla="*/ f13 1 f19"/>
              <a:gd name="f34" fmla="*/ 0 1 f20"/>
              <a:gd name="f35" fmla="*/ f14 1 f20"/>
              <a:gd name="f36" fmla="*/ f27 1 f19"/>
              <a:gd name="f37" fmla="*/ f28 1 f20"/>
              <a:gd name="f38" fmla="*/ f29 1 f19"/>
              <a:gd name="f39" fmla="*/ f30 1 f20"/>
              <a:gd name="f40" fmla="*/ f31 1 f19"/>
              <a:gd name="f41" fmla="*/ f32 f10 1"/>
              <a:gd name="f42" fmla="*/ f33 f10 1"/>
              <a:gd name="f43" fmla="*/ f35 f11 1"/>
              <a:gd name="f44" fmla="*/ f34 f11 1"/>
              <a:gd name="f45" fmla="*/ f36 f10 1"/>
              <a:gd name="f46" fmla="*/ f37 f11 1"/>
              <a:gd name="f47" fmla="*/ f38 f10 1"/>
              <a:gd name="f48" fmla="*/ f39 f11 1"/>
              <a:gd name="f49" fmla="*/ f40 f10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5" y="f46"/>
              </a:cxn>
            </a:cxnLst>
            <a:rect l="f41" t="f44" r="f42" b="f43"/>
            <a:pathLst>
              <a:path w="1871" h="125">
                <a:moveTo>
                  <a:pt x="f8" y="f7"/>
                </a:moveTo>
                <a:lnTo>
                  <a:pt x="f5" y="f7"/>
                </a:lnTo>
                <a:lnTo>
                  <a:pt x="f5" y="f5"/>
                </a:lnTo>
                <a:lnTo>
                  <a:pt x="f6" y="f5"/>
                </a:lnTo>
                <a:lnTo>
                  <a:pt x="f8" y="f7"/>
                </a:lnTo>
                <a:close/>
              </a:path>
            </a:pathLst>
          </a:custGeom>
          <a:solidFill>
            <a:schemeClr val="accent2"/>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dirty="0">
              <a:solidFill>
                <a:srgbClr val="000000"/>
              </a:solidFill>
              <a:uFillTx/>
              <a:latin typeface="Arial"/>
              <a:ea typeface="Arial"/>
              <a:cs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dirty="0">
              <a:solidFill>
                <a:srgbClr val="000000"/>
              </a:solidFill>
              <a:uFillTx/>
              <a:latin typeface="Arial"/>
              <a:ea typeface="Arial"/>
              <a:cs typeface="Arial"/>
            </a:endParaRPr>
          </a:p>
        </p:txBody>
      </p:sp>
      <p:grpSp>
        <p:nvGrpSpPr>
          <p:cNvPr id="6" name="Google Shape;3601;p48"/>
          <p:cNvGrpSpPr/>
          <p:nvPr/>
        </p:nvGrpSpPr>
        <p:grpSpPr>
          <a:xfrm>
            <a:off x="6439101" y="1133027"/>
            <a:ext cx="2596042" cy="2883802"/>
            <a:chOff x="411609" y="1049416"/>
            <a:chExt cx="1718376" cy="1650536"/>
          </a:xfrm>
        </p:grpSpPr>
        <p:sp>
          <p:nvSpPr>
            <p:cNvPr id="7" name="Google Shape;3602;p48"/>
            <p:cNvSpPr/>
            <p:nvPr/>
          </p:nvSpPr>
          <p:spPr>
            <a:xfrm>
              <a:off x="970600" y="1194197"/>
              <a:ext cx="557400" cy="399900"/>
            </a:xfrm>
            <a:prstGeom prst="roundRect">
              <a:avLst>
                <a:gd name="adj" fmla="val 4313"/>
              </a:avLst>
            </a:pr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03;p48"/>
            <p:cNvSpPr/>
            <p:nvPr/>
          </p:nvSpPr>
          <p:spPr>
            <a:xfrm>
              <a:off x="957556" y="1172928"/>
              <a:ext cx="152647" cy="127132"/>
            </a:xfrm>
            <a:custGeom>
              <a:avLst/>
              <a:gdLst/>
              <a:ahLst/>
              <a:cxnLst/>
              <a:rect l="l" t="t" r="r" b="b"/>
              <a:pathLst>
                <a:path w="9608" h="8002" extrusionOk="0">
                  <a:moveTo>
                    <a:pt x="9509" y="0"/>
                  </a:moveTo>
                  <a:cubicBezTo>
                    <a:pt x="8961" y="0"/>
                    <a:pt x="8520" y="34"/>
                    <a:pt x="8520" y="79"/>
                  </a:cubicBezTo>
                  <a:cubicBezTo>
                    <a:pt x="8520" y="119"/>
                    <a:pt x="8908" y="153"/>
                    <a:pt x="9405" y="157"/>
                  </a:cubicBezTo>
                  <a:cubicBezTo>
                    <a:pt x="9356" y="209"/>
                    <a:pt x="9285" y="284"/>
                    <a:pt x="9192" y="385"/>
                  </a:cubicBezTo>
                  <a:cubicBezTo>
                    <a:pt x="8994" y="609"/>
                    <a:pt x="8729" y="904"/>
                    <a:pt x="8408" y="1267"/>
                  </a:cubicBezTo>
                  <a:cubicBezTo>
                    <a:pt x="7742" y="2032"/>
                    <a:pt x="6842" y="3067"/>
                    <a:pt x="5820" y="4243"/>
                  </a:cubicBezTo>
                  <a:cubicBezTo>
                    <a:pt x="5468" y="4008"/>
                    <a:pt x="5103" y="3762"/>
                    <a:pt x="4729" y="3515"/>
                  </a:cubicBezTo>
                  <a:cubicBezTo>
                    <a:pt x="4534" y="3384"/>
                    <a:pt x="4344" y="3257"/>
                    <a:pt x="4165" y="3138"/>
                  </a:cubicBezTo>
                  <a:lnTo>
                    <a:pt x="4105" y="3100"/>
                  </a:lnTo>
                  <a:lnTo>
                    <a:pt x="4060" y="3153"/>
                  </a:lnTo>
                  <a:cubicBezTo>
                    <a:pt x="2906" y="4501"/>
                    <a:pt x="1886" y="5708"/>
                    <a:pt x="1158" y="6578"/>
                  </a:cubicBezTo>
                  <a:cubicBezTo>
                    <a:pt x="807" y="7004"/>
                    <a:pt x="519" y="7351"/>
                    <a:pt x="302" y="7613"/>
                  </a:cubicBezTo>
                  <a:cubicBezTo>
                    <a:pt x="105" y="7856"/>
                    <a:pt x="0" y="7994"/>
                    <a:pt x="7" y="8001"/>
                  </a:cubicBezTo>
                  <a:cubicBezTo>
                    <a:pt x="7" y="8001"/>
                    <a:pt x="8" y="8001"/>
                    <a:pt x="8" y="8001"/>
                  </a:cubicBezTo>
                  <a:cubicBezTo>
                    <a:pt x="22" y="8001"/>
                    <a:pt x="140" y="7875"/>
                    <a:pt x="347" y="7649"/>
                  </a:cubicBezTo>
                  <a:cubicBezTo>
                    <a:pt x="571" y="7396"/>
                    <a:pt x="870" y="7059"/>
                    <a:pt x="1236" y="6649"/>
                  </a:cubicBezTo>
                  <a:cubicBezTo>
                    <a:pt x="1976" y="5804"/>
                    <a:pt x="2996" y="4632"/>
                    <a:pt x="4134" y="3306"/>
                  </a:cubicBezTo>
                  <a:cubicBezTo>
                    <a:pt x="4299" y="3414"/>
                    <a:pt x="4467" y="3526"/>
                    <a:pt x="4643" y="3642"/>
                  </a:cubicBezTo>
                  <a:cubicBezTo>
                    <a:pt x="5035" y="3907"/>
                    <a:pt x="5420" y="4161"/>
                    <a:pt x="5793" y="4408"/>
                  </a:cubicBezTo>
                  <a:lnTo>
                    <a:pt x="5849" y="4445"/>
                  </a:lnTo>
                  <a:lnTo>
                    <a:pt x="5894" y="4393"/>
                  </a:lnTo>
                  <a:cubicBezTo>
                    <a:pt x="6918" y="3182"/>
                    <a:pt x="7818" y="2118"/>
                    <a:pt x="8482" y="1330"/>
                  </a:cubicBezTo>
                  <a:cubicBezTo>
                    <a:pt x="8789" y="960"/>
                    <a:pt x="9042" y="654"/>
                    <a:pt x="9233" y="419"/>
                  </a:cubicBezTo>
                  <a:cubicBezTo>
                    <a:pt x="9330" y="299"/>
                    <a:pt x="9397" y="213"/>
                    <a:pt x="9442" y="157"/>
                  </a:cubicBezTo>
                  <a:lnTo>
                    <a:pt x="9454" y="157"/>
                  </a:lnTo>
                  <a:cubicBezTo>
                    <a:pt x="9457" y="657"/>
                    <a:pt x="9487" y="1050"/>
                    <a:pt x="9528" y="1050"/>
                  </a:cubicBezTo>
                  <a:cubicBezTo>
                    <a:pt x="9573" y="1050"/>
                    <a:pt x="9607" y="617"/>
                    <a:pt x="9607" y="79"/>
                  </a:cubicBezTo>
                  <a:lnTo>
                    <a:pt x="960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3604;p48"/>
            <p:cNvGrpSpPr/>
            <p:nvPr/>
          </p:nvGrpSpPr>
          <p:grpSpPr>
            <a:xfrm>
              <a:off x="1494120" y="1049416"/>
              <a:ext cx="285038" cy="281828"/>
              <a:chOff x="1494120" y="1049416"/>
              <a:chExt cx="285038" cy="281828"/>
            </a:xfrm>
          </p:grpSpPr>
          <p:sp>
            <p:nvSpPr>
              <p:cNvPr id="146" name="Google Shape;3605;p48"/>
              <p:cNvSpPr/>
              <p:nvPr/>
            </p:nvSpPr>
            <p:spPr>
              <a:xfrm>
                <a:off x="1494120" y="1080031"/>
                <a:ext cx="251261" cy="251213"/>
              </a:xfrm>
              <a:custGeom>
                <a:avLst/>
                <a:gdLst/>
                <a:ahLst/>
                <a:cxnLst/>
                <a:rect l="l" t="t" r="r" b="b"/>
                <a:pathLst>
                  <a:path w="15815" h="15812" extrusionOk="0">
                    <a:moveTo>
                      <a:pt x="7725" y="1"/>
                    </a:moveTo>
                    <a:cubicBezTo>
                      <a:pt x="3459" y="101"/>
                      <a:pt x="0" y="3635"/>
                      <a:pt x="0" y="7904"/>
                    </a:cubicBezTo>
                    <a:cubicBezTo>
                      <a:pt x="0" y="12241"/>
                      <a:pt x="3572" y="15811"/>
                      <a:pt x="7908" y="15811"/>
                    </a:cubicBezTo>
                    <a:cubicBezTo>
                      <a:pt x="12244" y="15811"/>
                      <a:pt x="15815" y="12241"/>
                      <a:pt x="15815" y="7904"/>
                    </a:cubicBezTo>
                    <a:lnTo>
                      <a:pt x="7908" y="7904"/>
                    </a:lnTo>
                    <a:lnTo>
                      <a:pt x="772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606;p48"/>
              <p:cNvSpPr/>
              <p:nvPr/>
            </p:nvSpPr>
            <p:spPr>
              <a:xfrm>
                <a:off x="1650771" y="1049416"/>
                <a:ext cx="128387" cy="125575"/>
              </a:xfrm>
              <a:custGeom>
                <a:avLst/>
                <a:gdLst/>
                <a:ahLst/>
                <a:cxnLst/>
                <a:rect l="l" t="t" r="r" b="b"/>
                <a:pathLst>
                  <a:path w="8081" h="7904" extrusionOk="0">
                    <a:moveTo>
                      <a:pt x="1" y="0"/>
                    </a:moveTo>
                    <a:lnTo>
                      <a:pt x="177" y="7903"/>
                    </a:lnTo>
                    <a:lnTo>
                      <a:pt x="8080" y="7781"/>
                    </a:lnTo>
                    <a:cubicBezTo>
                      <a:pt x="8024" y="5722"/>
                      <a:pt x="7169" y="3676"/>
                      <a:pt x="5693" y="2238"/>
                    </a:cubicBezTo>
                    <a:cubicBezTo>
                      <a:pt x="4218" y="804"/>
                      <a:pt x="2059" y="0"/>
                      <a:pt x="1" y="0"/>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3607;p48"/>
            <p:cNvSpPr/>
            <p:nvPr/>
          </p:nvSpPr>
          <p:spPr>
            <a:xfrm>
              <a:off x="726357" y="1601522"/>
              <a:ext cx="1316216" cy="487333"/>
            </a:xfrm>
            <a:custGeom>
              <a:avLst/>
              <a:gdLst/>
              <a:ahLst/>
              <a:cxnLst/>
              <a:rect l="l" t="t" r="r" b="b"/>
              <a:pathLst>
                <a:path w="82846" h="30674" extrusionOk="0">
                  <a:moveTo>
                    <a:pt x="82846" y="0"/>
                  </a:moveTo>
                  <a:cubicBezTo>
                    <a:pt x="79488" y="90"/>
                    <a:pt x="76533" y="2436"/>
                    <a:pt x="74740" y="5275"/>
                  </a:cubicBezTo>
                  <a:cubicBezTo>
                    <a:pt x="72944" y="8110"/>
                    <a:pt x="72080" y="11419"/>
                    <a:pt x="71102" y="14631"/>
                  </a:cubicBezTo>
                  <a:cubicBezTo>
                    <a:pt x="70127" y="17844"/>
                    <a:pt x="68955" y="21108"/>
                    <a:pt x="66698" y="23595"/>
                  </a:cubicBezTo>
                  <a:cubicBezTo>
                    <a:pt x="64933" y="25542"/>
                    <a:pt x="62347" y="26910"/>
                    <a:pt x="59777" y="26910"/>
                  </a:cubicBezTo>
                  <a:cubicBezTo>
                    <a:pt x="59063" y="26910"/>
                    <a:pt x="58350" y="26804"/>
                    <a:pt x="57656" y="26576"/>
                  </a:cubicBezTo>
                  <a:cubicBezTo>
                    <a:pt x="55336" y="25810"/>
                    <a:pt x="53618" y="23845"/>
                    <a:pt x="52285" y="21799"/>
                  </a:cubicBezTo>
                  <a:cubicBezTo>
                    <a:pt x="50951" y="19752"/>
                    <a:pt x="49861" y="17522"/>
                    <a:pt x="48199" y="15733"/>
                  </a:cubicBezTo>
                  <a:cubicBezTo>
                    <a:pt x="45965" y="13328"/>
                    <a:pt x="42741" y="11875"/>
                    <a:pt x="39462" y="11793"/>
                  </a:cubicBezTo>
                  <a:cubicBezTo>
                    <a:pt x="39363" y="11790"/>
                    <a:pt x="39264" y="11789"/>
                    <a:pt x="39166" y="11789"/>
                  </a:cubicBezTo>
                  <a:cubicBezTo>
                    <a:pt x="35981" y="11789"/>
                    <a:pt x="32817" y="13072"/>
                    <a:pt x="30539" y="15293"/>
                  </a:cubicBezTo>
                  <a:cubicBezTo>
                    <a:pt x="28092" y="17672"/>
                    <a:pt x="26740" y="20947"/>
                    <a:pt x="24578" y="23588"/>
                  </a:cubicBezTo>
                  <a:cubicBezTo>
                    <a:pt x="22912" y="25623"/>
                    <a:pt x="20346" y="27298"/>
                    <a:pt x="17839" y="27298"/>
                  </a:cubicBezTo>
                  <a:cubicBezTo>
                    <a:pt x="17096" y="27298"/>
                    <a:pt x="16358" y="27151"/>
                    <a:pt x="15650" y="26822"/>
                  </a:cubicBezTo>
                  <a:cubicBezTo>
                    <a:pt x="14085" y="26098"/>
                    <a:pt x="13002" y="24626"/>
                    <a:pt x="11572" y="23663"/>
                  </a:cubicBezTo>
                  <a:cubicBezTo>
                    <a:pt x="10371" y="22851"/>
                    <a:pt x="8922" y="22436"/>
                    <a:pt x="7475" y="22436"/>
                  </a:cubicBezTo>
                  <a:cubicBezTo>
                    <a:pt x="6392" y="22436"/>
                    <a:pt x="5310" y="22668"/>
                    <a:pt x="4333" y="23140"/>
                  </a:cubicBezTo>
                  <a:cubicBezTo>
                    <a:pt x="2055" y="24242"/>
                    <a:pt x="195" y="28148"/>
                    <a:pt x="0" y="30674"/>
                  </a:cubicBezTo>
                  <a:lnTo>
                    <a:pt x="82846" y="30577"/>
                  </a:lnTo>
                  <a:lnTo>
                    <a:pt x="82846" y="0"/>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08;p48"/>
            <p:cNvSpPr/>
            <p:nvPr/>
          </p:nvSpPr>
          <p:spPr>
            <a:xfrm>
              <a:off x="411609" y="2697807"/>
              <a:ext cx="1718376" cy="2145"/>
            </a:xfrm>
            <a:custGeom>
              <a:avLst/>
              <a:gdLst/>
              <a:ahLst/>
              <a:cxnLst/>
              <a:rect l="l" t="t" r="r" b="b"/>
              <a:pathLst>
                <a:path w="108159" h="135" extrusionOk="0">
                  <a:moveTo>
                    <a:pt x="54081" y="0"/>
                  </a:moveTo>
                  <a:cubicBezTo>
                    <a:pt x="24208" y="0"/>
                    <a:pt x="0" y="30"/>
                    <a:pt x="0" y="67"/>
                  </a:cubicBezTo>
                  <a:cubicBezTo>
                    <a:pt x="0" y="105"/>
                    <a:pt x="24208" y="134"/>
                    <a:pt x="54081" y="134"/>
                  </a:cubicBezTo>
                  <a:cubicBezTo>
                    <a:pt x="83944" y="134"/>
                    <a:pt x="108158" y="105"/>
                    <a:pt x="108158" y="67"/>
                  </a:cubicBezTo>
                  <a:cubicBezTo>
                    <a:pt x="108158" y="30"/>
                    <a:pt x="83944" y="0"/>
                    <a:pt x="540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3609;p48"/>
            <p:cNvGrpSpPr/>
            <p:nvPr/>
          </p:nvGrpSpPr>
          <p:grpSpPr>
            <a:xfrm>
              <a:off x="1603188" y="1369374"/>
              <a:ext cx="209969" cy="294109"/>
              <a:chOff x="1603188" y="1369374"/>
              <a:chExt cx="209969" cy="294109"/>
            </a:xfrm>
          </p:grpSpPr>
          <p:sp>
            <p:nvSpPr>
              <p:cNvPr id="141" name="Google Shape;3610;p48"/>
              <p:cNvSpPr/>
              <p:nvPr/>
            </p:nvSpPr>
            <p:spPr>
              <a:xfrm>
                <a:off x="1603188" y="1369374"/>
                <a:ext cx="209969" cy="294109"/>
              </a:xfrm>
              <a:custGeom>
                <a:avLst/>
                <a:gdLst/>
                <a:ahLst/>
                <a:cxnLst/>
                <a:rect l="l" t="t" r="r" b="b"/>
                <a:pathLst>
                  <a:path w="13216" h="18512" extrusionOk="0">
                    <a:moveTo>
                      <a:pt x="575" y="1"/>
                    </a:moveTo>
                    <a:cubicBezTo>
                      <a:pt x="270" y="1"/>
                      <a:pt x="1" y="266"/>
                      <a:pt x="1" y="573"/>
                    </a:cubicBezTo>
                    <a:lnTo>
                      <a:pt x="1" y="1368"/>
                    </a:lnTo>
                    <a:lnTo>
                      <a:pt x="1" y="2945"/>
                    </a:lnTo>
                    <a:lnTo>
                      <a:pt x="1" y="6026"/>
                    </a:lnTo>
                    <a:cubicBezTo>
                      <a:pt x="1" y="8043"/>
                      <a:pt x="4" y="9992"/>
                      <a:pt x="4" y="11849"/>
                    </a:cubicBezTo>
                    <a:cubicBezTo>
                      <a:pt x="4" y="13705"/>
                      <a:pt x="8" y="15469"/>
                      <a:pt x="12" y="17119"/>
                    </a:cubicBezTo>
                    <a:lnTo>
                      <a:pt x="12" y="17732"/>
                    </a:lnTo>
                    <a:cubicBezTo>
                      <a:pt x="15" y="17832"/>
                      <a:pt x="4" y="17929"/>
                      <a:pt x="23" y="18041"/>
                    </a:cubicBezTo>
                    <a:cubicBezTo>
                      <a:pt x="41" y="18153"/>
                      <a:pt x="94" y="18255"/>
                      <a:pt x="172" y="18333"/>
                    </a:cubicBezTo>
                    <a:cubicBezTo>
                      <a:pt x="247" y="18411"/>
                      <a:pt x="344" y="18472"/>
                      <a:pt x="453" y="18494"/>
                    </a:cubicBezTo>
                    <a:cubicBezTo>
                      <a:pt x="517" y="18509"/>
                      <a:pt x="578" y="18512"/>
                      <a:pt x="637" y="18512"/>
                    </a:cubicBezTo>
                    <a:cubicBezTo>
                      <a:pt x="662" y="18512"/>
                      <a:pt x="686" y="18511"/>
                      <a:pt x="710" y="18511"/>
                    </a:cubicBezTo>
                    <a:cubicBezTo>
                      <a:pt x="726" y="18511"/>
                      <a:pt x="742" y="18511"/>
                      <a:pt x="758" y="18512"/>
                    </a:cubicBezTo>
                    <a:cubicBezTo>
                      <a:pt x="953" y="18508"/>
                      <a:pt x="1147" y="18508"/>
                      <a:pt x="1337" y="18508"/>
                    </a:cubicBezTo>
                    <a:cubicBezTo>
                      <a:pt x="2103" y="18508"/>
                      <a:pt x="2839" y="18505"/>
                      <a:pt x="3542" y="18505"/>
                    </a:cubicBezTo>
                    <a:cubicBezTo>
                      <a:pt x="6343" y="18498"/>
                      <a:pt x="8614" y="18489"/>
                      <a:pt x="10186" y="18482"/>
                    </a:cubicBezTo>
                    <a:cubicBezTo>
                      <a:pt x="10970" y="18479"/>
                      <a:pt x="11576" y="18475"/>
                      <a:pt x="11994" y="18472"/>
                    </a:cubicBezTo>
                    <a:cubicBezTo>
                      <a:pt x="12199" y="18467"/>
                      <a:pt x="12356" y="18467"/>
                      <a:pt x="12465" y="18463"/>
                    </a:cubicBezTo>
                    <a:cubicBezTo>
                      <a:pt x="12573" y="18463"/>
                      <a:pt x="12625" y="18456"/>
                      <a:pt x="12625" y="18456"/>
                    </a:cubicBezTo>
                    <a:cubicBezTo>
                      <a:pt x="12625" y="18456"/>
                      <a:pt x="12573" y="18453"/>
                      <a:pt x="12465" y="18449"/>
                    </a:cubicBezTo>
                    <a:cubicBezTo>
                      <a:pt x="12356" y="18449"/>
                      <a:pt x="12199" y="18445"/>
                      <a:pt x="11994" y="18445"/>
                    </a:cubicBezTo>
                    <a:cubicBezTo>
                      <a:pt x="11576" y="18441"/>
                      <a:pt x="10970" y="18437"/>
                      <a:pt x="10186" y="18430"/>
                    </a:cubicBezTo>
                    <a:cubicBezTo>
                      <a:pt x="8614" y="18427"/>
                      <a:pt x="6343" y="18419"/>
                      <a:pt x="3542" y="18411"/>
                    </a:cubicBezTo>
                    <a:cubicBezTo>
                      <a:pt x="2839" y="18408"/>
                      <a:pt x="2103" y="18408"/>
                      <a:pt x="1337" y="18404"/>
                    </a:cubicBezTo>
                    <a:lnTo>
                      <a:pt x="758" y="18404"/>
                    </a:lnTo>
                    <a:cubicBezTo>
                      <a:pt x="738" y="18403"/>
                      <a:pt x="718" y="18403"/>
                      <a:pt x="697" y="18403"/>
                    </a:cubicBezTo>
                    <a:cubicBezTo>
                      <a:pt x="674" y="18403"/>
                      <a:pt x="650" y="18404"/>
                      <a:pt x="627" y="18404"/>
                    </a:cubicBezTo>
                    <a:cubicBezTo>
                      <a:pt x="573" y="18404"/>
                      <a:pt x="521" y="18402"/>
                      <a:pt x="475" y="18389"/>
                    </a:cubicBezTo>
                    <a:cubicBezTo>
                      <a:pt x="389" y="18370"/>
                      <a:pt x="310" y="18325"/>
                      <a:pt x="251" y="18258"/>
                    </a:cubicBezTo>
                    <a:cubicBezTo>
                      <a:pt x="187" y="18195"/>
                      <a:pt x="146" y="18113"/>
                      <a:pt x="127" y="18023"/>
                    </a:cubicBezTo>
                    <a:cubicBezTo>
                      <a:pt x="117" y="17941"/>
                      <a:pt x="124" y="17832"/>
                      <a:pt x="120" y="17732"/>
                    </a:cubicBezTo>
                    <a:cubicBezTo>
                      <a:pt x="120" y="17530"/>
                      <a:pt x="120" y="17324"/>
                      <a:pt x="124" y="17119"/>
                    </a:cubicBezTo>
                    <a:cubicBezTo>
                      <a:pt x="124" y="15469"/>
                      <a:pt x="127" y="13705"/>
                      <a:pt x="127" y="11849"/>
                    </a:cubicBezTo>
                    <a:cubicBezTo>
                      <a:pt x="131" y="9992"/>
                      <a:pt x="131" y="8043"/>
                      <a:pt x="131" y="6026"/>
                    </a:cubicBezTo>
                    <a:cubicBezTo>
                      <a:pt x="131" y="5013"/>
                      <a:pt x="131" y="3986"/>
                      <a:pt x="135" y="2945"/>
                    </a:cubicBezTo>
                    <a:lnTo>
                      <a:pt x="135" y="1368"/>
                    </a:lnTo>
                    <a:lnTo>
                      <a:pt x="135" y="576"/>
                    </a:lnTo>
                    <a:cubicBezTo>
                      <a:pt x="135" y="339"/>
                      <a:pt x="344" y="135"/>
                      <a:pt x="581" y="135"/>
                    </a:cubicBezTo>
                    <a:cubicBezTo>
                      <a:pt x="583" y="135"/>
                      <a:pt x="585" y="135"/>
                      <a:pt x="587" y="135"/>
                    </a:cubicBezTo>
                    <a:cubicBezTo>
                      <a:pt x="4868" y="135"/>
                      <a:pt x="8946" y="135"/>
                      <a:pt x="12655" y="132"/>
                    </a:cubicBezTo>
                    <a:cubicBezTo>
                      <a:pt x="12860" y="143"/>
                      <a:pt x="13044" y="311"/>
                      <a:pt x="13077" y="509"/>
                    </a:cubicBezTo>
                    <a:cubicBezTo>
                      <a:pt x="13089" y="718"/>
                      <a:pt x="13081" y="961"/>
                      <a:pt x="13084" y="1181"/>
                    </a:cubicBezTo>
                    <a:lnTo>
                      <a:pt x="13084" y="2519"/>
                    </a:lnTo>
                    <a:cubicBezTo>
                      <a:pt x="13084" y="3396"/>
                      <a:pt x="13089" y="4252"/>
                      <a:pt x="13089" y="5077"/>
                    </a:cubicBezTo>
                    <a:cubicBezTo>
                      <a:pt x="13092" y="6728"/>
                      <a:pt x="13092" y="8263"/>
                      <a:pt x="13096" y="9668"/>
                    </a:cubicBezTo>
                    <a:cubicBezTo>
                      <a:pt x="13107" y="12469"/>
                      <a:pt x="13115" y="14740"/>
                      <a:pt x="13118" y="16316"/>
                    </a:cubicBezTo>
                    <a:cubicBezTo>
                      <a:pt x="13122" y="16708"/>
                      <a:pt x="13122" y="17055"/>
                      <a:pt x="13125" y="17358"/>
                    </a:cubicBezTo>
                    <a:lnTo>
                      <a:pt x="13125" y="17777"/>
                    </a:lnTo>
                    <a:cubicBezTo>
                      <a:pt x="13125" y="17903"/>
                      <a:pt x="13137" y="18019"/>
                      <a:pt x="13099" y="18113"/>
                    </a:cubicBezTo>
                    <a:cubicBezTo>
                      <a:pt x="13029" y="18307"/>
                      <a:pt x="12875" y="18393"/>
                      <a:pt x="12782" y="18427"/>
                    </a:cubicBezTo>
                    <a:cubicBezTo>
                      <a:pt x="12681" y="18456"/>
                      <a:pt x="12625" y="18453"/>
                      <a:pt x="12625" y="18456"/>
                    </a:cubicBezTo>
                    <a:cubicBezTo>
                      <a:pt x="12625" y="18456"/>
                      <a:pt x="12635" y="18458"/>
                      <a:pt x="12654" y="18458"/>
                    </a:cubicBezTo>
                    <a:cubicBezTo>
                      <a:pt x="12681" y="18458"/>
                      <a:pt x="12725" y="18455"/>
                      <a:pt x="12786" y="18437"/>
                    </a:cubicBezTo>
                    <a:cubicBezTo>
                      <a:pt x="12883" y="18411"/>
                      <a:pt x="13044" y="18325"/>
                      <a:pt x="13125" y="18124"/>
                    </a:cubicBezTo>
                    <a:cubicBezTo>
                      <a:pt x="13167" y="18023"/>
                      <a:pt x="13160" y="17903"/>
                      <a:pt x="13160" y="17777"/>
                    </a:cubicBezTo>
                    <a:cubicBezTo>
                      <a:pt x="13163" y="17650"/>
                      <a:pt x="13163" y="17508"/>
                      <a:pt x="13163" y="17358"/>
                    </a:cubicBezTo>
                    <a:cubicBezTo>
                      <a:pt x="13167" y="17055"/>
                      <a:pt x="13167" y="16708"/>
                      <a:pt x="13170" y="16316"/>
                    </a:cubicBezTo>
                    <a:cubicBezTo>
                      <a:pt x="13174" y="14740"/>
                      <a:pt x="13182" y="12469"/>
                      <a:pt x="13193" y="9668"/>
                    </a:cubicBezTo>
                    <a:cubicBezTo>
                      <a:pt x="13193" y="8263"/>
                      <a:pt x="13196" y="6728"/>
                      <a:pt x="13201" y="5077"/>
                    </a:cubicBezTo>
                    <a:cubicBezTo>
                      <a:pt x="13201" y="4252"/>
                      <a:pt x="13204" y="3396"/>
                      <a:pt x="13204" y="2519"/>
                    </a:cubicBezTo>
                    <a:lnTo>
                      <a:pt x="13204" y="1181"/>
                    </a:lnTo>
                    <a:cubicBezTo>
                      <a:pt x="13201" y="950"/>
                      <a:pt x="13215" y="737"/>
                      <a:pt x="13196" y="490"/>
                    </a:cubicBezTo>
                    <a:cubicBezTo>
                      <a:pt x="13160" y="233"/>
                      <a:pt x="12927" y="19"/>
                      <a:pt x="12663" y="9"/>
                    </a:cubicBezTo>
                    <a:cubicBezTo>
                      <a:pt x="8950" y="9"/>
                      <a:pt x="4871" y="5"/>
                      <a:pt x="587" y="1"/>
                    </a:cubicBezTo>
                    <a:cubicBezTo>
                      <a:pt x="583" y="1"/>
                      <a:pt x="579" y="1"/>
                      <a:pt x="5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611;p48"/>
              <p:cNvSpPr/>
              <p:nvPr/>
            </p:nvSpPr>
            <p:spPr>
              <a:xfrm>
                <a:off x="1647450" y="1426490"/>
                <a:ext cx="123462" cy="108972"/>
              </a:xfrm>
              <a:custGeom>
                <a:avLst/>
                <a:gdLst/>
                <a:ahLst/>
                <a:cxnLst/>
                <a:rect l="l" t="t" r="r" b="b"/>
                <a:pathLst>
                  <a:path w="7771" h="6859" extrusionOk="0">
                    <a:moveTo>
                      <a:pt x="4056" y="154"/>
                    </a:moveTo>
                    <a:cubicBezTo>
                      <a:pt x="4227" y="154"/>
                      <a:pt x="4398" y="167"/>
                      <a:pt x="4567" y="192"/>
                    </a:cubicBezTo>
                    <a:lnTo>
                      <a:pt x="4567" y="192"/>
                    </a:lnTo>
                    <a:cubicBezTo>
                      <a:pt x="4574" y="252"/>
                      <a:pt x="4610" y="309"/>
                      <a:pt x="4681" y="336"/>
                    </a:cubicBezTo>
                    <a:cubicBezTo>
                      <a:pt x="6216" y="899"/>
                      <a:pt x="7322" y="2558"/>
                      <a:pt x="6862" y="4223"/>
                    </a:cubicBezTo>
                    <a:cubicBezTo>
                      <a:pt x="6491" y="5568"/>
                      <a:pt x="5094" y="6534"/>
                      <a:pt x="3709" y="6534"/>
                    </a:cubicBezTo>
                    <a:cubicBezTo>
                      <a:pt x="3467" y="6534"/>
                      <a:pt x="3225" y="6504"/>
                      <a:pt x="2989" y="6442"/>
                    </a:cubicBezTo>
                    <a:cubicBezTo>
                      <a:pt x="1468" y="6035"/>
                      <a:pt x="487" y="4403"/>
                      <a:pt x="677" y="2879"/>
                    </a:cubicBezTo>
                    <a:cubicBezTo>
                      <a:pt x="890" y="1221"/>
                      <a:pt x="2473" y="154"/>
                      <a:pt x="4056" y="154"/>
                    </a:cubicBezTo>
                    <a:close/>
                    <a:moveTo>
                      <a:pt x="4713" y="0"/>
                    </a:moveTo>
                    <a:cubicBezTo>
                      <a:pt x="4652" y="0"/>
                      <a:pt x="4608" y="36"/>
                      <a:pt x="4584" y="85"/>
                    </a:cubicBezTo>
                    <a:lnTo>
                      <a:pt x="4584" y="85"/>
                    </a:lnTo>
                    <a:cubicBezTo>
                      <a:pt x="4350" y="39"/>
                      <a:pt x="4113" y="17"/>
                      <a:pt x="3878" y="17"/>
                    </a:cubicBezTo>
                    <a:cubicBezTo>
                      <a:pt x="2363" y="17"/>
                      <a:pt x="898" y="943"/>
                      <a:pt x="475" y="2491"/>
                    </a:cubicBezTo>
                    <a:cubicBezTo>
                      <a:pt x="1" y="4235"/>
                      <a:pt x="1151" y="6271"/>
                      <a:pt x="2903" y="6749"/>
                    </a:cubicBezTo>
                    <a:cubicBezTo>
                      <a:pt x="3178" y="6823"/>
                      <a:pt x="3460" y="6858"/>
                      <a:pt x="3741" y="6858"/>
                    </a:cubicBezTo>
                    <a:cubicBezTo>
                      <a:pt x="5212" y="6858"/>
                      <a:pt x="6666" y="5889"/>
                      <a:pt x="7143" y="4478"/>
                    </a:cubicBezTo>
                    <a:cubicBezTo>
                      <a:pt x="7770" y="2613"/>
                      <a:pt x="6574" y="605"/>
                      <a:pt x="4771" y="10"/>
                    </a:cubicBezTo>
                    <a:cubicBezTo>
                      <a:pt x="4750" y="3"/>
                      <a:pt x="4731" y="0"/>
                      <a:pt x="47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612;p48"/>
              <p:cNvSpPr/>
              <p:nvPr/>
            </p:nvSpPr>
            <p:spPr>
              <a:xfrm>
                <a:off x="1692190" y="1423757"/>
                <a:ext cx="80550" cy="111451"/>
              </a:xfrm>
              <a:custGeom>
                <a:avLst/>
                <a:gdLst/>
                <a:ahLst/>
                <a:cxnLst/>
                <a:rect l="l" t="t" r="r" b="b"/>
                <a:pathLst>
                  <a:path w="5070" h="7015" extrusionOk="0">
                    <a:moveTo>
                      <a:pt x="1888" y="0"/>
                    </a:moveTo>
                    <a:cubicBezTo>
                      <a:pt x="1550" y="0"/>
                      <a:pt x="1458" y="529"/>
                      <a:pt x="1820" y="672"/>
                    </a:cubicBezTo>
                    <a:cubicBezTo>
                      <a:pt x="3381" y="1284"/>
                      <a:pt x="4420" y="2976"/>
                      <a:pt x="3800" y="4638"/>
                    </a:cubicBezTo>
                    <a:cubicBezTo>
                      <a:pt x="3304" y="5975"/>
                      <a:pt x="1931" y="6687"/>
                      <a:pt x="566" y="6687"/>
                    </a:cubicBezTo>
                    <a:cubicBezTo>
                      <a:pt x="421" y="6687"/>
                      <a:pt x="276" y="6679"/>
                      <a:pt x="132" y="6662"/>
                    </a:cubicBezTo>
                    <a:cubicBezTo>
                      <a:pt x="127" y="6662"/>
                      <a:pt x="123" y="6662"/>
                      <a:pt x="119" y="6662"/>
                    </a:cubicBezTo>
                    <a:cubicBezTo>
                      <a:pt x="11" y="6662"/>
                      <a:pt x="1" y="6836"/>
                      <a:pt x="102" y="6864"/>
                    </a:cubicBezTo>
                    <a:cubicBezTo>
                      <a:pt x="432" y="6966"/>
                      <a:pt x="771" y="7015"/>
                      <a:pt x="1108" y="7015"/>
                    </a:cubicBezTo>
                    <a:cubicBezTo>
                      <a:pt x="2614" y="7015"/>
                      <a:pt x="4078" y="6045"/>
                      <a:pt x="4520" y="4523"/>
                    </a:cubicBezTo>
                    <a:cubicBezTo>
                      <a:pt x="5070" y="2629"/>
                      <a:pt x="3845" y="582"/>
                      <a:pt x="2000" y="18"/>
                    </a:cubicBezTo>
                    <a:cubicBezTo>
                      <a:pt x="1960" y="6"/>
                      <a:pt x="1923" y="0"/>
                      <a:pt x="1888"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613;p48"/>
              <p:cNvSpPr/>
              <p:nvPr/>
            </p:nvSpPr>
            <p:spPr>
              <a:xfrm>
                <a:off x="1651486" y="1580996"/>
                <a:ext cx="113961" cy="2208"/>
              </a:xfrm>
              <a:custGeom>
                <a:avLst/>
                <a:gdLst/>
                <a:ahLst/>
                <a:cxnLst/>
                <a:rect l="l" t="t" r="r" b="b"/>
                <a:pathLst>
                  <a:path w="7173" h="139" extrusionOk="0">
                    <a:moveTo>
                      <a:pt x="3586" y="1"/>
                    </a:moveTo>
                    <a:cubicBezTo>
                      <a:pt x="1607" y="1"/>
                      <a:pt x="1" y="34"/>
                      <a:pt x="1" y="71"/>
                    </a:cubicBezTo>
                    <a:cubicBezTo>
                      <a:pt x="1" y="109"/>
                      <a:pt x="1607" y="139"/>
                      <a:pt x="3586" y="139"/>
                    </a:cubicBezTo>
                    <a:cubicBezTo>
                      <a:pt x="5567" y="139"/>
                      <a:pt x="7172" y="109"/>
                      <a:pt x="7172" y="71"/>
                    </a:cubicBezTo>
                    <a:cubicBezTo>
                      <a:pt x="7172" y="34"/>
                      <a:pt x="5567" y="1"/>
                      <a:pt x="358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614;p48"/>
              <p:cNvSpPr/>
              <p:nvPr/>
            </p:nvSpPr>
            <p:spPr>
              <a:xfrm>
                <a:off x="1651486" y="1598313"/>
                <a:ext cx="113961" cy="2161"/>
              </a:xfrm>
              <a:custGeom>
                <a:avLst/>
                <a:gdLst/>
                <a:ahLst/>
                <a:cxnLst/>
                <a:rect l="l" t="t" r="r" b="b"/>
                <a:pathLst>
                  <a:path w="7173" h="136" extrusionOk="0">
                    <a:moveTo>
                      <a:pt x="3586" y="1"/>
                    </a:moveTo>
                    <a:cubicBezTo>
                      <a:pt x="1607" y="1"/>
                      <a:pt x="1" y="31"/>
                      <a:pt x="1" y="68"/>
                    </a:cubicBezTo>
                    <a:cubicBezTo>
                      <a:pt x="1" y="106"/>
                      <a:pt x="1607" y="135"/>
                      <a:pt x="3586" y="135"/>
                    </a:cubicBezTo>
                    <a:cubicBezTo>
                      <a:pt x="5567" y="135"/>
                      <a:pt x="7172" y="106"/>
                      <a:pt x="7172" y="68"/>
                    </a:cubicBezTo>
                    <a:cubicBezTo>
                      <a:pt x="7172" y="31"/>
                      <a:pt x="5567" y="1"/>
                      <a:pt x="358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3615;p48"/>
            <p:cNvSpPr/>
            <p:nvPr/>
          </p:nvSpPr>
          <p:spPr>
            <a:xfrm>
              <a:off x="1019624" y="1242830"/>
              <a:ext cx="462231" cy="99678"/>
            </a:xfrm>
            <a:custGeom>
              <a:avLst/>
              <a:gdLst/>
              <a:ahLst/>
              <a:cxnLst/>
              <a:rect l="l" t="t" r="r" b="b"/>
              <a:pathLst>
                <a:path w="29094" h="6274" extrusionOk="0">
                  <a:moveTo>
                    <a:pt x="25522" y="0"/>
                  </a:moveTo>
                  <a:cubicBezTo>
                    <a:pt x="25196" y="0"/>
                    <a:pt x="24852" y="21"/>
                    <a:pt x="24491" y="70"/>
                  </a:cubicBezTo>
                  <a:cubicBezTo>
                    <a:pt x="23763" y="175"/>
                    <a:pt x="22967" y="387"/>
                    <a:pt x="22187" y="780"/>
                  </a:cubicBezTo>
                  <a:cubicBezTo>
                    <a:pt x="21403" y="1161"/>
                    <a:pt x="20659" y="1732"/>
                    <a:pt x="19931" y="2371"/>
                  </a:cubicBezTo>
                  <a:cubicBezTo>
                    <a:pt x="19199" y="3009"/>
                    <a:pt x="18481" y="3726"/>
                    <a:pt x="17671" y="4376"/>
                  </a:cubicBezTo>
                  <a:cubicBezTo>
                    <a:pt x="16857" y="5019"/>
                    <a:pt x="15935" y="5621"/>
                    <a:pt x="14877" y="5890"/>
                  </a:cubicBezTo>
                  <a:cubicBezTo>
                    <a:pt x="14538" y="5981"/>
                    <a:pt x="14196" y="6023"/>
                    <a:pt x="13857" y="6023"/>
                  </a:cubicBezTo>
                  <a:cubicBezTo>
                    <a:pt x="13135" y="6023"/>
                    <a:pt x="12426" y="5832"/>
                    <a:pt x="11796" y="5527"/>
                  </a:cubicBezTo>
                  <a:cubicBezTo>
                    <a:pt x="10855" y="5090"/>
                    <a:pt x="10025" y="4500"/>
                    <a:pt x="9196" y="3999"/>
                  </a:cubicBezTo>
                  <a:cubicBezTo>
                    <a:pt x="8371" y="3492"/>
                    <a:pt x="7519" y="3077"/>
                    <a:pt x="6664" y="2890"/>
                  </a:cubicBezTo>
                  <a:cubicBezTo>
                    <a:pt x="6089" y="2756"/>
                    <a:pt x="5529" y="2699"/>
                    <a:pt x="5000" y="2699"/>
                  </a:cubicBezTo>
                  <a:cubicBezTo>
                    <a:pt x="4745" y="2699"/>
                    <a:pt x="4498" y="2713"/>
                    <a:pt x="4259" y="2737"/>
                  </a:cubicBezTo>
                  <a:cubicBezTo>
                    <a:pt x="2780" y="2890"/>
                    <a:pt x="1677" y="3439"/>
                    <a:pt x="994" y="3883"/>
                  </a:cubicBezTo>
                  <a:cubicBezTo>
                    <a:pt x="651" y="4107"/>
                    <a:pt x="396" y="4306"/>
                    <a:pt x="239" y="4455"/>
                  </a:cubicBezTo>
                  <a:cubicBezTo>
                    <a:pt x="82" y="4600"/>
                    <a:pt x="1" y="4679"/>
                    <a:pt x="4" y="4687"/>
                  </a:cubicBezTo>
                  <a:cubicBezTo>
                    <a:pt x="5" y="4687"/>
                    <a:pt x="6" y="4688"/>
                    <a:pt x="7" y="4688"/>
                  </a:cubicBezTo>
                  <a:cubicBezTo>
                    <a:pt x="45" y="4688"/>
                    <a:pt x="374" y="4374"/>
                    <a:pt x="1046" y="3966"/>
                  </a:cubicBezTo>
                  <a:cubicBezTo>
                    <a:pt x="1734" y="3551"/>
                    <a:pt x="2828" y="3040"/>
                    <a:pt x="4273" y="2912"/>
                  </a:cubicBezTo>
                  <a:cubicBezTo>
                    <a:pt x="4472" y="2896"/>
                    <a:pt x="4676" y="2887"/>
                    <a:pt x="4886" y="2887"/>
                  </a:cubicBezTo>
                  <a:cubicBezTo>
                    <a:pt x="5436" y="2887"/>
                    <a:pt x="6020" y="2948"/>
                    <a:pt x="6615" y="3092"/>
                  </a:cubicBezTo>
                  <a:cubicBezTo>
                    <a:pt x="7445" y="3282"/>
                    <a:pt x="8262" y="3685"/>
                    <a:pt x="9077" y="4197"/>
                  </a:cubicBezTo>
                  <a:cubicBezTo>
                    <a:pt x="9895" y="4698"/>
                    <a:pt x="10724" y="5295"/>
                    <a:pt x="11691" y="5751"/>
                  </a:cubicBezTo>
                  <a:cubicBezTo>
                    <a:pt x="12173" y="5976"/>
                    <a:pt x="12696" y="6158"/>
                    <a:pt x="13253" y="6233"/>
                  </a:cubicBezTo>
                  <a:cubicBezTo>
                    <a:pt x="13443" y="6260"/>
                    <a:pt x="13637" y="6273"/>
                    <a:pt x="13832" y="6273"/>
                  </a:cubicBezTo>
                  <a:cubicBezTo>
                    <a:pt x="14202" y="6273"/>
                    <a:pt x="14575" y="6225"/>
                    <a:pt x="14937" y="6132"/>
                  </a:cubicBezTo>
                  <a:cubicBezTo>
                    <a:pt x="16050" y="5848"/>
                    <a:pt x="16999" y="5228"/>
                    <a:pt x="17824" y="4571"/>
                  </a:cubicBezTo>
                  <a:cubicBezTo>
                    <a:pt x="18650" y="3902"/>
                    <a:pt x="19364" y="3181"/>
                    <a:pt x="20084" y="2547"/>
                  </a:cubicBezTo>
                  <a:cubicBezTo>
                    <a:pt x="20801" y="1908"/>
                    <a:pt x="21526" y="1344"/>
                    <a:pt x="22284" y="963"/>
                  </a:cubicBezTo>
                  <a:cubicBezTo>
                    <a:pt x="23034" y="575"/>
                    <a:pt x="23808" y="361"/>
                    <a:pt x="24518" y="246"/>
                  </a:cubicBezTo>
                  <a:cubicBezTo>
                    <a:pt x="24921" y="185"/>
                    <a:pt x="25304" y="159"/>
                    <a:pt x="25664" y="159"/>
                  </a:cubicBezTo>
                  <a:cubicBezTo>
                    <a:pt x="26586" y="159"/>
                    <a:pt x="27355" y="327"/>
                    <a:pt x="27906" y="496"/>
                  </a:cubicBezTo>
                  <a:cubicBezTo>
                    <a:pt x="28646" y="731"/>
                    <a:pt x="29041" y="949"/>
                    <a:pt x="29086" y="949"/>
                  </a:cubicBezTo>
                  <a:cubicBezTo>
                    <a:pt x="29088" y="949"/>
                    <a:pt x="29089" y="949"/>
                    <a:pt x="29090" y="948"/>
                  </a:cubicBezTo>
                  <a:cubicBezTo>
                    <a:pt x="29093" y="940"/>
                    <a:pt x="28996" y="880"/>
                    <a:pt x="28806" y="780"/>
                  </a:cubicBezTo>
                  <a:cubicBezTo>
                    <a:pt x="28615" y="675"/>
                    <a:pt x="28328" y="537"/>
                    <a:pt x="27939" y="402"/>
                  </a:cubicBezTo>
                  <a:cubicBezTo>
                    <a:pt x="27358" y="199"/>
                    <a:pt x="26528" y="0"/>
                    <a:pt x="2552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16;p48"/>
            <p:cNvSpPr/>
            <p:nvPr/>
          </p:nvSpPr>
          <p:spPr>
            <a:xfrm>
              <a:off x="1108817" y="1347370"/>
              <a:ext cx="49617" cy="134249"/>
            </a:xfrm>
            <a:custGeom>
              <a:avLst/>
              <a:gdLst/>
              <a:ahLst/>
              <a:cxnLst/>
              <a:rect l="l" t="t" r="r" b="b"/>
              <a:pathLst>
                <a:path w="3123" h="8450" extrusionOk="0">
                  <a:moveTo>
                    <a:pt x="0" y="1"/>
                  </a:moveTo>
                  <a:lnTo>
                    <a:pt x="0" y="8450"/>
                  </a:lnTo>
                  <a:lnTo>
                    <a:pt x="3122" y="8450"/>
                  </a:lnTo>
                  <a:lnTo>
                    <a:pt x="312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17;p48"/>
            <p:cNvSpPr/>
            <p:nvPr/>
          </p:nvSpPr>
          <p:spPr>
            <a:xfrm>
              <a:off x="1319421" y="1347370"/>
              <a:ext cx="49680" cy="134249"/>
            </a:xfrm>
            <a:custGeom>
              <a:avLst/>
              <a:gdLst/>
              <a:ahLst/>
              <a:cxnLst/>
              <a:rect l="l" t="t" r="r" b="b"/>
              <a:pathLst>
                <a:path w="3127" h="8450" extrusionOk="0">
                  <a:moveTo>
                    <a:pt x="1" y="1"/>
                  </a:moveTo>
                  <a:lnTo>
                    <a:pt x="1" y="8450"/>
                  </a:lnTo>
                  <a:lnTo>
                    <a:pt x="3126" y="8450"/>
                  </a:lnTo>
                  <a:lnTo>
                    <a:pt x="312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18;p48"/>
            <p:cNvSpPr/>
            <p:nvPr/>
          </p:nvSpPr>
          <p:spPr>
            <a:xfrm>
              <a:off x="1389628" y="1268504"/>
              <a:ext cx="49664" cy="213115"/>
            </a:xfrm>
            <a:custGeom>
              <a:avLst/>
              <a:gdLst/>
              <a:ahLst/>
              <a:cxnLst/>
              <a:rect l="l" t="t" r="r" b="b"/>
              <a:pathLst>
                <a:path w="3126" h="13414" extrusionOk="0">
                  <a:moveTo>
                    <a:pt x="0" y="0"/>
                  </a:moveTo>
                  <a:lnTo>
                    <a:pt x="0" y="13414"/>
                  </a:lnTo>
                  <a:lnTo>
                    <a:pt x="3126" y="13414"/>
                  </a:lnTo>
                  <a:lnTo>
                    <a:pt x="312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19;p48"/>
            <p:cNvSpPr/>
            <p:nvPr/>
          </p:nvSpPr>
          <p:spPr>
            <a:xfrm>
              <a:off x="1044552" y="1439343"/>
              <a:ext cx="49680" cy="45184"/>
            </a:xfrm>
            <a:custGeom>
              <a:avLst/>
              <a:gdLst/>
              <a:ahLst/>
              <a:cxnLst/>
              <a:rect l="l" t="t" r="r" b="b"/>
              <a:pathLst>
                <a:path w="3127" h="2844" extrusionOk="0">
                  <a:moveTo>
                    <a:pt x="0" y="1"/>
                  </a:moveTo>
                  <a:lnTo>
                    <a:pt x="0" y="2843"/>
                  </a:lnTo>
                  <a:lnTo>
                    <a:pt x="3126" y="2843"/>
                  </a:lnTo>
                  <a:lnTo>
                    <a:pt x="312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620;p48"/>
            <p:cNvSpPr/>
            <p:nvPr/>
          </p:nvSpPr>
          <p:spPr>
            <a:xfrm>
              <a:off x="1179008" y="1407965"/>
              <a:ext cx="49633" cy="73654"/>
            </a:xfrm>
            <a:custGeom>
              <a:avLst/>
              <a:gdLst/>
              <a:ahLst/>
              <a:cxnLst/>
              <a:rect l="l" t="t" r="r" b="b"/>
              <a:pathLst>
                <a:path w="3124" h="4636" extrusionOk="0">
                  <a:moveTo>
                    <a:pt x="1" y="0"/>
                  </a:moveTo>
                  <a:lnTo>
                    <a:pt x="1" y="4636"/>
                  </a:lnTo>
                  <a:lnTo>
                    <a:pt x="3124" y="4636"/>
                  </a:lnTo>
                  <a:lnTo>
                    <a:pt x="312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621;p48"/>
            <p:cNvSpPr/>
            <p:nvPr/>
          </p:nvSpPr>
          <p:spPr>
            <a:xfrm>
              <a:off x="1249214" y="1391092"/>
              <a:ext cx="49633" cy="90527"/>
            </a:xfrm>
            <a:custGeom>
              <a:avLst/>
              <a:gdLst/>
              <a:ahLst/>
              <a:cxnLst/>
              <a:rect l="l" t="t" r="r" b="b"/>
              <a:pathLst>
                <a:path w="3124" h="5698" extrusionOk="0">
                  <a:moveTo>
                    <a:pt x="0" y="1"/>
                  </a:moveTo>
                  <a:lnTo>
                    <a:pt x="0" y="5698"/>
                  </a:lnTo>
                  <a:lnTo>
                    <a:pt x="3123" y="5698"/>
                  </a:lnTo>
                  <a:lnTo>
                    <a:pt x="312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622;p48"/>
            <p:cNvSpPr/>
            <p:nvPr/>
          </p:nvSpPr>
          <p:spPr>
            <a:xfrm>
              <a:off x="1106783" y="1495426"/>
              <a:ext cx="53668" cy="4004"/>
            </a:xfrm>
            <a:custGeom>
              <a:avLst/>
              <a:gdLst/>
              <a:ahLst/>
              <a:cxnLst/>
              <a:rect l="l" t="t" r="r" b="b"/>
              <a:pathLst>
                <a:path w="3378" h="252" extrusionOk="0">
                  <a:moveTo>
                    <a:pt x="1690" y="0"/>
                  </a:moveTo>
                  <a:cubicBezTo>
                    <a:pt x="756" y="0"/>
                    <a:pt x="1" y="57"/>
                    <a:pt x="1" y="127"/>
                  </a:cubicBezTo>
                  <a:cubicBezTo>
                    <a:pt x="1" y="195"/>
                    <a:pt x="756" y="251"/>
                    <a:pt x="1690" y="251"/>
                  </a:cubicBezTo>
                  <a:cubicBezTo>
                    <a:pt x="2619" y="251"/>
                    <a:pt x="3378" y="195"/>
                    <a:pt x="3378" y="127"/>
                  </a:cubicBezTo>
                  <a:cubicBezTo>
                    <a:pt x="3378" y="57"/>
                    <a:pt x="2619" y="0"/>
                    <a:pt x="169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623;p48"/>
            <p:cNvSpPr/>
            <p:nvPr/>
          </p:nvSpPr>
          <p:spPr>
            <a:xfrm>
              <a:off x="1045028" y="1495426"/>
              <a:ext cx="53652" cy="4004"/>
            </a:xfrm>
            <a:custGeom>
              <a:avLst/>
              <a:gdLst/>
              <a:ahLst/>
              <a:cxnLst/>
              <a:rect l="l" t="t" r="r" b="b"/>
              <a:pathLst>
                <a:path w="3377" h="252" extrusionOk="0">
                  <a:moveTo>
                    <a:pt x="1688" y="0"/>
                  </a:moveTo>
                  <a:cubicBezTo>
                    <a:pt x="755" y="0"/>
                    <a:pt x="0" y="57"/>
                    <a:pt x="0" y="127"/>
                  </a:cubicBezTo>
                  <a:cubicBezTo>
                    <a:pt x="0" y="195"/>
                    <a:pt x="755" y="251"/>
                    <a:pt x="1688" y="251"/>
                  </a:cubicBezTo>
                  <a:cubicBezTo>
                    <a:pt x="2622" y="251"/>
                    <a:pt x="3377" y="195"/>
                    <a:pt x="3377" y="127"/>
                  </a:cubicBezTo>
                  <a:cubicBezTo>
                    <a:pt x="3377" y="57"/>
                    <a:pt x="2622" y="0"/>
                    <a:pt x="16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624;p48"/>
            <p:cNvSpPr/>
            <p:nvPr/>
          </p:nvSpPr>
          <p:spPr>
            <a:xfrm>
              <a:off x="1388421" y="1495426"/>
              <a:ext cx="60674" cy="4004"/>
            </a:xfrm>
            <a:custGeom>
              <a:avLst/>
              <a:gdLst/>
              <a:ahLst/>
              <a:cxnLst/>
              <a:rect l="l" t="t" r="r" b="b"/>
              <a:pathLst>
                <a:path w="3819" h="252" extrusionOk="0">
                  <a:moveTo>
                    <a:pt x="1910" y="0"/>
                  </a:moveTo>
                  <a:cubicBezTo>
                    <a:pt x="857" y="0"/>
                    <a:pt x="1" y="57"/>
                    <a:pt x="1" y="127"/>
                  </a:cubicBezTo>
                  <a:cubicBezTo>
                    <a:pt x="1" y="195"/>
                    <a:pt x="857" y="251"/>
                    <a:pt x="1910" y="251"/>
                  </a:cubicBezTo>
                  <a:cubicBezTo>
                    <a:pt x="2963" y="251"/>
                    <a:pt x="3819" y="195"/>
                    <a:pt x="3819" y="127"/>
                  </a:cubicBezTo>
                  <a:cubicBezTo>
                    <a:pt x="3819" y="57"/>
                    <a:pt x="2963" y="0"/>
                    <a:pt x="191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625;p48"/>
            <p:cNvSpPr/>
            <p:nvPr/>
          </p:nvSpPr>
          <p:spPr>
            <a:xfrm>
              <a:off x="1314671" y="1495426"/>
              <a:ext cx="60674" cy="4004"/>
            </a:xfrm>
            <a:custGeom>
              <a:avLst/>
              <a:gdLst/>
              <a:ahLst/>
              <a:cxnLst/>
              <a:rect l="l" t="t" r="r" b="b"/>
              <a:pathLst>
                <a:path w="3819" h="252" extrusionOk="0">
                  <a:moveTo>
                    <a:pt x="1909" y="0"/>
                  </a:moveTo>
                  <a:cubicBezTo>
                    <a:pt x="855" y="0"/>
                    <a:pt x="0" y="57"/>
                    <a:pt x="0" y="127"/>
                  </a:cubicBezTo>
                  <a:cubicBezTo>
                    <a:pt x="0" y="195"/>
                    <a:pt x="855" y="251"/>
                    <a:pt x="1909" y="251"/>
                  </a:cubicBezTo>
                  <a:cubicBezTo>
                    <a:pt x="2962" y="251"/>
                    <a:pt x="3818" y="195"/>
                    <a:pt x="3818" y="127"/>
                  </a:cubicBezTo>
                  <a:cubicBezTo>
                    <a:pt x="3818" y="57"/>
                    <a:pt x="2962" y="0"/>
                    <a:pt x="190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626;p48"/>
            <p:cNvSpPr/>
            <p:nvPr/>
          </p:nvSpPr>
          <p:spPr>
            <a:xfrm>
              <a:off x="1245243" y="1495426"/>
              <a:ext cx="53604" cy="4004"/>
            </a:xfrm>
            <a:custGeom>
              <a:avLst/>
              <a:gdLst/>
              <a:ahLst/>
              <a:cxnLst/>
              <a:rect l="l" t="t" r="r" b="b"/>
              <a:pathLst>
                <a:path w="3374" h="252" extrusionOk="0">
                  <a:moveTo>
                    <a:pt x="1689" y="0"/>
                  </a:moveTo>
                  <a:cubicBezTo>
                    <a:pt x="755" y="0"/>
                    <a:pt x="0" y="57"/>
                    <a:pt x="0" y="127"/>
                  </a:cubicBezTo>
                  <a:cubicBezTo>
                    <a:pt x="0" y="195"/>
                    <a:pt x="755" y="251"/>
                    <a:pt x="1689" y="251"/>
                  </a:cubicBezTo>
                  <a:cubicBezTo>
                    <a:pt x="2619" y="251"/>
                    <a:pt x="3373" y="195"/>
                    <a:pt x="3373" y="127"/>
                  </a:cubicBezTo>
                  <a:cubicBezTo>
                    <a:pt x="3373" y="57"/>
                    <a:pt x="2619" y="0"/>
                    <a:pt x="168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627;p48"/>
            <p:cNvSpPr/>
            <p:nvPr/>
          </p:nvSpPr>
          <p:spPr>
            <a:xfrm>
              <a:off x="1172653" y="1495426"/>
              <a:ext cx="53668" cy="4004"/>
            </a:xfrm>
            <a:custGeom>
              <a:avLst/>
              <a:gdLst/>
              <a:ahLst/>
              <a:cxnLst/>
              <a:rect l="l" t="t" r="r" b="b"/>
              <a:pathLst>
                <a:path w="3378" h="252" extrusionOk="0">
                  <a:moveTo>
                    <a:pt x="1690" y="0"/>
                  </a:moveTo>
                  <a:cubicBezTo>
                    <a:pt x="756" y="0"/>
                    <a:pt x="1" y="57"/>
                    <a:pt x="1" y="127"/>
                  </a:cubicBezTo>
                  <a:cubicBezTo>
                    <a:pt x="1" y="195"/>
                    <a:pt x="756" y="251"/>
                    <a:pt x="1690" y="251"/>
                  </a:cubicBezTo>
                  <a:cubicBezTo>
                    <a:pt x="2623" y="251"/>
                    <a:pt x="3378" y="195"/>
                    <a:pt x="3378" y="127"/>
                  </a:cubicBezTo>
                  <a:cubicBezTo>
                    <a:pt x="3378" y="57"/>
                    <a:pt x="2623" y="0"/>
                    <a:pt x="169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3628;p48"/>
            <p:cNvGrpSpPr/>
            <p:nvPr/>
          </p:nvGrpSpPr>
          <p:grpSpPr>
            <a:xfrm>
              <a:off x="957552" y="1663722"/>
              <a:ext cx="438257" cy="210144"/>
              <a:chOff x="957552" y="1663722"/>
              <a:chExt cx="438257" cy="210144"/>
            </a:xfrm>
          </p:grpSpPr>
          <p:sp>
            <p:nvSpPr>
              <p:cNvPr id="135" name="Google Shape;3629;p48"/>
              <p:cNvSpPr/>
              <p:nvPr/>
            </p:nvSpPr>
            <p:spPr>
              <a:xfrm>
                <a:off x="957552" y="1663722"/>
                <a:ext cx="438257" cy="210144"/>
              </a:xfrm>
              <a:custGeom>
                <a:avLst/>
                <a:gdLst/>
                <a:ahLst/>
                <a:cxnLst/>
                <a:rect l="l" t="t" r="r" b="b"/>
                <a:pathLst>
                  <a:path w="27585" h="13227" extrusionOk="0">
                    <a:moveTo>
                      <a:pt x="27103" y="67"/>
                    </a:moveTo>
                    <a:lnTo>
                      <a:pt x="27103" y="67"/>
                    </a:lnTo>
                    <a:cubicBezTo>
                      <a:pt x="27098" y="71"/>
                      <a:pt x="27177" y="60"/>
                      <a:pt x="27300" y="124"/>
                    </a:cubicBezTo>
                    <a:cubicBezTo>
                      <a:pt x="27360" y="157"/>
                      <a:pt x="27431" y="213"/>
                      <a:pt x="27476" y="303"/>
                    </a:cubicBezTo>
                    <a:cubicBezTo>
                      <a:pt x="27529" y="393"/>
                      <a:pt x="27524" y="516"/>
                      <a:pt x="27521" y="650"/>
                    </a:cubicBezTo>
                    <a:cubicBezTo>
                      <a:pt x="27517" y="1203"/>
                      <a:pt x="27513" y="2006"/>
                      <a:pt x="27510" y="3044"/>
                    </a:cubicBezTo>
                    <a:cubicBezTo>
                      <a:pt x="27506" y="4082"/>
                      <a:pt x="27502" y="5353"/>
                      <a:pt x="27498" y="6832"/>
                    </a:cubicBezTo>
                    <a:cubicBezTo>
                      <a:pt x="27495" y="7568"/>
                      <a:pt x="27495" y="8359"/>
                      <a:pt x="27491" y="9196"/>
                    </a:cubicBezTo>
                    <a:lnTo>
                      <a:pt x="27491" y="9831"/>
                    </a:lnTo>
                    <a:lnTo>
                      <a:pt x="27491" y="10156"/>
                    </a:lnTo>
                    <a:cubicBezTo>
                      <a:pt x="27491" y="10271"/>
                      <a:pt x="27491" y="10366"/>
                      <a:pt x="27439" y="10455"/>
                    </a:cubicBezTo>
                    <a:cubicBezTo>
                      <a:pt x="27390" y="10540"/>
                      <a:pt x="27305" y="10608"/>
                      <a:pt x="27210" y="10634"/>
                    </a:cubicBezTo>
                    <a:cubicBezTo>
                      <a:pt x="27165" y="10647"/>
                      <a:pt x="27113" y="10650"/>
                      <a:pt x="27058" y="10650"/>
                    </a:cubicBezTo>
                    <a:cubicBezTo>
                      <a:pt x="27015" y="10650"/>
                      <a:pt x="26970" y="10648"/>
                      <a:pt x="26925" y="10648"/>
                    </a:cubicBezTo>
                    <a:cubicBezTo>
                      <a:pt x="26912" y="10648"/>
                      <a:pt x="26899" y="10648"/>
                      <a:pt x="26886" y="10649"/>
                    </a:cubicBezTo>
                    <a:lnTo>
                      <a:pt x="26195" y="10649"/>
                    </a:lnTo>
                    <a:lnTo>
                      <a:pt x="26146" y="10645"/>
                    </a:lnTo>
                    <a:lnTo>
                      <a:pt x="26146" y="10697"/>
                    </a:lnTo>
                    <a:cubicBezTo>
                      <a:pt x="26146" y="11404"/>
                      <a:pt x="26146" y="12163"/>
                      <a:pt x="26143" y="12950"/>
                    </a:cubicBezTo>
                    <a:lnTo>
                      <a:pt x="26143" y="12950"/>
                    </a:lnTo>
                    <a:cubicBezTo>
                      <a:pt x="25505" y="12225"/>
                      <a:pt x="24827" y="11455"/>
                      <a:pt x="24122" y="10660"/>
                    </a:cubicBezTo>
                    <a:lnTo>
                      <a:pt x="24107" y="10638"/>
                    </a:lnTo>
                    <a:lnTo>
                      <a:pt x="24081" y="10638"/>
                    </a:lnTo>
                    <a:cubicBezTo>
                      <a:pt x="17836" y="10638"/>
                      <a:pt x="10321" y="10634"/>
                      <a:pt x="2238" y="10626"/>
                    </a:cubicBezTo>
                    <a:lnTo>
                      <a:pt x="710" y="10626"/>
                    </a:lnTo>
                    <a:cubicBezTo>
                      <a:pt x="655" y="10626"/>
                      <a:pt x="595" y="10628"/>
                      <a:pt x="541" y="10628"/>
                    </a:cubicBezTo>
                    <a:cubicBezTo>
                      <a:pt x="513" y="10628"/>
                      <a:pt x="487" y="10628"/>
                      <a:pt x="464" y="10626"/>
                    </a:cubicBezTo>
                    <a:cubicBezTo>
                      <a:pt x="393" y="10619"/>
                      <a:pt x="326" y="10593"/>
                      <a:pt x="269" y="10548"/>
                    </a:cubicBezTo>
                    <a:cubicBezTo>
                      <a:pt x="214" y="10504"/>
                      <a:pt x="172" y="10440"/>
                      <a:pt x="150" y="10373"/>
                    </a:cubicBezTo>
                    <a:cubicBezTo>
                      <a:pt x="127" y="10309"/>
                      <a:pt x="135" y="10235"/>
                      <a:pt x="135" y="10145"/>
                    </a:cubicBezTo>
                    <a:lnTo>
                      <a:pt x="135" y="9644"/>
                    </a:lnTo>
                    <a:lnTo>
                      <a:pt x="135" y="8644"/>
                    </a:lnTo>
                    <a:cubicBezTo>
                      <a:pt x="135" y="7318"/>
                      <a:pt x="131" y="6010"/>
                      <a:pt x="131" y="4725"/>
                    </a:cubicBezTo>
                    <a:lnTo>
                      <a:pt x="131" y="945"/>
                    </a:lnTo>
                    <a:lnTo>
                      <a:pt x="131" y="486"/>
                    </a:lnTo>
                    <a:cubicBezTo>
                      <a:pt x="135" y="352"/>
                      <a:pt x="217" y="228"/>
                      <a:pt x="333" y="169"/>
                    </a:cubicBezTo>
                    <a:cubicBezTo>
                      <a:pt x="385" y="142"/>
                      <a:pt x="438" y="130"/>
                      <a:pt x="500" y="130"/>
                    </a:cubicBezTo>
                    <a:cubicBezTo>
                      <a:pt x="509" y="130"/>
                      <a:pt x="518" y="131"/>
                      <a:pt x="527" y="131"/>
                    </a:cubicBezTo>
                    <a:lnTo>
                      <a:pt x="1207" y="131"/>
                    </a:lnTo>
                    <a:cubicBezTo>
                      <a:pt x="1812" y="127"/>
                      <a:pt x="2410" y="127"/>
                      <a:pt x="3000" y="127"/>
                    </a:cubicBezTo>
                    <a:cubicBezTo>
                      <a:pt x="7721" y="124"/>
                      <a:pt x="11971" y="116"/>
                      <a:pt x="15546" y="112"/>
                    </a:cubicBezTo>
                    <a:cubicBezTo>
                      <a:pt x="19113" y="105"/>
                      <a:pt x="22000" y="97"/>
                      <a:pt x="24002" y="93"/>
                    </a:cubicBezTo>
                    <a:cubicBezTo>
                      <a:pt x="24996" y="86"/>
                      <a:pt x="25769" y="83"/>
                      <a:pt x="26300" y="79"/>
                    </a:cubicBezTo>
                    <a:cubicBezTo>
                      <a:pt x="26560" y="75"/>
                      <a:pt x="26759" y="75"/>
                      <a:pt x="26897" y="71"/>
                    </a:cubicBezTo>
                    <a:cubicBezTo>
                      <a:pt x="27031" y="71"/>
                      <a:pt x="27103" y="67"/>
                      <a:pt x="27103" y="67"/>
                    </a:cubicBezTo>
                    <a:close/>
                    <a:moveTo>
                      <a:pt x="527" y="0"/>
                    </a:moveTo>
                    <a:cubicBezTo>
                      <a:pt x="445" y="0"/>
                      <a:pt x="352" y="15"/>
                      <a:pt x="277" y="57"/>
                    </a:cubicBezTo>
                    <a:cubicBezTo>
                      <a:pt x="116" y="135"/>
                      <a:pt x="8" y="303"/>
                      <a:pt x="4" y="478"/>
                    </a:cubicBezTo>
                    <a:lnTo>
                      <a:pt x="0" y="945"/>
                    </a:lnTo>
                    <a:lnTo>
                      <a:pt x="0" y="4725"/>
                    </a:lnTo>
                    <a:lnTo>
                      <a:pt x="0" y="8644"/>
                    </a:lnTo>
                    <a:lnTo>
                      <a:pt x="0" y="9644"/>
                    </a:lnTo>
                    <a:lnTo>
                      <a:pt x="0" y="10145"/>
                    </a:lnTo>
                    <a:lnTo>
                      <a:pt x="0" y="10271"/>
                    </a:lnTo>
                    <a:cubicBezTo>
                      <a:pt x="0" y="10321"/>
                      <a:pt x="8" y="10369"/>
                      <a:pt x="23" y="10414"/>
                    </a:cubicBezTo>
                    <a:cubicBezTo>
                      <a:pt x="53" y="10507"/>
                      <a:pt x="109" y="10590"/>
                      <a:pt x="188" y="10652"/>
                    </a:cubicBezTo>
                    <a:cubicBezTo>
                      <a:pt x="262" y="10712"/>
                      <a:pt x="355" y="10750"/>
                      <a:pt x="452" y="10761"/>
                    </a:cubicBezTo>
                    <a:cubicBezTo>
                      <a:pt x="501" y="10763"/>
                      <a:pt x="544" y="10763"/>
                      <a:pt x="585" y="10763"/>
                    </a:cubicBezTo>
                    <a:cubicBezTo>
                      <a:pt x="627" y="10763"/>
                      <a:pt x="667" y="10763"/>
                      <a:pt x="710" y="10764"/>
                    </a:cubicBezTo>
                    <a:lnTo>
                      <a:pt x="2238" y="10764"/>
                    </a:lnTo>
                    <a:cubicBezTo>
                      <a:pt x="10311" y="10757"/>
                      <a:pt x="17818" y="10754"/>
                      <a:pt x="24059" y="10754"/>
                    </a:cubicBezTo>
                    <a:lnTo>
                      <a:pt x="24060" y="10754"/>
                    </a:lnTo>
                    <a:cubicBezTo>
                      <a:pt x="24792" y="11582"/>
                      <a:pt x="25495" y="12378"/>
                      <a:pt x="26157" y="13122"/>
                    </a:cubicBezTo>
                    <a:lnTo>
                      <a:pt x="26247" y="13226"/>
                    </a:lnTo>
                    <a:lnTo>
                      <a:pt x="26247" y="13088"/>
                    </a:lnTo>
                    <a:cubicBezTo>
                      <a:pt x="26247" y="12268"/>
                      <a:pt x="26247" y="11477"/>
                      <a:pt x="26243" y="10742"/>
                    </a:cubicBezTo>
                    <a:lnTo>
                      <a:pt x="26886" y="10742"/>
                    </a:lnTo>
                    <a:cubicBezTo>
                      <a:pt x="26897" y="10742"/>
                      <a:pt x="26907" y="10742"/>
                      <a:pt x="26918" y="10742"/>
                    </a:cubicBezTo>
                    <a:cubicBezTo>
                      <a:pt x="26964" y="10742"/>
                      <a:pt x="27010" y="10744"/>
                      <a:pt x="27058" y="10744"/>
                    </a:cubicBezTo>
                    <a:cubicBezTo>
                      <a:pt x="27114" y="10744"/>
                      <a:pt x="27172" y="10740"/>
                      <a:pt x="27233" y="10724"/>
                    </a:cubicBezTo>
                    <a:cubicBezTo>
                      <a:pt x="27353" y="10690"/>
                      <a:pt x="27457" y="10608"/>
                      <a:pt x="27517" y="10500"/>
                    </a:cubicBezTo>
                    <a:cubicBezTo>
                      <a:pt x="27584" y="10395"/>
                      <a:pt x="27584" y="10261"/>
                      <a:pt x="27581" y="10156"/>
                    </a:cubicBezTo>
                    <a:lnTo>
                      <a:pt x="27581" y="9831"/>
                    </a:lnTo>
                    <a:cubicBezTo>
                      <a:pt x="27581" y="9618"/>
                      <a:pt x="27581" y="9405"/>
                      <a:pt x="27577" y="9196"/>
                    </a:cubicBezTo>
                    <a:cubicBezTo>
                      <a:pt x="27577" y="8359"/>
                      <a:pt x="27577" y="7568"/>
                      <a:pt x="27573" y="6832"/>
                    </a:cubicBezTo>
                    <a:cubicBezTo>
                      <a:pt x="27569" y="5353"/>
                      <a:pt x="27565" y="4082"/>
                      <a:pt x="27562" y="3044"/>
                    </a:cubicBezTo>
                    <a:cubicBezTo>
                      <a:pt x="27555" y="2006"/>
                      <a:pt x="27551" y="1203"/>
                      <a:pt x="27547" y="650"/>
                    </a:cubicBezTo>
                    <a:cubicBezTo>
                      <a:pt x="27551" y="519"/>
                      <a:pt x="27555" y="388"/>
                      <a:pt x="27495" y="295"/>
                    </a:cubicBezTo>
                    <a:cubicBezTo>
                      <a:pt x="27446" y="202"/>
                      <a:pt x="27372" y="142"/>
                      <a:pt x="27308" y="109"/>
                    </a:cubicBezTo>
                    <a:cubicBezTo>
                      <a:pt x="27244" y="79"/>
                      <a:pt x="27192" y="67"/>
                      <a:pt x="27155" y="67"/>
                    </a:cubicBezTo>
                    <a:cubicBezTo>
                      <a:pt x="27143" y="66"/>
                      <a:pt x="27134" y="66"/>
                      <a:pt x="27126" y="66"/>
                    </a:cubicBezTo>
                    <a:cubicBezTo>
                      <a:pt x="27111" y="66"/>
                      <a:pt x="27103" y="67"/>
                      <a:pt x="27103" y="67"/>
                    </a:cubicBezTo>
                    <a:cubicBezTo>
                      <a:pt x="27103" y="67"/>
                      <a:pt x="27031" y="60"/>
                      <a:pt x="26897" y="60"/>
                    </a:cubicBezTo>
                    <a:cubicBezTo>
                      <a:pt x="26759" y="57"/>
                      <a:pt x="26560" y="57"/>
                      <a:pt x="26300" y="52"/>
                    </a:cubicBezTo>
                    <a:cubicBezTo>
                      <a:pt x="25769" y="49"/>
                      <a:pt x="24996" y="45"/>
                      <a:pt x="24002" y="41"/>
                    </a:cubicBezTo>
                    <a:cubicBezTo>
                      <a:pt x="22000" y="34"/>
                      <a:pt x="19113" y="26"/>
                      <a:pt x="15546" y="19"/>
                    </a:cubicBezTo>
                    <a:cubicBezTo>
                      <a:pt x="11971" y="15"/>
                      <a:pt x="7721" y="7"/>
                      <a:pt x="3000" y="4"/>
                    </a:cubicBezTo>
                    <a:lnTo>
                      <a:pt x="1207" y="4"/>
                    </a:lnTo>
                    <a:lnTo>
                      <a:pt x="75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630;p48"/>
              <p:cNvSpPr/>
              <p:nvPr/>
            </p:nvSpPr>
            <p:spPr>
              <a:xfrm>
                <a:off x="980636" y="1708207"/>
                <a:ext cx="392326" cy="95563"/>
              </a:xfrm>
              <a:custGeom>
                <a:avLst/>
                <a:gdLst/>
                <a:ahLst/>
                <a:cxnLst/>
                <a:rect l="l" t="t" r="r" b="b"/>
                <a:pathLst>
                  <a:path w="24694" h="6015" extrusionOk="0">
                    <a:moveTo>
                      <a:pt x="12464" y="1"/>
                    </a:moveTo>
                    <a:cubicBezTo>
                      <a:pt x="11988" y="1"/>
                      <a:pt x="11506" y="114"/>
                      <a:pt x="11078" y="322"/>
                    </a:cubicBezTo>
                    <a:cubicBezTo>
                      <a:pt x="10149" y="775"/>
                      <a:pt x="9454" y="1611"/>
                      <a:pt x="8946" y="2515"/>
                    </a:cubicBezTo>
                    <a:cubicBezTo>
                      <a:pt x="8610" y="3120"/>
                      <a:pt x="8337" y="3766"/>
                      <a:pt x="7896" y="4297"/>
                    </a:cubicBezTo>
                    <a:cubicBezTo>
                      <a:pt x="7498" y="4776"/>
                      <a:pt x="6916" y="5158"/>
                      <a:pt x="6300" y="5158"/>
                    </a:cubicBezTo>
                    <a:cubicBezTo>
                      <a:pt x="6235" y="5158"/>
                      <a:pt x="6169" y="5154"/>
                      <a:pt x="6103" y="5145"/>
                    </a:cubicBezTo>
                    <a:cubicBezTo>
                      <a:pt x="4867" y="4980"/>
                      <a:pt x="4281" y="3370"/>
                      <a:pt x="3074" y="3057"/>
                    </a:cubicBezTo>
                    <a:cubicBezTo>
                      <a:pt x="2943" y="3023"/>
                      <a:pt x="2811" y="3008"/>
                      <a:pt x="2678" y="3008"/>
                    </a:cubicBezTo>
                    <a:cubicBezTo>
                      <a:pt x="2037" y="3008"/>
                      <a:pt x="1400" y="3373"/>
                      <a:pt x="979" y="3875"/>
                    </a:cubicBezTo>
                    <a:cubicBezTo>
                      <a:pt x="471" y="4480"/>
                      <a:pt x="221" y="5257"/>
                      <a:pt x="0" y="6015"/>
                    </a:cubicBezTo>
                    <a:lnTo>
                      <a:pt x="24693" y="5956"/>
                    </a:lnTo>
                    <a:cubicBezTo>
                      <a:pt x="24555" y="5014"/>
                      <a:pt x="24174" y="4073"/>
                      <a:pt x="23445" y="3460"/>
                    </a:cubicBezTo>
                    <a:cubicBezTo>
                      <a:pt x="23004" y="3089"/>
                      <a:pt x="22417" y="2869"/>
                      <a:pt x="21843" y="2869"/>
                    </a:cubicBezTo>
                    <a:cubicBezTo>
                      <a:pt x="21475" y="2869"/>
                      <a:pt x="21112" y="2959"/>
                      <a:pt x="20797" y="3158"/>
                    </a:cubicBezTo>
                    <a:cubicBezTo>
                      <a:pt x="20106" y="3599"/>
                      <a:pt x="19767" y="4442"/>
                      <a:pt x="19106" y="4932"/>
                    </a:cubicBezTo>
                    <a:cubicBezTo>
                      <a:pt x="18746" y="5199"/>
                      <a:pt x="18299" y="5334"/>
                      <a:pt x="17853" y="5334"/>
                    </a:cubicBezTo>
                    <a:cubicBezTo>
                      <a:pt x="17450" y="5334"/>
                      <a:pt x="17048" y="5224"/>
                      <a:pt x="16712" y="5003"/>
                    </a:cubicBezTo>
                    <a:cubicBezTo>
                      <a:pt x="15221" y="4032"/>
                      <a:pt x="15415" y="1604"/>
                      <a:pt x="14022" y="506"/>
                    </a:cubicBezTo>
                    <a:cubicBezTo>
                      <a:pt x="13580" y="160"/>
                      <a:pt x="13027" y="1"/>
                      <a:pt x="12464" y="1"/>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631;p48"/>
              <p:cNvSpPr/>
              <p:nvPr/>
            </p:nvSpPr>
            <p:spPr>
              <a:xfrm>
                <a:off x="988580" y="1725937"/>
                <a:ext cx="376438" cy="51110"/>
              </a:xfrm>
              <a:custGeom>
                <a:avLst/>
                <a:gdLst/>
                <a:ahLst/>
                <a:cxnLst/>
                <a:rect l="l" t="t" r="r" b="b"/>
                <a:pathLst>
                  <a:path w="23694" h="3217" extrusionOk="0">
                    <a:moveTo>
                      <a:pt x="21574" y="0"/>
                    </a:moveTo>
                    <a:cubicBezTo>
                      <a:pt x="21133" y="0"/>
                      <a:pt x="20636" y="53"/>
                      <a:pt x="20103" y="185"/>
                    </a:cubicBezTo>
                    <a:cubicBezTo>
                      <a:pt x="19547" y="323"/>
                      <a:pt x="18956" y="540"/>
                      <a:pt x="18348" y="820"/>
                    </a:cubicBezTo>
                    <a:cubicBezTo>
                      <a:pt x="17739" y="1097"/>
                      <a:pt x="17108" y="1437"/>
                      <a:pt x="16443" y="1780"/>
                    </a:cubicBezTo>
                    <a:cubicBezTo>
                      <a:pt x="15774" y="2120"/>
                      <a:pt x="15065" y="2468"/>
                      <a:pt x="14295" y="2721"/>
                    </a:cubicBezTo>
                    <a:cubicBezTo>
                      <a:pt x="13651" y="2937"/>
                      <a:pt x="12960" y="3083"/>
                      <a:pt x="12250" y="3083"/>
                    </a:cubicBezTo>
                    <a:cubicBezTo>
                      <a:pt x="12112" y="3083"/>
                      <a:pt x="11973" y="3077"/>
                      <a:pt x="11833" y="3066"/>
                    </a:cubicBezTo>
                    <a:cubicBezTo>
                      <a:pt x="10975" y="2998"/>
                      <a:pt x="10161" y="2755"/>
                      <a:pt x="9409" y="2452"/>
                    </a:cubicBezTo>
                    <a:cubicBezTo>
                      <a:pt x="8651" y="2154"/>
                      <a:pt x="7949" y="1795"/>
                      <a:pt x="7277" y="1459"/>
                    </a:cubicBezTo>
                    <a:cubicBezTo>
                      <a:pt x="5939" y="783"/>
                      <a:pt x="4674" y="237"/>
                      <a:pt x="3534" y="80"/>
                    </a:cubicBezTo>
                    <a:cubicBezTo>
                      <a:pt x="3214" y="32"/>
                      <a:pt x="2908" y="11"/>
                      <a:pt x="2622" y="11"/>
                    </a:cubicBezTo>
                    <a:cubicBezTo>
                      <a:pt x="1893" y="11"/>
                      <a:pt x="1287" y="147"/>
                      <a:pt x="864" y="316"/>
                    </a:cubicBezTo>
                    <a:cubicBezTo>
                      <a:pt x="565" y="432"/>
                      <a:pt x="352" y="559"/>
                      <a:pt x="210" y="649"/>
                    </a:cubicBezTo>
                    <a:cubicBezTo>
                      <a:pt x="147" y="694"/>
                      <a:pt x="95" y="727"/>
                      <a:pt x="53" y="757"/>
                    </a:cubicBezTo>
                    <a:cubicBezTo>
                      <a:pt x="19" y="783"/>
                      <a:pt x="1" y="798"/>
                      <a:pt x="1" y="798"/>
                    </a:cubicBezTo>
                    <a:cubicBezTo>
                      <a:pt x="1" y="798"/>
                      <a:pt x="2" y="799"/>
                      <a:pt x="3" y="799"/>
                    </a:cubicBezTo>
                    <a:cubicBezTo>
                      <a:pt x="34" y="799"/>
                      <a:pt x="311" y="573"/>
                      <a:pt x="883" y="365"/>
                    </a:cubicBezTo>
                    <a:cubicBezTo>
                      <a:pt x="1290" y="215"/>
                      <a:pt x="1860" y="93"/>
                      <a:pt x="2542" y="93"/>
                    </a:cubicBezTo>
                    <a:cubicBezTo>
                      <a:pt x="2847" y="93"/>
                      <a:pt x="3174" y="118"/>
                      <a:pt x="3519" y="175"/>
                    </a:cubicBezTo>
                    <a:cubicBezTo>
                      <a:pt x="4640" y="342"/>
                      <a:pt x="5887" y="887"/>
                      <a:pt x="7221" y="1571"/>
                    </a:cubicBezTo>
                    <a:cubicBezTo>
                      <a:pt x="7894" y="1907"/>
                      <a:pt x="8595" y="2273"/>
                      <a:pt x="9357" y="2576"/>
                    </a:cubicBezTo>
                    <a:cubicBezTo>
                      <a:pt x="10119" y="2882"/>
                      <a:pt x="10945" y="3133"/>
                      <a:pt x="11823" y="3200"/>
                    </a:cubicBezTo>
                    <a:cubicBezTo>
                      <a:pt x="11963" y="3211"/>
                      <a:pt x="12104" y="3217"/>
                      <a:pt x="12243" y="3217"/>
                    </a:cubicBezTo>
                    <a:cubicBezTo>
                      <a:pt x="12973" y="3217"/>
                      <a:pt x="13684" y="3068"/>
                      <a:pt x="14336" y="2849"/>
                    </a:cubicBezTo>
                    <a:cubicBezTo>
                      <a:pt x="15117" y="2587"/>
                      <a:pt x="15831" y="2236"/>
                      <a:pt x="16499" y="1889"/>
                    </a:cubicBezTo>
                    <a:cubicBezTo>
                      <a:pt x="17164" y="1545"/>
                      <a:pt x="17791" y="1201"/>
                      <a:pt x="18396" y="921"/>
                    </a:cubicBezTo>
                    <a:cubicBezTo>
                      <a:pt x="18998" y="641"/>
                      <a:pt x="19580" y="421"/>
                      <a:pt x="20125" y="279"/>
                    </a:cubicBezTo>
                    <a:cubicBezTo>
                      <a:pt x="20687" y="133"/>
                      <a:pt x="21208" y="77"/>
                      <a:pt x="21665" y="77"/>
                    </a:cubicBezTo>
                    <a:cubicBezTo>
                      <a:pt x="22098" y="77"/>
                      <a:pt x="22473" y="128"/>
                      <a:pt x="22770" y="201"/>
                    </a:cubicBezTo>
                    <a:cubicBezTo>
                      <a:pt x="23076" y="275"/>
                      <a:pt x="23304" y="372"/>
                      <a:pt x="23461" y="435"/>
                    </a:cubicBezTo>
                    <a:cubicBezTo>
                      <a:pt x="23528" y="466"/>
                      <a:pt x="23585" y="492"/>
                      <a:pt x="23633" y="514"/>
                    </a:cubicBezTo>
                    <a:cubicBezTo>
                      <a:pt x="23664" y="530"/>
                      <a:pt x="23685" y="538"/>
                      <a:pt x="23691" y="538"/>
                    </a:cubicBezTo>
                    <a:cubicBezTo>
                      <a:pt x="23693" y="538"/>
                      <a:pt x="23693" y="537"/>
                      <a:pt x="23693" y="537"/>
                    </a:cubicBezTo>
                    <a:cubicBezTo>
                      <a:pt x="23693" y="537"/>
                      <a:pt x="23402" y="323"/>
                      <a:pt x="22785" y="152"/>
                    </a:cubicBezTo>
                    <a:cubicBezTo>
                      <a:pt x="22464" y="62"/>
                      <a:pt x="22052" y="0"/>
                      <a:pt x="215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632;p48"/>
              <p:cNvSpPr/>
              <p:nvPr/>
            </p:nvSpPr>
            <p:spPr>
              <a:xfrm>
                <a:off x="1172494" y="1703885"/>
                <a:ext cx="8675" cy="8675"/>
              </a:xfrm>
              <a:custGeom>
                <a:avLst/>
                <a:gdLst/>
                <a:ahLst/>
                <a:cxnLst/>
                <a:rect l="l" t="t" r="r" b="b"/>
                <a:pathLst>
                  <a:path w="546" h="546" extrusionOk="0">
                    <a:moveTo>
                      <a:pt x="273" y="1"/>
                    </a:moveTo>
                    <a:cubicBezTo>
                      <a:pt x="119" y="1"/>
                      <a:pt x="0" y="120"/>
                      <a:pt x="0" y="273"/>
                    </a:cubicBezTo>
                    <a:cubicBezTo>
                      <a:pt x="0" y="423"/>
                      <a:pt x="119" y="546"/>
                      <a:pt x="273" y="546"/>
                    </a:cubicBezTo>
                    <a:cubicBezTo>
                      <a:pt x="422" y="546"/>
                      <a:pt x="545" y="423"/>
                      <a:pt x="545" y="273"/>
                    </a:cubicBezTo>
                    <a:cubicBezTo>
                      <a:pt x="545" y="120"/>
                      <a:pt x="422" y="1"/>
                      <a:pt x="27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633;p48"/>
              <p:cNvSpPr/>
              <p:nvPr/>
            </p:nvSpPr>
            <p:spPr>
              <a:xfrm>
                <a:off x="1017193" y="1722172"/>
                <a:ext cx="8675" cy="8690"/>
              </a:xfrm>
              <a:custGeom>
                <a:avLst/>
                <a:gdLst/>
                <a:ahLst/>
                <a:cxnLst/>
                <a:rect l="l" t="t" r="r" b="b"/>
                <a:pathLst>
                  <a:path w="546" h="547" extrusionOk="0">
                    <a:moveTo>
                      <a:pt x="273" y="0"/>
                    </a:moveTo>
                    <a:cubicBezTo>
                      <a:pt x="123" y="0"/>
                      <a:pt x="0" y="124"/>
                      <a:pt x="0" y="273"/>
                    </a:cubicBezTo>
                    <a:cubicBezTo>
                      <a:pt x="0" y="426"/>
                      <a:pt x="123" y="546"/>
                      <a:pt x="273" y="546"/>
                    </a:cubicBezTo>
                    <a:cubicBezTo>
                      <a:pt x="423" y="546"/>
                      <a:pt x="545" y="426"/>
                      <a:pt x="545" y="273"/>
                    </a:cubicBezTo>
                    <a:cubicBezTo>
                      <a:pt x="545" y="124"/>
                      <a:pt x="423" y="0"/>
                      <a:pt x="27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634;p48"/>
              <p:cNvSpPr/>
              <p:nvPr/>
            </p:nvSpPr>
            <p:spPr>
              <a:xfrm>
                <a:off x="1326110" y="1722220"/>
                <a:ext cx="8690" cy="8690"/>
              </a:xfrm>
              <a:custGeom>
                <a:avLst/>
                <a:gdLst/>
                <a:ahLst/>
                <a:cxnLst/>
                <a:rect l="l" t="t" r="r" b="b"/>
                <a:pathLst>
                  <a:path w="547" h="547" extrusionOk="0">
                    <a:moveTo>
                      <a:pt x="274" y="1"/>
                    </a:moveTo>
                    <a:cubicBezTo>
                      <a:pt x="125" y="1"/>
                      <a:pt x="1" y="121"/>
                      <a:pt x="1" y="274"/>
                    </a:cubicBezTo>
                    <a:cubicBezTo>
                      <a:pt x="1" y="423"/>
                      <a:pt x="125" y="547"/>
                      <a:pt x="274" y="547"/>
                    </a:cubicBezTo>
                    <a:cubicBezTo>
                      <a:pt x="423" y="547"/>
                      <a:pt x="547" y="423"/>
                      <a:pt x="547" y="274"/>
                    </a:cubicBezTo>
                    <a:cubicBezTo>
                      <a:pt x="547" y="121"/>
                      <a:pt x="423" y="1"/>
                      <a:pt x="27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3635;p48"/>
            <p:cNvSpPr/>
            <p:nvPr/>
          </p:nvSpPr>
          <p:spPr>
            <a:xfrm>
              <a:off x="1270043" y="2677853"/>
              <a:ext cx="6673" cy="9612"/>
            </a:xfrm>
            <a:custGeom>
              <a:avLst/>
              <a:gdLst/>
              <a:ahLst/>
              <a:cxnLst/>
              <a:rect l="l" t="t" r="r" b="b"/>
              <a:pathLst>
                <a:path w="420" h="605" extrusionOk="0">
                  <a:moveTo>
                    <a:pt x="54" y="0"/>
                  </a:moveTo>
                  <a:cubicBezTo>
                    <a:pt x="47" y="0"/>
                    <a:pt x="42" y="2"/>
                    <a:pt x="38" y="5"/>
                  </a:cubicBezTo>
                  <a:cubicBezTo>
                    <a:pt x="1" y="35"/>
                    <a:pt x="64" y="173"/>
                    <a:pt x="154" y="334"/>
                  </a:cubicBezTo>
                  <a:cubicBezTo>
                    <a:pt x="238" y="483"/>
                    <a:pt x="318" y="604"/>
                    <a:pt x="365" y="604"/>
                  </a:cubicBezTo>
                  <a:cubicBezTo>
                    <a:pt x="368" y="604"/>
                    <a:pt x="371" y="604"/>
                    <a:pt x="374" y="603"/>
                  </a:cubicBezTo>
                  <a:cubicBezTo>
                    <a:pt x="419" y="588"/>
                    <a:pt x="397" y="423"/>
                    <a:pt x="299" y="252"/>
                  </a:cubicBezTo>
                  <a:cubicBezTo>
                    <a:pt x="214" y="100"/>
                    <a:pt x="101" y="0"/>
                    <a:pt x="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3636;p48"/>
            <p:cNvGrpSpPr/>
            <p:nvPr/>
          </p:nvGrpSpPr>
          <p:grpSpPr>
            <a:xfrm>
              <a:off x="1215819" y="1694083"/>
              <a:ext cx="599658" cy="1005154"/>
              <a:chOff x="1215819" y="1694083"/>
              <a:chExt cx="599658" cy="1005154"/>
            </a:xfrm>
          </p:grpSpPr>
          <p:sp>
            <p:nvSpPr>
              <p:cNvPr id="65" name="Google Shape;3637;p48"/>
              <p:cNvSpPr/>
              <p:nvPr/>
            </p:nvSpPr>
            <p:spPr>
              <a:xfrm>
                <a:off x="1670185" y="1715451"/>
                <a:ext cx="145291" cy="100616"/>
              </a:xfrm>
              <a:custGeom>
                <a:avLst/>
                <a:gdLst/>
                <a:ahLst/>
                <a:cxnLst/>
                <a:rect l="l" t="t" r="r" b="b"/>
                <a:pathLst>
                  <a:path w="9145" h="6333" extrusionOk="0">
                    <a:moveTo>
                      <a:pt x="508" y="1"/>
                    </a:moveTo>
                    <a:cubicBezTo>
                      <a:pt x="258" y="1"/>
                      <a:pt x="53" y="199"/>
                      <a:pt x="45" y="454"/>
                    </a:cubicBezTo>
                    <a:cubicBezTo>
                      <a:pt x="1" y="1902"/>
                      <a:pt x="82" y="6332"/>
                      <a:pt x="82" y="6332"/>
                    </a:cubicBezTo>
                    <a:lnTo>
                      <a:pt x="1390" y="5025"/>
                    </a:lnTo>
                    <a:lnTo>
                      <a:pt x="8681" y="5025"/>
                    </a:lnTo>
                    <a:cubicBezTo>
                      <a:pt x="8934" y="5025"/>
                      <a:pt x="9144" y="4819"/>
                      <a:pt x="9144" y="4562"/>
                    </a:cubicBezTo>
                    <a:lnTo>
                      <a:pt x="9144" y="464"/>
                    </a:lnTo>
                    <a:cubicBezTo>
                      <a:pt x="9144" y="211"/>
                      <a:pt x="8934" y="1"/>
                      <a:pt x="868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638;p48"/>
              <p:cNvSpPr/>
              <p:nvPr/>
            </p:nvSpPr>
            <p:spPr>
              <a:xfrm>
                <a:off x="1719262" y="1750070"/>
                <a:ext cx="10931" cy="10915"/>
              </a:xfrm>
              <a:custGeom>
                <a:avLst/>
                <a:gdLst/>
                <a:ahLst/>
                <a:cxnLst/>
                <a:rect l="l" t="t" r="r" b="b"/>
                <a:pathLst>
                  <a:path w="688" h="687" extrusionOk="0">
                    <a:moveTo>
                      <a:pt x="344" y="0"/>
                    </a:moveTo>
                    <a:cubicBezTo>
                      <a:pt x="153" y="0"/>
                      <a:pt x="1" y="153"/>
                      <a:pt x="1" y="344"/>
                    </a:cubicBezTo>
                    <a:cubicBezTo>
                      <a:pt x="1" y="534"/>
                      <a:pt x="153" y="687"/>
                      <a:pt x="344" y="687"/>
                    </a:cubicBezTo>
                    <a:cubicBezTo>
                      <a:pt x="531" y="687"/>
                      <a:pt x="687" y="534"/>
                      <a:pt x="687" y="344"/>
                    </a:cubicBezTo>
                    <a:cubicBezTo>
                      <a:pt x="687" y="153"/>
                      <a:pt x="531" y="0"/>
                      <a:pt x="34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639;p48"/>
              <p:cNvSpPr/>
              <p:nvPr/>
            </p:nvSpPr>
            <p:spPr>
              <a:xfrm>
                <a:off x="1737596" y="1750070"/>
                <a:ext cx="10946" cy="10915"/>
              </a:xfrm>
              <a:custGeom>
                <a:avLst/>
                <a:gdLst/>
                <a:ahLst/>
                <a:cxnLst/>
                <a:rect l="l" t="t" r="r" b="b"/>
                <a:pathLst>
                  <a:path w="689" h="687" extrusionOk="0">
                    <a:moveTo>
                      <a:pt x="344" y="0"/>
                    </a:moveTo>
                    <a:cubicBezTo>
                      <a:pt x="154" y="0"/>
                      <a:pt x="0" y="153"/>
                      <a:pt x="0" y="344"/>
                    </a:cubicBezTo>
                    <a:cubicBezTo>
                      <a:pt x="0" y="534"/>
                      <a:pt x="154" y="687"/>
                      <a:pt x="344" y="687"/>
                    </a:cubicBezTo>
                    <a:cubicBezTo>
                      <a:pt x="535" y="687"/>
                      <a:pt x="688" y="534"/>
                      <a:pt x="688" y="344"/>
                    </a:cubicBezTo>
                    <a:cubicBezTo>
                      <a:pt x="688" y="153"/>
                      <a:pt x="535" y="0"/>
                      <a:pt x="34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640;p48"/>
              <p:cNvSpPr/>
              <p:nvPr/>
            </p:nvSpPr>
            <p:spPr>
              <a:xfrm>
                <a:off x="1755994" y="1750070"/>
                <a:ext cx="10867" cy="10915"/>
              </a:xfrm>
              <a:custGeom>
                <a:avLst/>
                <a:gdLst/>
                <a:ahLst/>
                <a:cxnLst/>
                <a:rect l="l" t="t" r="r" b="b"/>
                <a:pathLst>
                  <a:path w="684" h="687" extrusionOk="0">
                    <a:moveTo>
                      <a:pt x="344" y="0"/>
                    </a:moveTo>
                    <a:cubicBezTo>
                      <a:pt x="154" y="0"/>
                      <a:pt x="1" y="153"/>
                      <a:pt x="1" y="344"/>
                    </a:cubicBezTo>
                    <a:cubicBezTo>
                      <a:pt x="1" y="534"/>
                      <a:pt x="154" y="687"/>
                      <a:pt x="344" y="687"/>
                    </a:cubicBezTo>
                    <a:cubicBezTo>
                      <a:pt x="530" y="687"/>
                      <a:pt x="684" y="534"/>
                      <a:pt x="684" y="344"/>
                    </a:cubicBezTo>
                    <a:cubicBezTo>
                      <a:pt x="684" y="153"/>
                      <a:pt x="530" y="0"/>
                      <a:pt x="34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641;p48"/>
              <p:cNvSpPr/>
              <p:nvPr/>
            </p:nvSpPr>
            <p:spPr>
              <a:xfrm>
                <a:off x="1322631" y="2295218"/>
                <a:ext cx="395948" cy="403670"/>
              </a:xfrm>
              <a:custGeom>
                <a:avLst/>
                <a:gdLst/>
                <a:ahLst/>
                <a:cxnLst/>
                <a:rect l="l" t="t" r="r" b="b"/>
                <a:pathLst>
                  <a:path w="24922" h="25408" extrusionOk="0">
                    <a:moveTo>
                      <a:pt x="16924" y="2668"/>
                    </a:moveTo>
                    <a:lnTo>
                      <a:pt x="19265" y="11072"/>
                    </a:lnTo>
                    <a:lnTo>
                      <a:pt x="13876" y="11240"/>
                    </a:lnTo>
                    <a:lnTo>
                      <a:pt x="13611" y="11248"/>
                    </a:lnTo>
                    <a:lnTo>
                      <a:pt x="12949" y="11271"/>
                    </a:lnTo>
                    <a:lnTo>
                      <a:pt x="13125" y="2668"/>
                    </a:lnTo>
                    <a:close/>
                    <a:moveTo>
                      <a:pt x="10887" y="2769"/>
                    </a:moveTo>
                    <a:lnTo>
                      <a:pt x="11153" y="11326"/>
                    </a:lnTo>
                    <a:lnTo>
                      <a:pt x="4912" y="11521"/>
                    </a:lnTo>
                    <a:lnTo>
                      <a:pt x="7291" y="3681"/>
                    </a:lnTo>
                    <a:lnTo>
                      <a:pt x="7560" y="2791"/>
                    </a:lnTo>
                    <a:cubicBezTo>
                      <a:pt x="8557" y="2791"/>
                      <a:pt x="9722" y="2769"/>
                      <a:pt x="10887" y="2769"/>
                    </a:cubicBezTo>
                    <a:close/>
                    <a:moveTo>
                      <a:pt x="14010" y="0"/>
                    </a:moveTo>
                    <a:cubicBezTo>
                      <a:pt x="13382" y="0"/>
                      <a:pt x="12711" y="9"/>
                      <a:pt x="11994" y="28"/>
                    </a:cubicBezTo>
                    <a:cubicBezTo>
                      <a:pt x="3328" y="248"/>
                      <a:pt x="2757" y="1529"/>
                      <a:pt x="3197" y="2276"/>
                    </a:cubicBezTo>
                    <a:cubicBezTo>
                      <a:pt x="3389" y="2605"/>
                      <a:pt x="3756" y="2787"/>
                      <a:pt x="4133" y="2787"/>
                    </a:cubicBezTo>
                    <a:cubicBezTo>
                      <a:pt x="4158" y="2787"/>
                      <a:pt x="4184" y="2786"/>
                      <a:pt x="4209" y="2784"/>
                    </a:cubicBezTo>
                    <a:cubicBezTo>
                      <a:pt x="4422" y="2769"/>
                      <a:pt x="4702" y="2765"/>
                      <a:pt x="5035" y="2765"/>
                    </a:cubicBezTo>
                    <a:lnTo>
                      <a:pt x="4826" y="3681"/>
                    </a:lnTo>
                    <a:lnTo>
                      <a:pt x="0" y="25004"/>
                    </a:lnTo>
                    <a:lnTo>
                      <a:pt x="844" y="24929"/>
                    </a:lnTo>
                    <a:lnTo>
                      <a:pt x="4403" y="13190"/>
                    </a:lnTo>
                    <a:lnTo>
                      <a:pt x="11201" y="12929"/>
                    </a:lnTo>
                    <a:lnTo>
                      <a:pt x="11594" y="25407"/>
                    </a:lnTo>
                    <a:lnTo>
                      <a:pt x="12658" y="25407"/>
                    </a:lnTo>
                    <a:lnTo>
                      <a:pt x="12916" y="12862"/>
                    </a:lnTo>
                    <a:lnTo>
                      <a:pt x="12949" y="12862"/>
                    </a:lnTo>
                    <a:lnTo>
                      <a:pt x="13666" y="12835"/>
                    </a:lnTo>
                    <a:lnTo>
                      <a:pt x="19695" y="12604"/>
                    </a:lnTo>
                    <a:lnTo>
                      <a:pt x="23263" y="25407"/>
                    </a:lnTo>
                    <a:lnTo>
                      <a:pt x="24285" y="25407"/>
                    </a:lnTo>
                    <a:lnTo>
                      <a:pt x="19187" y="2668"/>
                    </a:lnTo>
                    <a:lnTo>
                      <a:pt x="21619" y="2668"/>
                    </a:lnTo>
                    <a:cubicBezTo>
                      <a:pt x="22689" y="2668"/>
                      <a:pt x="24921" y="0"/>
                      <a:pt x="14010"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642;p48"/>
              <p:cNvSpPr/>
              <p:nvPr/>
            </p:nvSpPr>
            <p:spPr>
              <a:xfrm>
                <a:off x="1215819" y="2631286"/>
                <a:ext cx="145688" cy="67951"/>
              </a:xfrm>
              <a:custGeom>
                <a:avLst/>
                <a:gdLst/>
                <a:ahLst/>
                <a:cxnLst/>
                <a:rect l="l" t="t" r="r" b="b"/>
                <a:pathLst>
                  <a:path w="9170" h="4277" extrusionOk="0">
                    <a:moveTo>
                      <a:pt x="9128" y="1"/>
                    </a:moveTo>
                    <a:lnTo>
                      <a:pt x="4191" y="34"/>
                    </a:lnTo>
                    <a:lnTo>
                      <a:pt x="4191" y="2790"/>
                    </a:lnTo>
                    <a:cubicBezTo>
                      <a:pt x="4191" y="2790"/>
                      <a:pt x="0" y="3806"/>
                      <a:pt x="1016" y="4120"/>
                    </a:cubicBezTo>
                    <a:cubicBezTo>
                      <a:pt x="1394" y="4237"/>
                      <a:pt x="2565" y="4277"/>
                      <a:pt x="3905" y="4277"/>
                    </a:cubicBezTo>
                    <a:cubicBezTo>
                      <a:pt x="5812" y="4277"/>
                      <a:pt x="8062" y="4197"/>
                      <a:pt x="8863" y="4147"/>
                    </a:cubicBezTo>
                    <a:lnTo>
                      <a:pt x="9170" y="4124"/>
                    </a:lnTo>
                    <a:lnTo>
                      <a:pt x="9128" y="1"/>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643;p48"/>
              <p:cNvSpPr/>
              <p:nvPr/>
            </p:nvSpPr>
            <p:spPr>
              <a:xfrm>
                <a:off x="1230118" y="2691389"/>
                <a:ext cx="131151" cy="2701"/>
              </a:xfrm>
              <a:custGeom>
                <a:avLst/>
                <a:gdLst/>
                <a:ahLst/>
                <a:cxnLst/>
                <a:rect l="l" t="t" r="r" b="b"/>
                <a:pathLst>
                  <a:path w="8255" h="170" extrusionOk="0">
                    <a:moveTo>
                      <a:pt x="4127" y="1"/>
                    </a:moveTo>
                    <a:cubicBezTo>
                      <a:pt x="1848" y="1"/>
                      <a:pt x="0" y="38"/>
                      <a:pt x="0" y="87"/>
                    </a:cubicBezTo>
                    <a:cubicBezTo>
                      <a:pt x="0" y="131"/>
                      <a:pt x="1848" y="169"/>
                      <a:pt x="4127" y="169"/>
                    </a:cubicBezTo>
                    <a:cubicBezTo>
                      <a:pt x="6406" y="169"/>
                      <a:pt x="8254" y="131"/>
                      <a:pt x="8254" y="87"/>
                    </a:cubicBezTo>
                    <a:cubicBezTo>
                      <a:pt x="8254" y="38"/>
                      <a:pt x="6406" y="1"/>
                      <a:pt x="41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644;p48"/>
              <p:cNvSpPr/>
              <p:nvPr/>
            </p:nvSpPr>
            <p:spPr>
              <a:xfrm>
                <a:off x="1274618" y="2676502"/>
                <a:ext cx="7006" cy="8134"/>
              </a:xfrm>
              <a:custGeom>
                <a:avLst/>
                <a:gdLst/>
                <a:ahLst/>
                <a:cxnLst/>
                <a:rect l="l" t="t" r="r" b="b"/>
                <a:pathLst>
                  <a:path w="441" h="512" extrusionOk="0">
                    <a:moveTo>
                      <a:pt x="56" y="0"/>
                    </a:moveTo>
                    <a:cubicBezTo>
                      <a:pt x="46" y="0"/>
                      <a:pt x="39" y="3"/>
                      <a:pt x="34" y="8"/>
                    </a:cubicBezTo>
                    <a:cubicBezTo>
                      <a:pt x="0" y="41"/>
                      <a:pt x="68" y="165"/>
                      <a:pt x="164" y="296"/>
                    </a:cubicBezTo>
                    <a:cubicBezTo>
                      <a:pt x="256" y="418"/>
                      <a:pt x="341" y="511"/>
                      <a:pt x="387" y="511"/>
                    </a:cubicBezTo>
                    <a:cubicBezTo>
                      <a:pt x="392" y="511"/>
                      <a:pt x="396" y="510"/>
                      <a:pt x="400" y="508"/>
                    </a:cubicBezTo>
                    <a:cubicBezTo>
                      <a:pt x="441" y="486"/>
                      <a:pt x="407" y="341"/>
                      <a:pt x="302" y="198"/>
                    </a:cubicBezTo>
                    <a:cubicBezTo>
                      <a:pt x="211" y="75"/>
                      <a:pt x="107" y="0"/>
                      <a:pt x="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645;p48"/>
              <p:cNvSpPr/>
              <p:nvPr/>
            </p:nvSpPr>
            <p:spPr>
              <a:xfrm>
                <a:off x="1337279" y="2677074"/>
                <a:ext cx="23100" cy="15427"/>
              </a:xfrm>
              <a:custGeom>
                <a:avLst/>
                <a:gdLst/>
                <a:ahLst/>
                <a:cxnLst/>
                <a:rect l="l" t="t" r="r" b="b"/>
                <a:pathLst>
                  <a:path w="1454" h="971" extrusionOk="0">
                    <a:moveTo>
                      <a:pt x="1148" y="0"/>
                    </a:moveTo>
                    <a:cubicBezTo>
                      <a:pt x="975" y="0"/>
                      <a:pt x="745" y="69"/>
                      <a:pt x="549" y="222"/>
                    </a:cubicBezTo>
                    <a:cubicBezTo>
                      <a:pt x="340" y="383"/>
                      <a:pt x="210" y="577"/>
                      <a:pt x="123" y="719"/>
                    </a:cubicBezTo>
                    <a:cubicBezTo>
                      <a:pt x="37" y="861"/>
                      <a:pt x="1" y="955"/>
                      <a:pt x="19" y="969"/>
                    </a:cubicBezTo>
                    <a:cubicBezTo>
                      <a:pt x="21" y="970"/>
                      <a:pt x="23" y="971"/>
                      <a:pt x="25" y="971"/>
                    </a:cubicBezTo>
                    <a:cubicBezTo>
                      <a:pt x="51" y="971"/>
                      <a:pt x="122" y="899"/>
                      <a:pt x="221" y="790"/>
                    </a:cubicBezTo>
                    <a:cubicBezTo>
                      <a:pt x="325" y="667"/>
                      <a:pt x="468" y="498"/>
                      <a:pt x="654" y="353"/>
                    </a:cubicBezTo>
                    <a:cubicBezTo>
                      <a:pt x="837" y="211"/>
                      <a:pt x="1039" y="140"/>
                      <a:pt x="1188" y="122"/>
                    </a:cubicBezTo>
                    <a:cubicBezTo>
                      <a:pt x="1251" y="114"/>
                      <a:pt x="1304" y="113"/>
                      <a:pt x="1346" y="113"/>
                    </a:cubicBezTo>
                    <a:cubicBezTo>
                      <a:pt x="1354" y="113"/>
                      <a:pt x="1362" y="113"/>
                      <a:pt x="1369" y="113"/>
                    </a:cubicBezTo>
                    <a:cubicBezTo>
                      <a:pt x="1413" y="113"/>
                      <a:pt x="1440" y="112"/>
                      <a:pt x="1446" y="99"/>
                    </a:cubicBezTo>
                    <a:cubicBezTo>
                      <a:pt x="1454" y="84"/>
                      <a:pt x="1360" y="13"/>
                      <a:pt x="1185" y="2"/>
                    </a:cubicBezTo>
                    <a:cubicBezTo>
                      <a:pt x="1173" y="1"/>
                      <a:pt x="1160" y="0"/>
                      <a:pt x="11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646;p48"/>
              <p:cNvSpPr/>
              <p:nvPr/>
            </p:nvSpPr>
            <p:spPr>
              <a:xfrm>
                <a:off x="1280370" y="2675994"/>
                <a:ext cx="8087" cy="3813"/>
              </a:xfrm>
              <a:custGeom>
                <a:avLst/>
                <a:gdLst/>
                <a:ahLst/>
                <a:cxnLst/>
                <a:rect l="l" t="t" r="r" b="b"/>
                <a:pathLst>
                  <a:path w="509" h="240" extrusionOk="0">
                    <a:moveTo>
                      <a:pt x="79" y="1"/>
                    </a:moveTo>
                    <a:cubicBezTo>
                      <a:pt x="52" y="1"/>
                      <a:pt x="32" y="7"/>
                      <a:pt x="23" y="21"/>
                    </a:cubicBezTo>
                    <a:cubicBezTo>
                      <a:pt x="1" y="59"/>
                      <a:pt x="87" y="156"/>
                      <a:pt x="225" y="208"/>
                    </a:cubicBezTo>
                    <a:cubicBezTo>
                      <a:pt x="285" y="230"/>
                      <a:pt x="343" y="240"/>
                      <a:pt x="390" y="240"/>
                    </a:cubicBezTo>
                    <a:cubicBezTo>
                      <a:pt x="453" y="240"/>
                      <a:pt x="497" y="223"/>
                      <a:pt x="501" y="197"/>
                    </a:cubicBezTo>
                    <a:cubicBezTo>
                      <a:pt x="509" y="148"/>
                      <a:pt x="408" y="96"/>
                      <a:pt x="285" y="51"/>
                    </a:cubicBezTo>
                    <a:cubicBezTo>
                      <a:pt x="204" y="22"/>
                      <a:pt x="129" y="1"/>
                      <a:pt x="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647;p48"/>
              <p:cNvSpPr/>
              <p:nvPr/>
            </p:nvSpPr>
            <p:spPr>
              <a:xfrm>
                <a:off x="1281911" y="2670815"/>
                <a:ext cx="9517" cy="2685"/>
              </a:xfrm>
              <a:custGeom>
                <a:avLst/>
                <a:gdLst/>
                <a:ahLst/>
                <a:cxnLst/>
                <a:rect l="l" t="t" r="r" b="b"/>
                <a:pathLst>
                  <a:path w="599" h="169" extrusionOk="0">
                    <a:moveTo>
                      <a:pt x="303" y="0"/>
                    </a:moveTo>
                    <a:cubicBezTo>
                      <a:pt x="143" y="0"/>
                      <a:pt x="8" y="33"/>
                      <a:pt x="4" y="82"/>
                    </a:cubicBezTo>
                    <a:cubicBezTo>
                      <a:pt x="0" y="127"/>
                      <a:pt x="131" y="168"/>
                      <a:pt x="300" y="168"/>
                    </a:cubicBezTo>
                    <a:cubicBezTo>
                      <a:pt x="307" y="168"/>
                      <a:pt x="315" y="168"/>
                      <a:pt x="322" y="168"/>
                    </a:cubicBezTo>
                    <a:cubicBezTo>
                      <a:pt x="479" y="168"/>
                      <a:pt x="598" y="133"/>
                      <a:pt x="595" y="90"/>
                    </a:cubicBezTo>
                    <a:cubicBezTo>
                      <a:pt x="591" y="41"/>
                      <a:pt x="460" y="4"/>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648;p48"/>
              <p:cNvSpPr/>
              <p:nvPr/>
            </p:nvSpPr>
            <p:spPr>
              <a:xfrm>
                <a:off x="1381430" y="2631286"/>
                <a:ext cx="145704" cy="67951"/>
              </a:xfrm>
              <a:custGeom>
                <a:avLst/>
                <a:gdLst/>
                <a:ahLst/>
                <a:cxnLst/>
                <a:rect l="l" t="t" r="r" b="b"/>
                <a:pathLst>
                  <a:path w="9171" h="4277" extrusionOk="0">
                    <a:moveTo>
                      <a:pt x="9133" y="1"/>
                    </a:moveTo>
                    <a:lnTo>
                      <a:pt x="4191" y="34"/>
                    </a:lnTo>
                    <a:lnTo>
                      <a:pt x="4191" y="2790"/>
                    </a:lnTo>
                    <a:cubicBezTo>
                      <a:pt x="4191" y="2790"/>
                      <a:pt x="1" y="3806"/>
                      <a:pt x="1020" y="4120"/>
                    </a:cubicBezTo>
                    <a:cubicBezTo>
                      <a:pt x="1396" y="4237"/>
                      <a:pt x="2567" y="4277"/>
                      <a:pt x="3908" y="4277"/>
                    </a:cubicBezTo>
                    <a:cubicBezTo>
                      <a:pt x="5815" y="4277"/>
                      <a:pt x="8066" y="4197"/>
                      <a:pt x="8864" y="4147"/>
                    </a:cubicBezTo>
                    <a:lnTo>
                      <a:pt x="9170" y="4124"/>
                    </a:lnTo>
                    <a:lnTo>
                      <a:pt x="9133" y="1"/>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649;p48"/>
              <p:cNvSpPr/>
              <p:nvPr/>
            </p:nvSpPr>
            <p:spPr>
              <a:xfrm>
                <a:off x="1395792" y="2691389"/>
                <a:ext cx="131088" cy="2701"/>
              </a:xfrm>
              <a:custGeom>
                <a:avLst/>
                <a:gdLst/>
                <a:ahLst/>
                <a:cxnLst/>
                <a:rect l="l" t="t" r="r" b="b"/>
                <a:pathLst>
                  <a:path w="8251" h="170" extrusionOk="0">
                    <a:moveTo>
                      <a:pt x="4124" y="1"/>
                    </a:moveTo>
                    <a:cubicBezTo>
                      <a:pt x="1845" y="1"/>
                      <a:pt x="0" y="38"/>
                      <a:pt x="0" y="87"/>
                    </a:cubicBezTo>
                    <a:cubicBezTo>
                      <a:pt x="0" y="131"/>
                      <a:pt x="1845" y="169"/>
                      <a:pt x="4124" y="169"/>
                    </a:cubicBezTo>
                    <a:cubicBezTo>
                      <a:pt x="6402" y="169"/>
                      <a:pt x="8251" y="131"/>
                      <a:pt x="8251" y="87"/>
                    </a:cubicBezTo>
                    <a:cubicBezTo>
                      <a:pt x="8251" y="38"/>
                      <a:pt x="6402" y="1"/>
                      <a:pt x="41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650;p48"/>
              <p:cNvSpPr/>
              <p:nvPr/>
            </p:nvSpPr>
            <p:spPr>
              <a:xfrm>
                <a:off x="1440293" y="2676502"/>
                <a:ext cx="7022" cy="8134"/>
              </a:xfrm>
              <a:custGeom>
                <a:avLst/>
                <a:gdLst/>
                <a:ahLst/>
                <a:cxnLst/>
                <a:rect l="l" t="t" r="r" b="b"/>
                <a:pathLst>
                  <a:path w="442" h="512" extrusionOk="0">
                    <a:moveTo>
                      <a:pt x="55" y="0"/>
                    </a:moveTo>
                    <a:cubicBezTo>
                      <a:pt x="46" y="0"/>
                      <a:pt x="39" y="3"/>
                      <a:pt x="35" y="8"/>
                    </a:cubicBezTo>
                    <a:cubicBezTo>
                      <a:pt x="1" y="41"/>
                      <a:pt x="68" y="165"/>
                      <a:pt x="165" y="296"/>
                    </a:cubicBezTo>
                    <a:cubicBezTo>
                      <a:pt x="253" y="418"/>
                      <a:pt x="341" y="511"/>
                      <a:pt x="387" y="511"/>
                    </a:cubicBezTo>
                    <a:cubicBezTo>
                      <a:pt x="392" y="511"/>
                      <a:pt x="396" y="510"/>
                      <a:pt x="400" y="508"/>
                    </a:cubicBezTo>
                    <a:cubicBezTo>
                      <a:pt x="442" y="486"/>
                      <a:pt x="404" y="341"/>
                      <a:pt x="299" y="198"/>
                    </a:cubicBezTo>
                    <a:cubicBezTo>
                      <a:pt x="211" y="75"/>
                      <a:pt x="104"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651;p48"/>
              <p:cNvSpPr/>
              <p:nvPr/>
            </p:nvSpPr>
            <p:spPr>
              <a:xfrm>
                <a:off x="1435670" y="2677853"/>
                <a:ext cx="6657" cy="9612"/>
              </a:xfrm>
              <a:custGeom>
                <a:avLst/>
                <a:gdLst/>
                <a:ahLst/>
                <a:cxnLst/>
                <a:rect l="l" t="t" r="r" b="b"/>
                <a:pathLst>
                  <a:path w="419" h="605" extrusionOk="0">
                    <a:moveTo>
                      <a:pt x="54" y="0"/>
                    </a:moveTo>
                    <a:cubicBezTo>
                      <a:pt x="48" y="0"/>
                      <a:pt x="42" y="2"/>
                      <a:pt x="38" y="5"/>
                    </a:cubicBezTo>
                    <a:cubicBezTo>
                      <a:pt x="0" y="35"/>
                      <a:pt x="64" y="173"/>
                      <a:pt x="153" y="334"/>
                    </a:cubicBezTo>
                    <a:cubicBezTo>
                      <a:pt x="237" y="483"/>
                      <a:pt x="321" y="604"/>
                      <a:pt x="368" y="604"/>
                    </a:cubicBezTo>
                    <a:cubicBezTo>
                      <a:pt x="371" y="604"/>
                      <a:pt x="375" y="604"/>
                      <a:pt x="378" y="603"/>
                    </a:cubicBezTo>
                    <a:cubicBezTo>
                      <a:pt x="419" y="588"/>
                      <a:pt x="396" y="423"/>
                      <a:pt x="299" y="252"/>
                    </a:cubicBezTo>
                    <a:cubicBezTo>
                      <a:pt x="213" y="100"/>
                      <a:pt x="104" y="0"/>
                      <a:pt x="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652;p48"/>
              <p:cNvSpPr/>
              <p:nvPr/>
            </p:nvSpPr>
            <p:spPr>
              <a:xfrm>
                <a:off x="1502954" y="2677074"/>
                <a:ext cx="23053" cy="15427"/>
              </a:xfrm>
              <a:custGeom>
                <a:avLst/>
                <a:gdLst/>
                <a:ahLst/>
                <a:cxnLst/>
                <a:rect l="l" t="t" r="r" b="b"/>
                <a:pathLst>
                  <a:path w="1451" h="971" extrusionOk="0">
                    <a:moveTo>
                      <a:pt x="1144" y="0"/>
                    </a:moveTo>
                    <a:cubicBezTo>
                      <a:pt x="972" y="0"/>
                      <a:pt x="745" y="69"/>
                      <a:pt x="550" y="222"/>
                    </a:cubicBezTo>
                    <a:cubicBezTo>
                      <a:pt x="341" y="383"/>
                      <a:pt x="206" y="577"/>
                      <a:pt x="120" y="719"/>
                    </a:cubicBezTo>
                    <a:cubicBezTo>
                      <a:pt x="38" y="861"/>
                      <a:pt x="1" y="955"/>
                      <a:pt x="20" y="969"/>
                    </a:cubicBezTo>
                    <a:cubicBezTo>
                      <a:pt x="21" y="970"/>
                      <a:pt x="23" y="971"/>
                      <a:pt x="26" y="971"/>
                    </a:cubicBezTo>
                    <a:cubicBezTo>
                      <a:pt x="51" y="971"/>
                      <a:pt x="119" y="899"/>
                      <a:pt x="218" y="790"/>
                    </a:cubicBezTo>
                    <a:cubicBezTo>
                      <a:pt x="326" y="667"/>
                      <a:pt x="468" y="498"/>
                      <a:pt x="651" y="353"/>
                    </a:cubicBezTo>
                    <a:cubicBezTo>
                      <a:pt x="834" y="211"/>
                      <a:pt x="1035" y="140"/>
                      <a:pt x="1185" y="122"/>
                    </a:cubicBezTo>
                    <a:cubicBezTo>
                      <a:pt x="1248" y="114"/>
                      <a:pt x="1302" y="113"/>
                      <a:pt x="1344" y="113"/>
                    </a:cubicBezTo>
                    <a:cubicBezTo>
                      <a:pt x="1352" y="113"/>
                      <a:pt x="1360" y="113"/>
                      <a:pt x="1367" y="113"/>
                    </a:cubicBezTo>
                    <a:cubicBezTo>
                      <a:pt x="1412" y="113"/>
                      <a:pt x="1439" y="112"/>
                      <a:pt x="1442" y="99"/>
                    </a:cubicBezTo>
                    <a:cubicBezTo>
                      <a:pt x="1450" y="84"/>
                      <a:pt x="1361" y="13"/>
                      <a:pt x="1181" y="2"/>
                    </a:cubicBezTo>
                    <a:cubicBezTo>
                      <a:pt x="1169" y="1"/>
                      <a:pt x="1157" y="0"/>
                      <a:pt x="11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653;p48"/>
              <p:cNvSpPr/>
              <p:nvPr/>
            </p:nvSpPr>
            <p:spPr>
              <a:xfrm>
                <a:off x="1445997" y="2675994"/>
                <a:ext cx="8087" cy="3813"/>
              </a:xfrm>
              <a:custGeom>
                <a:avLst/>
                <a:gdLst/>
                <a:ahLst/>
                <a:cxnLst/>
                <a:rect l="l" t="t" r="r" b="b"/>
                <a:pathLst>
                  <a:path w="509" h="240" extrusionOk="0">
                    <a:moveTo>
                      <a:pt x="79" y="1"/>
                    </a:moveTo>
                    <a:cubicBezTo>
                      <a:pt x="53" y="1"/>
                      <a:pt x="34" y="7"/>
                      <a:pt x="26" y="21"/>
                    </a:cubicBezTo>
                    <a:cubicBezTo>
                      <a:pt x="0" y="59"/>
                      <a:pt x="86" y="156"/>
                      <a:pt x="228" y="208"/>
                    </a:cubicBezTo>
                    <a:cubicBezTo>
                      <a:pt x="289" y="230"/>
                      <a:pt x="346" y="240"/>
                      <a:pt x="392" y="240"/>
                    </a:cubicBezTo>
                    <a:cubicBezTo>
                      <a:pt x="454" y="240"/>
                      <a:pt x="496" y="223"/>
                      <a:pt x="500" y="197"/>
                    </a:cubicBezTo>
                    <a:cubicBezTo>
                      <a:pt x="508" y="148"/>
                      <a:pt x="407" y="96"/>
                      <a:pt x="284" y="51"/>
                    </a:cubicBezTo>
                    <a:cubicBezTo>
                      <a:pt x="204" y="22"/>
                      <a:pt x="129" y="1"/>
                      <a:pt x="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654;p48"/>
              <p:cNvSpPr/>
              <p:nvPr/>
            </p:nvSpPr>
            <p:spPr>
              <a:xfrm>
                <a:off x="1447522" y="2670815"/>
                <a:ext cx="9517" cy="2685"/>
              </a:xfrm>
              <a:custGeom>
                <a:avLst/>
                <a:gdLst/>
                <a:ahLst/>
                <a:cxnLst/>
                <a:rect l="l" t="t" r="r" b="b"/>
                <a:pathLst>
                  <a:path w="599" h="169" extrusionOk="0">
                    <a:moveTo>
                      <a:pt x="304" y="0"/>
                    </a:moveTo>
                    <a:cubicBezTo>
                      <a:pt x="143" y="0"/>
                      <a:pt x="13" y="33"/>
                      <a:pt x="9" y="82"/>
                    </a:cubicBezTo>
                    <a:cubicBezTo>
                      <a:pt x="1" y="127"/>
                      <a:pt x="135" y="168"/>
                      <a:pt x="300" y="168"/>
                    </a:cubicBezTo>
                    <a:cubicBezTo>
                      <a:pt x="308" y="168"/>
                      <a:pt x="315" y="168"/>
                      <a:pt x="323" y="168"/>
                    </a:cubicBezTo>
                    <a:cubicBezTo>
                      <a:pt x="480" y="168"/>
                      <a:pt x="599" y="133"/>
                      <a:pt x="599" y="90"/>
                    </a:cubicBezTo>
                    <a:cubicBezTo>
                      <a:pt x="595" y="41"/>
                      <a:pt x="464" y="4"/>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655;p48"/>
              <p:cNvSpPr/>
              <p:nvPr/>
            </p:nvSpPr>
            <p:spPr>
              <a:xfrm>
                <a:off x="1553984" y="1743541"/>
                <a:ext cx="130103" cy="183199"/>
              </a:xfrm>
              <a:custGeom>
                <a:avLst/>
                <a:gdLst/>
                <a:ahLst/>
                <a:cxnLst/>
                <a:rect l="l" t="t" r="r" b="b"/>
                <a:pathLst>
                  <a:path w="8189" h="11531" extrusionOk="0">
                    <a:moveTo>
                      <a:pt x="2218" y="77"/>
                    </a:moveTo>
                    <a:cubicBezTo>
                      <a:pt x="2453" y="77"/>
                      <a:pt x="2717" y="126"/>
                      <a:pt x="2981" y="261"/>
                    </a:cubicBezTo>
                    <a:cubicBezTo>
                      <a:pt x="3516" y="527"/>
                      <a:pt x="3994" y="1151"/>
                      <a:pt x="4136" y="1935"/>
                    </a:cubicBezTo>
                    <a:cubicBezTo>
                      <a:pt x="4214" y="2327"/>
                      <a:pt x="4214" y="2753"/>
                      <a:pt x="4162" y="3186"/>
                    </a:cubicBezTo>
                    <a:cubicBezTo>
                      <a:pt x="4129" y="3507"/>
                      <a:pt x="4039" y="3836"/>
                      <a:pt x="3998" y="4187"/>
                    </a:cubicBezTo>
                    <a:cubicBezTo>
                      <a:pt x="3960" y="3940"/>
                      <a:pt x="3953" y="3690"/>
                      <a:pt x="3941" y="3444"/>
                    </a:cubicBezTo>
                    <a:cubicBezTo>
                      <a:pt x="3915" y="2842"/>
                      <a:pt x="3860" y="2230"/>
                      <a:pt x="3636" y="1670"/>
                    </a:cubicBezTo>
                    <a:cubicBezTo>
                      <a:pt x="3412" y="1110"/>
                      <a:pt x="3004" y="601"/>
                      <a:pt x="2443" y="374"/>
                    </a:cubicBezTo>
                    <a:cubicBezTo>
                      <a:pt x="2266" y="302"/>
                      <a:pt x="2072" y="267"/>
                      <a:pt x="1879" y="267"/>
                    </a:cubicBezTo>
                    <a:cubicBezTo>
                      <a:pt x="1665" y="267"/>
                      <a:pt x="1452" y="310"/>
                      <a:pt x="1260" y="396"/>
                    </a:cubicBezTo>
                    <a:cubicBezTo>
                      <a:pt x="1331" y="339"/>
                      <a:pt x="1443" y="265"/>
                      <a:pt x="1604" y="198"/>
                    </a:cubicBezTo>
                    <a:cubicBezTo>
                      <a:pt x="1758" y="131"/>
                      <a:pt x="1973" y="77"/>
                      <a:pt x="2218" y="77"/>
                    </a:cubicBezTo>
                    <a:close/>
                    <a:moveTo>
                      <a:pt x="2267" y="0"/>
                    </a:moveTo>
                    <a:cubicBezTo>
                      <a:pt x="1990" y="0"/>
                      <a:pt x="1750" y="68"/>
                      <a:pt x="1581" y="149"/>
                    </a:cubicBezTo>
                    <a:cubicBezTo>
                      <a:pt x="1424" y="224"/>
                      <a:pt x="1316" y="306"/>
                      <a:pt x="1249" y="370"/>
                    </a:cubicBezTo>
                    <a:cubicBezTo>
                      <a:pt x="1226" y="392"/>
                      <a:pt x="1211" y="411"/>
                      <a:pt x="1197" y="426"/>
                    </a:cubicBezTo>
                    <a:cubicBezTo>
                      <a:pt x="1043" y="504"/>
                      <a:pt x="909" y="608"/>
                      <a:pt x="800" y="743"/>
                    </a:cubicBezTo>
                    <a:lnTo>
                      <a:pt x="1" y="7948"/>
                    </a:lnTo>
                    <a:lnTo>
                      <a:pt x="5862" y="11530"/>
                    </a:lnTo>
                    <a:cubicBezTo>
                      <a:pt x="6313" y="11486"/>
                      <a:pt x="6777" y="11441"/>
                      <a:pt x="7195" y="11258"/>
                    </a:cubicBezTo>
                    <a:cubicBezTo>
                      <a:pt x="7613" y="11079"/>
                      <a:pt x="7991" y="10734"/>
                      <a:pt x="8087" y="10286"/>
                    </a:cubicBezTo>
                    <a:cubicBezTo>
                      <a:pt x="8189" y="9842"/>
                      <a:pt x="7931" y="9312"/>
                      <a:pt x="7482" y="9214"/>
                    </a:cubicBezTo>
                    <a:cubicBezTo>
                      <a:pt x="7281" y="9169"/>
                      <a:pt x="7027" y="9196"/>
                      <a:pt x="6908" y="9028"/>
                    </a:cubicBezTo>
                    <a:cubicBezTo>
                      <a:pt x="6796" y="8871"/>
                      <a:pt x="6874" y="8662"/>
                      <a:pt x="6937" y="8483"/>
                    </a:cubicBezTo>
                    <a:cubicBezTo>
                      <a:pt x="7143" y="7911"/>
                      <a:pt x="7177" y="7264"/>
                      <a:pt x="6956" y="6697"/>
                    </a:cubicBezTo>
                    <a:cubicBezTo>
                      <a:pt x="6810" y="6320"/>
                      <a:pt x="6545" y="5983"/>
                      <a:pt x="6213" y="5759"/>
                    </a:cubicBezTo>
                    <a:cubicBezTo>
                      <a:pt x="6261" y="5711"/>
                      <a:pt x="6306" y="5659"/>
                      <a:pt x="6339" y="5599"/>
                    </a:cubicBezTo>
                    <a:cubicBezTo>
                      <a:pt x="6441" y="5420"/>
                      <a:pt x="6477" y="5218"/>
                      <a:pt x="6477" y="5031"/>
                    </a:cubicBezTo>
                    <a:cubicBezTo>
                      <a:pt x="6470" y="4661"/>
                      <a:pt x="6355" y="4303"/>
                      <a:pt x="6101" y="4087"/>
                    </a:cubicBezTo>
                    <a:cubicBezTo>
                      <a:pt x="5972" y="3979"/>
                      <a:pt x="5809" y="3924"/>
                      <a:pt x="5656" y="3924"/>
                    </a:cubicBezTo>
                    <a:cubicBezTo>
                      <a:pt x="5511" y="3924"/>
                      <a:pt x="5375" y="3973"/>
                      <a:pt x="5286" y="4075"/>
                    </a:cubicBezTo>
                    <a:cubicBezTo>
                      <a:pt x="5100" y="4266"/>
                      <a:pt x="5115" y="4568"/>
                      <a:pt x="5275" y="4680"/>
                    </a:cubicBezTo>
                    <a:cubicBezTo>
                      <a:pt x="5356" y="4743"/>
                      <a:pt x="5441" y="4765"/>
                      <a:pt x="5516" y="4765"/>
                    </a:cubicBezTo>
                    <a:cubicBezTo>
                      <a:pt x="5578" y="4765"/>
                      <a:pt x="5633" y="4749"/>
                      <a:pt x="5671" y="4728"/>
                    </a:cubicBezTo>
                    <a:cubicBezTo>
                      <a:pt x="5757" y="4684"/>
                      <a:pt x="5768" y="4632"/>
                      <a:pt x="5768" y="4632"/>
                    </a:cubicBezTo>
                    <a:cubicBezTo>
                      <a:pt x="5768" y="4631"/>
                      <a:pt x="5768" y="4631"/>
                      <a:pt x="5767" y="4631"/>
                    </a:cubicBezTo>
                    <a:cubicBezTo>
                      <a:pt x="5761" y="4631"/>
                      <a:pt x="5733" y="4675"/>
                      <a:pt x="5660" y="4706"/>
                    </a:cubicBezTo>
                    <a:cubicBezTo>
                      <a:pt x="5630" y="4718"/>
                      <a:pt x="5590" y="4726"/>
                      <a:pt x="5545" y="4726"/>
                    </a:cubicBezTo>
                    <a:cubicBezTo>
                      <a:pt x="5472" y="4726"/>
                      <a:pt x="5385" y="4704"/>
                      <a:pt x="5308" y="4639"/>
                    </a:cubicBezTo>
                    <a:cubicBezTo>
                      <a:pt x="5182" y="4542"/>
                      <a:pt x="5174" y="4288"/>
                      <a:pt x="5343" y="4127"/>
                    </a:cubicBezTo>
                    <a:cubicBezTo>
                      <a:pt x="5414" y="4048"/>
                      <a:pt x="5524" y="4009"/>
                      <a:pt x="5642" y="4009"/>
                    </a:cubicBezTo>
                    <a:cubicBezTo>
                      <a:pt x="5776" y="4009"/>
                      <a:pt x="5922" y="4060"/>
                      <a:pt x="6037" y="4161"/>
                    </a:cubicBezTo>
                    <a:cubicBezTo>
                      <a:pt x="6258" y="4347"/>
                      <a:pt x="6365" y="4687"/>
                      <a:pt x="6365" y="5031"/>
                    </a:cubicBezTo>
                    <a:cubicBezTo>
                      <a:pt x="6365" y="5203"/>
                      <a:pt x="6329" y="5382"/>
                      <a:pt x="6235" y="5539"/>
                    </a:cubicBezTo>
                    <a:cubicBezTo>
                      <a:pt x="6201" y="5595"/>
                      <a:pt x="6156" y="5647"/>
                      <a:pt x="6108" y="5692"/>
                    </a:cubicBezTo>
                    <a:cubicBezTo>
                      <a:pt x="5970" y="5610"/>
                      <a:pt x="5820" y="5550"/>
                      <a:pt x="5663" y="5509"/>
                    </a:cubicBezTo>
                    <a:cubicBezTo>
                      <a:pt x="5327" y="5431"/>
                      <a:pt x="4965" y="5449"/>
                      <a:pt x="4659" y="5289"/>
                    </a:cubicBezTo>
                    <a:cubicBezTo>
                      <a:pt x="4401" y="5158"/>
                      <a:pt x="4218" y="4908"/>
                      <a:pt x="4114" y="4635"/>
                    </a:cubicBezTo>
                    <a:cubicBezTo>
                      <a:pt x="4110" y="4606"/>
                      <a:pt x="4106" y="4575"/>
                      <a:pt x="4106" y="4546"/>
                    </a:cubicBezTo>
                    <a:cubicBezTo>
                      <a:pt x="4106" y="4090"/>
                      <a:pt x="4248" y="3645"/>
                      <a:pt x="4293" y="3201"/>
                    </a:cubicBezTo>
                    <a:cubicBezTo>
                      <a:pt x="4345" y="2756"/>
                      <a:pt x="4341" y="2320"/>
                      <a:pt x="4259" y="1913"/>
                    </a:cubicBezTo>
                    <a:cubicBezTo>
                      <a:pt x="4102" y="1094"/>
                      <a:pt x="3594" y="444"/>
                      <a:pt x="3023" y="175"/>
                    </a:cubicBezTo>
                    <a:cubicBezTo>
                      <a:pt x="2758" y="48"/>
                      <a:pt x="2500" y="0"/>
                      <a:pt x="2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656;p48"/>
              <p:cNvSpPr/>
              <p:nvPr/>
            </p:nvSpPr>
            <p:spPr>
              <a:xfrm>
                <a:off x="1466889" y="1696005"/>
                <a:ext cx="118330" cy="251801"/>
              </a:xfrm>
              <a:custGeom>
                <a:avLst/>
                <a:gdLst/>
                <a:ahLst/>
                <a:cxnLst/>
                <a:rect l="l" t="t" r="r" b="b"/>
                <a:pathLst>
                  <a:path w="7448" h="15849" extrusionOk="0">
                    <a:moveTo>
                      <a:pt x="3208" y="0"/>
                    </a:moveTo>
                    <a:lnTo>
                      <a:pt x="1476" y="900"/>
                    </a:lnTo>
                    <a:cubicBezTo>
                      <a:pt x="568" y="1371"/>
                      <a:pt x="0" y="2312"/>
                      <a:pt x="11" y="3331"/>
                    </a:cubicBezTo>
                    <a:cubicBezTo>
                      <a:pt x="23" y="4665"/>
                      <a:pt x="56" y="6473"/>
                      <a:pt x="145" y="7500"/>
                    </a:cubicBezTo>
                    <a:cubicBezTo>
                      <a:pt x="295" y="9263"/>
                      <a:pt x="2081" y="9409"/>
                      <a:pt x="2081" y="9409"/>
                    </a:cubicBezTo>
                    <a:cubicBezTo>
                      <a:pt x="2081" y="9409"/>
                      <a:pt x="2155" y="10044"/>
                      <a:pt x="2211" y="10675"/>
                    </a:cubicBezTo>
                    <a:cubicBezTo>
                      <a:pt x="2211" y="10679"/>
                      <a:pt x="1823" y="15849"/>
                      <a:pt x="3628" y="15849"/>
                    </a:cubicBezTo>
                    <a:cubicBezTo>
                      <a:pt x="3636" y="15849"/>
                      <a:pt x="3645" y="15849"/>
                      <a:pt x="3653" y="15848"/>
                    </a:cubicBezTo>
                    <a:cubicBezTo>
                      <a:pt x="5009" y="15814"/>
                      <a:pt x="5917" y="12968"/>
                      <a:pt x="6305" y="11475"/>
                    </a:cubicBezTo>
                    <a:lnTo>
                      <a:pt x="6506" y="10653"/>
                    </a:lnTo>
                    <a:lnTo>
                      <a:pt x="6506" y="10608"/>
                    </a:lnTo>
                    <a:cubicBezTo>
                      <a:pt x="6510" y="10589"/>
                      <a:pt x="6514" y="10575"/>
                      <a:pt x="6514" y="10575"/>
                    </a:cubicBezTo>
                    <a:lnTo>
                      <a:pt x="6506" y="10575"/>
                    </a:lnTo>
                    <a:lnTo>
                      <a:pt x="6465" y="5622"/>
                    </a:lnTo>
                    <a:lnTo>
                      <a:pt x="6522" y="5677"/>
                    </a:lnTo>
                    <a:cubicBezTo>
                      <a:pt x="6579" y="5743"/>
                      <a:pt x="6663" y="5771"/>
                      <a:pt x="6751" y="5771"/>
                    </a:cubicBezTo>
                    <a:cubicBezTo>
                      <a:pt x="6818" y="5771"/>
                      <a:pt x="6886" y="5755"/>
                      <a:pt x="6947" y="5729"/>
                    </a:cubicBezTo>
                    <a:cubicBezTo>
                      <a:pt x="7146" y="5648"/>
                      <a:pt x="7298" y="5476"/>
                      <a:pt x="7373" y="5278"/>
                    </a:cubicBezTo>
                    <a:cubicBezTo>
                      <a:pt x="7448" y="5080"/>
                      <a:pt x="7444" y="4855"/>
                      <a:pt x="7384" y="4654"/>
                    </a:cubicBezTo>
                    <a:cubicBezTo>
                      <a:pt x="7343" y="4516"/>
                      <a:pt x="7272" y="4385"/>
                      <a:pt x="7156" y="4303"/>
                    </a:cubicBezTo>
                    <a:cubicBezTo>
                      <a:pt x="7066" y="4243"/>
                      <a:pt x="6951" y="4222"/>
                      <a:pt x="6831" y="4222"/>
                    </a:cubicBezTo>
                    <a:cubicBezTo>
                      <a:pt x="6703" y="4222"/>
                      <a:pt x="6570" y="4246"/>
                      <a:pt x="6454" y="4273"/>
                    </a:cubicBezTo>
                    <a:lnTo>
                      <a:pt x="6439" y="2619"/>
                    </a:lnTo>
                    <a:lnTo>
                      <a:pt x="3208" y="0"/>
                    </a:lnTo>
                    <a:close/>
                  </a:path>
                </a:pathLst>
              </a:custGeom>
              <a:solidFill>
                <a:schemeClr val="accent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657;p48"/>
              <p:cNvSpPr/>
              <p:nvPr/>
            </p:nvSpPr>
            <p:spPr>
              <a:xfrm>
                <a:off x="1473641" y="1765783"/>
                <a:ext cx="7308" cy="7197"/>
              </a:xfrm>
              <a:custGeom>
                <a:avLst/>
                <a:gdLst/>
                <a:ahLst/>
                <a:cxnLst/>
                <a:rect l="l" t="t" r="r" b="b"/>
                <a:pathLst>
                  <a:path w="460" h="453" extrusionOk="0">
                    <a:moveTo>
                      <a:pt x="232" y="1"/>
                    </a:moveTo>
                    <a:cubicBezTo>
                      <a:pt x="229" y="1"/>
                      <a:pt x="227" y="1"/>
                      <a:pt x="225" y="1"/>
                    </a:cubicBezTo>
                    <a:cubicBezTo>
                      <a:pt x="98" y="1"/>
                      <a:pt x="1" y="105"/>
                      <a:pt x="5" y="232"/>
                    </a:cubicBezTo>
                    <a:cubicBezTo>
                      <a:pt x="8" y="356"/>
                      <a:pt x="109" y="453"/>
                      <a:pt x="236" y="453"/>
                    </a:cubicBezTo>
                    <a:cubicBezTo>
                      <a:pt x="360" y="449"/>
                      <a:pt x="460" y="344"/>
                      <a:pt x="456" y="221"/>
                    </a:cubicBezTo>
                    <a:cubicBezTo>
                      <a:pt x="453" y="96"/>
                      <a:pt x="352" y="1"/>
                      <a:pt x="2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658;p48"/>
              <p:cNvSpPr/>
              <p:nvPr/>
            </p:nvSpPr>
            <p:spPr>
              <a:xfrm>
                <a:off x="1469908" y="1761080"/>
                <a:ext cx="14553" cy="4607"/>
              </a:xfrm>
              <a:custGeom>
                <a:avLst/>
                <a:gdLst/>
                <a:ahLst/>
                <a:cxnLst/>
                <a:rect l="l" t="t" r="r" b="b"/>
                <a:pathLst>
                  <a:path w="916" h="290" extrusionOk="0">
                    <a:moveTo>
                      <a:pt x="487" y="0"/>
                    </a:moveTo>
                    <a:cubicBezTo>
                      <a:pt x="471" y="0"/>
                      <a:pt x="454" y="1"/>
                      <a:pt x="438" y="2"/>
                    </a:cubicBezTo>
                    <a:cubicBezTo>
                      <a:pt x="288" y="16"/>
                      <a:pt x="161" y="83"/>
                      <a:pt x="93" y="151"/>
                    </a:cubicBezTo>
                    <a:cubicBezTo>
                      <a:pt x="23" y="214"/>
                      <a:pt x="0" y="274"/>
                      <a:pt x="15" y="285"/>
                    </a:cubicBezTo>
                    <a:cubicBezTo>
                      <a:pt x="18" y="288"/>
                      <a:pt x="22" y="289"/>
                      <a:pt x="27" y="289"/>
                    </a:cubicBezTo>
                    <a:cubicBezTo>
                      <a:pt x="76" y="289"/>
                      <a:pt x="228" y="168"/>
                      <a:pt x="448" y="151"/>
                    </a:cubicBezTo>
                    <a:cubicBezTo>
                      <a:pt x="470" y="149"/>
                      <a:pt x="491" y="148"/>
                      <a:pt x="512" y="148"/>
                    </a:cubicBezTo>
                    <a:cubicBezTo>
                      <a:pt x="694" y="148"/>
                      <a:pt x="835" y="217"/>
                      <a:pt x="887" y="217"/>
                    </a:cubicBezTo>
                    <a:cubicBezTo>
                      <a:pt x="895" y="217"/>
                      <a:pt x="901" y="215"/>
                      <a:pt x="905" y="211"/>
                    </a:cubicBezTo>
                    <a:cubicBezTo>
                      <a:pt x="915" y="196"/>
                      <a:pt x="886" y="144"/>
                      <a:pt x="803" y="87"/>
                    </a:cubicBezTo>
                    <a:cubicBezTo>
                      <a:pt x="730" y="41"/>
                      <a:pt x="619" y="0"/>
                      <a:pt x="4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659;p48"/>
              <p:cNvSpPr/>
              <p:nvPr/>
            </p:nvSpPr>
            <p:spPr>
              <a:xfrm>
                <a:off x="1515314" y="1764528"/>
                <a:ext cx="7245" cy="7197"/>
              </a:xfrm>
              <a:custGeom>
                <a:avLst/>
                <a:gdLst/>
                <a:ahLst/>
                <a:cxnLst/>
                <a:rect l="l" t="t" r="r" b="b"/>
                <a:pathLst>
                  <a:path w="456" h="453" extrusionOk="0">
                    <a:moveTo>
                      <a:pt x="231" y="1"/>
                    </a:moveTo>
                    <a:cubicBezTo>
                      <a:pt x="229" y="1"/>
                      <a:pt x="226" y="1"/>
                      <a:pt x="224" y="1"/>
                    </a:cubicBezTo>
                    <a:cubicBezTo>
                      <a:pt x="97" y="5"/>
                      <a:pt x="0" y="106"/>
                      <a:pt x="4" y="233"/>
                    </a:cubicBezTo>
                    <a:cubicBezTo>
                      <a:pt x="4" y="353"/>
                      <a:pt x="104" y="453"/>
                      <a:pt x="227" y="453"/>
                    </a:cubicBezTo>
                    <a:cubicBezTo>
                      <a:pt x="229" y="453"/>
                      <a:pt x="232" y="453"/>
                      <a:pt x="235" y="453"/>
                    </a:cubicBezTo>
                    <a:cubicBezTo>
                      <a:pt x="359" y="449"/>
                      <a:pt x="455" y="345"/>
                      <a:pt x="455" y="221"/>
                    </a:cubicBezTo>
                    <a:cubicBezTo>
                      <a:pt x="452" y="96"/>
                      <a:pt x="351" y="1"/>
                      <a:pt x="2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660;p48"/>
              <p:cNvSpPr/>
              <p:nvPr/>
            </p:nvSpPr>
            <p:spPr>
              <a:xfrm>
                <a:off x="1512820" y="1759825"/>
                <a:ext cx="14553" cy="4607"/>
              </a:xfrm>
              <a:custGeom>
                <a:avLst/>
                <a:gdLst/>
                <a:ahLst/>
                <a:cxnLst/>
                <a:rect l="l" t="t" r="r" b="b"/>
                <a:pathLst>
                  <a:path w="916" h="290" extrusionOk="0">
                    <a:moveTo>
                      <a:pt x="482" y="0"/>
                    </a:moveTo>
                    <a:cubicBezTo>
                      <a:pt x="467" y="0"/>
                      <a:pt x="452" y="1"/>
                      <a:pt x="437" y="2"/>
                    </a:cubicBezTo>
                    <a:cubicBezTo>
                      <a:pt x="283" y="14"/>
                      <a:pt x="161" y="85"/>
                      <a:pt x="93" y="148"/>
                    </a:cubicBezTo>
                    <a:cubicBezTo>
                      <a:pt x="19" y="215"/>
                      <a:pt x="0" y="271"/>
                      <a:pt x="11" y="286"/>
                    </a:cubicBezTo>
                    <a:cubicBezTo>
                      <a:pt x="13" y="288"/>
                      <a:pt x="17" y="289"/>
                      <a:pt x="21" y="289"/>
                    </a:cubicBezTo>
                    <a:cubicBezTo>
                      <a:pt x="69" y="289"/>
                      <a:pt x="225" y="165"/>
                      <a:pt x="448" y="148"/>
                    </a:cubicBezTo>
                    <a:cubicBezTo>
                      <a:pt x="470" y="146"/>
                      <a:pt x="491" y="145"/>
                      <a:pt x="512" y="145"/>
                    </a:cubicBezTo>
                    <a:cubicBezTo>
                      <a:pt x="693" y="145"/>
                      <a:pt x="834" y="214"/>
                      <a:pt x="883" y="214"/>
                    </a:cubicBezTo>
                    <a:cubicBezTo>
                      <a:pt x="892" y="214"/>
                      <a:pt x="897" y="212"/>
                      <a:pt x="900" y="207"/>
                    </a:cubicBezTo>
                    <a:cubicBezTo>
                      <a:pt x="915" y="193"/>
                      <a:pt x="881" y="140"/>
                      <a:pt x="803" y="88"/>
                    </a:cubicBezTo>
                    <a:cubicBezTo>
                      <a:pt x="729" y="41"/>
                      <a:pt x="613" y="0"/>
                      <a:pt x="4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661;p48"/>
              <p:cNvSpPr/>
              <p:nvPr/>
            </p:nvSpPr>
            <p:spPr>
              <a:xfrm>
                <a:off x="1489481" y="1763829"/>
                <a:ext cx="10581" cy="34253"/>
              </a:xfrm>
              <a:custGeom>
                <a:avLst/>
                <a:gdLst/>
                <a:ahLst/>
                <a:cxnLst/>
                <a:rect l="l" t="t" r="r" b="b"/>
                <a:pathLst>
                  <a:path w="666" h="2156" extrusionOk="0">
                    <a:moveTo>
                      <a:pt x="639" y="0"/>
                    </a:moveTo>
                    <a:cubicBezTo>
                      <a:pt x="607" y="0"/>
                      <a:pt x="415" y="576"/>
                      <a:pt x="202" y="1293"/>
                    </a:cubicBezTo>
                    <a:cubicBezTo>
                      <a:pt x="150" y="1472"/>
                      <a:pt x="102" y="1644"/>
                      <a:pt x="54" y="1805"/>
                    </a:cubicBezTo>
                    <a:cubicBezTo>
                      <a:pt x="35" y="1879"/>
                      <a:pt x="1" y="1969"/>
                      <a:pt x="38" y="2062"/>
                    </a:cubicBezTo>
                    <a:cubicBezTo>
                      <a:pt x="57" y="2107"/>
                      <a:pt x="106" y="2141"/>
                      <a:pt x="143" y="2148"/>
                    </a:cubicBezTo>
                    <a:cubicBezTo>
                      <a:pt x="166" y="2155"/>
                      <a:pt x="188" y="2156"/>
                      <a:pt x="208" y="2156"/>
                    </a:cubicBezTo>
                    <a:cubicBezTo>
                      <a:pt x="224" y="2156"/>
                      <a:pt x="238" y="2155"/>
                      <a:pt x="251" y="2155"/>
                    </a:cubicBezTo>
                    <a:cubicBezTo>
                      <a:pt x="497" y="2148"/>
                      <a:pt x="651" y="2137"/>
                      <a:pt x="651" y="2122"/>
                    </a:cubicBezTo>
                    <a:cubicBezTo>
                      <a:pt x="651" y="2107"/>
                      <a:pt x="497" y="2092"/>
                      <a:pt x="251" y="2081"/>
                    </a:cubicBezTo>
                    <a:cubicBezTo>
                      <a:pt x="188" y="2077"/>
                      <a:pt x="132" y="2070"/>
                      <a:pt x="116" y="2029"/>
                    </a:cubicBezTo>
                    <a:cubicBezTo>
                      <a:pt x="99" y="1980"/>
                      <a:pt x="121" y="1909"/>
                      <a:pt x="147" y="1831"/>
                    </a:cubicBezTo>
                    <a:cubicBezTo>
                      <a:pt x="195" y="1670"/>
                      <a:pt x="247" y="1502"/>
                      <a:pt x="304" y="1322"/>
                    </a:cubicBezTo>
                    <a:cubicBezTo>
                      <a:pt x="516" y="602"/>
                      <a:pt x="666" y="8"/>
                      <a:pt x="640" y="0"/>
                    </a:cubicBezTo>
                    <a:cubicBezTo>
                      <a:pt x="640" y="0"/>
                      <a:pt x="640" y="0"/>
                      <a:pt x="6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662;p48"/>
              <p:cNvSpPr/>
              <p:nvPr/>
            </p:nvSpPr>
            <p:spPr>
              <a:xfrm>
                <a:off x="1494120" y="1800720"/>
                <a:ext cx="21067" cy="11439"/>
              </a:xfrm>
              <a:custGeom>
                <a:avLst/>
                <a:gdLst/>
                <a:ahLst/>
                <a:cxnLst/>
                <a:rect l="l" t="t" r="r" b="b"/>
                <a:pathLst>
                  <a:path w="1326" h="720" extrusionOk="0">
                    <a:moveTo>
                      <a:pt x="1200" y="1"/>
                    </a:moveTo>
                    <a:lnTo>
                      <a:pt x="1200" y="1"/>
                    </a:lnTo>
                    <a:cubicBezTo>
                      <a:pt x="1184" y="1"/>
                      <a:pt x="485" y="435"/>
                      <a:pt x="0" y="446"/>
                    </a:cubicBezTo>
                    <a:cubicBezTo>
                      <a:pt x="0" y="446"/>
                      <a:pt x="200" y="720"/>
                      <a:pt x="532" y="720"/>
                    </a:cubicBezTo>
                    <a:cubicBezTo>
                      <a:pt x="618" y="720"/>
                      <a:pt x="713" y="701"/>
                      <a:pt x="815" y="655"/>
                    </a:cubicBezTo>
                    <a:cubicBezTo>
                      <a:pt x="1326" y="424"/>
                      <a:pt x="1200" y="2"/>
                      <a:pt x="1200" y="2"/>
                    </a:cubicBezTo>
                    <a:cubicBezTo>
                      <a:pt x="1200" y="1"/>
                      <a:pt x="1200" y="1"/>
                      <a:pt x="120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663;p48"/>
              <p:cNvSpPr/>
              <p:nvPr/>
            </p:nvSpPr>
            <p:spPr>
              <a:xfrm>
                <a:off x="1499935" y="1832018"/>
                <a:ext cx="36859" cy="20320"/>
              </a:xfrm>
              <a:custGeom>
                <a:avLst/>
                <a:gdLst/>
                <a:ahLst/>
                <a:cxnLst/>
                <a:rect l="l" t="t" r="r" b="b"/>
                <a:pathLst>
                  <a:path w="2320" h="1279" extrusionOk="0">
                    <a:moveTo>
                      <a:pt x="2320" y="0"/>
                    </a:moveTo>
                    <a:cubicBezTo>
                      <a:pt x="1189" y="833"/>
                      <a:pt x="1" y="848"/>
                      <a:pt x="1" y="848"/>
                    </a:cubicBezTo>
                    <a:lnTo>
                      <a:pt x="49" y="1278"/>
                    </a:lnTo>
                    <a:cubicBezTo>
                      <a:pt x="71" y="1278"/>
                      <a:pt x="93" y="1278"/>
                      <a:pt x="115" y="1278"/>
                    </a:cubicBezTo>
                    <a:cubicBezTo>
                      <a:pt x="1832" y="1278"/>
                      <a:pt x="2320" y="0"/>
                      <a:pt x="232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664;p48"/>
              <p:cNvSpPr/>
              <p:nvPr/>
            </p:nvSpPr>
            <p:spPr>
              <a:xfrm>
                <a:off x="1462091" y="1694083"/>
                <a:ext cx="120824" cy="69953"/>
              </a:xfrm>
              <a:custGeom>
                <a:avLst/>
                <a:gdLst/>
                <a:ahLst/>
                <a:cxnLst/>
                <a:rect l="l" t="t" r="r" b="b"/>
                <a:pathLst>
                  <a:path w="7605" h="4403" extrusionOk="0">
                    <a:moveTo>
                      <a:pt x="3713" y="1"/>
                    </a:moveTo>
                    <a:cubicBezTo>
                      <a:pt x="0" y="1"/>
                      <a:pt x="63" y="3666"/>
                      <a:pt x="63" y="3666"/>
                    </a:cubicBezTo>
                    <a:cubicBezTo>
                      <a:pt x="209" y="3686"/>
                      <a:pt x="347" y="3695"/>
                      <a:pt x="481" y="3695"/>
                    </a:cubicBezTo>
                    <a:cubicBezTo>
                      <a:pt x="1054" y="3695"/>
                      <a:pt x="1543" y="3529"/>
                      <a:pt x="2154" y="3374"/>
                    </a:cubicBezTo>
                    <a:cubicBezTo>
                      <a:pt x="2905" y="3184"/>
                      <a:pt x="3619" y="2687"/>
                      <a:pt x="3884" y="1959"/>
                    </a:cubicBezTo>
                    <a:cubicBezTo>
                      <a:pt x="3969" y="2437"/>
                      <a:pt x="4198" y="2892"/>
                      <a:pt x="4526" y="3251"/>
                    </a:cubicBezTo>
                    <a:cubicBezTo>
                      <a:pt x="4574" y="3307"/>
                      <a:pt x="4651" y="3357"/>
                      <a:pt x="4716" y="3357"/>
                    </a:cubicBezTo>
                    <a:cubicBezTo>
                      <a:pt x="4747" y="3357"/>
                      <a:pt x="4775" y="3346"/>
                      <a:pt x="4795" y="3318"/>
                    </a:cubicBezTo>
                    <a:cubicBezTo>
                      <a:pt x="4829" y="3273"/>
                      <a:pt x="4817" y="3210"/>
                      <a:pt x="4803" y="3158"/>
                    </a:cubicBezTo>
                    <a:cubicBezTo>
                      <a:pt x="4754" y="2952"/>
                      <a:pt x="4702" y="2747"/>
                      <a:pt x="4650" y="2542"/>
                    </a:cubicBezTo>
                    <a:lnTo>
                      <a:pt x="4650" y="2542"/>
                    </a:lnTo>
                    <a:cubicBezTo>
                      <a:pt x="4941" y="3009"/>
                      <a:pt x="5243" y="3483"/>
                      <a:pt x="5673" y="3826"/>
                    </a:cubicBezTo>
                    <a:cubicBezTo>
                      <a:pt x="5975" y="4067"/>
                      <a:pt x="6711" y="4402"/>
                      <a:pt x="7054" y="4402"/>
                    </a:cubicBezTo>
                    <a:cubicBezTo>
                      <a:pt x="7200" y="4402"/>
                      <a:pt x="7274" y="4342"/>
                      <a:pt x="7215" y="4188"/>
                    </a:cubicBezTo>
                    <a:cubicBezTo>
                      <a:pt x="7163" y="4062"/>
                      <a:pt x="7604" y="61"/>
                      <a:pt x="3802" y="1"/>
                    </a:cubicBezTo>
                    <a:cubicBezTo>
                      <a:pt x="3772" y="1"/>
                      <a:pt x="3742" y="1"/>
                      <a:pt x="37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665;p48"/>
              <p:cNvSpPr/>
              <p:nvPr/>
            </p:nvSpPr>
            <p:spPr>
              <a:xfrm>
                <a:off x="1569951" y="1769056"/>
                <a:ext cx="10168" cy="13536"/>
              </a:xfrm>
              <a:custGeom>
                <a:avLst/>
                <a:gdLst/>
                <a:ahLst/>
                <a:cxnLst/>
                <a:rect l="l" t="t" r="r" b="b"/>
                <a:pathLst>
                  <a:path w="640" h="852" extrusionOk="0">
                    <a:moveTo>
                      <a:pt x="233" y="0"/>
                    </a:moveTo>
                    <a:cubicBezTo>
                      <a:pt x="76" y="0"/>
                      <a:pt x="4" y="75"/>
                      <a:pt x="12" y="86"/>
                    </a:cubicBezTo>
                    <a:cubicBezTo>
                      <a:pt x="15" y="90"/>
                      <a:pt x="20" y="92"/>
                      <a:pt x="29" y="92"/>
                    </a:cubicBezTo>
                    <a:cubicBezTo>
                      <a:pt x="49" y="92"/>
                      <a:pt x="83" y="85"/>
                      <a:pt x="129" y="85"/>
                    </a:cubicBezTo>
                    <a:cubicBezTo>
                      <a:pt x="159" y="85"/>
                      <a:pt x="194" y="88"/>
                      <a:pt x="233" y="97"/>
                    </a:cubicBezTo>
                    <a:cubicBezTo>
                      <a:pt x="356" y="116"/>
                      <a:pt x="509" y="235"/>
                      <a:pt x="505" y="426"/>
                    </a:cubicBezTo>
                    <a:cubicBezTo>
                      <a:pt x="509" y="616"/>
                      <a:pt x="356" y="733"/>
                      <a:pt x="228" y="755"/>
                    </a:cubicBezTo>
                    <a:cubicBezTo>
                      <a:pt x="194" y="762"/>
                      <a:pt x="163" y="764"/>
                      <a:pt x="136" y="764"/>
                    </a:cubicBezTo>
                    <a:cubicBezTo>
                      <a:pt x="85" y="764"/>
                      <a:pt x="48" y="757"/>
                      <a:pt x="28" y="757"/>
                    </a:cubicBezTo>
                    <a:cubicBezTo>
                      <a:pt x="19" y="757"/>
                      <a:pt x="14" y="758"/>
                      <a:pt x="12" y="762"/>
                    </a:cubicBezTo>
                    <a:cubicBezTo>
                      <a:pt x="1" y="773"/>
                      <a:pt x="76" y="852"/>
                      <a:pt x="230" y="852"/>
                    </a:cubicBezTo>
                    <a:cubicBezTo>
                      <a:pt x="233" y="852"/>
                      <a:pt x="237" y="852"/>
                      <a:pt x="240" y="852"/>
                    </a:cubicBezTo>
                    <a:cubicBezTo>
                      <a:pt x="318" y="848"/>
                      <a:pt x="419" y="818"/>
                      <a:pt x="502" y="747"/>
                    </a:cubicBezTo>
                    <a:cubicBezTo>
                      <a:pt x="587" y="672"/>
                      <a:pt x="640" y="553"/>
                      <a:pt x="640" y="426"/>
                    </a:cubicBezTo>
                    <a:cubicBezTo>
                      <a:pt x="640" y="299"/>
                      <a:pt x="587" y="179"/>
                      <a:pt x="502" y="105"/>
                    </a:cubicBezTo>
                    <a:cubicBezTo>
                      <a:pt x="419" y="30"/>
                      <a:pt x="322" y="4"/>
                      <a:pt x="244" y="0"/>
                    </a:cubicBezTo>
                    <a:cubicBezTo>
                      <a:pt x="240" y="0"/>
                      <a:pt x="236" y="0"/>
                      <a:pt x="233"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666;p48"/>
              <p:cNvSpPr/>
              <p:nvPr/>
            </p:nvSpPr>
            <p:spPr>
              <a:xfrm>
                <a:off x="1376505" y="1864000"/>
                <a:ext cx="304547" cy="330905"/>
              </a:xfrm>
              <a:custGeom>
                <a:avLst/>
                <a:gdLst/>
                <a:ahLst/>
                <a:cxnLst/>
                <a:rect l="l" t="t" r="r" b="b"/>
                <a:pathLst>
                  <a:path w="19169" h="20828" extrusionOk="0">
                    <a:moveTo>
                      <a:pt x="12199" y="1"/>
                    </a:moveTo>
                    <a:cubicBezTo>
                      <a:pt x="12199" y="4"/>
                      <a:pt x="12199" y="15"/>
                      <a:pt x="12195" y="34"/>
                    </a:cubicBezTo>
                    <a:lnTo>
                      <a:pt x="12195" y="79"/>
                    </a:lnTo>
                    <a:lnTo>
                      <a:pt x="11994" y="901"/>
                    </a:lnTo>
                    <a:cubicBezTo>
                      <a:pt x="11606" y="2394"/>
                      <a:pt x="10698" y="5240"/>
                      <a:pt x="9342" y="5274"/>
                    </a:cubicBezTo>
                    <a:cubicBezTo>
                      <a:pt x="9334" y="5275"/>
                      <a:pt x="9325" y="5275"/>
                      <a:pt x="9317" y="5275"/>
                    </a:cubicBezTo>
                    <a:cubicBezTo>
                      <a:pt x="7633" y="5275"/>
                      <a:pt x="7855" y="782"/>
                      <a:pt x="7893" y="172"/>
                    </a:cubicBezTo>
                    <a:lnTo>
                      <a:pt x="7893" y="172"/>
                    </a:lnTo>
                    <a:cubicBezTo>
                      <a:pt x="7788" y="191"/>
                      <a:pt x="7770" y="206"/>
                      <a:pt x="7770" y="206"/>
                    </a:cubicBezTo>
                    <a:cubicBezTo>
                      <a:pt x="7770" y="206"/>
                      <a:pt x="2387" y="504"/>
                      <a:pt x="0" y="5222"/>
                    </a:cubicBezTo>
                    <a:lnTo>
                      <a:pt x="4146" y="8255"/>
                    </a:lnTo>
                    <a:lnTo>
                      <a:pt x="5162" y="7643"/>
                    </a:lnTo>
                    <a:lnTo>
                      <a:pt x="5162" y="7643"/>
                    </a:lnTo>
                    <a:cubicBezTo>
                      <a:pt x="5162" y="7643"/>
                      <a:pt x="5495" y="14321"/>
                      <a:pt x="4924" y="16136"/>
                    </a:cubicBezTo>
                    <a:cubicBezTo>
                      <a:pt x="4281" y="18190"/>
                      <a:pt x="3283" y="20465"/>
                      <a:pt x="3283" y="20465"/>
                    </a:cubicBezTo>
                    <a:cubicBezTo>
                      <a:pt x="4851" y="20343"/>
                      <a:pt x="6493" y="20287"/>
                      <a:pt x="8197" y="20287"/>
                    </a:cubicBezTo>
                    <a:cubicBezTo>
                      <a:pt x="11453" y="20287"/>
                      <a:pt x="14936" y="20491"/>
                      <a:pt x="18567" y="20827"/>
                    </a:cubicBezTo>
                    <a:lnTo>
                      <a:pt x="14869" y="7272"/>
                    </a:lnTo>
                    <a:cubicBezTo>
                      <a:pt x="16151" y="7194"/>
                      <a:pt x="17335" y="6966"/>
                      <a:pt x="18515" y="6533"/>
                    </a:cubicBezTo>
                    <a:lnTo>
                      <a:pt x="19169" y="6402"/>
                    </a:lnTo>
                    <a:cubicBezTo>
                      <a:pt x="19169" y="6402"/>
                      <a:pt x="17743" y="1"/>
                      <a:pt x="12797" y="1"/>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667;p48"/>
              <p:cNvSpPr/>
              <p:nvPr/>
            </p:nvSpPr>
            <p:spPr>
              <a:xfrm>
                <a:off x="1534284" y="2016250"/>
                <a:ext cx="65727" cy="16745"/>
              </a:xfrm>
              <a:custGeom>
                <a:avLst/>
                <a:gdLst/>
                <a:ahLst/>
                <a:cxnLst/>
                <a:rect l="l" t="t" r="r" b="b"/>
                <a:pathLst>
                  <a:path w="4137" h="1054" extrusionOk="0">
                    <a:moveTo>
                      <a:pt x="10" y="1"/>
                    </a:moveTo>
                    <a:cubicBezTo>
                      <a:pt x="9" y="1"/>
                      <a:pt x="9" y="1"/>
                      <a:pt x="8" y="1"/>
                    </a:cubicBezTo>
                    <a:cubicBezTo>
                      <a:pt x="1" y="9"/>
                      <a:pt x="35" y="65"/>
                      <a:pt x="113" y="155"/>
                    </a:cubicBezTo>
                    <a:cubicBezTo>
                      <a:pt x="187" y="244"/>
                      <a:pt x="311" y="368"/>
                      <a:pt x="479" y="498"/>
                    </a:cubicBezTo>
                    <a:cubicBezTo>
                      <a:pt x="815" y="756"/>
                      <a:pt x="1372" y="1029"/>
                      <a:pt x="2033" y="1051"/>
                    </a:cubicBezTo>
                    <a:cubicBezTo>
                      <a:pt x="2067" y="1052"/>
                      <a:pt x="2101" y="1053"/>
                      <a:pt x="2135" y="1053"/>
                    </a:cubicBezTo>
                    <a:cubicBezTo>
                      <a:pt x="2753" y="1053"/>
                      <a:pt x="3288" y="834"/>
                      <a:pt x="3624" y="610"/>
                    </a:cubicBezTo>
                    <a:cubicBezTo>
                      <a:pt x="3804" y="494"/>
                      <a:pt x="3934" y="382"/>
                      <a:pt x="4016" y="296"/>
                    </a:cubicBezTo>
                    <a:cubicBezTo>
                      <a:pt x="4099" y="211"/>
                      <a:pt x="4136" y="158"/>
                      <a:pt x="4132" y="151"/>
                    </a:cubicBezTo>
                    <a:cubicBezTo>
                      <a:pt x="4131" y="150"/>
                      <a:pt x="4130" y="150"/>
                      <a:pt x="4129" y="150"/>
                    </a:cubicBezTo>
                    <a:cubicBezTo>
                      <a:pt x="4100" y="150"/>
                      <a:pt x="3921" y="334"/>
                      <a:pt x="3576" y="532"/>
                    </a:cubicBezTo>
                    <a:cubicBezTo>
                      <a:pt x="3239" y="727"/>
                      <a:pt x="2724" y="918"/>
                      <a:pt x="2136" y="918"/>
                    </a:cubicBezTo>
                    <a:cubicBezTo>
                      <a:pt x="2105" y="918"/>
                      <a:pt x="2073" y="918"/>
                      <a:pt x="2040" y="917"/>
                    </a:cubicBezTo>
                    <a:cubicBezTo>
                      <a:pt x="1409" y="894"/>
                      <a:pt x="875" y="651"/>
                      <a:pt x="535" y="420"/>
                    </a:cubicBezTo>
                    <a:cubicBezTo>
                      <a:pt x="203" y="196"/>
                      <a:pt x="35" y="1"/>
                      <a:pt x="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668;p48"/>
              <p:cNvSpPr/>
              <p:nvPr/>
            </p:nvSpPr>
            <p:spPr>
              <a:xfrm>
                <a:off x="1596658" y="1945105"/>
                <a:ext cx="41498" cy="130166"/>
              </a:xfrm>
              <a:custGeom>
                <a:avLst/>
                <a:gdLst/>
                <a:ahLst/>
                <a:cxnLst/>
                <a:rect l="l" t="t" r="r" b="b"/>
                <a:pathLst>
                  <a:path w="2612" h="8193" extrusionOk="0">
                    <a:moveTo>
                      <a:pt x="9" y="1"/>
                    </a:moveTo>
                    <a:cubicBezTo>
                      <a:pt x="9" y="1"/>
                      <a:pt x="9" y="1"/>
                      <a:pt x="8" y="1"/>
                    </a:cubicBezTo>
                    <a:cubicBezTo>
                      <a:pt x="0" y="5"/>
                      <a:pt x="34" y="121"/>
                      <a:pt x="102" y="326"/>
                    </a:cubicBezTo>
                    <a:cubicBezTo>
                      <a:pt x="176" y="557"/>
                      <a:pt x="277" y="852"/>
                      <a:pt x="393" y="1200"/>
                    </a:cubicBezTo>
                    <a:cubicBezTo>
                      <a:pt x="640" y="1936"/>
                      <a:pt x="979" y="2955"/>
                      <a:pt x="1338" y="4084"/>
                    </a:cubicBezTo>
                    <a:cubicBezTo>
                      <a:pt x="1696" y="5215"/>
                      <a:pt x="2007" y="6243"/>
                      <a:pt x="2227" y="6989"/>
                    </a:cubicBezTo>
                    <a:cubicBezTo>
                      <a:pt x="2331" y="7341"/>
                      <a:pt x="2421" y="7636"/>
                      <a:pt x="2488" y="7871"/>
                    </a:cubicBezTo>
                    <a:cubicBezTo>
                      <a:pt x="2555" y="8080"/>
                      <a:pt x="2593" y="8192"/>
                      <a:pt x="2604" y="8192"/>
                    </a:cubicBezTo>
                    <a:cubicBezTo>
                      <a:pt x="2612" y="8189"/>
                      <a:pt x="2589" y="8069"/>
                      <a:pt x="2541" y="7856"/>
                    </a:cubicBezTo>
                    <a:cubicBezTo>
                      <a:pt x="2492" y="7647"/>
                      <a:pt x="2417" y="7341"/>
                      <a:pt x="2317" y="6963"/>
                    </a:cubicBezTo>
                    <a:cubicBezTo>
                      <a:pt x="2119" y="6213"/>
                      <a:pt x="1827" y="5178"/>
                      <a:pt x="1469" y="4046"/>
                    </a:cubicBezTo>
                    <a:cubicBezTo>
                      <a:pt x="1110" y="2911"/>
                      <a:pt x="755" y="1899"/>
                      <a:pt x="483" y="1166"/>
                    </a:cubicBezTo>
                    <a:cubicBezTo>
                      <a:pt x="345" y="804"/>
                      <a:pt x="233" y="509"/>
                      <a:pt x="150" y="307"/>
                    </a:cubicBezTo>
                    <a:cubicBezTo>
                      <a:pt x="69" y="109"/>
                      <a:pt x="17" y="1"/>
                      <a:pt x="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669;p48"/>
              <p:cNvSpPr/>
              <p:nvPr/>
            </p:nvSpPr>
            <p:spPr>
              <a:xfrm>
                <a:off x="1592321" y="1904020"/>
                <a:ext cx="20368" cy="8754"/>
              </a:xfrm>
              <a:custGeom>
                <a:avLst/>
                <a:gdLst/>
                <a:ahLst/>
                <a:cxnLst/>
                <a:rect l="l" t="t" r="r" b="b"/>
                <a:pathLst>
                  <a:path w="1282" h="551" extrusionOk="0">
                    <a:moveTo>
                      <a:pt x="36" y="0"/>
                    </a:moveTo>
                    <a:cubicBezTo>
                      <a:pt x="27" y="0"/>
                      <a:pt x="22" y="2"/>
                      <a:pt x="20" y="6"/>
                    </a:cubicBezTo>
                    <a:cubicBezTo>
                      <a:pt x="1" y="40"/>
                      <a:pt x="255" y="216"/>
                      <a:pt x="606" y="365"/>
                    </a:cubicBezTo>
                    <a:cubicBezTo>
                      <a:pt x="888" y="486"/>
                      <a:pt x="1143" y="551"/>
                      <a:pt x="1235" y="551"/>
                    </a:cubicBezTo>
                    <a:cubicBezTo>
                      <a:pt x="1256" y="551"/>
                      <a:pt x="1269" y="547"/>
                      <a:pt x="1271" y="540"/>
                    </a:cubicBezTo>
                    <a:cubicBezTo>
                      <a:pt x="1282" y="507"/>
                      <a:pt x="1002" y="387"/>
                      <a:pt x="658" y="238"/>
                    </a:cubicBezTo>
                    <a:cubicBezTo>
                      <a:pt x="354" y="109"/>
                      <a:pt x="102" y="0"/>
                      <a:pt x="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670;p48"/>
              <p:cNvSpPr/>
              <p:nvPr/>
            </p:nvSpPr>
            <p:spPr>
              <a:xfrm>
                <a:off x="1632198" y="1924452"/>
                <a:ext cx="8929" cy="23466"/>
              </a:xfrm>
              <a:custGeom>
                <a:avLst/>
                <a:gdLst/>
                <a:ahLst/>
                <a:cxnLst/>
                <a:rect l="l" t="t" r="r" b="b"/>
                <a:pathLst>
                  <a:path w="562" h="1477" extrusionOk="0">
                    <a:moveTo>
                      <a:pt x="522" y="1"/>
                    </a:moveTo>
                    <a:cubicBezTo>
                      <a:pt x="486" y="1"/>
                      <a:pt x="350" y="318"/>
                      <a:pt x="218" y="718"/>
                    </a:cubicBezTo>
                    <a:cubicBezTo>
                      <a:pt x="80" y="1126"/>
                      <a:pt x="1" y="1466"/>
                      <a:pt x="35" y="1476"/>
                    </a:cubicBezTo>
                    <a:cubicBezTo>
                      <a:pt x="36" y="1477"/>
                      <a:pt x="36" y="1477"/>
                      <a:pt x="37" y="1477"/>
                    </a:cubicBezTo>
                    <a:cubicBezTo>
                      <a:pt x="77" y="1477"/>
                      <a:pt x="212" y="1159"/>
                      <a:pt x="344" y="759"/>
                    </a:cubicBezTo>
                    <a:cubicBezTo>
                      <a:pt x="479" y="352"/>
                      <a:pt x="561" y="13"/>
                      <a:pt x="524" y="1"/>
                    </a:cubicBezTo>
                    <a:cubicBezTo>
                      <a:pt x="523" y="1"/>
                      <a:pt x="522" y="1"/>
                      <a:pt x="5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671;p48"/>
              <p:cNvSpPr/>
              <p:nvPr/>
            </p:nvSpPr>
            <p:spPr>
              <a:xfrm>
                <a:off x="1561642" y="1952414"/>
                <a:ext cx="11169" cy="20860"/>
              </a:xfrm>
              <a:custGeom>
                <a:avLst/>
                <a:gdLst/>
                <a:ahLst/>
                <a:cxnLst/>
                <a:rect l="l" t="t" r="r" b="b"/>
                <a:pathLst>
                  <a:path w="703" h="1313" extrusionOk="0">
                    <a:moveTo>
                      <a:pt x="667" y="0"/>
                    </a:moveTo>
                    <a:cubicBezTo>
                      <a:pt x="626" y="0"/>
                      <a:pt x="483" y="284"/>
                      <a:pt x="311" y="639"/>
                    </a:cubicBezTo>
                    <a:cubicBezTo>
                      <a:pt x="139" y="997"/>
                      <a:pt x="1" y="1293"/>
                      <a:pt x="34" y="1311"/>
                    </a:cubicBezTo>
                    <a:cubicBezTo>
                      <a:pt x="35" y="1312"/>
                      <a:pt x="36" y="1312"/>
                      <a:pt x="38" y="1312"/>
                    </a:cubicBezTo>
                    <a:cubicBezTo>
                      <a:pt x="77" y="1312"/>
                      <a:pt x="264" y="1049"/>
                      <a:pt x="434" y="695"/>
                    </a:cubicBezTo>
                    <a:cubicBezTo>
                      <a:pt x="610" y="333"/>
                      <a:pt x="703" y="16"/>
                      <a:pt x="670" y="1"/>
                    </a:cubicBezTo>
                    <a:cubicBezTo>
                      <a:pt x="669" y="0"/>
                      <a:pt x="668" y="0"/>
                      <a:pt x="6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672;p48"/>
              <p:cNvSpPr/>
              <p:nvPr/>
            </p:nvSpPr>
            <p:spPr>
              <a:xfrm>
                <a:off x="1532631" y="1977484"/>
                <a:ext cx="17174" cy="18175"/>
              </a:xfrm>
              <a:custGeom>
                <a:avLst/>
                <a:gdLst/>
                <a:ahLst/>
                <a:cxnLst/>
                <a:rect l="l" t="t" r="r" b="b"/>
                <a:pathLst>
                  <a:path w="1081" h="1144" extrusionOk="0">
                    <a:moveTo>
                      <a:pt x="35" y="1"/>
                    </a:moveTo>
                    <a:cubicBezTo>
                      <a:pt x="33" y="1"/>
                      <a:pt x="32" y="1"/>
                      <a:pt x="31" y="2"/>
                    </a:cubicBezTo>
                    <a:cubicBezTo>
                      <a:pt x="0" y="25"/>
                      <a:pt x="176" y="324"/>
                      <a:pt x="464" y="641"/>
                    </a:cubicBezTo>
                    <a:cubicBezTo>
                      <a:pt x="735" y="941"/>
                      <a:pt x="1000" y="1144"/>
                      <a:pt x="1047" y="1144"/>
                    </a:cubicBezTo>
                    <a:cubicBezTo>
                      <a:pt x="1050" y="1144"/>
                      <a:pt x="1052" y="1143"/>
                      <a:pt x="1053" y="1142"/>
                    </a:cubicBezTo>
                    <a:cubicBezTo>
                      <a:pt x="1080" y="1112"/>
                      <a:pt x="845" y="862"/>
                      <a:pt x="565" y="552"/>
                    </a:cubicBezTo>
                    <a:cubicBezTo>
                      <a:pt x="295" y="254"/>
                      <a:pt x="78" y="1"/>
                      <a:pt x="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673;p48"/>
              <p:cNvSpPr/>
              <p:nvPr/>
            </p:nvSpPr>
            <p:spPr>
              <a:xfrm>
                <a:off x="1578562" y="1992212"/>
                <a:ext cx="22513" cy="22465"/>
              </a:xfrm>
              <a:custGeom>
                <a:avLst/>
                <a:gdLst/>
                <a:ahLst/>
                <a:cxnLst/>
                <a:rect l="l" t="t" r="r" b="b"/>
                <a:pathLst>
                  <a:path w="1417" h="1414" extrusionOk="0">
                    <a:moveTo>
                      <a:pt x="1382" y="1"/>
                    </a:moveTo>
                    <a:cubicBezTo>
                      <a:pt x="1337" y="1"/>
                      <a:pt x="1072" y="298"/>
                      <a:pt x="736" y="648"/>
                    </a:cubicBezTo>
                    <a:cubicBezTo>
                      <a:pt x="475" y="921"/>
                      <a:pt x="247" y="1145"/>
                      <a:pt x="153" y="1257"/>
                    </a:cubicBezTo>
                    <a:lnTo>
                      <a:pt x="154" y="1257"/>
                    </a:lnTo>
                    <a:lnTo>
                      <a:pt x="154" y="1257"/>
                    </a:lnTo>
                    <a:cubicBezTo>
                      <a:pt x="152" y="1258"/>
                      <a:pt x="151" y="1259"/>
                      <a:pt x="150" y="1261"/>
                    </a:cubicBezTo>
                    <a:lnTo>
                      <a:pt x="0" y="1414"/>
                    </a:lnTo>
                    <a:lnTo>
                      <a:pt x="191" y="1298"/>
                    </a:lnTo>
                    <a:cubicBezTo>
                      <a:pt x="314" y="1223"/>
                      <a:pt x="568" y="1018"/>
                      <a:pt x="834" y="745"/>
                    </a:cubicBezTo>
                    <a:cubicBezTo>
                      <a:pt x="1188" y="375"/>
                      <a:pt x="1416" y="24"/>
                      <a:pt x="1386" y="2"/>
                    </a:cubicBezTo>
                    <a:cubicBezTo>
                      <a:pt x="1385" y="1"/>
                      <a:pt x="1384" y="1"/>
                      <a:pt x="13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674;p48"/>
              <p:cNvSpPr/>
              <p:nvPr/>
            </p:nvSpPr>
            <p:spPr>
              <a:xfrm>
                <a:off x="1590255" y="2053299"/>
                <a:ext cx="21496" cy="12567"/>
              </a:xfrm>
              <a:custGeom>
                <a:avLst/>
                <a:gdLst/>
                <a:ahLst/>
                <a:cxnLst/>
                <a:rect l="l" t="t" r="r" b="b"/>
                <a:pathLst>
                  <a:path w="1353" h="791" extrusionOk="0">
                    <a:moveTo>
                      <a:pt x="31" y="1"/>
                    </a:moveTo>
                    <a:cubicBezTo>
                      <a:pt x="27" y="1"/>
                      <a:pt x="24" y="2"/>
                      <a:pt x="22" y="4"/>
                    </a:cubicBezTo>
                    <a:cubicBezTo>
                      <a:pt x="0" y="34"/>
                      <a:pt x="255" y="269"/>
                      <a:pt x="624" y="489"/>
                    </a:cubicBezTo>
                    <a:cubicBezTo>
                      <a:pt x="950" y="681"/>
                      <a:pt x="1244" y="790"/>
                      <a:pt x="1319" y="790"/>
                    </a:cubicBezTo>
                    <a:cubicBezTo>
                      <a:pt x="1329" y="790"/>
                      <a:pt x="1336" y="788"/>
                      <a:pt x="1337" y="784"/>
                    </a:cubicBezTo>
                    <a:cubicBezTo>
                      <a:pt x="1353" y="751"/>
                      <a:pt x="1053" y="586"/>
                      <a:pt x="691" y="374"/>
                    </a:cubicBezTo>
                    <a:cubicBezTo>
                      <a:pt x="358" y="176"/>
                      <a:pt x="86" y="1"/>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675;p48"/>
              <p:cNvSpPr/>
              <p:nvPr/>
            </p:nvSpPr>
            <p:spPr>
              <a:xfrm>
                <a:off x="1545326" y="2048946"/>
                <a:ext cx="15030" cy="20527"/>
              </a:xfrm>
              <a:custGeom>
                <a:avLst/>
                <a:gdLst/>
                <a:ahLst/>
                <a:cxnLst/>
                <a:rect l="l" t="t" r="r" b="b"/>
                <a:pathLst>
                  <a:path w="946" h="1292" extrusionOk="0">
                    <a:moveTo>
                      <a:pt x="912" y="0"/>
                    </a:moveTo>
                    <a:cubicBezTo>
                      <a:pt x="873" y="0"/>
                      <a:pt x="656" y="265"/>
                      <a:pt x="419" y="607"/>
                    </a:cubicBezTo>
                    <a:cubicBezTo>
                      <a:pt x="173" y="965"/>
                      <a:pt x="1" y="1272"/>
                      <a:pt x="30" y="1291"/>
                    </a:cubicBezTo>
                    <a:cubicBezTo>
                      <a:pt x="31" y="1291"/>
                      <a:pt x="33" y="1291"/>
                      <a:pt x="34" y="1291"/>
                    </a:cubicBezTo>
                    <a:cubicBezTo>
                      <a:pt x="78" y="1291"/>
                      <a:pt x="293" y="1028"/>
                      <a:pt x="531" y="686"/>
                    </a:cubicBezTo>
                    <a:cubicBezTo>
                      <a:pt x="774" y="331"/>
                      <a:pt x="946" y="24"/>
                      <a:pt x="916" y="2"/>
                    </a:cubicBezTo>
                    <a:cubicBezTo>
                      <a:pt x="915" y="1"/>
                      <a:pt x="914" y="0"/>
                      <a:pt x="9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676;p48"/>
              <p:cNvSpPr/>
              <p:nvPr/>
            </p:nvSpPr>
            <p:spPr>
              <a:xfrm>
                <a:off x="1509722" y="2039763"/>
                <a:ext cx="16698" cy="12599"/>
              </a:xfrm>
              <a:custGeom>
                <a:avLst/>
                <a:gdLst/>
                <a:ahLst/>
                <a:cxnLst/>
                <a:rect l="l" t="t" r="r" b="b"/>
                <a:pathLst>
                  <a:path w="1051" h="793" extrusionOk="0">
                    <a:moveTo>
                      <a:pt x="33" y="0"/>
                    </a:moveTo>
                    <a:cubicBezTo>
                      <a:pt x="28" y="0"/>
                      <a:pt x="25" y="2"/>
                      <a:pt x="23" y="4"/>
                    </a:cubicBezTo>
                    <a:cubicBezTo>
                      <a:pt x="1" y="34"/>
                      <a:pt x="206" y="233"/>
                      <a:pt x="483" y="449"/>
                    </a:cubicBezTo>
                    <a:cubicBezTo>
                      <a:pt x="735" y="647"/>
                      <a:pt x="960" y="792"/>
                      <a:pt x="1014" y="792"/>
                    </a:cubicBezTo>
                    <a:cubicBezTo>
                      <a:pt x="1019" y="792"/>
                      <a:pt x="1022" y="791"/>
                      <a:pt x="1024" y="788"/>
                    </a:cubicBezTo>
                    <a:cubicBezTo>
                      <a:pt x="1050" y="759"/>
                      <a:pt x="845" y="561"/>
                      <a:pt x="568" y="345"/>
                    </a:cubicBezTo>
                    <a:cubicBezTo>
                      <a:pt x="312" y="146"/>
                      <a:pt x="86"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677;p48"/>
              <p:cNvSpPr/>
              <p:nvPr/>
            </p:nvSpPr>
            <p:spPr>
              <a:xfrm>
                <a:off x="1491674" y="2002205"/>
                <a:ext cx="16348" cy="11296"/>
              </a:xfrm>
              <a:custGeom>
                <a:avLst/>
                <a:gdLst/>
                <a:ahLst/>
                <a:cxnLst/>
                <a:rect l="l" t="t" r="r" b="b"/>
                <a:pathLst>
                  <a:path w="1029" h="711" extrusionOk="0">
                    <a:moveTo>
                      <a:pt x="995" y="0"/>
                    </a:moveTo>
                    <a:cubicBezTo>
                      <a:pt x="942" y="0"/>
                      <a:pt x="723" y="127"/>
                      <a:pt x="476" y="303"/>
                    </a:cubicBezTo>
                    <a:cubicBezTo>
                      <a:pt x="203" y="497"/>
                      <a:pt x="1" y="676"/>
                      <a:pt x="23" y="706"/>
                    </a:cubicBezTo>
                    <a:cubicBezTo>
                      <a:pt x="25" y="709"/>
                      <a:pt x="30" y="710"/>
                      <a:pt x="36" y="710"/>
                    </a:cubicBezTo>
                    <a:cubicBezTo>
                      <a:pt x="92" y="710"/>
                      <a:pt x="308" y="587"/>
                      <a:pt x="554" y="411"/>
                    </a:cubicBezTo>
                    <a:cubicBezTo>
                      <a:pt x="826" y="217"/>
                      <a:pt x="1028" y="37"/>
                      <a:pt x="1006" y="4"/>
                    </a:cubicBezTo>
                    <a:cubicBezTo>
                      <a:pt x="1004" y="1"/>
                      <a:pt x="1000" y="0"/>
                      <a:pt x="9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678;p48"/>
              <p:cNvSpPr/>
              <p:nvPr/>
            </p:nvSpPr>
            <p:spPr>
              <a:xfrm>
                <a:off x="1488607" y="1961342"/>
                <a:ext cx="12583" cy="15379"/>
              </a:xfrm>
              <a:custGeom>
                <a:avLst/>
                <a:gdLst/>
                <a:ahLst/>
                <a:cxnLst/>
                <a:rect l="l" t="t" r="r" b="b"/>
                <a:pathLst>
                  <a:path w="792" h="968" extrusionOk="0">
                    <a:moveTo>
                      <a:pt x="36" y="1"/>
                    </a:moveTo>
                    <a:cubicBezTo>
                      <a:pt x="33" y="1"/>
                      <a:pt x="31" y="1"/>
                      <a:pt x="30" y="2"/>
                    </a:cubicBezTo>
                    <a:cubicBezTo>
                      <a:pt x="0" y="28"/>
                      <a:pt x="142" y="261"/>
                      <a:pt x="340" y="525"/>
                    </a:cubicBezTo>
                    <a:cubicBezTo>
                      <a:pt x="531" y="780"/>
                      <a:pt x="712" y="968"/>
                      <a:pt x="756" y="968"/>
                    </a:cubicBezTo>
                    <a:cubicBezTo>
                      <a:pt x="759" y="968"/>
                      <a:pt x="761" y="967"/>
                      <a:pt x="762" y="966"/>
                    </a:cubicBezTo>
                    <a:cubicBezTo>
                      <a:pt x="792" y="944"/>
                      <a:pt x="650" y="712"/>
                      <a:pt x="448" y="444"/>
                    </a:cubicBezTo>
                    <a:cubicBezTo>
                      <a:pt x="257" y="192"/>
                      <a:pt x="79" y="1"/>
                      <a:pt x="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679;p48"/>
              <p:cNvSpPr/>
              <p:nvPr/>
            </p:nvSpPr>
            <p:spPr>
              <a:xfrm>
                <a:off x="1573637" y="1890087"/>
                <a:ext cx="11232" cy="19033"/>
              </a:xfrm>
              <a:custGeom>
                <a:avLst/>
                <a:gdLst/>
                <a:ahLst/>
                <a:cxnLst/>
                <a:rect l="l" t="t" r="r" b="b"/>
                <a:pathLst>
                  <a:path w="707" h="1198" extrusionOk="0">
                    <a:moveTo>
                      <a:pt x="669" y="1"/>
                    </a:moveTo>
                    <a:cubicBezTo>
                      <a:pt x="627" y="1"/>
                      <a:pt x="465" y="248"/>
                      <a:pt x="292" y="566"/>
                    </a:cubicBezTo>
                    <a:cubicBezTo>
                      <a:pt x="116" y="898"/>
                      <a:pt x="1" y="1182"/>
                      <a:pt x="30" y="1197"/>
                    </a:cubicBezTo>
                    <a:cubicBezTo>
                      <a:pt x="32" y="1197"/>
                      <a:pt x="33" y="1198"/>
                      <a:pt x="34" y="1198"/>
                    </a:cubicBezTo>
                    <a:cubicBezTo>
                      <a:pt x="76" y="1198"/>
                      <a:pt x="242" y="950"/>
                      <a:pt x="411" y="629"/>
                    </a:cubicBezTo>
                    <a:cubicBezTo>
                      <a:pt x="591" y="300"/>
                      <a:pt x="706" y="17"/>
                      <a:pt x="673" y="2"/>
                    </a:cubicBezTo>
                    <a:cubicBezTo>
                      <a:pt x="672" y="1"/>
                      <a:pt x="671" y="1"/>
                      <a:pt x="6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680;p48"/>
              <p:cNvSpPr/>
              <p:nvPr/>
            </p:nvSpPr>
            <p:spPr>
              <a:xfrm>
                <a:off x="1462075" y="1901017"/>
                <a:ext cx="20606" cy="12440"/>
              </a:xfrm>
              <a:custGeom>
                <a:avLst/>
                <a:gdLst/>
                <a:ahLst/>
                <a:cxnLst/>
                <a:rect l="l" t="t" r="r" b="b"/>
                <a:pathLst>
                  <a:path w="1297" h="783" extrusionOk="0">
                    <a:moveTo>
                      <a:pt x="30" y="1"/>
                    </a:moveTo>
                    <a:cubicBezTo>
                      <a:pt x="25" y="1"/>
                      <a:pt x="21" y="2"/>
                      <a:pt x="19" y="5"/>
                    </a:cubicBezTo>
                    <a:cubicBezTo>
                      <a:pt x="0" y="38"/>
                      <a:pt x="266" y="236"/>
                      <a:pt x="613" y="450"/>
                    </a:cubicBezTo>
                    <a:cubicBezTo>
                      <a:pt x="927" y="642"/>
                      <a:pt x="1198" y="782"/>
                      <a:pt x="1261" y="782"/>
                    </a:cubicBezTo>
                    <a:cubicBezTo>
                      <a:pt x="1268" y="782"/>
                      <a:pt x="1272" y="781"/>
                      <a:pt x="1274" y="778"/>
                    </a:cubicBezTo>
                    <a:cubicBezTo>
                      <a:pt x="1296" y="748"/>
                      <a:pt x="1027" y="550"/>
                      <a:pt x="684" y="333"/>
                    </a:cubicBezTo>
                    <a:cubicBezTo>
                      <a:pt x="367" y="139"/>
                      <a:pt x="91" y="1"/>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681;p48"/>
              <p:cNvSpPr/>
              <p:nvPr/>
            </p:nvSpPr>
            <p:spPr>
              <a:xfrm>
                <a:off x="1425105" y="1901065"/>
                <a:ext cx="9691" cy="14664"/>
              </a:xfrm>
              <a:custGeom>
                <a:avLst/>
                <a:gdLst/>
                <a:ahLst/>
                <a:cxnLst/>
                <a:rect l="l" t="t" r="r" b="b"/>
                <a:pathLst>
                  <a:path w="610" h="923" extrusionOk="0">
                    <a:moveTo>
                      <a:pt x="571" y="1"/>
                    </a:moveTo>
                    <a:cubicBezTo>
                      <a:pt x="532" y="1"/>
                      <a:pt x="389" y="185"/>
                      <a:pt x="247" y="428"/>
                    </a:cubicBezTo>
                    <a:cubicBezTo>
                      <a:pt x="98" y="678"/>
                      <a:pt x="0" y="902"/>
                      <a:pt x="31" y="921"/>
                    </a:cubicBezTo>
                    <a:cubicBezTo>
                      <a:pt x="32" y="922"/>
                      <a:pt x="34" y="922"/>
                      <a:pt x="36" y="922"/>
                    </a:cubicBezTo>
                    <a:cubicBezTo>
                      <a:pt x="77" y="922"/>
                      <a:pt x="220" y="737"/>
                      <a:pt x="363" y="495"/>
                    </a:cubicBezTo>
                    <a:cubicBezTo>
                      <a:pt x="512" y="240"/>
                      <a:pt x="610" y="21"/>
                      <a:pt x="576" y="2"/>
                    </a:cubicBezTo>
                    <a:cubicBezTo>
                      <a:pt x="574" y="1"/>
                      <a:pt x="573" y="1"/>
                      <a:pt x="5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682;p48"/>
              <p:cNvSpPr/>
              <p:nvPr/>
            </p:nvSpPr>
            <p:spPr>
              <a:xfrm>
                <a:off x="1465157" y="2166752"/>
                <a:ext cx="19415" cy="12710"/>
              </a:xfrm>
              <a:custGeom>
                <a:avLst/>
                <a:gdLst/>
                <a:ahLst/>
                <a:cxnLst/>
                <a:rect l="l" t="t" r="r" b="b"/>
                <a:pathLst>
                  <a:path w="1222" h="800" extrusionOk="0">
                    <a:moveTo>
                      <a:pt x="30" y="1"/>
                    </a:moveTo>
                    <a:cubicBezTo>
                      <a:pt x="25" y="1"/>
                      <a:pt x="21" y="2"/>
                      <a:pt x="20" y="4"/>
                    </a:cubicBezTo>
                    <a:cubicBezTo>
                      <a:pt x="1" y="39"/>
                      <a:pt x="247" y="240"/>
                      <a:pt x="572" y="456"/>
                    </a:cubicBezTo>
                    <a:cubicBezTo>
                      <a:pt x="872" y="658"/>
                      <a:pt x="1132" y="800"/>
                      <a:pt x="1192" y="800"/>
                    </a:cubicBezTo>
                    <a:cubicBezTo>
                      <a:pt x="1198" y="800"/>
                      <a:pt x="1202" y="799"/>
                      <a:pt x="1204" y="796"/>
                    </a:cubicBezTo>
                    <a:cubicBezTo>
                      <a:pt x="1222" y="766"/>
                      <a:pt x="975" y="561"/>
                      <a:pt x="647" y="344"/>
                    </a:cubicBezTo>
                    <a:cubicBezTo>
                      <a:pt x="349" y="146"/>
                      <a:pt x="89" y="1"/>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683;p48"/>
              <p:cNvSpPr/>
              <p:nvPr/>
            </p:nvSpPr>
            <p:spPr>
              <a:xfrm>
                <a:off x="1606508" y="2164528"/>
                <a:ext cx="15935" cy="16396"/>
              </a:xfrm>
              <a:custGeom>
                <a:avLst/>
                <a:gdLst/>
                <a:ahLst/>
                <a:cxnLst/>
                <a:rect l="l" t="t" r="r" b="b"/>
                <a:pathLst>
                  <a:path w="1003" h="1032" extrusionOk="0">
                    <a:moveTo>
                      <a:pt x="968" y="1"/>
                    </a:moveTo>
                    <a:cubicBezTo>
                      <a:pt x="919" y="1"/>
                      <a:pt x="700" y="202"/>
                      <a:pt x="453" y="470"/>
                    </a:cubicBezTo>
                    <a:cubicBezTo>
                      <a:pt x="191" y="753"/>
                      <a:pt x="1" y="1003"/>
                      <a:pt x="30" y="1030"/>
                    </a:cubicBezTo>
                    <a:cubicBezTo>
                      <a:pt x="32" y="1031"/>
                      <a:pt x="33" y="1032"/>
                      <a:pt x="36" y="1032"/>
                    </a:cubicBezTo>
                    <a:cubicBezTo>
                      <a:pt x="80" y="1032"/>
                      <a:pt x="305" y="829"/>
                      <a:pt x="554" y="560"/>
                    </a:cubicBezTo>
                    <a:cubicBezTo>
                      <a:pt x="811" y="275"/>
                      <a:pt x="1002" y="25"/>
                      <a:pt x="975" y="3"/>
                    </a:cubicBezTo>
                    <a:cubicBezTo>
                      <a:pt x="973" y="1"/>
                      <a:pt x="971" y="1"/>
                      <a:pt x="9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684;p48"/>
              <p:cNvSpPr/>
              <p:nvPr/>
            </p:nvSpPr>
            <p:spPr>
              <a:xfrm>
                <a:off x="1527818" y="2163495"/>
                <a:ext cx="2621" cy="16507"/>
              </a:xfrm>
              <a:custGeom>
                <a:avLst/>
                <a:gdLst/>
                <a:ahLst/>
                <a:cxnLst/>
                <a:rect l="l" t="t" r="r" b="b"/>
                <a:pathLst>
                  <a:path w="165" h="1039" extrusionOk="0">
                    <a:moveTo>
                      <a:pt x="41" y="0"/>
                    </a:moveTo>
                    <a:cubicBezTo>
                      <a:pt x="40" y="0"/>
                      <a:pt x="39" y="0"/>
                      <a:pt x="39" y="1"/>
                    </a:cubicBezTo>
                    <a:cubicBezTo>
                      <a:pt x="1" y="8"/>
                      <a:pt x="31" y="239"/>
                      <a:pt x="27" y="520"/>
                    </a:cubicBezTo>
                    <a:cubicBezTo>
                      <a:pt x="31" y="799"/>
                      <a:pt x="1" y="1028"/>
                      <a:pt x="39" y="1039"/>
                    </a:cubicBezTo>
                    <a:cubicBezTo>
                      <a:pt x="39" y="1039"/>
                      <a:pt x="40" y="1039"/>
                      <a:pt x="40" y="1039"/>
                    </a:cubicBezTo>
                    <a:cubicBezTo>
                      <a:pt x="75" y="1039"/>
                      <a:pt x="165" y="814"/>
                      <a:pt x="161" y="520"/>
                    </a:cubicBezTo>
                    <a:cubicBezTo>
                      <a:pt x="165" y="224"/>
                      <a:pt x="76" y="0"/>
                      <a:pt x="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685;p48"/>
              <p:cNvSpPr/>
              <p:nvPr/>
            </p:nvSpPr>
            <p:spPr>
              <a:xfrm>
                <a:off x="1557797" y="2169167"/>
                <a:ext cx="19589" cy="11693"/>
              </a:xfrm>
              <a:custGeom>
                <a:avLst/>
                <a:gdLst/>
                <a:ahLst/>
                <a:cxnLst/>
                <a:rect l="l" t="t" r="r" b="b"/>
                <a:pathLst>
                  <a:path w="1233" h="736" extrusionOk="0">
                    <a:moveTo>
                      <a:pt x="33" y="1"/>
                    </a:moveTo>
                    <a:cubicBezTo>
                      <a:pt x="25" y="1"/>
                      <a:pt x="21" y="2"/>
                      <a:pt x="19" y="6"/>
                    </a:cubicBezTo>
                    <a:cubicBezTo>
                      <a:pt x="0" y="35"/>
                      <a:pt x="250" y="226"/>
                      <a:pt x="583" y="424"/>
                    </a:cubicBezTo>
                    <a:cubicBezTo>
                      <a:pt x="878" y="605"/>
                      <a:pt x="1137" y="735"/>
                      <a:pt x="1200" y="735"/>
                    </a:cubicBezTo>
                    <a:cubicBezTo>
                      <a:pt x="1207" y="735"/>
                      <a:pt x="1212" y="734"/>
                      <a:pt x="1214" y="730"/>
                    </a:cubicBezTo>
                    <a:cubicBezTo>
                      <a:pt x="1233" y="697"/>
                      <a:pt x="983" y="510"/>
                      <a:pt x="654" y="308"/>
                    </a:cubicBezTo>
                    <a:cubicBezTo>
                      <a:pt x="355" y="131"/>
                      <a:pt x="96"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686;p48"/>
              <p:cNvSpPr/>
              <p:nvPr/>
            </p:nvSpPr>
            <p:spPr>
              <a:xfrm>
                <a:off x="1428664" y="2184419"/>
                <a:ext cx="242840" cy="10518"/>
              </a:xfrm>
              <a:custGeom>
                <a:avLst/>
                <a:gdLst/>
                <a:ahLst/>
                <a:cxnLst/>
                <a:rect l="l" t="t" r="r" b="b"/>
                <a:pathLst>
                  <a:path w="15285" h="662" extrusionOk="0">
                    <a:moveTo>
                      <a:pt x="6391" y="1"/>
                    </a:moveTo>
                    <a:cubicBezTo>
                      <a:pt x="4779" y="1"/>
                      <a:pt x="3339" y="59"/>
                      <a:pt x="2238" y="121"/>
                    </a:cubicBezTo>
                    <a:cubicBezTo>
                      <a:pt x="1543" y="159"/>
                      <a:pt x="986" y="199"/>
                      <a:pt x="598" y="234"/>
                    </a:cubicBezTo>
                    <a:cubicBezTo>
                      <a:pt x="419" y="249"/>
                      <a:pt x="269" y="263"/>
                      <a:pt x="153" y="275"/>
                    </a:cubicBezTo>
                    <a:cubicBezTo>
                      <a:pt x="53" y="286"/>
                      <a:pt x="0" y="294"/>
                      <a:pt x="0" y="297"/>
                    </a:cubicBezTo>
                    <a:cubicBezTo>
                      <a:pt x="0" y="301"/>
                      <a:pt x="20" y="303"/>
                      <a:pt x="56" y="303"/>
                    </a:cubicBezTo>
                    <a:cubicBezTo>
                      <a:pt x="81" y="303"/>
                      <a:pt x="115" y="302"/>
                      <a:pt x="157" y="301"/>
                    </a:cubicBezTo>
                    <a:cubicBezTo>
                      <a:pt x="274" y="297"/>
                      <a:pt x="422" y="294"/>
                      <a:pt x="602" y="286"/>
                    </a:cubicBezTo>
                    <a:cubicBezTo>
                      <a:pt x="1009" y="267"/>
                      <a:pt x="1562" y="244"/>
                      <a:pt x="2241" y="215"/>
                    </a:cubicBezTo>
                    <a:cubicBezTo>
                      <a:pt x="3300" y="175"/>
                      <a:pt x="4666" y="135"/>
                      <a:pt x="6193" y="135"/>
                    </a:cubicBezTo>
                    <a:cubicBezTo>
                      <a:pt x="6665" y="135"/>
                      <a:pt x="7152" y="139"/>
                      <a:pt x="7650" y="147"/>
                    </a:cubicBezTo>
                    <a:cubicBezTo>
                      <a:pt x="9764" y="185"/>
                      <a:pt x="11669" y="353"/>
                      <a:pt x="13051" y="473"/>
                    </a:cubicBezTo>
                    <a:cubicBezTo>
                      <a:pt x="13727" y="536"/>
                      <a:pt x="14280" y="585"/>
                      <a:pt x="14684" y="622"/>
                    </a:cubicBezTo>
                    <a:cubicBezTo>
                      <a:pt x="14867" y="633"/>
                      <a:pt x="15012" y="644"/>
                      <a:pt x="15127" y="656"/>
                    </a:cubicBezTo>
                    <a:cubicBezTo>
                      <a:pt x="15189" y="660"/>
                      <a:pt x="15232" y="662"/>
                      <a:pt x="15257" y="662"/>
                    </a:cubicBezTo>
                    <a:cubicBezTo>
                      <a:pt x="15275" y="662"/>
                      <a:pt x="15284" y="661"/>
                      <a:pt x="15284" y="659"/>
                    </a:cubicBezTo>
                    <a:cubicBezTo>
                      <a:pt x="15284" y="652"/>
                      <a:pt x="15232" y="644"/>
                      <a:pt x="15132" y="630"/>
                    </a:cubicBezTo>
                    <a:cubicBezTo>
                      <a:pt x="15015" y="611"/>
                      <a:pt x="14870" y="592"/>
                      <a:pt x="14691" y="566"/>
                    </a:cubicBezTo>
                    <a:cubicBezTo>
                      <a:pt x="14306" y="518"/>
                      <a:pt x="13750" y="454"/>
                      <a:pt x="13058" y="379"/>
                    </a:cubicBezTo>
                    <a:cubicBezTo>
                      <a:pt x="11681" y="234"/>
                      <a:pt x="9771" y="51"/>
                      <a:pt x="7654" y="13"/>
                    </a:cubicBezTo>
                    <a:cubicBezTo>
                      <a:pt x="7224" y="5"/>
                      <a:pt x="6802" y="1"/>
                      <a:pt x="63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687;p48"/>
              <p:cNvSpPr/>
              <p:nvPr/>
            </p:nvSpPr>
            <p:spPr>
              <a:xfrm>
                <a:off x="1596785" y="1945105"/>
                <a:ext cx="41371" cy="130166"/>
              </a:xfrm>
              <a:custGeom>
                <a:avLst/>
                <a:gdLst/>
                <a:ahLst/>
                <a:cxnLst/>
                <a:rect l="l" t="t" r="r" b="b"/>
                <a:pathLst>
                  <a:path w="2604" h="8193" extrusionOk="0">
                    <a:moveTo>
                      <a:pt x="0" y="1"/>
                    </a:moveTo>
                    <a:lnTo>
                      <a:pt x="8" y="54"/>
                    </a:lnTo>
                    <a:cubicBezTo>
                      <a:pt x="23" y="106"/>
                      <a:pt x="49" y="199"/>
                      <a:pt x="94" y="326"/>
                    </a:cubicBezTo>
                    <a:cubicBezTo>
                      <a:pt x="168" y="557"/>
                      <a:pt x="269" y="852"/>
                      <a:pt x="385" y="1200"/>
                    </a:cubicBezTo>
                    <a:cubicBezTo>
                      <a:pt x="632" y="1936"/>
                      <a:pt x="971" y="2955"/>
                      <a:pt x="1330" y="4084"/>
                    </a:cubicBezTo>
                    <a:cubicBezTo>
                      <a:pt x="1688" y="5215"/>
                      <a:pt x="1999" y="6243"/>
                      <a:pt x="2219" y="6989"/>
                    </a:cubicBezTo>
                    <a:cubicBezTo>
                      <a:pt x="2323" y="7341"/>
                      <a:pt x="2413" y="7636"/>
                      <a:pt x="2480" y="7871"/>
                    </a:cubicBezTo>
                    <a:cubicBezTo>
                      <a:pt x="2547" y="8077"/>
                      <a:pt x="2585" y="8192"/>
                      <a:pt x="2596" y="8192"/>
                    </a:cubicBezTo>
                    <a:cubicBezTo>
                      <a:pt x="2604" y="8189"/>
                      <a:pt x="2581" y="8069"/>
                      <a:pt x="2533" y="7856"/>
                    </a:cubicBezTo>
                    <a:cubicBezTo>
                      <a:pt x="2499" y="7699"/>
                      <a:pt x="2447" y="7494"/>
                      <a:pt x="2383" y="7244"/>
                    </a:cubicBezTo>
                    <a:lnTo>
                      <a:pt x="0" y="1"/>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688;p48"/>
              <p:cNvSpPr/>
              <p:nvPr/>
            </p:nvSpPr>
            <p:spPr>
              <a:xfrm>
                <a:off x="1635408" y="2062673"/>
                <a:ext cx="4591" cy="14489"/>
              </a:xfrm>
              <a:custGeom>
                <a:avLst/>
                <a:gdLst/>
                <a:ahLst/>
                <a:cxnLst/>
                <a:rect l="l" t="t" r="r" b="b"/>
                <a:pathLst>
                  <a:path w="289" h="912" extrusionOk="0">
                    <a:moveTo>
                      <a:pt x="1" y="1"/>
                    </a:moveTo>
                    <a:lnTo>
                      <a:pt x="251" y="912"/>
                    </a:lnTo>
                    <a:cubicBezTo>
                      <a:pt x="266" y="897"/>
                      <a:pt x="277" y="882"/>
                      <a:pt x="288" y="867"/>
                    </a:cubicBezTo>
                    <a:lnTo>
                      <a:pt x="1" y="1"/>
                    </a:lnTo>
                    <a:close/>
                  </a:path>
                </a:pathLst>
              </a:custGeom>
              <a:solidFill>
                <a:srgbClr val="C0C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689;p48"/>
              <p:cNvSpPr/>
              <p:nvPr/>
            </p:nvSpPr>
            <p:spPr>
              <a:xfrm>
                <a:off x="1596896" y="1945947"/>
                <a:ext cx="42499" cy="136204"/>
              </a:xfrm>
              <a:custGeom>
                <a:avLst/>
                <a:gdLst/>
                <a:ahLst/>
                <a:cxnLst/>
                <a:rect l="l" t="t" r="r" b="b"/>
                <a:pathLst>
                  <a:path w="2675" h="8573" extrusionOk="0">
                    <a:moveTo>
                      <a:pt x="1" y="1"/>
                    </a:moveTo>
                    <a:lnTo>
                      <a:pt x="1293" y="8572"/>
                    </a:lnTo>
                    <a:cubicBezTo>
                      <a:pt x="1293" y="8572"/>
                      <a:pt x="2383" y="8562"/>
                      <a:pt x="2675" y="8259"/>
                    </a:cubicBezTo>
                    <a:lnTo>
                      <a:pt x="2425" y="7348"/>
                    </a:lnTo>
                    <a:lnTo>
                      <a:pt x="2376" y="7191"/>
                    </a:lnTo>
                    <a:lnTo>
                      <a:pt x="2376" y="7191"/>
                    </a:lnTo>
                    <a:cubicBezTo>
                      <a:pt x="2440" y="7441"/>
                      <a:pt x="2492" y="7646"/>
                      <a:pt x="2526" y="7803"/>
                    </a:cubicBezTo>
                    <a:cubicBezTo>
                      <a:pt x="2574" y="8016"/>
                      <a:pt x="2597" y="8136"/>
                      <a:pt x="2589" y="8139"/>
                    </a:cubicBezTo>
                    <a:cubicBezTo>
                      <a:pt x="2578" y="8139"/>
                      <a:pt x="2540" y="8024"/>
                      <a:pt x="2473" y="7818"/>
                    </a:cubicBezTo>
                    <a:cubicBezTo>
                      <a:pt x="2406" y="7583"/>
                      <a:pt x="2316" y="7288"/>
                      <a:pt x="2212" y="6936"/>
                    </a:cubicBezTo>
                    <a:cubicBezTo>
                      <a:pt x="1992" y="6190"/>
                      <a:pt x="1681" y="5162"/>
                      <a:pt x="1323" y="4031"/>
                    </a:cubicBezTo>
                    <a:cubicBezTo>
                      <a:pt x="964" y="2902"/>
                      <a:pt x="625" y="1883"/>
                      <a:pt x="378" y="1147"/>
                    </a:cubicBezTo>
                    <a:cubicBezTo>
                      <a:pt x="262" y="799"/>
                      <a:pt x="161" y="504"/>
                      <a:pt x="87" y="273"/>
                    </a:cubicBezTo>
                    <a:cubicBezTo>
                      <a:pt x="42" y="146"/>
                      <a:pt x="16" y="53"/>
                      <a:pt x="1"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690;p48"/>
              <p:cNvSpPr/>
              <p:nvPr/>
            </p:nvSpPr>
            <p:spPr>
              <a:xfrm>
                <a:off x="1273300" y="2185213"/>
                <a:ext cx="401398" cy="483536"/>
              </a:xfrm>
              <a:custGeom>
                <a:avLst/>
                <a:gdLst/>
                <a:ahLst/>
                <a:cxnLst/>
                <a:rect l="l" t="t" r="r" b="b"/>
                <a:pathLst>
                  <a:path w="25265" h="30435" extrusionOk="0">
                    <a:moveTo>
                      <a:pt x="15504" y="1"/>
                    </a:moveTo>
                    <a:cubicBezTo>
                      <a:pt x="14579" y="1"/>
                      <a:pt x="13673" y="26"/>
                      <a:pt x="12831" y="87"/>
                    </a:cubicBezTo>
                    <a:cubicBezTo>
                      <a:pt x="9779" y="322"/>
                      <a:pt x="8110" y="109"/>
                      <a:pt x="4756" y="426"/>
                    </a:cubicBezTo>
                    <a:cubicBezTo>
                      <a:pt x="2411" y="737"/>
                      <a:pt x="644" y="2704"/>
                      <a:pt x="587" y="5069"/>
                    </a:cubicBezTo>
                    <a:lnTo>
                      <a:pt x="1" y="30434"/>
                    </a:lnTo>
                    <a:lnTo>
                      <a:pt x="6171" y="30434"/>
                    </a:lnTo>
                    <a:lnTo>
                      <a:pt x="7146" y="7691"/>
                    </a:lnTo>
                    <a:lnTo>
                      <a:pt x="8965" y="7922"/>
                    </a:lnTo>
                    <a:cubicBezTo>
                      <a:pt x="8730" y="16438"/>
                      <a:pt x="9619" y="30434"/>
                      <a:pt x="9619" y="30434"/>
                    </a:cubicBezTo>
                    <a:lnTo>
                      <a:pt x="16469" y="30102"/>
                    </a:lnTo>
                    <a:lnTo>
                      <a:pt x="16081" y="8255"/>
                    </a:lnTo>
                    <a:lnTo>
                      <a:pt x="16081" y="8255"/>
                    </a:lnTo>
                    <a:cubicBezTo>
                      <a:pt x="16081" y="8255"/>
                      <a:pt x="16241" y="8266"/>
                      <a:pt x="16518" y="8266"/>
                    </a:cubicBezTo>
                    <a:cubicBezTo>
                      <a:pt x="18344" y="8266"/>
                      <a:pt x="25265" y="7793"/>
                      <a:pt x="25063" y="609"/>
                    </a:cubicBezTo>
                    <a:cubicBezTo>
                      <a:pt x="25063" y="609"/>
                      <a:pt x="20053" y="1"/>
                      <a:pt x="155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691;p48"/>
              <p:cNvSpPr/>
              <p:nvPr/>
            </p:nvSpPr>
            <p:spPr>
              <a:xfrm>
                <a:off x="1414842" y="2185467"/>
                <a:ext cx="91687" cy="130913"/>
              </a:xfrm>
              <a:custGeom>
                <a:avLst/>
                <a:gdLst/>
                <a:ahLst/>
                <a:cxnLst/>
                <a:rect l="l" t="t" r="r" b="b"/>
                <a:pathLst>
                  <a:path w="5771" h="8240" extrusionOk="0">
                    <a:moveTo>
                      <a:pt x="5736" y="0"/>
                    </a:moveTo>
                    <a:cubicBezTo>
                      <a:pt x="5716" y="0"/>
                      <a:pt x="5685" y="1"/>
                      <a:pt x="5644" y="3"/>
                    </a:cubicBezTo>
                    <a:cubicBezTo>
                      <a:pt x="5566" y="7"/>
                      <a:pt x="5446" y="14"/>
                      <a:pt x="5297" y="29"/>
                    </a:cubicBezTo>
                    <a:cubicBezTo>
                      <a:pt x="4990" y="59"/>
                      <a:pt x="4554" y="111"/>
                      <a:pt x="4016" y="197"/>
                    </a:cubicBezTo>
                    <a:cubicBezTo>
                      <a:pt x="3481" y="295"/>
                      <a:pt x="2824" y="362"/>
                      <a:pt x="2152" y="664"/>
                    </a:cubicBezTo>
                    <a:cubicBezTo>
                      <a:pt x="1816" y="810"/>
                      <a:pt x="1483" y="1007"/>
                      <a:pt x="1180" y="1273"/>
                    </a:cubicBezTo>
                    <a:cubicBezTo>
                      <a:pt x="882" y="1538"/>
                      <a:pt x="624" y="1874"/>
                      <a:pt x="441" y="2255"/>
                    </a:cubicBezTo>
                    <a:cubicBezTo>
                      <a:pt x="75" y="3024"/>
                      <a:pt x="1" y="3846"/>
                      <a:pt x="1" y="4567"/>
                    </a:cubicBezTo>
                    <a:cubicBezTo>
                      <a:pt x="19" y="5281"/>
                      <a:pt x="34" y="5927"/>
                      <a:pt x="49" y="6480"/>
                    </a:cubicBezTo>
                    <a:cubicBezTo>
                      <a:pt x="60" y="7022"/>
                      <a:pt x="53" y="7462"/>
                      <a:pt x="49" y="7768"/>
                    </a:cubicBezTo>
                    <a:cubicBezTo>
                      <a:pt x="45" y="8071"/>
                      <a:pt x="41" y="8239"/>
                      <a:pt x="53" y="8239"/>
                    </a:cubicBezTo>
                    <a:cubicBezTo>
                      <a:pt x="53" y="8239"/>
                      <a:pt x="53" y="8239"/>
                      <a:pt x="53" y="8239"/>
                    </a:cubicBezTo>
                    <a:cubicBezTo>
                      <a:pt x="57" y="8239"/>
                      <a:pt x="64" y="8195"/>
                      <a:pt x="71" y="8120"/>
                    </a:cubicBezTo>
                    <a:cubicBezTo>
                      <a:pt x="79" y="8041"/>
                      <a:pt x="90" y="7922"/>
                      <a:pt x="101" y="7768"/>
                    </a:cubicBezTo>
                    <a:cubicBezTo>
                      <a:pt x="120" y="7466"/>
                      <a:pt x="142" y="7025"/>
                      <a:pt x="146" y="6480"/>
                    </a:cubicBezTo>
                    <a:cubicBezTo>
                      <a:pt x="153" y="5934"/>
                      <a:pt x="131" y="5284"/>
                      <a:pt x="123" y="4567"/>
                    </a:cubicBezTo>
                    <a:cubicBezTo>
                      <a:pt x="131" y="3858"/>
                      <a:pt x="209" y="3055"/>
                      <a:pt x="564" y="2315"/>
                    </a:cubicBezTo>
                    <a:cubicBezTo>
                      <a:pt x="740" y="1949"/>
                      <a:pt x="987" y="1628"/>
                      <a:pt x="1270" y="1371"/>
                    </a:cubicBezTo>
                    <a:cubicBezTo>
                      <a:pt x="1558" y="1116"/>
                      <a:pt x="1879" y="922"/>
                      <a:pt x="2200" y="776"/>
                    </a:cubicBezTo>
                    <a:cubicBezTo>
                      <a:pt x="2847" y="481"/>
                      <a:pt x="3500" y="399"/>
                      <a:pt x="4030" y="290"/>
                    </a:cubicBezTo>
                    <a:cubicBezTo>
                      <a:pt x="4564" y="194"/>
                      <a:pt x="5002" y="126"/>
                      <a:pt x="5300" y="81"/>
                    </a:cubicBezTo>
                    <a:cubicBezTo>
                      <a:pt x="5603" y="37"/>
                      <a:pt x="5771" y="11"/>
                      <a:pt x="5767" y="3"/>
                    </a:cubicBezTo>
                    <a:cubicBezTo>
                      <a:pt x="5767" y="1"/>
                      <a:pt x="5757" y="0"/>
                      <a:pt x="57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692;p48"/>
              <p:cNvSpPr/>
              <p:nvPr/>
            </p:nvSpPr>
            <p:spPr>
              <a:xfrm>
                <a:off x="1377522" y="2282111"/>
                <a:ext cx="9914" cy="25309"/>
              </a:xfrm>
              <a:custGeom>
                <a:avLst/>
                <a:gdLst/>
                <a:ahLst/>
                <a:cxnLst/>
                <a:rect l="l" t="t" r="r" b="b"/>
                <a:pathLst>
                  <a:path w="624" h="1593" extrusionOk="0">
                    <a:moveTo>
                      <a:pt x="42" y="1"/>
                    </a:moveTo>
                    <a:cubicBezTo>
                      <a:pt x="42" y="1"/>
                      <a:pt x="41" y="1"/>
                      <a:pt x="41" y="1"/>
                    </a:cubicBezTo>
                    <a:cubicBezTo>
                      <a:pt x="0" y="8"/>
                      <a:pt x="71" y="393"/>
                      <a:pt x="250" y="823"/>
                    </a:cubicBezTo>
                    <a:cubicBezTo>
                      <a:pt x="428" y="1248"/>
                      <a:pt x="550" y="1592"/>
                      <a:pt x="585" y="1592"/>
                    </a:cubicBezTo>
                    <a:cubicBezTo>
                      <a:pt x="586" y="1592"/>
                      <a:pt x="586" y="1592"/>
                      <a:pt x="586" y="1592"/>
                    </a:cubicBezTo>
                    <a:cubicBezTo>
                      <a:pt x="624" y="1585"/>
                      <a:pt x="557" y="1204"/>
                      <a:pt x="377" y="774"/>
                    </a:cubicBezTo>
                    <a:cubicBezTo>
                      <a:pt x="199" y="346"/>
                      <a:pt x="76" y="1"/>
                      <a:pt x="4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693;p48"/>
              <p:cNvSpPr/>
              <p:nvPr/>
            </p:nvSpPr>
            <p:spPr>
              <a:xfrm>
                <a:off x="1385402" y="2274104"/>
                <a:ext cx="4051" cy="33316"/>
              </a:xfrm>
              <a:custGeom>
                <a:avLst/>
                <a:gdLst/>
                <a:ahLst/>
                <a:cxnLst/>
                <a:rect l="l" t="t" r="r" b="b"/>
                <a:pathLst>
                  <a:path w="255" h="2097" extrusionOk="0">
                    <a:moveTo>
                      <a:pt x="46" y="0"/>
                    </a:moveTo>
                    <a:cubicBezTo>
                      <a:pt x="46" y="0"/>
                      <a:pt x="46" y="0"/>
                      <a:pt x="46" y="0"/>
                    </a:cubicBezTo>
                    <a:cubicBezTo>
                      <a:pt x="1" y="5"/>
                      <a:pt x="56" y="475"/>
                      <a:pt x="90" y="1050"/>
                    </a:cubicBezTo>
                    <a:cubicBezTo>
                      <a:pt x="120" y="1625"/>
                      <a:pt x="49" y="2089"/>
                      <a:pt x="90" y="2096"/>
                    </a:cubicBezTo>
                    <a:cubicBezTo>
                      <a:pt x="91" y="2096"/>
                      <a:pt x="91" y="2096"/>
                      <a:pt x="91" y="2096"/>
                    </a:cubicBezTo>
                    <a:cubicBezTo>
                      <a:pt x="122" y="2096"/>
                      <a:pt x="254" y="1632"/>
                      <a:pt x="225" y="1043"/>
                    </a:cubicBezTo>
                    <a:cubicBezTo>
                      <a:pt x="191" y="459"/>
                      <a:pt x="76" y="0"/>
                      <a:pt x="4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694;p48"/>
              <p:cNvSpPr/>
              <p:nvPr/>
            </p:nvSpPr>
            <p:spPr>
              <a:xfrm>
                <a:off x="1520811" y="2281698"/>
                <a:ext cx="8516" cy="34682"/>
              </a:xfrm>
              <a:custGeom>
                <a:avLst/>
                <a:gdLst/>
                <a:ahLst/>
                <a:cxnLst/>
                <a:rect l="l" t="t" r="r" b="b"/>
                <a:pathLst>
                  <a:path w="536" h="2183" extrusionOk="0">
                    <a:moveTo>
                      <a:pt x="36" y="1"/>
                    </a:moveTo>
                    <a:cubicBezTo>
                      <a:pt x="36" y="1"/>
                      <a:pt x="35" y="1"/>
                      <a:pt x="35" y="1"/>
                    </a:cubicBezTo>
                    <a:cubicBezTo>
                      <a:pt x="1" y="8"/>
                      <a:pt x="91" y="498"/>
                      <a:pt x="199" y="1103"/>
                    </a:cubicBezTo>
                    <a:cubicBezTo>
                      <a:pt x="310" y="1704"/>
                      <a:pt x="461" y="2182"/>
                      <a:pt x="501" y="2182"/>
                    </a:cubicBezTo>
                    <a:cubicBezTo>
                      <a:pt x="501" y="2182"/>
                      <a:pt x="502" y="2182"/>
                      <a:pt x="502" y="2182"/>
                    </a:cubicBezTo>
                    <a:cubicBezTo>
                      <a:pt x="535" y="2175"/>
                      <a:pt x="442" y="1685"/>
                      <a:pt x="334" y="1080"/>
                    </a:cubicBezTo>
                    <a:cubicBezTo>
                      <a:pt x="226" y="479"/>
                      <a:pt x="75" y="1"/>
                      <a:pt x="3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695;p48"/>
              <p:cNvSpPr/>
              <p:nvPr/>
            </p:nvSpPr>
            <p:spPr>
              <a:xfrm>
                <a:off x="1528644" y="2281650"/>
                <a:ext cx="4417" cy="34730"/>
              </a:xfrm>
              <a:custGeom>
                <a:avLst/>
                <a:gdLst/>
                <a:ahLst/>
                <a:cxnLst/>
                <a:rect l="l" t="t" r="r" b="b"/>
                <a:pathLst>
                  <a:path w="278" h="2186" extrusionOk="0">
                    <a:moveTo>
                      <a:pt x="159" y="0"/>
                    </a:moveTo>
                    <a:cubicBezTo>
                      <a:pt x="158" y="0"/>
                      <a:pt x="158" y="0"/>
                      <a:pt x="158" y="0"/>
                    </a:cubicBezTo>
                    <a:cubicBezTo>
                      <a:pt x="121" y="4"/>
                      <a:pt x="144" y="493"/>
                      <a:pt x="109" y="1094"/>
                    </a:cubicBezTo>
                    <a:cubicBezTo>
                      <a:pt x="76" y="1696"/>
                      <a:pt x="1" y="2178"/>
                      <a:pt x="39" y="2185"/>
                    </a:cubicBezTo>
                    <a:cubicBezTo>
                      <a:pt x="39" y="2185"/>
                      <a:pt x="39" y="2185"/>
                      <a:pt x="40" y="2185"/>
                    </a:cubicBezTo>
                    <a:cubicBezTo>
                      <a:pt x="75" y="2185"/>
                      <a:pt x="211" y="1707"/>
                      <a:pt x="244" y="1102"/>
                    </a:cubicBezTo>
                    <a:cubicBezTo>
                      <a:pt x="278" y="490"/>
                      <a:pt x="193" y="0"/>
                      <a:pt x="15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696;p48"/>
              <p:cNvSpPr/>
              <p:nvPr/>
            </p:nvSpPr>
            <p:spPr>
              <a:xfrm>
                <a:off x="1272887" y="2644108"/>
                <a:ext cx="95913" cy="2145"/>
              </a:xfrm>
              <a:custGeom>
                <a:avLst/>
                <a:gdLst/>
                <a:ahLst/>
                <a:cxnLst/>
                <a:rect l="l" t="t" r="r" b="b"/>
                <a:pathLst>
                  <a:path w="6037" h="135" extrusionOk="0">
                    <a:moveTo>
                      <a:pt x="3019" y="0"/>
                    </a:moveTo>
                    <a:cubicBezTo>
                      <a:pt x="1353" y="0"/>
                      <a:pt x="1" y="30"/>
                      <a:pt x="1" y="68"/>
                    </a:cubicBezTo>
                    <a:cubicBezTo>
                      <a:pt x="1" y="104"/>
                      <a:pt x="1353" y="135"/>
                      <a:pt x="3019" y="135"/>
                    </a:cubicBezTo>
                    <a:cubicBezTo>
                      <a:pt x="4685" y="135"/>
                      <a:pt x="6037" y="104"/>
                      <a:pt x="6037" y="68"/>
                    </a:cubicBezTo>
                    <a:cubicBezTo>
                      <a:pt x="6037" y="30"/>
                      <a:pt x="4685" y="0"/>
                      <a:pt x="30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697;p48"/>
              <p:cNvSpPr/>
              <p:nvPr/>
            </p:nvSpPr>
            <p:spPr>
              <a:xfrm>
                <a:off x="1424517" y="2642328"/>
                <a:ext cx="109131" cy="2145"/>
              </a:xfrm>
              <a:custGeom>
                <a:avLst/>
                <a:gdLst/>
                <a:ahLst/>
                <a:cxnLst/>
                <a:rect l="l" t="t" r="r" b="b"/>
                <a:pathLst>
                  <a:path w="6869" h="135" extrusionOk="0">
                    <a:moveTo>
                      <a:pt x="3436" y="0"/>
                    </a:moveTo>
                    <a:cubicBezTo>
                      <a:pt x="1539" y="0"/>
                      <a:pt x="0" y="30"/>
                      <a:pt x="0" y="68"/>
                    </a:cubicBezTo>
                    <a:cubicBezTo>
                      <a:pt x="0" y="104"/>
                      <a:pt x="1539" y="135"/>
                      <a:pt x="3436" y="135"/>
                    </a:cubicBezTo>
                    <a:cubicBezTo>
                      <a:pt x="5330" y="135"/>
                      <a:pt x="6869" y="104"/>
                      <a:pt x="6869" y="68"/>
                    </a:cubicBezTo>
                    <a:cubicBezTo>
                      <a:pt x="6869" y="30"/>
                      <a:pt x="5330" y="0"/>
                      <a:pt x="34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698;p48"/>
              <p:cNvSpPr/>
              <p:nvPr/>
            </p:nvSpPr>
            <p:spPr>
              <a:xfrm>
                <a:off x="1489672" y="2254228"/>
                <a:ext cx="168836" cy="387337"/>
              </a:xfrm>
              <a:custGeom>
                <a:avLst/>
                <a:gdLst/>
                <a:ahLst/>
                <a:cxnLst/>
                <a:rect l="l" t="t" r="r" b="b"/>
                <a:pathLst>
                  <a:path w="10627" h="24380" extrusionOk="0">
                    <a:moveTo>
                      <a:pt x="3164" y="1"/>
                    </a:moveTo>
                    <a:cubicBezTo>
                      <a:pt x="2716" y="8"/>
                      <a:pt x="2242" y="34"/>
                      <a:pt x="1767" y="153"/>
                    </a:cubicBezTo>
                    <a:cubicBezTo>
                      <a:pt x="1300" y="273"/>
                      <a:pt x="818" y="516"/>
                      <a:pt x="501" y="938"/>
                    </a:cubicBezTo>
                    <a:cubicBezTo>
                      <a:pt x="172" y="1356"/>
                      <a:pt x="52" y="1901"/>
                      <a:pt x="26" y="2432"/>
                    </a:cubicBezTo>
                    <a:cubicBezTo>
                      <a:pt x="0" y="2970"/>
                      <a:pt x="56" y="3511"/>
                      <a:pt x="75" y="4057"/>
                    </a:cubicBezTo>
                    <a:cubicBezTo>
                      <a:pt x="104" y="5159"/>
                      <a:pt x="135" y="6298"/>
                      <a:pt x="164" y="7467"/>
                    </a:cubicBezTo>
                    <a:cubicBezTo>
                      <a:pt x="295" y="12136"/>
                      <a:pt x="418" y="16364"/>
                      <a:pt x="482" y="19426"/>
                    </a:cubicBezTo>
                    <a:cubicBezTo>
                      <a:pt x="512" y="20950"/>
                      <a:pt x="535" y="22187"/>
                      <a:pt x="553" y="23050"/>
                    </a:cubicBezTo>
                    <a:cubicBezTo>
                      <a:pt x="561" y="23472"/>
                      <a:pt x="564" y="23805"/>
                      <a:pt x="571" y="24036"/>
                    </a:cubicBezTo>
                    <a:cubicBezTo>
                      <a:pt x="575" y="24144"/>
                      <a:pt x="575" y="24230"/>
                      <a:pt x="580" y="24294"/>
                    </a:cubicBezTo>
                    <a:cubicBezTo>
                      <a:pt x="580" y="24350"/>
                      <a:pt x="583" y="24379"/>
                      <a:pt x="587" y="24379"/>
                    </a:cubicBezTo>
                    <a:cubicBezTo>
                      <a:pt x="587" y="24379"/>
                      <a:pt x="590" y="24350"/>
                      <a:pt x="590" y="24294"/>
                    </a:cubicBezTo>
                    <a:cubicBezTo>
                      <a:pt x="594" y="24230"/>
                      <a:pt x="594" y="24144"/>
                      <a:pt x="597" y="24036"/>
                    </a:cubicBezTo>
                    <a:cubicBezTo>
                      <a:pt x="597" y="23805"/>
                      <a:pt x="602" y="23472"/>
                      <a:pt x="606" y="23050"/>
                    </a:cubicBezTo>
                    <a:cubicBezTo>
                      <a:pt x="606" y="22195"/>
                      <a:pt x="597" y="20955"/>
                      <a:pt x="580" y="19426"/>
                    </a:cubicBezTo>
                    <a:cubicBezTo>
                      <a:pt x="538" y="16364"/>
                      <a:pt x="430" y="12132"/>
                      <a:pt x="299" y="7464"/>
                    </a:cubicBezTo>
                    <a:cubicBezTo>
                      <a:pt x="269" y="6294"/>
                      <a:pt x="235" y="5155"/>
                      <a:pt x="206" y="4053"/>
                    </a:cubicBezTo>
                    <a:cubicBezTo>
                      <a:pt x="187" y="3500"/>
                      <a:pt x="131" y="2963"/>
                      <a:pt x="157" y="2439"/>
                    </a:cubicBezTo>
                    <a:cubicBezTo>
                      <a:pt x="180" y="1920"/>
                      <a:pt x="295" y="1405"/>
                      <a:pt x="597" y="1013"/>
                    </a:cubicBezTo>
                    <a:cubicBezTo>
                      <a:pt x="897" y="620"/>
                      <a:pt x="1345" y="389"/>
                      <a:pt x="1800" y="270"/>
                    </a:cubicBezTo>
                    <a:cubicBezTo>
                      <a:pt x="2256" y="150"/>
                      <a:pt x="2719" y="124"/>
                      <a:pt x="3168" y="113"/>
                    </a:cubicBezTo>
                    <a:cubicBezTo>
                      <a:pt x="4068" y="108"/>
                      <a:pt x="4905" y="105"/>
                      <a:pt x="5670" y="105"/>
                    </a:cubicBezTo>
                    <a:cubicBezTo>
                      <a:pt x="7194" y="98"/>
                      <a:pt x="8430" y="90"/>
                      <a:pt x="9297" y="86"/>
                    </a:cubicBezTo>
                    <a:cubicBezTo>
                      <a:pt x="9719" y="82"/>
                      <a:pt x="10048" y="75"/>
                      <a:pt x="10283" y="75"/>
                    </a:cubicBezTo>
                    <a:cubicBezTo>
                      <a:pt x="10391" y="72"/>
                      <a:pt x="10473" y="68"/>
                      <a:pt x="10541" y="68"/>
                    </a:cubicBezTo>
                    <a:cubicBezTo>
                      <a:pt x="10597" y="64"/>
                      <a:pt x="10627" y="64"/>
                      <a:pt x="10627" y="60"/>
                    </a:cubicBezTo>
                    <a:cubicBezTo>
                      <a:pt x="10627" y="60"/>
                      <a:pt x="10597" y="56"/>
                      <a:pt x="10541" y="53"/>
                    </a:cubicBezTo>
                    <a:cubicBezTo>
                      <a:pt x="10473" y="53"/>
                      <a:pt x="10391" y="49"/>
                      <a:pt x="10283" y="46"/>
                    </a:cubicBezTo>
                    <a:cubicBezTo>
                      <a:pt x="10048" y="46"/>
                      <a:pt x="9719" y="38"/>
                      <a:pt x="9297" y="34"/>
                    </a:cubicBezTo>
                    <a:cubicBezTo>
                      <a:pt x="8430" y="27"/>
                      <a:pt x="7194" y="19"/>
                      <a:pt x="5670" y="8"/>
                    </a:cubicBezTo>
                    <a:cubicBezTo>
                      <a:pt x="4905" y="4"/>
                      <a:pt x="4064" y="4"/>
                      <a:pt x="316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699;p48"/>
              <p:cNvSpPr/>
              <p:nvPr/>
            </p:nvSpPr>
            <p:spPr>
              <a:xfrm>
                <a:off x="1404086" y="2309596"/>
                <a:ext cx="11487" cy="1430"/>
              </a:xfrm>
              <a:custGeom>
                <a:avLst/>
                <a:gdLst/>
                <a:ahLst/>
                <a:cxnLst/>
                <a:rect l="l" t="t" r="r" b="b"/>
                <a:pathLst>
                  <a:path w="723" h="90" extrusionOk="0">
                    <a:moveTo>
                      <a:pt x="1" y="0"/>
                    </a:moveTo>
                    <a:lnTo>
                      <a:pt x="1" y="0"/>
                    </a:lnTo>
                    <a:lnTo>
                      <a:pt x="722" y="90"/>
                    </a:lnTo>
                    <a:lnTo>
                      <a:pt x="722" y="90"/>
                    </a:lnTo>
                    <a:close/>
                  </a:path>
                </a:pathLst>
              </a:custGeom>
              <a:solidFill>
                <a:srgbClr val="374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700;p48"/>
              <p:cNvSpPr/>
              <p:nvPr/>
            </p:nvSpPr>
            <p:spPr>
              <a:xfrm>
                <a:off x="1400527" y="2235116"/>
                <a:ext cx="17826" cy="75910"/>
              </a:xfrm>
              <a:custGeom>
                <a:avLst/>
                <a:gdLst/>
                <a:ahLst/>
                <a:cxnLst/>
                <a:rect l="l" t="t" r="r" b="b"/>
                <a:pathLst>
                  <a:path w="1122" h="4778" extrusionOk="0">
                    <a:moveTo>
                      <a:pt x="1121" y="280"/>
                    </a:moveTo>
                    <a:lnTo>
                      <a:pt x="1121" y="280"/>
                    </a:lnTo>
                    <a:cubicBezTo>
                      <a:pt x="1050" y="677"/>
                      <a:pt x="1028" y="1073"/>
                      <a:pt x="1024" y="1442"/>
                    </a:cubicBezTo>
                    <a:cubicBezTo>
                      <a:pt x="1028" y="1809"/>
                      <a:pt x="1036" y="2156"/>
                      <a:pt x="1043" y="2481"/>
                    </a:cubicBezTo>
                    <a:lnTo>
                      <a:pt x="1121" y="280"/>
                    </a:lnTo>
                    <a:close/>
                    <a:moveTo>
                      <a:pt x="1043" y="1"/>
                    </a:moveTo>
                    <a:cubicBezTo>
                      <a:pt x="1" y="1782"/>
                      <a:pt x="225" y="4677"/>
                      <a:pt x="225" y="4688"/>
                    </a:cubicBezTo>
                    <a:lnTo>
                      <a:pt x="946" y="4778"/>
                    </a:lnTo>
                    <a:cubicBezTo>
                      <a:pt x="946" y="4737"/>
                      <a:pt x="950" y="4692"/>
                      <a:pt x="950" y="4643"/>
                    </a:cubicBezTo>
                    <a:cubicBezTo>
                      <a:pt x="954" y="4337"/>
                      <a:pt x="961" y="3897"/>
                      <a:pt x="950" y="3355"/>
                    </a:cubicBezTo>
                    <a:cubicBezTo>
                      <a:pt x="935" y="2802"/>
                      <a:pt x="920" y="2156"/>
                      <a:pt x="902" y="1442"/>
                    </a:cubicBezTo>
                    <a:cubicBezTo>
                      <a:pt x="902" y="987"/>
                      <a:pt x="931" y="494"/>
                      <a:pt x="1043" y="1"/>
                    </a:cubicBez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701;p48"/>
              <p:cNvSpPr/>
              <p:nvPr/>
            </p:nvSpPr>
            <p:spPr>
              <a:xfrm>
                <a:off x="1414842" y="2232685"/>
                <a:ext cx="3813" cy="78405"/>
              </a:xfrm>
              <a:custGeom>
                <a:avLst/>
                <a:gdLst/>
                <a:ahLst/>
                <a:cxnLst/>
                <a:rect l="l" t="t" r="r" b="b"/>
                <a:pathLst>
                  <a:path w="240" h="4935" extrusionOk="0">
                    <a:moveTo>
                      <a:pt x="239" y="0"/>
                    </a:moveTo>
                    <a:lnTo>
                      <a:pt x="239" y="0"/>
                    </a:lnTo>
                    <a:cubicBezTo>
                      <a:pt x="206" y="49"/>
                      <a:pt x="172" y="102"/>
                      <a:pt x="142" y="154"/>
                    </a:cubicBezTo>
                    <a:cubicBezTo>
                      <a:pt x="30" y="647"/>
                      <a:pt x="1" y="1140"/>
                      <a:pt x="1" y="1595"/>
                    </a:cubicBezTo>
                    <a:cubicBezTo>
                      <a:pt x="19" y="2309"/>
                      <a:pt x="34" y="2955"/>
                      <a:pt x="49" y="3508"/>
                    </a:cubicBezTo>
                    <a:cubicBezTo>
                      <a:pt x="60" y="4050"/>
                      <a:pt x="53" y="4490"/>
                      <a:pt x="49" y="4796"/>
                    </a:cubicBezTo>
                    <a:cubicBezTo>
                      <a:pt x="49" y="4845"/>
                      <a:pt x="45" y="4890"/>
                      <a:pt x="45" y="4931"/>
                    </a:cubicBezTo>
                    <a:lnTo>
                      <a:pt x="56" y="4934"/>
                    </a:lnTo>
                    <a:lnTo>
                      <a:pt x="142" y="2634"/>
                    </a:lnTo>
                    <a:cubicBezTo>
                      <a:pt x="135" y="2309"/>
                      <a:pt x="127" y="1962"/>
                      <a:pt x="123" y="1595"/>
                    </a:cubicBezTo>
                    <a:cubicBezTo>
                      <a:pt x="127" y="1226"/>
                      <a:pt x="149" y="830"/>
                      <a:pt x="220" y="433"/>
                    </a:cubicBezTo>
                    <a:lnTo>
                      <a:pt x="239" y="0"/>
                    </a:lnTo>
                    <a:close/>
                  </a:path>
                </a:pathLst>
              </a:custGeom>
              <a:solidFill>
                <a:srgbClr val="374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702;p48"/>
              <p:cNvSpPr/>
              <p:nvPr/>
            </p:nvSpPr>
            <p:spPr>
              <a:xfrm>
                <a:off x="1341425" y="2259058"/>
                <a:ext cx="70588" cy="383921"/>
              </a:xfrm>
              <a:custGeom>
                <a:avLst/>
                <a:gdLst/>
                <a:ahLst/>
                <a:cxnLst/>
                <a:rect l="l" t="t" r="r" b="b"/>
                <a:pathLst>
                  <a:path w="4443" h="24165" extrusionOk="0">
                    <a:moveTo>
                      <a:pt x="2872" y="1"/>
                    </a:moveTo>
                    <a:cubicBezTo>
                      <a:pt x="2649" y="1"/>
                      <a:pt x="2406" y="23"/>
                      <a:pt x="2148" y="88"/>
                    </a:cubicBezTo>
                    <a:cubicBezTo>
                      <a:pt x="1910" y="152"/>
                      <a:pt x="1659" y="249"/>
                      <a:pt x="1431" y="417"/>
                    </a:cubicBezTo>
                    <a:cubicBezTo>
                      <a:pt x="1200" y="578"/>
                      <a:pt x="1002" y="813"/>
                      <a:pt x="864" y="1097"/>
                    </a:cubicBezTo>
                    <a:cubicBezTo>
                      <a:pt x="580" y="1664"/>
                      <a:pt x="550" y="2364"/>
                      <a:pt x="531" y="3076"/>
                    </a:cubicBezTo>
                    <a:cubicBezTo>
                      <a:pt x="509" y="3798"/>
                      <a:pt x="486" y="4563"/>
                      <a:pt x="460" y="5374"/>
                    </a:cubicBezTo>
                    <a:cubicBezTo>
                      <a:pt x="416" y="6991"/>
                      <a:pt x="364" y="8773"/>
                      <a:pt x="311" y="10637"/>
                    </a:cubicBezTo>
                    <a:cubicBezTo>
                      <a:pt x="217" y="14368"/>
                      <a:pt x="131" y="17748"/>
                      <a:pt x="68" y="20206"/>
                    </a:cubicBezTo>
                    <a:cubicBezTo>
                      <a:pt x="42" y="21420"/>
                      <a:pt x="23" y="22410"/>
                      <a:pt x="9" y="23104"/>
                    </a:cubicBezTo>
                    <a:cubicBezTo>
                      <a:pt x="5" y="23437"/>
                      <a:pt x="1" y="23702"/>
                      <a:pt x="1" y="23892"/>
                    </a:cubicBezTo>
                    <a:lnTo>
                      <a:pt x="1" y="24098"/>
                    </a:lnTo>
                    <a:cubicBezTo>
                      <a:pt x="1" y="24142"/>
                      <a:pt x="5" y="24165"/>
                      <a:pt x="5" y="24165"/>
                    </a:cubicBezTo>
                    <a:cubicBezTo>
                      <a:pt x="9" y="24165"/>
                      <a:pt x="12" y="24142"/>
                      <a:pt x="16" y="24098"/>
                    </a:cubicBezTo>
                    <a:cubicBezTo>
                      <a:pt x="19" y="24042"/>
                      <a:pt x="23" y="23975"/>
                      <a:pt x="27" y="23892"/>
                    </a:cubicBezTo>
                    <a:cubicBezTo>
                      <a:pt x="35" y="23702"/>
                      <a:pt x="45" y="23440"/>
                      <a:pt x="61" y="23104"/>
                    </a:cubicBezTo>
                    <a:cubicBezTo>
                      <a:pt x="87" y="22410"/>
                      <a:pt x="121" y="21423"/>
                      <a:pt x="162" y="20206"/>
                    </a:cubicBezTo>
                    <a:cubicBezTo>
                      <a:pt x="236" y="17748"/>
                      <a:pt x="337" y="14371"/>
                      <a:pt x="445" y="10640"/>
                    </a:cubicBezTo>
                    <a:cubicBezTo>
                      <a:pt x="494" y="8777"/>
                      <a:pt x="543" y="6995"/>
                      <a:pt x="588" y="5377"/>
                    </a:cubicBezTo>
                    <a:cubicBezTo>
                      <a:pt x="606" y="4567"/>
                      <a:pt x="624" y="3801"/>
                      <a:pt x="643" y="3081"/>
                    </a:cubicBezTo>
                    <a:cubicBezTo>
                      <a:pt x="659" y="2364"/>
                      <a:pt x="685" y="1683"/>
                      <a:pt x="950" y="1138"/>
                    </a:cubicBezTo>
                    <a:cubicBezTo>
                      <a:pt x="1076" y="869"/>
                      <a:pt x="1264" y="642"/>
                      <a:pt x="1480" y="485"/>
                    </a:cubicBezTo>
                    <a:cubicBezTo>
                      <a:pt x="1700" y="324"/>
                      <a:pt x="1939" y="227"/>
                      <a:pt x="2167" y="163"/>
                    </a:cubicBezTo>
                    <a:cubicBezTo>
                      <a:pt x="2443" y="88"/>
                      <a:pt x="2703" y="65"/>
                      <a:pt x="2940" y="65"/>
                    </a:cubicBezTo>
                    <a:cubicBezTo>
                      <a:pt x="3104" y="65"/>
                      <a:pt x="3257" y="76"/>
                      <a:pt x="3396" y="88"/>
                    </a:cubicBezTo>
                    <a:cubicBezTo>
                      <a:pt x="3732" y="126"/>
                      <a:pt x="3994" y="182"/>
                      <a:pt x="4173" y="212"/>
                    </a:cubicBezTo>
                    <a:cubicBezTo>
                      <a:pt x="4255" y="227"/>
                      <a:pt x="4319" y="238"/>
                      <a:pt x="4375" y="249"/>
                    </a:cubicBezTo>
                    <a:cubicBezTo>
                      <a:pt x="4408" y="255"/>
                      <a:pt x="4429" y="258"/>
                      <a:pt x="4438" y="258"/>
                    </a:cubicBezTo>
                    <a:cubicBezTo>
                      <a:pt x="4441" y="258"/>
                      <a:pt x="4442" y="258"/>
                      <a:pt x="4442" y="257"/>
                    </a:cubicBezTo>
                    <a:cubicBezTo>
                      <a:pt x="4442" y="257"/>
                      <a:pt x="4420" y="249"/>
                      <a:pt x="4375" y="235"/>
                    </a:cubicBezTo>
                    <a:cubicBezTo>
                      <a:pt x="4322" y="223"/>
                      <a:pt x="4259" y="208"/>
                      <a:pt x="4177" y="185"/>
                    </a:cubicBezTo>
                    <a:cubicBezTo>
                      <a:pt x="4001" y="145"/>
                      <a:pt x="3743" y="85"/>
                      <a:pt x="3400" y="36"/>
                    </a:cubicBezTo>
                    <a:cubicBezTo>
                      <a:pt x="3242" y="17"/>
                      <a:pt x="3065" y="1"/>
                      <a:pt x="287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703;p48"/>
              <p:cNvSpPr/>
              <p:nvPr/>
            </p:nvSpPr>
            <p:spPr>
              <a:xfrm>
                <a:off x="1264355" y="1952366"/>
                <a:ext cx="267339" cy="186265"/>
              </a:xfrm>
              <a:custGeom>
                <a:avLst/>
                <a:gdLst/>
                <a:ahLst/>
                <a:cxnLst/>
                <a:rect l="l" t="t" r="r" b="b"/>
                <a:pathLst>
                  <a:path w="16827" h="11724" extrusionOk="0">
                    <a:moveTo>
                      <a:pt x="8818" y="0"/>
                    </a:moveTo>
                    <a:cubicBezTo>
                      <a:pt x="8818" y="0"/>
                      <a:pt x="2305" y="6529"/>
                      <a:pt x="1061" y="7993"/>
                    </a:cubicBezTo>
                    <a:cubicBezTo>
                      <a:pt x="0" y="9240"/>
                      <a:pt x="691" y="11594"/>
                      <a:pt x="1580" y="11695"/>
                    </a:cubicBezTo>
                    <a:cubicBezTo>
                      <a:pt x="1762" y="11715"/>
                      <a:pt x="2511" y="11724"/>
                      <a:pt x="3587" y="11724"/>
                    </a:cubicBezTo>
                    <a:cubicBezTo>
                      <a:pt x="7755" y="11724"/>
                      <a:pt x="16827" y="11601"/>
                      <a:pt x="16827" y="11601"/>
                    </a:cubicBezTo>
                    <a:lnTo>
                      <a:pt x="16636" y="8661"/>
                    </a:lnTo>
                    <a:cubicBezTo>
                      <a:pt x="16636" y="8661"/>
                      <a:pt x="15625" y="8666"/>
                      <a:pt x="14259" y="8666"/>
                    </a:cubicBezTo>
                    <a:cubicBezTo>
                      <a:pt x="11484" y="8666"/>
                      <a:pt x="7246" y="8647"/>
                      <a:pt x="7063" y="8535"/>
                    </a:cubicBezTo>
                    <a:cubicBezTo>
                      <a:pt x="6790" y="8363"/>
                      <a:pt x="12442" y="2648"/>
                      <a:pt x="12442" y="2648"/>
                    </a:cubicBezTo>
                    <a:lnTo>
                      <a:pt x="8818"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704;p48"/>
              <p:cNvSpPr/>
              <p:nvPr/>
            </p:nvSpPr>
            <p:spPr>
              <a:xfrm>
                <a:off x="1448539" y="1965886"/>
                <a:ext cx="288056" cy="171267"/>
              </a:xfrm>
              <a:custGeom>
                <a:avLst/>
                <a:gdLst/>
                <a:ahLst/>
                <a:cxnLst/>
                <a:rect l="l" t="t" r="r" b="b"/>
                <a:pathLst>
                  <a:path w="18131" h="10780" extrusionOk="0">
                    <a:moveTo>
                      <a:pt x="14445" y="1"/>
                    </a:moveTo>
                    <a:lnTo>
                      <a:pt x="10209" y="894"/>
                    </a:lnTo>
                    <a:cubicBezTo>
                      <a:pt x="10209" y="894"/>
                      <a:pt x="11987" y="6312"/>
                      <a:pt x="12050" y="6959"/>
                    </a:cubicBezTo>
                    <a:cubicBezTo>
                      <a:pt x="12110" y="7605"/>
                      <a:pt x="1" y="7635"/>
                      <a:pt x="1" y="7635"/>
                    </a:cubicBezTo>
                    <a:lnTo>
                      <a:pt x="935" y="10668"/>
                    </a:lnTo>
                    <a:cubicBezTo>
                      <a:pt x="935" y="10668"/>
                      <a:pt x="6502" y="10779"/>
                      <a:pt x="10906" y="10779"/>
                    </a:cubicBezTo>
                    <a:cubicBezTo>
                      <a:pt x="13108" y="10779"/>
                      <a:pt x="15018" y="10752"/>
                      <a:pt x="15797" y="10668"/>
                    </a:cubicBezTo>
                    <a:cubicBezTo>
                      <a:pt x="18131" y="10418"/>
                      <a:pt x="16902" y="7419"/>
                      <a:pt x="16663" y="6709"/>
                    </a:cubicBezTo>
                    <a:cubicBezTo>
                      <a:pt x="16424" y="5999"/>
                      <a:pt x="14445" y="1"/>
                      <a:pt x="14445" y="1"/>
                    </a:cubicBezTo>
                    <a:close/>
                  </a:path>
                </a:pathLst>
              </a:custGeom>
              <a:solidFill>
                <a:schemeClr val="accent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705;p48"/>
              <p:cNvSpPr/>
              <p:nvPr/>
            </p:nvSpPr>
            <p:spPr>
              <a:xfrm>
                <a:off x="1258000" y="1933126"/>
                <a:ext cx="400619" cy="201136"/>
              </a:xfrm>
              <a:custGeom>
                <a:avLst/>
                <a:gdLst/>
                <a:ahLst/>
                <a:cxnLst/>
                <a:rect l="l" t="t" r="r" b="b"/>
                <a:pathLst>
                  <a:path w="25216" h="12660" extrusionOk="0">
                    <a:moveTo>
                      <a:pt x="13473" y="1"/>
                    </a:moveTo>
                    <a:lnTo>
                      <a:pt x="0" y="191"/>
                    </a:lnTo>
                    <a:lnTo>
                      <a:pt x="4501" y="12659"/>
                    </a:lnTo>
                    <a:lnTo>
                      <a:pt x="25216" y="12648"/>
                    </a:lnTo>
                    <a:lnTo>
                      <a:pt x="25074" y="12039"/>
                    </a:lnTo>
                    <a:lnTo>
                      <a:pt x="17301" y="11755"/>
                    </a:lnTo>
                    <a:lnTo>
                      <a:pt x="1347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706;p48"/>
              <p:cNvSpPr/>
              <p:nvPr/>
            </p:nvSpPr>
            <p:spPr>
              <a:xfrm>
                <a:off x="1380715" y="2014931"/>
                <a:ext cx="25293" cy="26850"/>
              </a:xfrm>
              <a:custGeom>
                <a:avLst/>
                <a:gdLst/>
                <a:ahLst/>
                <a:cxnLst/>
                <a:rect l="l" t="t" r="r" b="b"/>
                <a:pathLst>
                  <a:path w="1592" h="1690" extrusionOk="0">
                    <a:moveTo>
                      <a:pt x="761" y="0"/>
                    </a:moveTo>
                    <a:cubicBezTo>
                      <a:pt x="724" y="0"/>
                      <a:pt x="687" y="3"/>
                      <a:pt x="651" y="10"/>
                    </a:cubicBezTo>
                    <a:cubicBezTo>
                      <a:pt x="254" y="81"/>
                      <a:pt x="1" y="510"/>
                      <a:pt x="82" y="970"/>
                    </a:cubicBezTo>
                    <a:cubicBezTo>
                      <a:pt x="157" y="1389"/>
                      <a:pt x="482" y="1689"/>
                      <a:pt x="834" y="1689"/>
                    </a:cubicBezTo>
                    <a:cubicBezTo>
                      <a:pt x="871" y="1689"/>
                      <a:pt x="908" y="1686"/>
                      <a:pt x="946" y="1679"/>
                    </a:cubicBezTo>
                    <a:cubicBezTo>
                      <a:pt x="1337" y="1608"/>
                      <a:pt x="1592" y="1179"/>
                      <a:pt x="1509" y="720"/>
                    </a:cubicBezTo>
                    <a:cubicBezTo>
                      <a:pt x="1435" y="300"/>
                      <a:pt x="1112" y="0"/>
                      <a:pt x="76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3707;p48"/>
            <p:cNvSpPr/>
            <p:nvPr/>
          </p:nvSpPr>
          <p:spPr>
            <a:xfrm>
              <a:off x="1034447" y="2129893"/>
              <a:ext cx="993096" cy="568995"/>
            </a:xfrm>
            <a:custGeom>
              <a:avLst/>
              <a:gdLst/>
              <a:ahLst/>
              <a:cxnLst/>
              <a:rect l="l" t="t" r="r" b="b"/>
              <a:pathLst>
                <a:path w="62508" h="35814" extrusionOk="0">
                  <a:moveTo>
                    <a:pt x="1" y="1"/>
                  </a:moveTo>
                  <a:lnTo>
                    <a:pt x="1" y="35787"/>
                  </a:lnTo>
                  <a:lnTo>
                    <a:pt x="1066" y="35787"/>
                  </a:lnTo>
                  <a:lnTo>
                    <a:pt x="1066" y="2108"/>
                  </a:lnTo>
                  <a:lnTo>
                    <a:pt x="50003" y="2108"/>
                  </a:lnTo>
                  <a:lnTo>
                    <a:pt x="50003" y="35813"/>
                  </a:lnTo>
                  <a:lnTo>
                    <a:pt x="62508" y="35813"/>
                  </a:lnTo>
                  <a:lnTo>
                    <a:pt x="62508" y="2108"/>
                  </a:lnTo>
                  <a:lnTo>
                    <a:pt x="6250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708;p48"/>
            <p:cNvSpPr/>
            <p:nvPr/>
          </p:nvSpPr>
          <p:spPr>
            <a:xfrm>
              <a:off x="795372" y="2633241"/>
              <a:ext cx="141589" cy="66028"/>
            </a:xfrm>
            <a:custGeom>
              <a:avLst/>
              <a:gdLst/>
              <a:ahLst/>
              <a:cxnLst/>
              <a:rect l="l" t="t" r="r" b="b"/>
              <a:pathLst>
                <a:path w="8912" h="4156" extrusionOk="0">
                  <a:moveTo>
                    <a:pt x="42" y="1"/>
                  </a:moveTo>
                  <a:lnTo>
                    <a:pt x="1" y="4005"/>
                  </a:lnTo>
                  <a:lnTo>
                    <a:pt x="299" y="4027"/>
                  </a:lnTo>
                  <a:cubicBezTo>
                    <a:pt x="1076" y="4078"/>
                    <a:pt x="3267" y="4155"/>
                    <a:pt x="5122" y="4155"/>
                  </a:cubicBezTo>
                  <a:cubicBezTo>
                    <a:pt x="6422" y="4155"/>
                    <a:pt x="7558" y="4117"/>
                    <a:pt x="7922" y="4005"/>
                  </a:cubicBezTo>
                  <a:cubicBezTo>
                    <a:pt x="8912" y="3698"/>
                    <a:pt x="4841" y="2709"/>
                    <a:pt x="4841" y="2709"/>
                  </a:cubicBezTo>
                  <a:lnTo>
                    <a:pt x="4841" y="30"/>
                  </a:lnTo>
                  <a:lnTo>
                    <a:pt x="42" y="1"/>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709;p48"/>
            <p:cNvSpPr/>
            <p:nvPr/>
          </p:nvSpPr>
          <p:spPr>
            <a:xfrm>
              <a:off x="795594" y="2691627"/>
              <a:ext cx="127434" cy="2621"/>
            </a:xfrm>
            <a:custGeom>
              <a:avLst/>
              <a:gdLst/>
              <a:ahLst/>
              <a:cxnLst/>
              <a:rect l="l" t="t" r="r" b="b"/>
              <a:pathLst>
                <a:path w="8021" h="165" extrusionOk="0">
                  <a:moveTo>
                    <a:pt x="4012" y="1"/>
                  </a:moveTo>
                  <a:cubicBezTo>
                    <a:pt x="1798" y="1"/>
                    <a:pt x="1" y="39"/>
                    <a:pt x="1" y="83"/>
                  </a:cubicBezTo>
                  <a:cubicBezTo>
                    <a:pt x="1" y="128"/>
                    <a:pt x="1798" y="165"/>
                    <a:pt x="4012" y="165"/>
                  </a:cubicBezTo>
                  <a:cubicBezTo>
                    <a:pt x="6228" y="165"/>
                    <a:pt x="8020" y="128"/>
                    <a:pt x="8020" y="83"/>
                  </a:cubicBezTo>
                  <a:cubicBezTo>
                    <a:pt x="8020" y="39"/>
                    <a:pt x="6228" y="1"/>
                    <a:pt x="40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710;p48"/>
            <p:cNvSpPr/>
            <p:nvPr/>
          </p:nvSpPr>
          <p:spPr>
            <a:xfrm>
              <a:off x="872998" y="2677154"/>
              <a:ext cx="6768" cy="7880"/>
            </a:xfrm>
            <a:custGeom>
              <a:avLst/>
              <a:gdLst/>
              <a:ahLst/>
              <a:cxnLst/>
              <a:rect l="l" t="t" r="r" b="b"/>
              <a:pathLst>
                <a:path w="426" h="496" extrusionOk="0">
                  <a:moveTo>
                    <a:pt x="373" y="0"/>
                  </a:moveTo>
                  <a:cubicBezTo>
                    <a:pt x="323" y="0"/>
                    <a:pt x="222" y="72"/>
                    <a:pt x="135" y="191"/>
                  </a:cubicBezTo>
                  <a:cubicBezTo>
                    <a:pt x="33" y="329"/>
                    <a:pt x="0" y="471"/>
                    <a:pt x="37" y="493"/>
                  </a:cubicBezTo>
                  <a:cubicBezTo>
                    <a:pt x="40" y="495"/>
                    <a:pt x="44" y="496"/>
                    <a:pt x="48" y="496"/>
                  </a:cubicBezTo>
                  <a:cubicBezTo>
                    <a:pt x="94" y="496"/>
                    <a:pt x="180" y="405"/>
                    <a:pt x="269" y="288"/>
                  </a:cubicBezTo>
                  <a:cubicBezTo>
                    <a:pt x="362" y="157"/>
                    <a:pt x="426" y="41"/>
                    <a:pt x="395" y="8"/>
                  </a:cubicBezTo>
                  <a:cubicBezTo>
                    <a:pt x="390" y="3"/>
                    <a:pt x="382" y="0"/>
                    <a:pt x="3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711;p48"/>
            <p:cNvSpPr/>
            <p:nvPr/>
          </p:nvSpPr>
          <p:spPr>
            <a:xfrm>
              <a:off x="877796" y="2678456"/>
              <a:ext cx="6482" cy="9358"/>
            </a:xfrm>
            <a:custGeom>
              <a:avLst/>
              <a:gdLst/>
              <a:ahLst/>
              <a:cxnLst/>
              <a:rect l="l" t="t" r="r" b="b"/>
              <a:pathLst>
                <a:path w="408" h="589" extrusionOk="0">
                  <a:moveTo>
                    <a:pt x="357" y="0"/>
                  </a:moveTo>
                  <a:cubicBezTo>
                    <a:pt x="310" y="0"/>
                    <a:pt x="200" y="97"/>
                    <a:pt x="116" y="247"/>
                  </a:cubicBezTo>
                  <a:cubicBezTo>
                    <a:pt x="23" y="411"/>
                    <a:pt x="0" y="573"/>
                    <a:pt x="41" y="587"/>
                  </a:cubicBezTo>
                  <a:cubicBezTo>
                    <a:pt x="44" y="588"/>
                    <a:pt x="47" y="588"/>
                    <a:pt x="49" y="588"/>
                  </a:cubicBezTo>
                  <a:cubicBezTo>
                    <a:pt x="96" y="588"/>
                    <a:pt x="177" y="470"/>
                    <a:pt x="258" y="326"/>
                  </a:cubicBezTo>
                  <a:cubicBezTo>
                    <a:pt x="344" y="169"/>
                    <a:pt x="407" y="35"/>
                    <a:pt x="370" y="4"/>
                  </a:cubicBezTo>
                  <a:cubicBezTo>
                    <a:pt x="367" y="2"/>
                    <a:pt x="362" y="0"/>
                    <a:pt x="3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712;p48"/>
            <p:cNvSpPr/>
            <p:nvPr/>
          </p:nvSpPr>
          <p:spPr>
            <a:xfrm>
              <a:off x="796500" y="2677726"/>
              <a:ext cx="22385" cy="14966"/>
            </a:xfrm>
            <a:custGeom>
              <a:avLst/>
              <a:gdLst/>
              <a:ahLst/>
              <a:cxnLst/>
              <a:rect l="l" t="t" r="r" b="b"/>
              <a:pathLst>
                <a:path w="1409" h="942" extrusionOk="0">
                  <a:moveTo>
                    <a:pt x="300" y="1"/>
                  </a:moveTo>
                  <a:cubicBezTo>
                    <a:pt x="287" y="1"/>
                    <a:pt x="274" y="1"/>
                    <a:pt x="262" y="2"/>
                  </a:cubicBezTo>
                  <a:cubicBezTo>
                    <a:pt x="86" y="13"/>
                    <a:pt x="0" y="76"/>
                    <a:pt x="8" y="95"/>
                  </a:cubicBezTo>
                  <a:cubicBezTo>
                    <a:pt x="12" y="106"/>
                    <a:pt x="38" y="106"/>
                    <a:pt x="81" y="106"/>
                  </a:cubicBezTo>
                  <a:cubicBezTo>
                    <a:pt x="125" y="106"/>
                    <a:pt x="185" y="106"/>
                    <a:pt x="258" y="117"/>
                  </a:cubicBezTo>
                  <a:cubicBezTo>
                    <a:pt x="404" y="133"/>
                    <a:pt x="598" y="204"/>
                    <a:pt x="778" y="342"/>
                  </a:cubicBezTo>
                  <a:cubicBezTo>
                    <a:pt x="957" y="484"/>
                    <a:pt x="1091" y="648"/>
                    <a:pt x="1195" y="764"/>
                  </a:cubicBezTo>
                  <a:cubicBezTo>
                    <a:pt x="1291" y="872"/>
                    <a:pt x="1358" y="942"/>
                    <a:pt x="1384" y="942"/>
                  </a:cubicBezTo>
                  <a:cubicBezTo>
                    <a:pt x="1386" y="942"/>
                    <a:pt x="1388" y="941"/>
                    <a:pt x="1390" y="940"/>
                  </a:cubicBezTo>
                  <a:cubicBezTo>
                    <a:pt x="1409" y="928"/>
                    <a:pt x="1371" y="835"/>
                    <a:pt x="1289" y="697"/>
                  </a:cubicBezTo>
                  <a:cubicBezTo>
                    <a:pt x="1207" y="562"/>
                    <a:pt x="1080" y="372"/>
                    <a:pt x="874" y="215"/>
                  </a:cubicBezTo>
                  <a:cubicBezTo>
                    <a:pt x="687" y="65"/>
                    <a:pt x="465" y="1"/>
                    <a:pt x="3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713;p48"/>
            <p:cNvSpPr/>
            <p:nvPr/>
          </p:nvSpPr>
          <p:spPr>
            <a:xfrm>
              <a:off x="866342" y="2676645"/>
              <a:ext cx="7848" cy="3702"/>
            </a:xfrm>
            <a:custGeom>
              <a:avLst/>
              <a:gdLst/>
              <a:ahLst/>
              <a:cxnLst/>
              <a:rect l="l" t="t" r="r" b="b"/>
              <a:pathLst>
                <a:path w="494" h="233" extrusionOk="0">
                  <a:moveTo>
                    <a:pt x="418" y="1"/>
                  </a:moveTo>
                  <a:cubicBezTo>
                    <a:pt x="370" y="1"/>
                    <a:pt x="298" y="21"/>
                    <a:pt x="221" y="47"/>
                  </a:cubicBezTo>
                  <a:cubicBezTo>
                    <a:pt x="97" y="92"/>
                    <a:pt x="0" y="144"/>
                    <a:pt x="8" y="189"/>
                  </a:cubicBezTo>
                  <a:cubicBezTo>
                    <a:pt x="12" y="215"/>
                    <a:pt x="55" y="232"/>
                    <a:pt x="117" y="232"/>
                  </a:cubicBezTo>
                  <a:cubicBezTo>
                    <a:pt x="162" y="232"/>
                    <a:pt x="218" y="223"/>
                    <a:pt x="277" y="201"/>
                  </a:cubicBezTo>
                  <a:cubicBezTo>
                    <a:pt x="411" y="152"/>
                    <a:pt x="494" y="59"/>
                    <a:pt x="471" y="21"/>
                  </a:cubicBezTo>
                  <a:cubicBezTo>
                    <a:pt x="463" y="7"/>
                    <a:pt x="444" y="1"/>
                    <a:pt x="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714;p48"/>
            <p:cNvSpPr/>
            <p:nvPr/>
          </p:nvSpPr>
          <p:spPr>
            <a:xfrm>
              <a:off x="863498" y="2671641"/>
              <a:ext cx="9215" cy="2558"/>
            </a:xfrm>
            <a:custGeom>
              <a:avLst/>
              <a:gdLst/>
              <a:ahLst/>
              <a:cxnLst/>
              <a:rect l="l" t="t" r="r" b="b"/>
              <a:pathLst>
                <a:path w="580" h="161" extrusionOk="0">
                  <a:moveTo>
                    <a:pt x="309" y="0"/>
                  </a:moveTo>
                  <a:cubicBezTo>
                    <a:pt x="302" y="0"/>
                    <a:pt x="295" y="0"/>
                    <a:pt x="288" y="0"/>
                  </a:cubicBezTo>
                  <a:cubicBezTo>
                    <a:pt x="131" y="0"/>
                    <a:pt x="4" y="42"/>
                    <a:pt x="0" y="86"/>
                  </a:cubicBezTo>
                  <a:cubicBezTo>
                    <a:pt x="0" y="129"/>
                    <a:pt x="115" y="161"/>
                    <a:pt x="267" y="161"/>
                  </a:cubicBezTo>
                  <a:cubicBezTo>
                    <a:pt x="275" y="161"/>
                    <a:pt x="283" y="161"/>
                    <a:pt x="292" y="161"/>
                  </a:cubicBezTo>
                  <a:cubicBezTo>
                    <a:pt x="452" y="161"/>
                    <a:pt x="579" y="123"/>
                    <a:pt x="576" y="75"/>
                  </a:cubicBezTo>
                  <a:cubicBezTo>
                    <a:pt x="572" y="35"/>
                    <a:pt x="453" y="0"/>
                    <a:pt x="3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15;p48"/>
            <p:cNvSpPr/>
            <p:nvPr/>
          </p:nvSpPr>
          <p:spPr>
            <a:xfrm>
              <a:off x="1085653" y="1323507"/>
              <a:ext cx="76641" cy="106653"/>
            </a:xfrm>
            <a:custGeom>
              <a:avLst/>
              <a:gdLst/>
              <a:ahLst/>
              <a:cxnLst/>
              <a:rect l="l" t="t" r="r" b="b"/>
              <a:pathLst>
                <a:path w="4824" h="6713" extrusionOk="0">
                  <a:moveTo>
                    <a:pt x="476" y="5196"/>
                  </a:moveTo>
                  <a:lnTo>
                    <a:pt x="491" y="5241"/>
                  </a:lnTo>
                  <a:lnTo>
                    <a:pt x="493" y="5210"/>
                  </a:lnTo>
                  <a:lnTo>
                    <a:pt x="476" y="5196"/>
                  </a:lnTo>
                  <a:close/>
                  <a:moveTo>
                    <a:pt x="3414" y="0"/>
                  </a:moveTo>
                  <a:cubicBezTo>
                    <a:pt x="3392" y="0"/>
                    <a:pt x="3369" y="3"/>
                    <a:pt x="3344" y="8"/>
                  </a:cubicBezTo>
                  <a:cubicBezTo>
                    <a:pt x="3161" y="53"/>
                    <a:pt x="2459" y="1360"/>
                    <a:pt x="2254" y="1794"/>
                  </a:cubicBezTo>
                  <a:cubicBezTo>
                    <a:pt x="2095" y="2122"/>
                    <a:pt x="1744" y="2890"/>
                    <a:pt x="1492" y="2890"/>
                  </a:cubicBezTo>
                  <a:cubicBezTo>
                    <a:pt x="1411" y="2890"/>
                    <a:pt x="1341" y="2811"/>
                    <a:pt x="1291" y="2615"/>
                  </a:cubicBezTo>
                  <a:cubicBezTo>
                    <a:pt x="1077" y="1808"/>
                    <a:pt x="610" y="1263"/>
                    <a:pt x="382" y="1207"/>
                  </a:cubicBezTo>
                  <a:cubicBezTo>
                    <a:pt x="362" y="1202"/>
                    <a:pt x="342" y="1199"/>
                    <a:pt x="323" y="1199"/>
                  </a:cubicBezTo>
                  <a:cubicBezTo>
                    <a:pt x="125" y="1199"/>
                    <a:pt x="1" y="1464"/>
                    <a:pt x="151" y="1644"/>
                  </a:cubicBezTo>
                  <a:cubicBezTo>
                    <a:pt x="286" y="1808"/>
                    <a:pt x="424" y="2145"/>
                    <a:pt x="517" y="2406"/>
                  </a:cubicBezTo>
                  <a:cubicBezTo>
                    <a:pt x="596" y="2619"/>
                    <a:pt x="636" y="2843"/>
                    <a:pt x="636" y="3071"/>
                  </a:cubicBezTo>
                  <a:cubicBezTo>
                    <a:pt x="641" y="3945"/>
                    <a:pt x="536" y="4430"/>
                    <a:pt x="536" y="4430"/>
                  </a:cubicBezTo>
                  <a:lnTo>
                    <a:pt x="493" y="5210"/>
                  </a:lnTo>
                  <a:lnTo>
                    <a:pt x="2362" y="6713"/>
                  </a:lnTo>
                  <a:cubicBezTo>
                    <a:pt x="2362" y="6713"/>
                    <a:pt x="3841" y="5070"/>
                    <a:pt x="4525" y="3994"/>
                  </a:cubicBezTo>
                  <a:cubicBezTo>
                    <a:pt x="4525" y="3994"/>
                    <a:pt x="4823" y="3613"/>
                    <a:pt x="4547" y="3430"/>
                  </a:cubicBezTo>
                  <a:cubicBezTo>
                    <a:pt x="4511" y="3407"/>
                    <a:pt x="4466" y="3399"/>
                    <a:pt x="4420" y="3399"/>
                  </a:cubicBezTo>
                  <a:cubicBezTo>
                    <a:pt x="4299" y="3399"/>
                    <a:pt x="4170" y="3456"/>
                    <a:pt x="4170" y="3456"/>
                  </a:cubicBezTo>
                  <a:cubicBezTo>
                    <a:pt x="4170" y="3456"/>
                    <a:pt x="4147" y="3142"/>
                    <a:pt x="4065" y="3004"/>
                  </a:cubicBezTo>
                  <a:cubicBezTo>
                    <a:pt x="4034" y="2950"/>
                    <a:pt x="3963" y="2934"/>
                    <a:pt x="3890" y="2934"/>
                  </a:cubicBezTo>
                  <a:cubicBezTo>
                    <a:pt x="3781" y="2934"/>
                    <a:pt x="3666" y="2970"/>
                    <a:pt x="3666" y="2970"/>
                  </a:cubicBezTo>
                  <a:cubicBezTo>
                    <a:pt x="3666" y="2970"/>
                    <a:pt x="3613" y="2836"/>
                    <a:pt x="3587" y="2601"/>
                  </a:cubicBezTo>
                  <a:cubicBezTo>
                    <a:pt x="3584" y="2541"/>
                    <a:pt x="3542" y="2503"/>
                    <a:pt x="3482" y="2484"/>
                  </a:cubicBezTo>
                  <a:cubicBezTo>
                    <a:pt x="3436" y="2469"/>
                    <a:pt x="3378" y="2463"/>
                    <a:pt x="3318" y="2463"/>
                  </a:cubicBezTo>
                  <a:cubicBezTo>
                    <a:pt x="3152" y="2463"/>
                    <a:pt x="2971" y="2507"/>
                    <a:pt x="2971" y="2507"/>
                  </a:cubicBezTo>
                  <a:cubicBezTo>
                    <a:pt x="2736" y="2410"/>
                    <a:pt x="3292" y="1088"/>
                    <a:pt x="3513" y="655"/>
                  </a:cubicBezTo>
                  <a:cubicBezTo>
                    <a:pt x="3709" y="264"/>
                    <a:pt x="3632" y="0"/>
                    <a:pt x="3414" y="0"/>
                  </a:cubicBezTo>
                  <a:close/>
                </a:path>
              </a:pathLst>
            </a:custGeom>
            <a:solidFill>
              <a:schemeClr val="accent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716;p48"/>
            <p:cNvSpPr/>
            <p:nvPr/>
          </p:nvSpPr>
          <p:spPr>
            <a:xfrm>
              <a:off x="726595" y="1385691"/>
              <a:ext cx="108194" cy="187965"/>
            </a:xfrm>
            <a:custGeom>
              <a:avLst/>
              <a:gdLst/>
              <a:ahLst/>
              <a:cxnLst/>
              <a:rect l="l" t="t" r="r" b="b"/>
              <a:pathLst>
                <a:path w="6810" h="11831" extrusionOk="0">
                  <a:moveTo>
                    <a:pt x="6742" y="1"/>
                  </a:moveTo>
                  <a:lnTo>
                    <a:pt x="30" y="1275"/>
                  </a:lnTo>
                  <a:lnTo>
                    <a:pt x="1" y="11621"/>
                  </a:lnTo>
                  <a:lnTo>
                    <a:pt x="4438" y="11830"/>
                  </a:lnTo>
                  <a:lnTo>
                    <a:pt x="4564" y="9317"/>
                  </a:lnTo>
                  <a:cubicBezTo>
                    <a:pt x="4564" y="9317"/>
                    <a:pt x="4706" y="9345"/>
                    <a:pt x="4916" y="9345"/>
                  </a:cubicBezTo>
                  <a:cubicBezTo>
                    <a:pt x="5405" y="9345"/>
                    <a:pt x="6263" y="9191"/>
                    <a:pt x="6548" y="8167"/>
                  </a:cubicBezTo>
                  <a:cubicBezTo>
                    <a:pt x="6809" y="7229"/>
                    <a:pt x="6742" y="1"/>
                    <a:pt x="6742" y="1"/>
                  </a:cubicBezTo>
                  <a:close/>
                </a:path>
              </a:pathLst>
            </a:custGeom>
            <a:solidFill>
              <a:schemeClr val="accent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717;p48"/>
            <p:cNvSpPr/>
            <p:nvPr/>
          </p:nvSpPr>
          <p:spPr>
            <a:xfrm>
              <a:off x="695614" y="1359397"/>
              <a:ext cx="155539" cy="162466"/>
            </a:xfrm>
            <a:custGeom>
              <a:avLst/>
              <a:gdLst/>
              <a:ahLst/>
              <a:cxnLst/>
              <a:rect l="l" t="t" r="r" b="b"/>
              <a:pathLst>
                <a:path w="9790" h="10226" extrusionOk="0">
                  <a:moveTo>
                    <a:pt x="8748" y="1"/>
                  </a:moveTo>
                  <a:cubicBezTo>
                    <a:pt x="8654" y="1"/>
                    <a:pt x="8551" y="18"/>
                    <a:pt x="8438" y="54"/>
                  </a:cubicBezTo>
                  <a:cubicBezTo>
                    <a:pt x="7090" y="491"/>
                    <a:pt x="6761" y="637"/>
                    <a:pt x="6156" y="685"/>
                  </a:cubicBezTo>
                  <a:cubicBezTo>
                    <a:pt x="5577" y="730"/>
                    <a:pt x="1442" y="734"/>
                    <a:pt x="1065" y="3053"/>
                  </a:cubicBezTo>
                  <a:cubicBezTo>
                    <a:pt x="1024" y="2959"/>
                    <a:pt x="979" y="2844"/>
                    <a:pt x="949" y="2713"/>
                  </a:cubicBezTo>
                  <a:cubicBezTo>
                    <a:pt x="860" y="2347"/>
                    <a:pt x="938" y="2037"/>
                    <a:pt x="897" y="2030"/>
                  </a:cubicBezTo>
                  <a:cubicBezTo>
                    <a:pt x="897" y="2029"/>
                    <a:pt x="896" y="2029"/>
                    <a:pt x="895" y="2029"/>
                  </a:cubicBezTo>
                  <a:cubicBezTo>
                    <a:pt x="859" y="2029"/>
                    <a:pt x="724" y="2348"/>
                    <a:pt x="819" y="2743"/>
                  </a:cubicBezTo>
                  <a:cubicBezTo>
                    <a:pt x="830" y="2795"/>
                    <a:pt x="845" y="2847"/>
                    <a:pt x="863" y="2892"/>
                  </a:cubicBezTo>
                  <a:cubicBezTo>
                    <a:pt x="834" y="2866"/>
                    <a:pt x="808" y="2837"/>
                    <a:pt x="777" y="2811"/>
                  </a:cubicBezTo>
                  <a:cubicBezTo>
                    <a:pt x="602" y="2657"/>
                    <a:pt x="400" y="2568"/>
                    <a:pt x="255" y="2530"/>
                  </a:cubicBezTo>
                  <a:cubicBezTo>
                    <a:pt x="177" y="2513"/>
                    <a:pt x="114" y="2506"/>
                    <a:pt x="71" y="2506"/>
                  </a:cubicBezTo>
                  <a:cubicBezTo>
                    <a:pt x="31" y="2506"/>
                    <a:pt x="8" y="2512"/>
                    <a:pt x="8" y="2519"/>
                  </a:cubicBezTo>
                  <a:cubicBezTo>
                    <a:pt x="1" y="2560"/>
                    <a:pt x="363" y="2623"/>
                    <a:pt x="691" y="2911"/>
                  </a:cubicBezTo>
                  <a:cubicBezTo>
                    <a:pt x="853" y="3049"/>
                    <a:pt x="965" y="3206"/>
                    <a:pt x="1039" y="3326"/>
                  </a:cubicBezTo>
                  <a:cubicBezTo>
                    <a:pt x="1039" y="3337"/>
                    <a:pt x="1035" y="3348"/>
                    <a:pt x="1035" y="3359"/>
                  </a:cubicBezTo>
                  <a:cubicBezTo>
                    <a:pt x="1035" y="3359"/>
                    <a:pt x="941" y="3317"/>
                    <a:pt x="821" y="3317"/>
                  </a:cubicBezTo>
                  <a:cubicBezTo>
                    <a:pt x="577" y="3317"/>
                    <a:pt x="230" y="3494"/>
                    <a:pt x="386" y="4573"/>
                  </a:cubicBezTo>
                  <a:cubicBezTo>
                    <a:pt x="617" y="6176"/>
                    <a:pt x="1667" y="7536"/>
                    <a:pt x="1794" y="10161"/>
                  </a:cubicBezTo>
                  <a:cubicBezTo>
                    <a:pt x="1794" y="10161"/>
                    <a:pt x="2330" y="10225"/>
                    <a:pt x="3030" y="10225"/>
                  </a:cubicBezTo>
                  <a:cubicBezTo>
                    <a:pt x="4157" y="10225"/>
                    <a:pt x="5708" y="10059"/>
                    <a:pt x="6111" y="9190"/>
                  </a:cubicBezTo>
                  <a:lnTo>
                    <a:pt x="6661" y="7572"/>
                  </a:lnTo>
                  <a:cubicBezTo>
                    <a:pt x="6661" y="7572"/>
                    <a:pt x="5775" y="7427"/>
                    <a:pt x="5880" y="6721"/>
                  </a:cubicBezTo>
                  <a:cubicBezTo>
                    <a:pt x="5966" y="6122"/>
                    <a:pt x="6279" y="5879"/>
                    <a:pt x="6636" y="5879"/>
                  </a:cubicBezTo>
                  <a:cubicBezTo>
                    <a:pt x="6865" y="5879"/>
                    <a:pt x="7112" y="5979"/>
                    <a:pt x="7329" y="6150"/>
                  </a:cubicBezTo>
                  <a:lnTo>
                    <a:pt x="7971" y="4428"/>
                  </a:lnTo>
                  <a:cubicBezTo>
                    <a:pt x="7971" y="4428"/>
                    <a:pt x="9604" y="3359"/>
                    <a:pt x="9697" y="2676"/>
                  </a:cubicBezTo>
                  <a:cubicBezTo>
                    <a:pt x="9782" y="2052"/>
                    <a:pt x="9789" y="1"/>
                    <a:pt x="87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718;p48"/>
            <p:cNvSpPr/>
            <p:nvPr/>
          </p:nvSpPr>
          <p:spPr>
            <a:xfrm>
              <a:off x="521678" y="2644457"/>
              <a:ext cx="73782" cy="54780"/>
            </a:xfrm>
            <a:custGeom>
              <a:avLst/>
              <a:gdLst/>
              <a:ahLst/>
              <a:cxnLst/>
              <a:rect l="l" t="t" r="r" b="b"/>
              <a:pathLst>
                <a:path w="4644" h="3448" extrusionOk="0">
                  <a:moveTo>
                    <a:pt x="651" y="1"/>
                  </a:moveTo>
                  <a:lnTo>
                    <a:pt x="1" y="2895"/>
                  </a:lnTo>
                  <a:lnTo>
                    <a:pt x="4483" y="3448"/>
                  </a:lnTo>
                  <a:lnTo>
                    <a:pt x="4644" y="584"/>
                  </a:lnTo>
                  <a:lnTo>
                    <a:pt x="651" y="1"/>
                  </a:ln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719;p48"/>
            <p:cNvSpPr/>
            <p:nvPr/>
          </p:nvSpPr>
          <p:spPr>
            <a:xfrm>
              <a:off x="556758" y="2646713"/>
              <a:ext cx="8023" cy="41911"/>
            </a:xfrm>
            <a:custGeom>
              <a:avLst/>
              <a:gdLst/>
              <a:ahLst/>
              <a:cxnLst/>
              <a:rect l="l" t="t" r="r" b="b"/>
              <a:pathLst>
                <a:path w="505" h="2638" extrusionOk="0">
                  <a:moveTo>
                    <a:pt x="467" y="1"/>
                  </a:moveTo>
                  <a:cubicBezTo>
                    <a:pt x="429" y="1"/>
                    <a:pt x="303" y="582"/>
                    <a:pt x="187" y="1308"/>
                  </a:cubicBezTo>
                  <a:cubicBezTo>
                    <a:pt x="68" y="2036"/>
                    <a:pt x="1" y="2630"/>
                    <a:pt x="38" y="2638"/>
                  </a:cubicBezTo>
                  <a:cubicBezTo>
                    <a:pt x="38" y="2638"/>
                    <a:pt x="38" y="2638"/>
                    <a:pt x="38" y="2638"/>
                  </a:cubicBezTo>
                  <a:cubicBezTo>
                    <a:pt x="76" y="2638"/>
                    <a:pt x="203" y="2056"/>
                    <a:pt x="318" y="1330"/>
                  </a:cubicBezTo>
                  <a:cubicBezTo>
                    <a:pt x="437" y="602"/>
                    <a:pt x="505" y="8"/>
                    <a:pt x="467" y="1"/>
                  </a:cubicBezTo>
                  <a:cubicBezTo>
                    <a:pt x="467" y="1"/>
                    <a:pt x="467" y="1"/>
                    <a:pt x="4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720;p48"/>
            <p:cNvSpPr/>
            <p:nvPr/>
          </p:nvSpPr>
          <p:spPr>
            <a:xfrm>
              <a:off x="523457" y="2681459"/>
              <a:ext cx="69810" cy="12869"/>
            </a:xfrm>
            <a:custGeom>
              <a:avLst/>
              <a:gdLst/>
              <a:ahLst/>
              <a:cxnLst/>
              <a:rect l="l" t="t" r="r" b="b"/>
              <a:pathLst>
                <a:path w="4394" h="810" extrusionOk="0">
                  <a:moveTo>
                    <a:pt x="32" y="1"/>
                  </a:moveTo>
                  <a:cubicBezTo>
                    <a:pt x="15" y="1"/>
                    <a:pt x="5" y="3"/>
                    <a:pt x="5" y="6"/>
                  </a:cubicBezTo>
                  <a:cubicBezTo>
                    <a:pt x="1" y="21"/>
                    <a:pt x="240" y="92"/>
                    <a:pt x="636" y="182"/>
                  </a:cubicBezTo>
                  <a:cubicBezTo>
                    <a:pt x="1028" y="267"/>
                    <a:pt x="1577" y="368"/>
                    <a:pt x="2186" y="473"/>
                  </a:cubicBezTo>
                  <a:cubicBezTo>
                    <a:pt x="2765" y="566"/>
                    <a:pt x="3292" y="653"/>
                    <a:pt x="3740" y="723"/>
                  </a:cubicBezTo>
                  <a:cubicBezTo>
                    <a:pt x="4066" y="776"/>
                    <a:pt x="4290" y="810"/>
                    <a:pt x="4362" y="810"/>
                  </a:cubicBezTo>
                  <a:cubicBezTo>
                    <a:pt x="4377" y="810"/>
                    <a:pt x="4386" y="808"/>
                    <a:pt x="4386" y="805"/>
                  </a:cubicBezTo>
                  <a:cubicBezTo>
                    <a:pt x="4393" y="787"/>
                    <a:pt x="4151" y="715"/>
                    <a:pt x="3759" y="630"/>
                  </a:cubicBezTo>
                  <a:cubicBezTo>
                    <a:pt x="3363" y="540"/>
                    <a:pt x="2814" y="439"/>
                    <a:pt x="2209" y="339"/>
                  </a:cubicBezTo>
                  <a:cubicBezTo>
                    <a:pt x="1626" y="245"/>
                    <a:pt x="1099" y="159"/>
                    <a:pt x="651" y="84"/>
                  </a:cubicBezTo>
                  <a:cubicBezTo>
                    <a:pt x="329" y="33"/>
                    <a:pt x="106" y="1"/>
                    <a:pt x="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721;p48"/>
            <p:cNvSpPr/>
            <p:nvPr/>
          </p:nvSpPr>
          <p:spPr>
            <a:xfrm>
              <a:off x="505854" y="1912234"/>
              <a:ext cx="388386" cy="756213"/>
            </a:xfrm>
            <a:custGeom>
              <a:avLst/>
              <a:gdLst/>
              <a:ahLst/>
              <a:cxnLst/>
              <a:rect l="l" t="t" r="r" b="b"/>
              <a:pathLst>
                <a:path w="24446" h="47598" extrusionOk="0">
                  <a:moveTo>
                    <a:pt x="23475" y="1"/>
                  </a:moveTo>
                  <a:lnTo>
                    <a:pt x="23475" y="1"/>
                  </a:lnTo>
                  <a:cubicBezTo>
                    <a:pt x="23475" y="1"/>
                    <a:pt x="23475" y="1"/>
                    <a:pt x="23475" y="1"/>
                  </a:cubicBezTo>
                  <a:lnTo>
                    <a:pt x="23475" y="1"/>
                  </a:lnTo>
                  <a:cubicBezTo>
                    <a:pt x="23475" y="1"/>
                    <a:pt x="23475" y="1"/>
                    <a:pt x="23475" y="1"/>
                  </a:cubicBezTo>
                  <a:close/>
                  <a:moveTo>
                    <a:pt x="23475" y="1"/>
                  </a:moveTo>
                  <a:lnTo>
                    <a:pt x="23475" y="1"/>
                  </a:lnTo>
                  <a:cubicBezTo>
                    <a:pt x="23453" y="2"/>
                    <a:pt x="8292" y="595"/>
                    <a:pt x="8292" y="595"/>
                  </a:cubicBezTo>
                  <a:lnTo>
                    <a:pt x="0" y="47194"/>
                  </a:lnTo>
                  <a:lnTo>
                    <a:pt x="7100" y="47598"/>
                  </a:lnTo>
                  <a:cubicBezTo>
                    <a:pt x="7100" y="47598"/>
                    <a:pt x="14645" y="7430"/>
                    <a:pt x="15750" y="7329"/>
                  </a:cubicBezTo>
                  <a:cubicBezTo>
                    <a:pt x="15751" y="7329"/>
                    <a:pt x="15751" y="7329"/>
                    <a:pt x="15751" y="7329"/>
                  </a:cubicBezTo>
                  <a:cubicBezTo>
                    <a:pt x="16213" y="7329"/>
                    <a:pt x="16400" y="47194"/>
                    <a:pt x="16773" y="47194"/>
                  </a:cubicBezTo>
                  <a:cubicBezTo>
                    <a:pt x="16773" y="47194"/>
                    <a:pt x="16774" y="47194"/>
                    <a:pt x="16774" y="47194"/>
                  </a:cubicBezTo>
                  <a:cubicBezTo>
                    <a:pt x="16835" y="47181"/>
                    <a:pt x="17077" y="47175"/>
                    <a:pt x="17440" y="47175"/>
                  </a:cubicBezTo>
                  <a:cubicBezTo>
                    <a:pt x="19320" y="47175"/>
                    <a:pt x="24446" y="47325"/>
                    <a:pt x="24446" y="47325"/>
                  </a:cubicBezTo>
                  <a:cubicBezTo>
                    <a:pt x="24446" y="47325"/>
                    <a:pt x="23460" y="15"/>
                    <a:pt x="2347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722;p48"/>
            <p:cNvSpPr/>
            <p:nvPr/>
          </p:nvSpPr>
          <p:spPr>
            <a:xfrm>
              <a:off x="716332" y="2013056"/>
              <a:ext cx="88080" cy="18779"/>
            </a:xfrm>
            <a:custGeom>
              <a:avLst/>
              <a:gdLst/>
              <a:ahLst/>
              <a:cxnLst/>
              <a:rect l="l" t="t" r="r" b="b"/>
              <a:pathLst>
                <a:path w="5544" h="1182" extrusionOk="0">
                  <a:moveTo>
                    <a:pt x="5513" y="0"/>
                  </a:moveTo>
                  <a:cubicBezTo>
                    <a:pt x="5351" y="0"/>
                    <a:pt x="4179" y="225"/>
                    <a:pt x="2757" y="528"/>
                  </a:cubicBezTo>
                  <a:cubicBezTo>
                    <a:pt x="1233" y="849"/>
                    <a:pt x="0" y="1144"/>
                    <a:pt x="8" y="1178"/>
                  </a:cubicBezTo>
                  <a:cubicBezTo>
                    <a:pt x="8" y="1180"/>
                    <a:pt x="15" y="1181"/>
                    <a:pt x="27" y="1181"/>
                  </a:cubicBezTo>
                  <a:cubicBezTo>
                    <a:pt x="191" y="1181"/>
                    <a:pt x="1366" y="960"/>
                    <a:pt x="2786" y="659"/>
                  </a:cubicBezTo>
                  <a:cubicBezTo>
                    <a:pt x="4310" y="333"/>
                    <a:pt x="5543" y="42"/>
                    <a:pt x="5532" y="4"/>
                  </a:cubicBezTo>
                  <a:cubicBezTo>
                    <a:pt x="5532" y="2"/>
                    <a:pt x="5525" y="0"/>
                    <a:pt x="5513"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23;p48"/>
            <p:cNvSpPr/>
            <p:nvPr/>
          </p:nvSpPr>
          <p:spPr>
            <a:xfrm>
              <a:off x="513019" y="2621134"/>
              <a:ext cx="113897" cy="4163"/>
            </a:xfrm>
            <a:custGeom>
              <a:avLst/>
              <a:gdLst/>
              <a:ahLst/>
              <a:cxnLst/>
              <a:rect l="l" t="t" r="r" b="b"/>
              <a:pathLst>
                <a:path w="7169" h="262" extrusionOk="0">
                  <a:moveTo>
                    <a:pt x="497" y="1"/>
                  </a:moveTo>
                  <a:cubicBezTo>
                    <a:pt x="184" y="1"/>
                    <a:pt x="4" y="7"/>
                    <a:pt x="4" y="19"/>
                  </a:cubicBezTo>
                  <a:cubicBezTo>
                    <a:pt x="1" y="57"/>
                    <a:pt x="1603" y="139"/>
                    <a:pt x="3583" y="199"/>
                  </a:cubicBezTo>
                  <a:cubicBezTo>
                    <a:pt x="4901" y="239"/>
                    <a:pt x="6053" y="262"/>
                    <a:pt x="6676" y="262"/>
                  </a:cubicBezTo>
                  <a:cubicBezTo>
                    <a:pt x="6989" y="262"/>
                    <a:pt x="7169" y="256"/>
                    <a:pt x="7169" y="243"/>
                  </a:cubicBezTo>
                  <a:cubicBezTo>
                    <a:pt x="7169" y="206"/>
                    <a:pt x="5566" y="124"/>
                    <a:pt x="3587" y="64"/>
                  </a:cubicBezTo>
                  <a:cubicBezTo>
                    <a:pt x="2271" y="24"/>
                    <a:pt x="1120" y="1"/>
                    <a:pt x="497"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24;p48"/>
            <p:cNvSpPr/>
            <p:nvPr/>
          </p:nvSpPr>
          <p:spPr>
            <a:xfrm>
              <a:off x="770445" y="2621087"/>
              <a:ext cx="122969" cy="4274"/>
            </a:xfrm>
            <a:custGeom>
              <a:avLst/>
              <a:gdLst/>
              <a:ahLst/>
              <a:cxnLst/>
              <a:rect l="l" t="t" r="r" b="b"/>
              <a:pathLst>
                <a:path w="7740" h="269" extrusionOk="0">
                  <a:moveTo>
                    <a:pt x="523" y="0"/>
                  </a:moveTo>
                  <a:cubicBezTo>
                    <a:pt x="192" y="0"/>
                    <a:pt x="2" y="6"/>
                    <a:pt x="1" y="19"/>
                  </a:cubicBezTo>
                  <a:cubicBezTo>
                    <a:pt x="1" y="56"/>
                    <a:pt x="1730" y="138"/>
                    <a:pt x="3866" y="202"/>
                  </a:cubicBezTo>
                  <a:cubicBezTo>
                    <a:pt x="5297" y="244"/>
                    <a:pt x="6546" y="268"/>
                    <a:pt x="7217" y="268"/>
                  </a:cubicBezTo>
                  <a:cubicBezTo>
                    <a:pt x="7548" y="268"/>
                    <a:pt x="7739" y="263"/>
                    <a:pt x="7740" y="250"/>
                  </a:cubicBezTo>
                  <a:cubicBezTo>
                    <a:pt x="7740" y="212"/>
                    <a:pt x="6007" y="131"/>
                    <a:pt x="3874" y="67"/>
                  </a:cubicBezTo>
                  <a:cubicBezTo>
                    <a:pt x="2441" y="25"/>
                    <a:pt x="1193" y="0"/>
                    <a:pt x="523"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25;p48"/>
            <p:cNvSpPr/>
            <p:nvPr/>
          </p:nvSpPr>
          <p:spPr>
            <a:xfrm>
              <a:off x="566497" y="2033599"/>
              <a:ext cx="127942" cy="589569"/>
            </a:xfrm>
            <a:custGeom>
              <a:avLst/>
              <a:gdLst/>
              <a:ahLst/>
              <a:cxnLst/>
              <a:rect l="l" t="t" r="r" b="b"/>
              <a:pathLst>
                <a:path w="8053" h="37109" extrusionOk="0">
                  <a:moveTo>
                    <a:pt x="8016" y="0"/>
                  </a:moveTo>
                  <a:cubicBezTo>
                    <a:pt x="7980" y="0"/>
                    <a:pt x="6162" y="8300"/>
                    <a:pt x="3963" y="18538"/>
                  </a:cubicBezTo>
                  <a:cubicBezTo>
                    <a:pt x="1759" y="28786"/>
                    <a:pt x="0" y="37097"/>
                    <a:pt x="38" y="37109"/>
                  </a:cubicBezTo>
                  <a:cubicBezTo>
                    <a:pt x="38" y="37109"/>
                    <a:pt x="38" y="37109"/>
                    <a:pt x="38" y="37109"/>
                  </a:cubicBezTo>
                  <a:cubicBezTo>
                    <a:pt x="76" y="37109"/>
                    <a:pt x="1891" y="28812"/>
                    <a:pt x="4094" y="18567"/>
                  </a:cubicBezTo>
                  <a:cubicBezTo>
                    <a:pt x="6297" y="8322"/>
                    <a:pt x="8053" y="11"/>
                    <a:pt x="8016" y="0"/>
                  </a:cubicBezTo>
                  <a:cubicBezTo>
                    <a:pt x="8016" y="0"/>
                    <a:pt x="8016" y="0"/>
                    <a:pt x="8016"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26;p48"/>
            <p:cNvSpPr/>
            <p:nvPr/>
          </p:nvSpPr>
          <p:spPr>
            <a:xfrm>
              <a:off x="825225" y="2030453"/>
              <a:ext cx="7245" cy="592779"/>
            </a:xfrm>
            <a:custGeom>
              <a:avLst/>
              <a:gdLst/>
              <a:ahLst/>
              <a:cxnLst/>
              <a:rect l="l" t="t" r="r" b="b"/>
              <a:pathLst>
                <a:path w="456" h="37311" extrusionOk="0">
                  <a:moveTo>
                    <a:pt x="273" y="0"/>
                  </a:moveTo>
                  <a:cubicBezTo>
                    <a:pt x="269" y="0"/>
                    <a:pt x="269" y="34"/>
                    <a:pt x="265" y="97"/>
                  </a:cubicBezTo>
                  <a:cubicBezTo>
                    <a:pt x="261" y="169"/>
                    <a:pt x="258" y="262"/>
                    <a:pt x="251" y="378"/>
                  </a:cubicBezTo>
                  <a:cubicBezTo>
                    <a:pt x="243" y="635"/>
                    <a:pt x="232" y="1001"/>
                    <a:pt x="213" y="1464"/>
                  </a:cubicBezTo>
                  <a:cubicBezTo>
                    <a:pt x="187" y="2410"/>
                    <a:pt x="153" y="3777"/>
                    <a:pt x="120" y="5461"/>
                  </a:cubicBezTo>
                  <a:cubicBezTo>
                    <a:pt x="52" y="8837"/>
                    <a:pt x="0" y="13503"/>
                    <a:pt x="26" y="18658"/>
                  </a:cubicBezTo>
                  <a:cubicBezTo>
                    <a:pt x="52" y="23808"/>
                    <a:pt x="146" y="28473"/>
                    <a:pt x="247" y="31849"/>
                  </a:cubicBezTo>
                  <a:cubicBezTo>
                    <a:pt x="295" y="33534"/>
                    <a:pt x="340" y="34901"/>
                    <a:pt x="381" y="35847"/>
                  </a:cubicBezTo>
                  <a:cubicBezTo>
                    <a:pt x="399" y="36309"/>
                    <a:pt x="415" y="36676"/>
                    <a:pt x="426" y="36929"/>
                  </a:cubicBezTo>
                  <a:cubicBezTo>
                    <a:pt x="433" y="37049"/>
                    <a:pt x="437" y="37142"/>
                    <a:pt x="441" y="37214"/>
                  </a:cubicBezTo>
                  <a:cubicBezTo>
                    <a:pt x="449" y="37276"/>
                    <a:pt x="449" y="37310"/>
                    <a:pt x="452" y="37310"/>
                  </a:cubicBezTo>
                  <a:cubicBezTo>
                    <a:pt x="456" y="37310"/>
                    <a:pt x="456" y="37276"/>
                    <a:pt x="456" y="37214"/>
                  </a:cubicBezTo>
                  <a:lnTo>
                    <a:pt x="456" y="36929"/>
                  </a:lnTo>
                  <a:cubicBezTo>
                    <a:pt x="449" y="36676"/>
                    <a:pt x="441" y="36309"/>
                    <a:pt x="433" y="35842"/>
                  </a:cubicBezTo>
                  <a:cubicBezTo>
                    <a:pt x="411" y="34890"/>
                    <a:pt x="381" y="33527"/>
                    <a:pt x="340" y="31846"/>
                  </a:cubicBezTo>
                  <a:cubicBezTo>
                    <a:pt x="269" y="28469"/>
                    <a:pt x="187" y="23808"/>
                    <a:pt x="161" y="18658"/>
                  </a:cubicBezTo>
                  <a:cubicBezTo>
                    <a:pt x="135" y="13503"/>
                    <a:pt x="172" y="8842"/>
                    <a:pt x="213" y="5465"/>
                  </a:cubicBezTo>
                  <a:cubicBezTo>
                    <a:pt x="235" y="3780"/>
                    <a:pt x="254" y="2417"/>
                    <a:pt x="269" y="1469"/>
                  </a:cubicBezTo>
                  <a:cubicBezTo>
                    <a:pt x="273" y="1001"/>
                    <a:pt x="277" y="635"/>
                    <a:pt x="277" y="378"/>
                  </a:cubicBezTo>
                  <a:lnTo>
                    <a:pt x="277" y="97"/>
                  </a:lnTo>
                  <a:cubicBezTo>
                    <a:pt x="277" y="34"/>
                    <a:pt x="277" y="0"/>
                    <a:pt x="273"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27;p48"/>
            <p:cNvSpPr/>
            <p:nvPr/>
          </p:nvSpPr>
          <p:spPr>
            <a:xfrm>
              <a:off x="528923" y="1403087"/>
              <a:ext cx="609159" cy="525082"/>
            </a:xfrm>
            <a:custGeom>
              <a:avLst/>
              <a:gdLst/>
              <a:ahLst/>
              <a:cxnLst/>
              <a:rect l="l" t="t" r="r" b="b"/>
              <a:pathLst>
                <a:path w="38342" h="33050" extrusionOk="0">
                  <a:moveTo>
                    <a:pt x="34797" y="0"/>
                  </a:moveTo>
                  <a:cubicBezTo>
                    <a:pt x="34797" y="0"/>
                    <a:pt x="29299" y="8292"/>
                    <a:pt x="28836" y="8759"/>
                  </a:cubicBezTo>
                  <a:cubicBezTo>
                    <a:pt x="28369" y="9227"/>
                    <a:pt x="19756" y="10130"/>
                    <a:pt x="19756" y="10130"/>
                  </a:cubicBezTo>
                  <a:cubicBezTo>
                    <a:pt x="18806" y="9917"/>
                    <a:pt x="17092" y="9805"/>
                    <a:pt x="15211" y="9805"/>
                  </a:cubicBezTo>
                  <a:cubicBezTo>
                    <a:pt x="11862" y="9805"/>
                    <a:pt x="7985" y="10159"/>
                    <a:pt x="6952" y="10922"/>
                  </a:cubicBezTo>
                  <a:cubicBezTo>
                    <a:pt x="5555" y="11695"/>
                    <a:pt x="3855" y="13503"/>
                    <a:pt x="2981" y="17802"/>
                  </a:cubicBezTo>
                  <a:cubicBezTo>
                    <a:pt x="1491" y="25135"/>
                    <a:pt x="0" y="27838"/>
                    <a:pt x="2981" y="28862"/>
                  </a:cubicBezTo>
                  <a:cubicBezTo>
                    <a:pt x="4360" y="29336"/>
                    <a:pt x="5656" y="29590"/>
                    <a:pt x="6653" y="29729"/>
                  </a:cubicBezTo>
                  <a:lnTo>
                    <a:pt x="6571" y="33049"/>
                  </a:lnTo>
                  <a:lnTo>
                    <a:pt x="22026" y="32089"/>
                  </a:lnTo>
                  <a:lnTo>
                    <a:pt x="21235" y="23845"/>
                  </a:lnTo>
                  <a:cubicBezTo>
                    <a:pt x="21142" y="21530"/>
                    <a:pt x="21100" y="19117"/>
                    <a:pt x="21044" y="16981"/>
                  </a:cubicBezTo>
                  <a:cubicBezTo>
                    <a:pt x="22008" y="16614"/>
                    <a:pt x="30999" y="13212"/>
                    <a:pt x="31615" y="13122"/>
                  </a:cubicBezTo>
                  <a:cubicBezTo>
                    <a:pt x="32268" y="13028"/>
                    <a:pt x="38155" y="2145"/>
                    <a:pt x="38155" y="2145"/>
                  </a:cubicBezTo>
                  <a:cubicBezTo>
                    <a:pt x="38341" y="837"/>
                    <a:pt x="34797" y="0"/>
                    <a:pt x="34797" y="0"/>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728;p48"/>
            <p:cNvSpPr/>
            <p:nvPr/>
          </p:nvSpPr>
          <p:spPr>
            <a:xfrm>
              <a:off x="632716" y="1641591"/>
              <a:ext cx="9215" cy="286579"/>
            </a:xfrm>
            <a:custGeom>
              <a:avLst/>
              <a:gdLst/>
              <a:ahLst/>
              <a:cxnLst/>
              <a:rect l="l" t="t" r="r" b="b"/>
              <a:pathLst>
                <a:path w="580" h="18038" extrusionOk="0">
                  <a:moveTo>
                    <a:pt x="542" y="0"/>
                  </a:moveTo>
                  <a:cubicBezTo>
                    <a:pt x="504" y="0"/>
                    <a:pt x="363" y="4036"/>
                    <a:pt x="221" y="9016"/>
                  </a:cubicBezTo>
                  <a:cubicBezTo>
                    <a:pt x="83" y="13995"/>
                    <a:pt x="0" y="18037"/>
                    <a:pt x="38" y="18037"/>
                  </a:cubicBezTo>
                  <a:cubicBezTo>
                    <a:pt x="75" y="18037"/>
                    <a:pt x="217" y="14000"/>
                    <a:pt x="359" y="9020"/>
                  </a:cubicBezTo>
                  <a:cubicBezTo>
                    <a:pt x="497" y="4038"/>
                    <a:pt x="580" y="0"/>
                    <a:pt x="542" y="0"/>
                  </a:cubicBezTo>
                  <a:cubicBezTo>
                    <a:pt x="542" y="0"/>
                    <a:pt x="542" y="0"/>
                    <a:pt x="5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729;p48"/>
            <p:cNvSpPr/>
            <p:nvPr/>
          </p:nvSpPr>
          <p:spPr>
            <a:xfrm>
              <a:off x="986578" y="1542230"/>
              <a:ext cx="13234" cy="29710"/>
            </a:xfrm>
            <a:custGeom>
              <a:avLst/>
              <a:gdLst/>
              <a:ahLst/>
              <a:cxnLst/>
              <a:rect l="l" t="t" r="r" b="b"/>
              <a:pathLst>
                <a:path w="833" h="1870" extrusionOk="0">
                  <a:moveTo>
                    <a:pt x="32" y="1"/>
                  </a:moveTo>
                  <a:cubicBezTo>
                    <a:pt x="31" y="1"/>
                    <a:pt x="30" y="1"/>
                    <a:pt x="30" y="1"/>
                  </a:cubicBezTo>
                  <a:cubicBezTo>
                    <a:pt x="0" y="20"/>
                    <a:pt x="164" y="434"/>
                    <a:pt x="351" y="962"/>
                  </a:cubicBezTo>
                  <a:cubicBezTo>
                    <a:pt x="533" y="1474"/>
                    <a:pt x="754" y="1870"/>
                    <a:pt x="800" y="1870"/>
                  </a:cubicBezTo>
                  <a:cubicBezTo>
                    <a:pt x="801" y="1870"/>
                    <a:pt x="802" y="1869"/>
                    <a:pt x="803" y="1869"/>
                  </a:cubicBezTo>
                  <a:cubicBezTo>
                    <a:pt x="833" y="1854"/>
                    <a:pt x="664" y="1439"/>
                    <a:pt x="478" y="913"/>
                  </a:cubicBezTo>
                  <a:cubicBezTo>
                    <a:pt x="296" y="398"/>
                    <a:pt x="74" y="1"/>
                    <a:pt x="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730;p48"/>
            <p:cNvSpPr/>
            <p:nvPr/>
          </p:nvSpPr>
          <p:spPr>
            <a:xfrm>
              <a:off x="986578" y="1542230"/>
              <a:ext cx="23021" cy="18509"/>
            </a:xfrm>
            <a:custGeom>
              <a:avLst/>
              <a:gdLst/>
              <a:ahLst/>
              <a:cxnLst/>
              <a:rect l="l" t="t" r="r" b="b"/>
              <a:pathLst>
                <a:path w="1449" h="1165" extrusionOk="0">
                  <a:moveTo>
                    <a:pt x="34" y="0"/>
                  </a:moveTo>
                  <a:cubicBezTo>
                    <a:pt x="32" y="0"/>
                    <a:pt x="31" y="1"/>
                    <a:pt x="30" y="1"/>
                  </a:cubicBezTo>
                  <a:cubicBezTo>
                    <a:pt x="0" y="31"/>
                    <a:pt x="283" y="330"/>
                    <a:pt x="683" y="636"/>
                  </a:cubicBezTo>
                  <a:cubicBezTo>
                    <a:pt x="1063" y="926"/>
                    <a:pt x="1366" y="1165"/>
                    <a:pt x="1414" y="1165"/>
                  </a:cubicBezTo>
                  <a:cubicBezTo>
                    <a:pt x="1416" y="1165"/>
                    <a:pt x="1418" y="1164"/>
                    <a:pt x="1419" y="1163"/>
                  </a:cubicBezTo>
                  <a:cubicBezTo>
                    <a:pt x="1449" y="1137"/>
                    <a:pt x="1162" y="834"/>
                    <a:pt x="766" y="528"/>
                  </a:cubicBezTo>
                  <a:cubicBezTo>
                    <a:pt x="386" y="238"/>
                    <a:pt x="79" y="0"/>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731;p48"/>
            <p:cNvSpPr/>
            <p:nvPr/>
          </p:nvSpPr>
          <p:spPr>
            <a:xfrm>
              <a:off x="1072387" y="1416465"/>
              <a:ext cx="58164" cy="31044"/>
            </a:xfrm>
            <a:custGeom>
              <a:avLst/>
              <a:gdLst/>
              <a:ahLst/>
              <a:cxnLst/>
              <a:rect l="l" t="t" r="r" b="b"/>
              <a:pathLst>
                <a:path w="3661" h="1954" extrusionOk="0">
                  <a:moveTo>
                    <a:pt x="16" y="1"/>
                  </a:moveTo>
                  <a:cubicBezTo>
                    <a:pt x="11" y="1"/>
                    <a:pt x="8" y="1"/>
                    <a:pt x="7" y="3"/>
                  </a:cubicBezTo>
                  <a:cubicBezTo>
                    <a:pt x="0" y="22"/>
                    <a:pt x="213" y="111"/>
                    <a:pt x="557" y="264"/>
                  </a:cubicBezTo>
                  <a:cubicBezTo>
                    <a:pt x="900" y="413"/>
                    <a:pt x="1367" y="630"/>
                    <a:pt x="1871" y="899"/>
                  </a:cubicBezTo>
                  <a:cubicBezTo>
                    <a:pt x="2372" y="1168"/>
                    <a:pt x="2812" y="1437"/>
                    <a:pt x="3126" y="1639"/>
                  </a:cubicBezTo>
                  <a:cubicBezTo>
                    <a:pt x="3427" y="1830"/>
                    <a:pt x="3617" y="1954"/>
                    <a:pt x="3646" y="1954"/>
                  </a:cubicBezTo>
                  <a:cubicBezTo>
                    <a:pt x="3648" y="1954"/>
                    <a:pt x="3649" y="1953"/>
                    <a:pt x="3649" y="1953"/>
                  </a:cubicBezTo>
                  <a:cubicBezTo>
                    <a:pt x="3660" y="1937"/>
                    <a:pt x="3485" y="1784"/>
                    <a:pt x="3182" y="1560"/>
                  </a:cubicBezTo>
                  <a:cubicBezTo>
                    <a:pt x="2876" y="1336"/>
                    <a:pt x="2443" y="1053"/>
                    <a:pt x="1935" y="779"/>
                  </a:cubicBezTo>
                  <a:cubicBezTo>
                    <a:pt x="1426" y="510"/>
                    <a:pt x="945" y="305"/>
                    <a:pt x="594" y="174"/>
                  </a:cubicBezTo>
                  <a:cubicBezTo>
                    <a:pt x="276" y="58"/>
                    <a:pt x="61" y="1"/>
                    <a:pt x="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732;p48"/>
            <p:cNvSpPr/>
            <p:nvPr/>
          </p:nvSpPr>
          <p:spPr>
            <a:xfrm>
              <a:off x="608503" y="1778954"/>
              <a:ext cx="29980" cy="6768"/>
            </a:xfrm>
            <a:custGeom>
              <a:avLst/>
              <a:gdLst/>
              <a:ahLst/>
              <a:cxnLst/>
              <a:rect l="l" t="t" r="r" b="b"/>
              <a:pathLst>
                <a:path w="1887" h="426" extrusionOk="0">
                  <a:moveTo>
                    <a:pt x="40" y="1"/>
                  </a:moveTo>
                  <a:cubicBezTo>
                    <a:pt x="23" y="1"/>
                    <a:pt x="13" y="3"/>
                    <a:pt x="11" y="8"/>
                  </a:cubicBezTo>
                  <a:cubicBezTo>
                    <a:pt x="1" y="42"/>
                    <a:pt x="404" y="210"/>
                    <a:pt x="927" y="315"/>
                  </a:cubicBezTo>
                  <a:cubicBezTo>
                    <a:pt x="1306" y="391"/>
                    <a:pt x="1637" y="426"/>
                    <a:pt x="1791" y="426"/>
                  </a:cubicBezTo>
                  <a:cubicBezTo>
                    <a:pt x="1848" y="426"/>
                    <a:pt x="1881" y="421"/>
                    <a:pt x="1883" y="412"/>
                  </a:cubicBezTo>
                  <a:cubicBezTo>
                    <a:pt x="1887" y="370"/>
                    <a:pt x="1464" y="289"/>
                    <a:pt x="953" y="184"/>
                  </a:cubicBezTo>
                  <a:cubicBezTo>
                    <a:pt x="509" y="94"/>
                    <a:pt x="142" y="1"/>
                    <a:pt x="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733;p48"/>
            <p:cNvSpPr/>
            <p:nvPr/>
          </p:nvSpPr>
          <p:spPr>
            <a:xfrm>
              <a:off x="814961" y="1562010"/>
              <a:ext cx="50332" cy="65949"/>
            </a:xfrm>
            <a:custGeom>
              <a:avLst/>
              <a:gdLst/>
              <a:ahLst/>
              <a:cxnLst/>
              <a:rect l="l" t="t" r="r" b="b"/>
              <a:pathLst>
                <a:path w="3168" h="4151" extrusionOk="0">
                  <a:moveTo>
                    <a:pt x="3047" y="1"/>
                  </a:moveTo>
                  <a:cubicBezTo>
                    <a:pt x="3015" y="1"/>
                    <a:pt x="2976" y="2"/>
                    <a:pt x="2932" y="4"/>
                  </a:cubicBezTo>
                  <a:cubicBezTo>
                    <a:pt x="2783" y="11"/>
                    <a:pt x="2566" y="41"/>
                    <a:pt x="2308" y="116"/>
                  </a:cubicBezTo>
                  <a:cubicBezTo>
                    <a:pt x="1793" y="258"/>
                    <a:pt x="1098" y="635"/>
                    <a:pt x="612" y="1315"/>
                  </a:cubicBezTo>
                  <a:cubicBezTo>
                    <a:pt x="127" y="1994"/>
                    <a:pt x="0" y="2775"/>
                    <a:pt x="30" y="3306"/>
                  </a:cubicBezTo>
                  <a:cubicBezTo>
                    <a:pt x="45" y="3575"/>
                    <a:pt x="86" y="3792"/>
                    <a:pt x="127" y="3933"/>
                  </a:cubicBezTo>
                  <a:cubicBezTo>
                    <a:pt x="167" y="4075"/>
                    <a:pt x="200" y="4150"/>
                    <a:pt x="212" y="4150"/>
                  </a:cubicBezTo>
                  <a:cubicBezTo>
                    <a:pt x="212" y="4150"/>
                    <a:pt x="212" y="4150"/>
                    <a:pt x="213" y="4150"/>
                  </a:cubicBezTo>
                  <a:cubicBezTo>
                    <a:pt x="235" y="4146"/>
                    <a:pt x="127" y="3828"/>
                    <a:pt x="127" y="3306"/>
                  </a:cubicBezTo>
                  <a:cubicBezTo>
                    <a:pt x="119" y="2787"/>
                    <a:pt x="261" y="2044"/>
                    <a:pt x="721" y="1394"/>
                  </a:cubicBezTo>
                  <a:cubicBezTo>
                    <a:pt x="1188" y="744"/>
                    <a:pt x="1845" y="370"/>
                    <a:pt x="2334" y="206"/>
                  </a:cubicBezTo>
                  <a:cubicBezTo>
                    <a:pt x="2831" y="37"/>
                    <a:pt x="3167" y="37"/>
                    <a:pt x="3164" y="11"/>
                  </a:cubicBezTo>
                  <a:cubicBezTo>
                    <a:pt x="3164" y="6"/>
                    <a:pt x="3123" y="1"/>
                    <a:pt x="30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734;p48"/>
            <p:cNvSpPr/>
            <p:nvPr/>
          </p:nvSpPr>
          <p:spPr>
            <a:xfrm>
              <a:off x="633240" y="1912822"/>
              <a:ext cx="245700" cy="15411"/>
            </a:xfrm>
            <a:custGeom>
              <a:avLst/>
              <a:gdLst/>
              <a:ahLst/>
              <a:cxnLst/>
              <a:rect l="l" t="t" r="r" b="b"/>
              <a:pathLst>
                <a:path w="15465" h="970" extrusionOk="0">
                  <a:moveTo>
                    <a:pt x="15382" y="0"/>
                  </a:moveTo>
                  <a:cubicBezTo>
                    <a:pt x="14846" y="0"/>
                    <a:pt x="11624" y="174"/>
                    <a:pt x="7729" y="416"/>
                  </a:cubicBezTo>
                  <a:cubicBezTo>
                    <a:pt x="3460" y="681"/>
                    <a:pt x="1" y="927"/>
                    <a:pt x="5" y="965"/>
                  </a:cubicBezTo>
                  <a:cubicBezTo>
                    <a:pt x="5" y="968"/>
                    <a:pt x="30" y="970"/>
                    <a:pt x="79" y="970"/>
                  </a:cubicBezTo>
                  <a:cubicBezTo>
                    <a:pt x="600" y="970"/>
                    <a:pt x="3829" y="793"/>
                    <a:pt x="7737" y="550"/>
                  </a:cubicBezTo>
                  <a:cubicBezTo>
                    <a:pt x="12006" y="285"/>
                    <a:pt x="15464" y="43"/>
                    <a:pt x="15460" y="5"/>
                  </a:cubicBezTo>
                  <a:cubicBezTo>
                    <a:pt x="15460" y="2"/>
                    <a:pt x="15434" y="0"/>
                    <a:pt x="153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735;p48"/>
            <p:cNvSpPr/>
            <p:nvPr/>
          </p:nvSpPr>
          <p:spPr>
            <a:xfrm>
              <a:off x="575982" y="1559579"/>
              <a:ext cx="207475" cy="162609"/>
            </a:xfrm>
            <a:custGeom>
              <a:avLst/>
              <a:gdLst/>
              <a:ahLst/>
              <a:cxnLst/>
              <a:rect l="l" t="t" r="r" b="b"/>
              <a:pathLst>
                <a:path w="13059" h="10235" extrusionOk="0">
                  <a:moveTo>
                    <a:pt x="12910" y="0"/>
                  </a:moveTo>
                  <a:lnTo>
                    <a:pt x="12910" y="0"/>
                  </a:lnTo>
                  <a:cubicBezTo>
                    <a:pt x="12905" y="4"/>
                    <a:pt x="12910" y="71"/>
                    <a:pt x="12927" y="198"/>
                  </a:cubicBezTo>
                  <a:cubicBezTo>
                    <a:pt x="12936" y="261"/>
                    <a:pt x="12950" y="340"/>
                    <a:pt x="12958" y="433"/>
                  </a:cubicBezTo>
                  <a:cubicBezTo>
                    <a:pt x="12962" y="530"/>
                    <a:pt x="12969" y="639"/>
                    <a:pt x="12972" y="758"/>
                  </a:cubicBezTo>
                  <a:cubicBezTo>
                    <a:pt x="12988" y="1244"/>
                    <a:pt x="12920" y="1961"/>
                    <a:pt x="12603" y="2775"/>
                  </a:cubicBezTo>
                  <a:cubicBezTo>
                    <a:pt x="12278" y="3571"/>
                    <a:pt x="11688" y="4490"/>
                    <a:pt x="10702" y="5088"/>
                  </a:cubicBezTo>
                  <a:cubicBezTo>
                    <a:pt x="10582" y="5169"/>
                    <a:pt x="10452" y="5226"/>
                    <a:pt x="10321" y="5293"/>
                  </a:cubicBezTo>
                  <a:cubicBezTo>
                    <a:pt x="10190" y="5360"/>
                    <a:pt x="10048" y="5409"/>
                    <a:pt x="9907" y="5461"/>
                  </a:cubicBezTo>
                  <a:cubicBezTo>
                    <a:pt x="9619" y="5554"/>
                    <a:pt x="9324" y="5655"/>
                    <a:pt x="9024" y="5752"/>
                  </a:cubicBezTo>
                  <a:cubicBezTo>
                    <a:pt x="8726" y="5857"/>
                    <a:pt x="8423" y="5984"/>
                    <a:pt x="8140" y="6167"/>
                  </a:cubicBezTo>
                  <a:cubicBezTo>
                    <a:pt x="7863" y="6353"/>
                    <a:pt x="7613" y="6589"/>
                    <a:pt x="7404" y="6858"/>
                  </a:cubicBezTo>
                  <a:cubicBezTo>
                    <a:pt x="6985" y="7396"/>
                    <a:pt x="6709" y="7997"/>
                    <a:pt x="6376" y="8527"/>
                  </a:cubicBezTo>
                  <a:cubicBezTo>
                    <a:pt x="6055" y="9062"/>
                    <a:pt x="5663" y="9539"/>
                    <a:pt x="5163" y="9808"/>
                  </a:cubicBezTo>
                  <a:cubicBezTo>
                    <a:pt x="4748" y="10031"/>
                    <a:pt x="4291" y="10118"/>
                    <a:pt x="3859" y="10118"/>
                  </a:cubicBezTo>
                  <a:cubicBezTo>
                    <a:pt x="3771" y="10118"/>
                    <a:pt x="3683" y="10115"/>
                    <a:pt x="3597" y="10108"/>
                  </a:cubicBezTo>
                  <a:cubicBezTo>
                    <a:pt x="3089" y="10070"/>
                    <a:pt x="2630" y="9924"/>
                    <a:pt x="2238" y="9737"/>
                  </a:cubicBezTo>
                  <a:cubicBezTo>
                    <a:pt x="1450" y="9364"/>
                    <a:pt x="920" y="8879"/>
                    <a:pt x="557" y="8550"/>
                  </a:cubicBezTo>
                  <a:cubicBezTo>
                    <a:pt x="389" y="8389"/>
                    <a:pt x="255" y="8258"/>
                    <a:pt x="150" y="8162"/>
                  </a:cubicBezTo>
                  <a:cubicBezTo>
                    <a:pt x="60" y="8072"/>
                    <a:pt x="12" y="8027"/>
                    <a:pt x="5" y="8027"/>
                  </a:cubicBezTo>
                  <a:cubicBezTo>
                    <a:pt x="5" y="8027"/>
                    <a:pt x="5" y="8027"/>
                    <a:pt x="5" y="8027"/>
                  </a:cubicBezTo>
                  <a:cubicBezTo>
                    <a:pt x="1" y="8031"/>
                    <a:pt x="46" y="8083"/>
                    <a:pt x="131" y="8180"/>
                  </a:cubicBezTo>
                  <a:cubicBezTo>
                    <a:pt x="217" y="8274"/>
                    <a:pt x="348" y="8415"/>
                    <a:pt x="524" y="8587"/>
                  </a:cubicBezTo>
                  <a:cubicBezTo>
                    <a:pt x="871" y="8931"/>
                    <a:pt x="1398" y="9431"/>
                    <a:pt x="2197" y="9824"/>
                  </a:cubicBezTo>
                  <a:cubicBezTo>
                    <a:pt x="2593" y="10022"/>
                    <a:pt x="3067" y="10175"/>
                    <a:pt x="3590" y="10220"/>
                  </a:cubicBezTo>
                  <a:cubicBezTo>
                    <a:pt x="3691" y="10229"/>
                    <a:pt x="3794" y="10234"/>
                    <a:pt x="3898" y="10234"/>
                  </a:cubicBezTo>
                  <a:cubicBezTo>
                    <a:pt x="4333" y="10234"/>
                    <a:pt x="4794" y="10147"/>
                    <a:pt x="5218" y="9920"/>
                  </a:cubicBezTo>
                  <a:cubicBezTo>
                    <a:pt x="5749" y="9637"/>
                    <a:pt x="6164" y="9140"/>
                    <a:pt x="6488" y="8598"/>
                  </a:cubicBezTo>
                  <a:cubicBezTo>
                    <a:pt x="6825" y="8057"/>
                    <a:pt x="7105" y="7463"/>
                    <a:pt x="7512" y="6940"/>
                  </a:cubicBezTo>
                  <a:cubicBezTo>
                    <a:pt x="7714" y="6682"/>
                    <a:pt x="7949" y="6455"/>
                    <a:pt x="8214" y="6279"/>
                  </a:cubicBezTo>
                  <a:cubicBezTo>
                    <a:pt x="8479" y="6103"/>
                    <a:pt x="8774" y="5980"/>
                    <a:pt x="9069" y="5879"/>
                  </a:cubicBezTo>
                  <a:cubicBezTo>
                    <a:pt x="9364" y="5774"/>
                    <a:pt x="9664" y="5685"/>
                    <a:pt x="9951" y="5581"/>
                  </a:cubicBezTo>
                  <a:cubicBezTo>
                    <a:pt x="10093" y="5528"/>
                    <a:pt x="10238" y="5476"/>
                    <a:pt x="10373" y="5405"/>
                  </a:cubicBezTo>
                  <a:cubicBezTo>
                    <a:pt x="10507" y="5341"/>
                    <a:pt x="10646" y="5278"/>
                    <a:pt x="10765" y="5195"/>
                  </a:cubicBezTo>
                  <a:cubicBezTo>
                    <a:pt x="11777" y="4572"/>
                    <a:pt x="12372" y="3627"/>
                    <a:pt x="12693" y="2809"/>
                  </a:cubicBezTo>
                  <a:cubicBezTo>
                    <a:pt x="13003" y="1976"/>
                    <a:pt x="13058" y="1247"/>
                    <a:pt x="13025" y="758"/>
                  </a:cubicBezTo>
                  <a:cubicBezTo>
                    <a:pt x="13014" y="635"/>
                    <a:pt x="13006" y="527"/>
                    <a:pt x="12995" y="430"/>
                  </a:cubicBezTo>
                  <a:cubicBezTo>
                    <a:pt x="12984" y="337"/>
                    <a:pt x="12965" y="258"/>
                    <a:pt x="12954" y="194"/>
                  </a:cubicBezTo>
                  <a:cubicBezTo>
                    <a:pt x="12927" y="68"/>
                    <a:pt x="12913" y="0"/>
                    <a:pt x="129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736;p48"/>
            <p:cNvSpPr/>
            <p:nvPr/>
          </p:nvSpPr>
          <p:spPr>
            <a:xfrm>
              <a:off x="751586" y="1698801"/>
              <a:ext cx="122493" cy="163800"/>
            </a:xfrm>
            <a:custGeom>
              <a:avLst/>
              <a:gdLst/>
              <a:ahLst/>
              <a:cxnLst/>
              <a:rect l="l" t="t" r="r" b="b"/>
              <a:pathLst>
                <a:path w="7710" h="10310" extrusionOk="0">
                  <a:moveTo>
                    <a:pt x="7070" y="0"/>
                  </a:moveTo>
                  <a:cubicBezTo>
                    <a:pt x="7063" y="0"/>
                    <a:pt x="7063" y="71"/>
                    <a:pt x="7048" y="205"/>
                  </a:cubicBezTo>
                  <a:cubicBezTo>
                    <a:pt x="7029" y="336"/>
                    <a:pt x="7003" y="533"/>
                    <a:pt x="6887" y="762"/>
                  </a:cubicBezTo>
                  <a:cubicBezTo>
                    <a:pt x="6678" y="1210"/>
                    <a:pt x="6062" y="1748"/>
                    <a:pt x="5155" y="1841"/>
                  </a:cubicBezTo>
                  <a:cubicBezTo>
                    <a:pt x="4883" y="1880"/>
                    <a:pt x="4592" y="1885"/>
                    <a:pt x="4284" y="1885"/>
                  </a:cubicBezTo>
                  <a:cubicBezTo>
                    <a:pt x="4167" y="1885"/>
                    <a:pt x="4047" y="1884"/>
                    <a:pt x="3926" y="1884"/>
                  </a:cubicBezTo>
                  <a:cubicBezTo>
                    <a:pt x="3839" y="1884"/>
                    <a:pt x="3752" y="1885"/>
                    <a:pt x="3664" y="1886"/>
                  </a:cubicBezTo>
                  <a:cubicBezTo>
                    <a:pt x="3395" y="1890"/>
                    <a:pt x="3115" y="1900"/>
                    <a:pt x="2827" y="1953"/>
                  </a:cubicBezTo>
                  <a:cubicBezTo>
                    <a:pt x="2540" y="2009"/>
                    <a:pt x="2252" y="2099"/>
                    <a:pt x="1976" y="2237"/>
                  </a:cubicBezTo>
                  <a:cubicBezTo>
                    <a:pt x="1423" y="2510"/>
                    <a:pt x="922" y="2954"/>
                    <a:pt x="564" y="3519"/>
                  </a:cubicBezTo>
                  <a:cubicBezTo>
                    <a:pt x="198" y="4082"/>
                    <a:pt x="0" y="4777"/>
                    <a:pt x="7" y="5486"/>
                  </a:cubicBezTo>
                  <a:cubicBezTo>
                    <a:pt x="7" y="6200"/>
                    <a:pt x="205" y="6884"/>
                    <a:pt x="526" y="7466"/>
                  </a:cubicBezTo>
                  <a:cubicBezTo>
                    <a:pt x="852" y="8056"/>
                    <a:pt x="1303" y="8534"/>
                    <a:pt x="1800" y="8889"/>
                  </a:cubicBezTo>
                  <a:cubicBezTo>
                    <a:pt x="2297" y="9248"/>
                    <a:pt x="2835" y="9491"/>
                    <a:pt x="3358" y="9640"/>
                  </a:cubicBezTo>
                  <a:cubicBezTo>
                    <a:pt x="3881" y="9794"/>
                    <a:pt x="4389" y="9830"/>
                    <a:pt x="4848" y="9849"/>
                  </a:cubicBezTo>
                  <a:cubicBezTo>
                    <a:pt x="5303" y="9864"/>
                    <a:pt x="5718" y="9868"/>
                    <a:pt x="6077" y="9898"/>
                  </a:cubicBezTo>
                  <a:cubicBezTo>
                    <a:pt x="6443" y="9924"/>
                    <a:pt x="6753" y="9924"/>
                    <a:pt x="6999" y="9980"/>
                  </a:cubicBezTo>
                  <a:cubicBezTo>
                    <a:pt x="7249" y="10028"/>
                    <a:pt x="7422" y="10130"/>
                    <a:pt x="7537" y="10197"/>
                  </a:cubicBezTo>
                  <a:cubicBezTo>
                    <a:pt x="7645" y="10265"/>
                    <a:pt x="7701" y="10309"/>
                    <a:pt x="7709" y="10309"/>
                  </a:cubicBezTo>
                  <a:cubicBezTo>
                    <a:pt x="7709" y="10309"/>
                    <a:pt x="7709" y="10309"/>
                    <a:pt x="7709" y="10309"/>
                  </a:cubicBezTo>
                  <a:cubicBezTo>
                    <a:pt x="7709" y="10309"/>
                    <a:pt x="7698" y="10294"/>
                    <a:pt x="7672" y="10271"/>
                  </a:cubicBezTo>
                  <a:cubicBezTo>
                    <a:pt x="7646" y="10249"/>
                    <a:pt x="7608" y="10215"/>
                    <a:pt x="7552" y="10175"/>
                  </a:cubicBezTo>
                  <a:cubicBezTo>
                    <a:pt x="7440" y="10096"/>
                    <a:pt x="7265" y="9987"/>
                    <a:pt x="7015" y="9928"/>
                  </a:cubicBezTo>
                  <a:cubicBezTo>
                    <a:pt x="6760" y="9864"/>
                    <a:pt x="6443" y="9856"/>
                    <a:pt x="6084" y="9823"/>
                  </a:cubicBezTo>
                  <a:cubicBezTo>
                    <a:pt x="5722" y="9785"/>
                    <a:pt x="5308" y="9775"/>
                    <a:pt x="4852" y="9752"/>
                  </a:cubicBezTo>
                  <a:cubicBezTo>
                    <a:pt x="4396" y="9730"/>
                    <a:pt x="3900" y="9685"/>
                    <a:pt x="3388" y="9532"/>
                  </a:cubicBezTo>
                  <a:cubicBezTo>
                    <a:pt x="2879" y="9382"/>
                    <a:pt x="2357" y="9144"/>
                    <a:pt x="1874" y="8789"/>
                  </a:cubicBezTo>
                  <a:cubicBezTo>
                    <a:pt x="1393" y="8437"/>
                    <a:pt x="952" y="7974"/>
                    <a:pt x="642" y="7403"/>
                  </a:cubicBezTo>
                  <a:cubicBezTo>
                    <a:pt x="333" y="6839"/>
                    <a:pt x="142" y="6174"/>
                    <a:pt x="142" y="5486"/>
                  </a:cubicBezTo>
                  <a:cubicBezTo>
                    <a:pt x="135" y="4800"/>
                    <a:pt x="325" y="4134"/>
                    <a:pt x="676" y="3589"/>
                  </a:cubicBezTo>
                  <a:cubicBezTo>
                    <a:pt x="1019" y="3043"/>
                    <a:pt x="1502" y="2614"/>
                    <a:pt x="2031" y="2349"/>
                  </a:cubicBezTo>
                  <a:cubicBezTo>
                    <a:pt x="2297" y="2214"/>
                    <a:pt x="2574" y="2125"/>
                    <a:pt x="2850" y="2069"/>
                  </a:cubicBezTo>
                  <a:cubicBezTo>
                    <a:pt x="3126" y="2021"/>
                    <a:pt x="3398" y="2002"/>
                    <a:pt x="3667" y="1998"/>
                  </a:cubicBezTo>
                  <a:cubicBezTo>
                    <a:pt x="4202" y="1987"/>
                    <a:pt x="4706" y="2005"/>
                    <a:pt x="5165" y="1935"/>
                  </a:cubicBezTo>
                  <a:cubicBezTo>
                    <a:pt x="5625" y="1871"/>
                    <a:pt x="6032" y="1718"/>
                    <a:pt x="6327" y="1497"/>
                  </a:cubicBezTo>
                  <a:cubicBezTo>
                    <a:pt x="6626" y="1281"/>
                    <a:pt x="6827" y="1019"/>
                    <a:pt x="6936" y="784"/>
                  </a:cubicBezTo>
                  <a:cubicBezTo>
                    <a:pt x="7044" y="545"/>
                    <a:pt x="7067" y="340"/>
                    <a:pt x="7074" y="209"/>
                  </a:cubicBezTo>
                  <a:cubicBezTo>
                    <a:pt x="7082" y="138"/>
                    <a:pt x="7078" y="90"/>
                    <a:pt x="7074" y="52"/>
                  </a:cubicBezTo>
                  <a:cubicBezTo>
                    <a:pt x="7074" y="18"/>
                    <a:pt x="7070" y="0"/>
                    <a:pt x="70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737;p48"/>
            <p:cNvSpPr/>
            <p:nvPr/>
          </p:nvSpPr>
          <p:spPr>
            <a:xfrm>
              <a:off x="639595" y="1767451"/>
              <a:ext cx="98773" cy="155491"/>
            </a:xfrm>
            <a:custGeom>
              <a:avLst/>
              <a:gdLst/>
              <a:ahLst/>
              <a:cxnLst/>
              <a:rect l="l" t="t" r="r" b="b"/>
              <a:pathLst>
                <a:path w="6217" h="9787" extrusionOk="0">
                  <a:moveTo>
                    <a:pt x="861" y="0"/>
                  </a:moveTo>
                  <a:cubicBezTo>
                    <a:pt x="736" y="0"/>
                    <a:pt x="624" y="12"/>
                    <a:pt x="528" y="30"/>
                  </a:cubicBezTo>
                  <a:cubicBezTo>
                    <a:pt x="165" y="101"/>
                    <a:pt x="0" y="232"/>
                    <a:pt x="0" y="232"/>
                  </a:cubicBezTo>
                  <a:cubicBezTo>
                    <a:pt x="1" y="233"/>
                    <a:pt x="1" y="233"/>
                    <a:pt x="3" y="233"/>
                  </a:cubicBezTo>
                  <a:cubicBezTo>
                    <a:pt x="26" y="233"/>
                    <a:pt x="201" y="131"/>
                    <a:pt x="535" y="82"/>
                  </a:cubicBezTo>
                  <a:cubicBezTo>
                    <a:pt x="612" y="71"/>
                    <a:pt x="700" y="64"/>
                    <a:pt x="795" y="64"/>
                  </a:cubicBezTo>
                  <a:cubicBezTo>
                    <a:pt x="1128" y="64"/>
                    <a:pt x="1554" y="151"/>
                    <a:pt x="1958" y="444"/>
                  </a:cubicBezTo>
                  <a:cubicBezTo>
                    <a:pt x="2212" y="632"/>
                    <a:pt x="2436" y="908"/>
                    <a:pt x="2559" y="1259"/>
                  </a:cubicBezTo>
                  <a:cubicBezTo>
                    <a:pt x="2683" y="1610"/>
                    <a:pt x="2709" y="2013"/>
                    <a:pt x="2664" y="2432"/>
                  </a:cubicBezTo>
                  <a:cubicBezTo>
                    <a:pt x="2589" y="3280"/>
                    <a:pt x="2148" y="4139"/>
                    <a:pt x="2007" y="5136"/>
                  </a:cubicBezTo>
                  <a:cubicBezTo>
                    <a:pt x="1931" y="5633"/>
                    <a:pt x="1984" y="6145"/>
                    <a:pt x="2174" y="6585"/>
                  </a:cubicBezTo>
                  <a:cubicBezTo>
                    <a:pt x="2272" y="6806"/>
                    <a:pt x="2402" y="7007"/>
                    <a:pt x="2570" y="7171"/>
                  </a:cubicBezTo>
                  <a:cubicBezTo>
                    <a:pt x="2738" y="7336"/>
                    <a:pt x="2940" y="7452"/>
                    <a:pt x="3150" y="7523"/>
                  </a:cubicBezTo>
                  <a:cubicBezTo>
                    <a:pt x="3575" y="7661"/>
                    <a:pt x="3993" y="7646"/>
                    <a:pt x="4367" y="7687"/>
                  </a:cubicBezTo>
                  <a:cubicBezTo>
                    <a:pt x="4553" y="7706"/>
                    <a:pt x="4733" y="7736"/>
                    <a:pt x="4898" y="7788"/>
                  </a:cubicBezTo>
                  <a:cubicBezTo>
                    <a:pt x="5058" y="7840"/>
                    <a:pt x="5208" y="7915"/>
                    <a:pt x="5338" y="8000"/>
                  </a:cubicBezTo>
                  <a:cubicBezTo>
                    <a:pt x="5865" y="8367"/>
                    <a:pt x="6074" y="8890"/>
                    <a:pt x="6137" y="9229"/>
                  </a:cubicBezTo>
                  <a:cubicBezTo>
                    <a:pt x="6205" y="9584"/>
                    <a:pt x="6149" y="9786"/>
                    <a:pt x="6167" y="9786"/>
                  </a:cubicBezTo>
                  <a:cubicBezTo>
                    <a:pt x="6171" y="9786"/>
                    <a:pt x="6182" y="9738"/>
                    <a:pt x="6197" y="9644"/>
                  </a:cubicBezTo>
                  <a:cubicBezTo>
                    <a:pt x="6208" y="9547"/>
                    <a:pt x="6216" y="9405"/>
                    <a:pt x="6189" y="9222"/>
                  </a:cubicBezTo>
                  <a:cubicBezTo>
                    <a:pt x="6137" y="8867"/>
                    <a:pt x="5939" y="8319"/>
                    <a:pt x="5394" y="7922"/>
                  </a:cubicBezTo>
                  <a:cubicBezTo>
                    <a:pt x="5256" y="7829"/>
                    <a:pt x="5103" y="7747"/>
                    <a:pt x="4927" y="7687"/>
                  </a:cubicBezTo>
                  <a:cubicBezTo>
                    <a:pt x="4755" y="7631"/>
                    <a:pt x="4569" y="7597"/>
                    <a:pt x="4379" y="7575"/>
                  </a:cubicBezTo>
                  <a:cubicBezTo>
                    <a:pt x="3998" y="7530"/>
                    <a:pt x="3586" y="7538"/>
                    <a:pt x="3191" y="7407"/>
                  </a:cubicBezTo>
                  <a:cubicBezTo>
                    <a:pt x="2996" y="7340"/>
                    <a:pt x="2813" y="7231"/>
                    <a:pt x="2660" y="7078"/>
                  </a:cubicBezTo>
                  <a:cubicBezTo>
                    <a:pt x="2507" y="6929"/>
                    <a:pt x="2388" y="6738"/>
                    <a:pt x="2294" y="6533"/>
                  </a:cubicBezTo>
                  <a:cubicBezTo>
                    <a:pt x="2119" y="6114"/>
                    <a:pt x="2070" y="5633"/>
                    <a:pt x="2141" y="5154"/>
                  </a:cubicBezTo>
                  <a:cubicBezTo>
                    <a:pt x="2276" y="4187"/>
                    <a:pt x="2712" y="3321"/>
                    <a:pt x="2787" y="2447"/>
                  </a:cubicBezTo>
                  <a:cubicBezTo>
                    <a:pt x="2832" y="2013"/>
                    <a:pt x="2802" y="1587"/>
                    <a:pt x="2664" y="1222"/>
                  </a:cubicBezTo>
                  <a:cubicBezTo>
                    <a:pt x="2533" y="851"/>
                    <a:pt x="2283" y="557"/>
                    <a:pt x="2014" y="366"/>
                  </a:cubicBezTo>
                  <a:cubicBezTo>
                    <a:pt x="1611" y="86"/>
                    <a:pt x="1194" y="0"/>
                    <a:pt x="8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738;p48"/>
            <p:cNvSpPr/>
            <p:nvPr/>
          </p:nvSpPr>
          <p:spPr>
            <a:xfrm>
              <a:off x="722258" y="1692923"/>
              <a:ext cx="27787" cy="27231"/>
            </a:xfrm>
            <a:custGeom>
              <a:avLst/>
              <a:gdLst/>
              <a:ahLst/>
              <a:cxnLst/>
              <a:rect l="l" t="t" r="r" b="b"/>
              <a:pathLst>
                <a:path w="1749" h="1714" extrusionOk="0">
                  <a:moveTo>
                    <a:pt x="844" y="0"/>
                  </a:moveTo>
                  <a:cubicBezTo>
                    <a:pt x="760" y="0"/>
                    <a:pt x="686" y="13"/>
                    <a:pt x="628" y="29"/>
                  </a:cubicBezTo>
                  <a:cubicBezTo>
                    <a:pt x="501" y="71"/>
                    <a:pt x="441" y="119"/>
                    <a:pt x="445" y="124"/>
                  </a:cubicBezTo>
                  <a:cubicBezTo>
                    <a:pt x="446" y="125"/>
                    <a:pt x="448" y="126"/>
                    <a:pt x="452" y="126"/>
                  </a:cubicBezTo>
                  <a:cubicBezTo>
                    <a:pt x="473" y="126"/>
                    <a:pt x="534" y="101"/>
                    <a:pt x="639" y="82"/>
                  </a:cubicBezTo>
                  <a:cubicBezTo>
                    <a:pt x="678" y="76"/>
                    <a:pt x="722" y="72"/>
                    <a:pt x="772" y="72"/>
                  </a:cubicBezTo>
                  <a:cubicBezTo>
                    <a:pt x="881" y="72"/>
                    <a:pt x="1015" y="92"/>
                    <a:pt x="1151" y="157"/>
                  </a:cubicBezTo>
                  <a:cubicBezTo>
                    <a:pt x="1349" y="243"/>
                    <a:pt x="1555" y="448"/>
                    <a:pt x="1581" y="732"/>
                  </a:cubicBezTo>
                  <a:cubicBezTo>
                    <a:pt x="1614" y="1012"/>
                    <a:pt x="1479" y="1352"/>
                    <a:pt x="1193" y="1505"/>
                  </a:cubicBezTo>
                  <a:cubicBezTo>
                    <a:pt x="1092" y="1557"/>
                    <a:pt x="983" y="1580"/>
                    <a:pt x="875" y="1580"/>
                  </a:cubicBezTo>
                  <a:cubicBezTo>
                    <a:pt x="673" y="1580"/>
                    <a:pt x="475" y="1500"/>
                    <a:pt x="341" y="1379"/>
                  </a:cubicBezTo>
                  <a:cubicBezTo>
                    <a:pt x="124" y="1188"/>
                    <a:pt x="86" y="900"/>
                    <a:pt x="139" y="691"/>
                  </a:cubicBezTo>
                  <a:cubicBezTo>
                    <a:pt x="191" y="478"/>
                    <a:pt x="307" y="332"/>
                    <a:pt x="400" y="250"/>
                  </a:cubicBezTo>
                  <a:cubicBezTo>
                    <a:pt x="498" y="168"/>
                    <a:pt x="565" y="141"/>
                    <a:pt x="561" y="131"/>
                  </a:cubicBezTo>
                  <a:cubicBezTo>
                    <a:pt x="560" y="130"/>
                    <a:pt x="557" y="129"/>
                    <a:pt x="553" y="129"/>
                  </a:cubicBezTo>
                  <a:cubicBezTo>
                    <a:pt x="531" y="129"/>
                    <a:pt x="464" y="147"/>
                    <a:pt x="371" y="209"/>
                  </a:cubicBezTo>
                  <a:cubicBezTo>
                    <a:pt x="258" y="280"/>
                    <a:pt x="117" y="433"/>
                    <a:pt x="45" y="669"/>
                  </a:cubicBezTo>
                  <a:cubicBezTo>
                    <a:pt x="12" y="784"/>
                    <a:pt x="0" y="922"/>
                    <a:pt x="27" y="1068"/>
                  </a:cubicBezTo>
                  <a:cubicBezTo>
                    <a:pt x="57" y="1210"/>
                    <a:pt x="135" y="1360"/>
                    <a:pt x="258" y="1468"/>
                  </a:cubicBezTo>
                  <a:cubicBezTo>
                    <a:pt x="413" y="1615"/>
                    <a:pt x="641" y="1714"/>
                    <a:pt x="880" y="1714"/>
                  </a:cubicBezTo>
                  <a:cubicBezTo>
                    <a:pt x="1005" y="1714"/>
                    <a:pt x="1133" y="1687"/>
                    <a:pt x="1255" y="1625"/>
                  </a:cubicBezTo>
                  <a:cubicBezTo>
                    <a:pt x="1603" y="1438"/>
                    <a:pt x="1748" y="1038"/>
                    <a:pt x="1704" y="717"/>
                  </a:cubicBezTo>
                  <a:cubicBezTo>
                    <a:pt x="1686" y="553"/>
                    <a:pt x="1610" y="407"/>
                    <a:pt x="1517" y="298"/>
                  </a:cubicBezTo>
                  <a:cubicBezTo>
                    <a:pt x="1420" y="186"/>
                    <a:pt x="1300" y="115"/>
                    <a:pt x="1188" y="67"/>
                  </a:cubicBezTo>
                  <a:cubicBezTo>
                    <a:pt x="1064" y="18"/>
                    <a:pt x="946" y="0"/>
                    <a:pt x="8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739;p48"/>
            <p:cNvSpPr/>
            <p:nvPr/>
          </p:nvSpPr>
          <p:spPr>
            <a:xfrm>
              <a:off x="560602" y="1755567"/>
              <a:ext cx="49045" cy="115026"/>
            </a:xfrm>
            <a:custGeom>
              <a:avLst/>
              <a:gdLst/>
              <a:ahLst/>
              <a:cxnLst/>
              <a:rect l="l" t="t" r="r" b="b"/>
              <a:pathLst>
                <a:path w="3087" h="7240" extrusionOk="0">
                  <a:moveTo>
                    <a:pt x="21" y="1"/>
                  </a:moveTo>
                  <a:cubicBezTo>
                    <a:pt x="20" y="1"/>
                    <a:pt x="20" y="1"/>
                    <a:pt x="20" y="1"/>
                  </a:cubicBezTo>
                  <a:cubicBezTo>
                    <a:pt x="1" y="24"/>
                    <a:pt x="397" y="270"/>
                    <a:pt x="920" y="797"/>
                  </a:cubicBezTo>
                  <a:cubicBezTo>
                    <a:pt x="1051" y="932"/>
                    <a:pt x="1189" y="1077"/>
                    <a:pt x="1323" y="1249"/>
                  </a:cubicBezTo>
                  <a:cubicBezTo>
                    <a:pt x="1469" y="1409"/>
                    <a:pt x="1600" y="1604"/>
                    <a:pt x="1742" y="1801"/>
                  </a:cubicBezTo>
                  <a:cubicBezTo>
                    <a:pt x="2011" y="2213"/>
                    <a:pt x="2272" y="2687"/>
                    <a:pt x="2481" y="3209"/>
                  </a:cubicBezTo>
                  <a:cubicBezTo>
                    <a:pt x="2683" y="3737"/>
                    <a:pt x="2814" y="4263"/>
                    <a:pt x="2892" y="4745"/>
                  </a:cubicBezTo>
                  <a:cubicBezTo>
                    <a:pt x="2922" y="4988"/>
                    <a:pt x="2955" y="5219"/>
                    <a:pt x="2959" y="5436"/>
                  </a:cubicBezTo>
                  <a:cubicBezTo>
                    <a:pt x="2978" y="5652"/>
                    <a:pt x="2974" y="5857"/>
                    <a:pt x="2967" y="6041"/>
                  </a:cubicBezTo>
                  <a:cubicBezTo>
                    <a:pt x="2941" y="6784"/>
                    <a:pt x="2817" y="7233"/>
                    <a:pt x="2847" y="7240"/>
                  </a:cubicBezTo>
                  <a:cubicBezTo>
                    <a:pt x="2847" y="7240"/>
                    <a:pt x="2847" y="7240"/>
                    <a:pt x="2847" y="7240"/>
                  </a:cubicBezTo>
                  <a:cubicBezTo>
                    <a:pt x="2856" y="7240"/>
                    <a:pt x="2889" y="7128"/>
                    <a:pt x="2937" y="6926"/>
                  </a:cubicBezTo>
                  <a:cubicBezTo>
                    <a:pt x="2964" y="6826"/>
                    <a:pt x="2993" y="6698"/>
                    <a:pt x="3008" y="6552"/>
                  </a:cubicBezTo>
                  <a:cubicBezTo>
                    <a:pt x="3026" y="6403"/>
                    <a:pt x="3060" y="6235"/>
                    <a:pt x="3064" y="6048"/>
                  </a:cubicBezTo>
                  <a:cubicBezTo>
                    <a:pt x="3076" y="5857"/>
                    <a:pt x="3086" y="5652"/>
                    <a:pt x="3071" y="5432"/>
                  </a:cubicBezTo>
                  <a:cubicBezTo>
                    <a:pt x="3076" y="5208"/>
                    <a:pt x="3042" y="4976"/>
                    <a:pt x="3016" y="4726"/>
                  </a:cubicBezTo>
                  <a:cubicBezTo>
                    <a:pt x="2941" y="4233"/>
                    <a:pt x="2814" y="3699"/>
                    <a:pt x="2609" y="3161"/>
                  </a:cubicBezTo>
                  <a:cubicBezTo>
                    <a:pt x="2395" y="2627"/>
                    <a:pt x="2126" y="2145"/>
                    <a:pt x="1847" y="1734"/>
                  </a:cubicBezTo>
                  <a:cubicBezTo>
                    <a:pt x="1697" y="1532"/>
                    <a:pt x="1562" y="1339"/>
                    <a:pt x="1409" y="1174"/>
                  </a:cubicBezTo>
                  <a:cubicBezTo>
                    <a:pt x="1271" y="1006"/>
                    <a:pt x="1121" y="860"/>
                    <a:pt x="987" y="730"/>
                  </a:cubicBezTo>
                  <a:cubicBezTo>
                    <a:pt x="857" y="595"/>
                    <a:pt x="718" y="491"/>
                    <a:pt x="602" y="397"/>
                  </a:cubicBezTo>
                  <a:cubicBezTo>
                    <a:pt x="490" y="300"/>
                    <a:pt x="386" y="225"/>
                    <a:pt x="297" y="170"/>
                  </a:cubicBezTo>
                  <a:cubicBezTo>
                    <a:pt x="131" y="59"/>
                    <a:pt x="34" y="1"/>
                    <a:pt x="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740;p48"/>
            <p:cNvSpPr/>
            <p:nvPr/>
          </p:nvSpPr>
          <p:spPr>
            <a:xfrm>
              <a:off x="904551" y="1590480"/>
              <a:ext cx="128848" cy="65965"/>
            </a:xfrm>
            <a:custGeom>
              <a:avLst/>
              <a:gdLst/>
              <a:ahLst/>
              <a:cxnLst/>
              <a:rect l="l" t="t" r="r" b="b"/>
              <a:pathLst>
                <a:path w="8110" h="4152" extrusionOk="0">
                  <a:moveTo>
                    <a:pt x="4215" y="1"/>
                  </a:moveTo>
                  <a:cubicBezTo>
                    <a:pt x="3803" y="1"/>
                    <a:pt x="3373" y="46"/>
                    <a:pt x="2941" y="154"/>
                  </a:cubicBezTo>
                  <a:cubicBezTo>
                    <a:pt x="2212" y="337"/>
                    <a:pt x="1562" y="692"/>
                    <a:pt x="1088" y="1144"/>
                  </a:cubicBezTo>
                  <a:cubicBezTo>
                    <a:pt x="614" y="1596"/>
                    <a:pt x="304" y="2119"/>
                    <a:pt x="157" y="2590"/>
                  </a:cubicBezTo>
                  <a:cubicBezTo>
                    <a:pt x="5" y="3060"/>
                    <a:pt x="1" y="3467"/>
                    <a:pt x="38" y="3740"/>
                  </a:cubicBezTo>
                  <a:cubicBezTo>
                    <a:pt x="61" y="3874"/>
                    <a:pt x="79" y="3979"/>
                    <a:pt x="102" y="4050"/>
                  </a:cubicBezTo>
                  <a:cubicBezTo>
                    <a:pt x="123" y="4114"/>
                    <a:pt x="134" y="4151"/>
                    <a:pt x="139" y="4151"/>
                  </a:cubicBezTo>
                  <a:cubicBezTo>
                    <a:pt x="139" y="4151"/>
                    <a:pt x="139" y="4151"/>
                    <a:pt x="140" y="4151"/>
                  </a:cubicBezTo>
                  <a:cubicBezTo>
                    <a:pt x="154" y="4147"/>
                    <a:pt x="113" y="4005"/>
                    <a:pt x="90" y="3736"/>
                  </a:cubicBezTo>
                  <a:cubicBezTo>
                    <a:pt x="72" y="3467"/>
                    <a:pt x="90" y="3071"/>
                    <a:pt x="247" y="2619"/>
                  </a:cubicBezTo>
                  <a:cubicBezTo>
                    <a:pt x="400" y="2167"/>
                    <a:pt x="711" y="1667"/>
                    <a:pt x="1174" y="1238"/>
                  </a:cubicBezTo>
                  <a:cubicBezTo>
                    <a:pt x="1637" y="804"/>
                    <a:pt x="2264" y="464"/>
                    <a:pt x="2974" y="285"/>
                  </a:cubicBezTo>
                  <a:cubicBezTo>
                    <a:pt x="3403" y="176"/>
                    <a:pt x="3832" y="131"/>
                    <a:pt x="4244" y="131"/>
                  </a:cubicBezTo>
                  <a:cubicBezTo>
                    <a:pt x="4513" y="131"/>
                    <a:pt x="4775" y="150"/>
                    <a:pt x="5025" y="184"/>
                  </a:cubicBezTo>
                  <a:cubicBezTo>
                    <a:pt x="5656" y="270"/>
                    <a:pt x="6208" y="438"/>
                    <a:pt x="6665" y="599"/>
                  </a:cubicBezTo>
                  <a:cubicBezTo>
                    <a:pt x="7120" y="767"/>
                    <a:pt x="7475" y="928"/>
                    <a:pt x="7722" y="1043"/>
                  </a:cubicBezTo>
                  <a:cubicBezTo>
                    <a:pt x="7955" y="1153"/>
                    <a:pt x="8089" y="1216"/>
                    <a:pt x="8108" y="1216"/>
                  </a:cubicBezTo>
                  <a:cubicBezTo>
                    <a:pt x="8109" y="1216"/>
                    <a:pt x="8109" y="1216"/>
                    <a:pt x="8110" y="1215"/>
                  </a:cubicBezTo>
                  <a:cubicBezTo>
                    <a:pt x="8110" y="1211"/>
                    <a:pt x="8080" y="1188"/>
                    <a:pt x="8016" y="1152"/>
                  </a:cubicBezTo>
                  <a:cubicBezTo>
                    <a:pt x="7956" y="1114"/>
                    <a:pt x="7863" y="1062"/>
                    <a:pt x="7744" y="995"/>
                  </a:cubicBezTo>
                  <a:cubicBezTo>
                    <a:pt x="7505" y="868"/>
                    <a:pt x="7154" y="688"/>
                    <a:pt x="6698" y="509"/>
                  </a:cubicBezTo>
                  <a:cubicBezTo>
                    <a:pt x="6242" y="333"/>
                    <a:pt x="5686" y="154"/>
                    <a:pt x="5039" y="61"/>
                  </a:cubicBezTo>
                  <a:cubicBezTo>
                    <a:pt x="4778" y="23"/>
                    <a:pt x="4501" y="1"/>
                    <a:pt x="42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741;p48"/>
            <p:cNvSpPr/>
            <p:nvPr/>
          </p:nvSpPr>
          <p:spPr>
            <a:xfrm>
              <a:off x="1008344" y="1425155"/>
              <a:ext cx="74131" cy="92036"/>
            </a:xfrm>
            <a:custGeom>
              <a:avLst/>
              <a:gdLst/>
              <a:ahLst/>
              <a:cxnLst/>
              <a:rect l="l" t="t" r="r" b="b"/>
              <a:pathLst>
                <a:path w="4666" h="5793" extrusionOk="0">
                  <a:moveTo>
                    <a:pt x="3700" y="1"/>
                  </a:moveTo>
                  <a:cubicBezTo>
                    <a:pt x="3699" y="1"/>
                    <a:pt x="3699" y="1"/>
                    <a:pt x="3699" y="1"/>
                  </a:cubicBezTo>
                  <a:cubicBezTo>
                    <a:pt x="3669" y="20"/>
                    <a:pt x="4072" y="375"/>
                    <a:pt x="4337" y="1147"/>
                  </a:cubicBezTo>
                  <a:cubicBezTo>
                    <a:pt x="4471" y="1528"/>
                    <a:pt x="4550" y="2014"/>
                    <a:pt x="4509" y="2549"/>
                  </a:cubicBezTo>
                  <a:cubicBezTo>
                    <a:pt x="4468" y="3078"/>
                    <a:pt x="4296" y="3657"/>
                    <a:pt x="3956" y="4173"/>
                  </a:cubicBezTo>
                  <a:cubicBezTo>
                    <a:pt x="3616" y="4685"/>
                    <a:pt x="3145" y="5066"/>
                    <a:pt x="2668" y="5305"/>
                  </a:cubicBezTo>
                  <a:cubicBezTo>
                    <a:pt x="2193" y="5548"/>
                    <a:pt x="1715" y="5660"/>
                    <a:pt x="1311" y="5693"/>
                  </a:cubicBezTo>
                  <a:cubicBezTo>
                    <a:pt x="1200" y="5702"/>
                    <a:pt x="1096" y="5706"/>
                    <a:pt x="997" y="5706"/>
                  </a:cubicBezTo>
                  <a:cubicBezTo>
                    <a:pt x="424" y="5706"/>
                    <a:pt x="71" y="5574"/>
                    <a:pt x="10" y="5574"/>
                  </a:cubicBezTo>
                  <a:cubicBezTo>
                    <a:pt x="4" y="5574"/>
                    <a:pt x="1" y="5575"/>
                    <a:pt x="1" y="5578"/>
                  </a:cubicBezTo>
                  <a:cubicBezTo>
                    <a:pt x="1" y="5581"/>
                    <a:pt x="30" y="5596"/>
                    <a:pt x="87" y="5619"/>
                  </a:cubicBezTo>
                  <a:cubicBezTo>
                    <a:pt x="142" y="5638"/>
                    <a:pt x="228" y="5674"/>
                    <a:pt x="341" y="5697"/>
                  </a:cubicBezTo>
                  <a:cubicBezTo>
                    <a:pt x="527" y="5750"/>
                    <a:pt x="790" y="5792"/>
                    <a:pt x="1112" y="5792"/>
                  </a:cubicBezTo>
                  <a:cubicBezTo>
                    <a:pt x="1177" y="5792"/>
                    <a:pt x="1245" y="5790"/>
                    <a:pt x="1316" y="5787"/>
                  </a:cubicBezTo>
                  <a:cubicBezTo>
                    <a:pt x="1734" y="5768"/>
                    <a:pt x="2227" y="5660"/>
                    <a:pt x="2723" y="5414"/>
                  </a:cubicBezTo>
                  <a:cubicBezTo>
                    <a:pt x="3221" y="5174"/>
                    <a:pt x="3714" y="4782"/>
                    <a:pt x="4068" y="4248"/>
                  </a:cubicBezTo>
                  <a:cubicBezTo>
                    <a:pt x="4423" y="3710"/>
                    <a:pt x="4595" y="3109"/>
                    <a:pt x="4633" y="2556"/>
                  </a:cubicBezTo>
                  <a:cubicBezTo>
                    <a:pt x="4666" y="2003"/>
                    <a:pt x="4576" y="1502"/>
                    <a:pt x="4426" y="1114"/>
                  </a:cubicBezTo>
                  <a:cubicBezTo>
                    <a:pt x="4281" y="725"/>
                    <a:pt x="4095" y="438"/>
                    <a:pt x="3949" y="259"/>
                  </a:cubicBezTo>
                  <a:cubicBezTo>
                    <a:pt x="3878" y="165"/>
                    <a:pt x="3811" y="106"/>
                    <a:pt x="3769" y="61"/>
                  </a:cubicBezTo>
                  <a:cubicBezTo>
                    <a:pt x="3728" y="23"/>
                    <a:pt x="3705" y="1"/>
                    <a:pt x="37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742;p48"/>
            <p:cNvSpPr/>
            <p:nvPr/>
          </p:nvSpPr>
          <p:spPr>
            <a:xfrm>
              <a:off x="726468" y="1558213"/>
              <a:ext cx="71589" cy="2224"/>
            </a:xfrm>
            <a:custGeom>
              <a:avLst/>
              <a:gdLst/>
              <a:ahLst/>
              <a:cxnLst/>
              <a:rect l="l" t="t" r="r" b="b"/>
              <a:pathLst>
                <a:path w="4506" h="140" extrusionOk="0">
                  <a:moveTo>
                    <a:pt x="2897" y="1"/>
                  </a:moveTo>
                  <a:cubicBezTo>
                    <a:pt x="2693" y="1"/>
                    <a:pt x="2477" y="2"/>
                    <a:pt x="2253" y="4"/>
                  </a:cubicBezTo>
                  <a:cubicBezTo>
                    <a:pt x="1009" y="11"/>
                    <a:pt x="1" y="49"/>
                    <a:pt x="1" y="86"/>
                  </a:cubicBezTo>
                  <a:cubicBezTo>
                    <a:pt x="1" y="119"/>
                    <a:pt x="772" y="140"/>
                    <a:pt x="1798" y="140"/>
                  </a:cubicBezTo>
                  <a:cubicBezTo>
                    <a:pt x="1945" y="140"/>
                    <a:pt x="2098" y="139"/>
                    <a:pt x="2253" y="138"/>
                  </a:cubicBezTo>
                  <a:cubicBezTo>
                    <a:pt x="3497" y="127"/>
                    <a:pt x="4505" y="90"/>
                    <a:pt x="4505" y="52"/>
                  </a:cubicBezTo>
                  <a:cubicBezTo>
                    <a:pt x="4505" y="22"/>
                    <a:pt x="3827" y="1"/>
                    <a:pt x="28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207886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52" name="Title 1"/>
          <p:cNvSpPr txBox="1">
            <a:spLocks/>
          </p:cNvSpPr>
          <p:nvPr/>
        </p:nvSpPr>
        <p:spPr>
          <a:xfrm>
            <a:off x="107364" y="2156221"/>
            <a:ext cx="4001123" cy="924681"/>
          </a:xfrm>
          <a:prstGeom prst="rect">
            <a:avLst/>
          </a:prstGeom>
          <a:noFill/>
          <a:ln>
            <a:noFill/>
          </a:ln>
        </p:spPr>
        <p:txBody>
          <a:bodyPr spcFirstLastPara="1" vert="horz" wrap="square" lIns="91425" tIns="91425" rIns="91425" bIns="91425" anchor="b" anchorCtr="0" compatLnSpc="1">
            <a:noAutofit/>
          </a:bodyPr>
          <a:lstStyle>
            <a:lvl1pPr marL="0" marR="0" lvl="0" indent="0" algn="r" defTabSz="914400" rtl="0" fontAlgn="auto" hangingPunct="1">
              <a:lnSpc>
                <a:spcPct val="100000"/>
              </a:lnSpc>
              <a:spcBef>
                <a:spcPts val="0"/>
              </a:spcBef>
              <a:spcAft>
                <a:spcPts val="0"/>
              </a:spcAft>
              <a:buClr>
                <a:srgbClr val="F3F3F3"/>
              </a:buClr>
              <a:buSzPts val="3000"/>
              <a:buNone/>
              <a:tabLst/>
              <a:defRPr lang="es-PE" sz="3600" b="0" i="0" u="none" strike="noStrike" kern="0" cap="none" spc="0" baseline="0">
                <a:solidFill>
                  <a:srgbClr val="873E8A"/>
                </a:solidFill>
                <a:uFillTx/>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pPr algn="ctr"/>
            <a:r>
              <a:rPr lang="fr-FR" sz="4000" dirty="0">
                <a:solidFill>
                  <a:schemeClr val="accent2">
                    <a:lumMod val="75000"/>
                  </a:schemeClr>
                </a:solidFill>
              </a:rPr>
              <a:t>Analyse descriptive </a:t>
            </a:r>
            <a:endParaRPr lang="" sz="4000" dirty="0">
              <a:solidFill>
                <a:schemeClr val="accent2">
                  <a:lumMod val="75000"/>
                </a:schemeClr>
              </a:solidFill>
            </a:endParaRPr>
          </a:p>
        </p:txBody>
      </p:sp>
      <p:grpSp>
        <p:nvGrpSpPr>
          <p:cNvPr id="53" name="Google Shape;682;p31"/>
          <p:cNvGrpSpPr/>
          <p:nvPr/>
        </p:nvGrpSpPr>
        <p:grpSpPr>
          <a:xfrm>
            <a:off x="4811211" y="3982836"/>
            <a:ext cx="4213410" cy="144301"/>
            <a:chOff x="0" y="4397412"/>
            <a:chExt cx="4600713" cy="150450"/>
          </a:xfrm>
        </p:grpSpPr>
        <p:sp>
          <p:nvSpPr>
            <p:cNvPr id="54" name="Google Shape;683;p31"/>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84;p31"/>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85;p31"/>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86;p31"/>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87;p31"/>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688;p31"/>
          <p:cNvGrpSpPr/>
          <p:nvPr/>
        </p:nvGrpSpPr>
        <p:grpSpPr>
          <a:xfrm>
            <a:off x="5481646" y="1198283"/>
            <a:ext cx="2822275" cy="2644869"/>
            <a:chOff x="5215723" y="1479118"/>
            <a:chExt cx="3081703" cy="2757573"/>
          </a:xfrm>
        </p:grpSpPr>
        <p:grpSp>
          <p:nvGrpSpPr>
            <p:cNvPr id="60" name="Google Shape;689;p31"/>
            <p:cNvGrpSpPr/>
            <p:nvPr/>
          </p:nvGrpSpPr>
          <p:grpSpPr>
            <a:xfrm>
              <a:off x="5215723" y="1707350"/>
              <a:ext cx="3081703" cy="2529341"/>
              <a:chOff x="5150194" y="1591500"/>
              <a:chExt cx="3081703" cy="2529341"/>
            </a:xfrm>
          </p:grpSpPr>
          <p:sp>
            <p:nvSpPr>
              <p:cNvPr id="67" name="Google Shape;690;p31"/>
              <p:cNvSpPr/>
              <p:nvPr/>
            </p:nvSpPr>
            <p:spPr>
              <a:xfrm>
                <a:off x="5150194" y="1591500"/>
                <a:ext cx="1147444" cy="2529341"/>
              </a:xfrm>
              <a:custGeom>
                <a:avLst/>
                <a:gdLst/>
                <a:ahLst/>
                <a:cxnLst/>
                <a:rect l="l" t="t" r="r" b="b"/>
                <a:pathLst>
                  <a:path w="46540" h="64368" extrusionOk="0">
                    <a:moveTo>
                      <a:pt x="45240" y="58"/>
                    </a:moveTo>
                    <a:cubicBezTo>
                      <a:pt x="45926" y="58"/>
                      <a:pt x="46482" y="614"/>
                      <a:pt x="46482" y="1299"/>
                    </a:cubicBezTo>
                    <a:lnTo>
                      <a:pt x="46482" y="63068"/>
                    </a:lnTo>
                    <a:cubicBezTo>
                      <a:pt x="46482" y="63753"/>
                      <a:pt x="45926" y="64310"/>
                      <a:pt x="45240" y="64310"/>
                    </a:cubicBezTo>
                    <a:lnTo>
                      <a:pt x="1299" y="64310"/>
                    </a:lnTo>
                    <a:cubicBezTo>
                      <a:pt x="615" y="64310"/>
                      <a:pt x="58" y="63753"/>
                      <a:pt x="58" y="63068"/>
                    </a:cubicBezTo>
                    <a:lnTo>
                      <a:pt x="58" y="1299"/>
                    </a:lnTo>
                    <a:cubicBezTo>
                      <a:pt x="58" y="614"/>
                      <a:pt x="615" y="58"/>
                      <a:pt x="1299" y="58"/>
                    </a:cubicBezTo>
                    <a:close/>
                    <a:moveTo>
                      <a:pt x="1299" y="0"/>
                    </a:moveTo>
                    <a:cubicBezTo>
                      <a:pt x="582" y="0"/>
                      <a:pt x="0" y="582"/>
                      <a:pt x="0" y="1299"/>
                    </a:cubicBezTo>
                    <a:lnTo>
                      <a:pt x="0" y="63068"/>
                    </a:lnTo>
                    <a:cubicBezTo>
                      <a:pt x="0" y="63786"/>
                      <a:pt x="582" y="64368"/>
                      <a:pt x="1299" y="64368"/>
                    </a:cubicBezTo>
                    <a:lnTo>
                      <a:pt x="45240" y="64368"/>
                    </a:lnTo>
                    <a:cubicBezTo>
                      <a:pt x="45958" y="64368"/>
                      <a:pt x="46539" y="63786"/>
                      <a:pt x="46539" y="63068"/>
                    </a:cubicBezTo>
                    <a:lnTo>
                      <a:pt x="46539" y="1299"/>
                    </a:lnTo>
                    <a:cubicBezTo>
                      <a:pt x="46539" y="582"/>
                      <a:pt x="45958" y="0"/>
                      <a:pt x="45240"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91;p31"/>
              <p:cNvSpPr/>
              <p:nvPr/>
            </p:nvSpPr>
            <p:spPr>
              <a:xfrm>
                <a:off x="6402990" y="1591500"/>
                <a:ext cx="1828907" cy="2529341"/>
              </a:xfrm>
              <a:custGeom>
                <a:avLst/>
                <a:gdLst/>
                <a:ahLst/>
                <a:cxnLst/>
                <a:rect l="l" t="t" r="r" b="b"/>
                <a:pathLst>
                  <a:path w="46543" h="64368" extrusionOk="0">
                    <a:moveTo>
                      <a:pt x="45243" y="58"/>
                    </a:moveTo>
                    <a:cubicBezTo>
                      <a:pt x="45928" y="58"/>
                      <a:pt x="46485" y="614"/>
                      <a:pt x="46485" y="1299"/>
                    </a:cubicBezTo>
                    <a:lnTo>
                      <a:pt x="46485" y="63068"/>
                    </a:lnTo>
                    <a:cubicBezTo>
                      <a:pt x="46485" y="63753"/>
                      <a:pt x="45928" y="64310"/>
                      <a:pt x="45243" y="64310"/>
                    </a:cubicBezTo>
                    <a:lnTo>
                      <a:pt x="1299" y="64310"/>
                    </a:lnTo>
                    <a:cubicBezTo>
                      <a:pt x="617" y="64310"/>
                      <a:pt x="57" y="63753"/>
                      <a:pt x="57" y="63068"/>
                    </a:cubicBezTo>
                    <a:lnTo>
                      <a:pt x="57" y="1299"/>
                    </a:lnTo>
                    <a:cubicBezTo>
                      <a:pt x="57" y="614"/>
                      <a:pt x="617" y="58"/>
                      <a:pt x="1299" y="58"/>
                    </a:cubicBezTo>
                    <a:close/>
                    <a:moveTo>
                      <a:pt x="1299" y="0"/>
                    </a:moveTo>
                    <a:cubicBezTo>
                      <a:pt x="585" y="0"/>
                      <a:pt x="0" y="582"/>
                      <a:pt x="0" y="1299"/>
                    </a:cubicBezTo>
                    <a:lnTo>
                      <a:pt x="0" y="63068"/>
                    </a:lnTo>
                    <a:cubicBezTo>
                      <a:pt x="0" y="63786"/>
                      <a:pt x="585" y="64368"/>
                      <a:pt x="1299" y="64368"/>
                    </a:cubicBezTo>
                    <a:lnTo>
                      <a:pt x="45243" y="64368"/>
                    </a:lnTo>
                    <a:cubicBezTo>
                      <a:pt x="45961" y="64368"/>
                      <a:pt x="46542" y="63786"/>
                      <a:pt x="46542" y="63068"/>
                    </a:cubicBezTo>
                    <a:lnTo>
                      <a:pt x="46542" y="1299"/>
                    </a:lnTo>
                    <a:cubicBezTo>
                      <a:pt x="46542" y="582"/>
                      <a:pt x="45961" y="0"/>
                      <a:pt x="45243"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92;p31"/>
            <p:cNvGrpSpPr/>
            <p:nvPr/>
          </p:nvGrpSpPr>
          <p:grpSpPr>
            <a:xfrm>
              <a:off x="5723516" y="1479118"/>
              <a:ext cx="2288423" cy="1787926"/>
              <a:chOff x="5723516" y="1479118"/>
              <a:chExt cx="2288423" cy="1787926"/>
            </a:xfrm>
          </p:grpSpPr>
          <p:sp>
            <p:nvSpPr>
              <p:cNvPr id="62" name="Google Shape;693;p31"/>
              <p:cNvSpPr/>
              <p:nvPr/>
            </p:nvSpPr>
            <p:spPr>
              <a:xfrm>
                <a:off x="5723516" y="1479118"/>
                <a:ext cx="2288423" cy="291294"/>
              </a:xfrm>
              <a:custGeom>
                <a:avLst/>
                <a:gdLst/>
                <a:ahLst/>
                <a:cxnLst/>
                <a:rect l="l" t="t" r="r" b="b"/>
                <a:pathLst>
                  <a:path w="58237" h="7413" extrusionOk="0">
                    <a:moveTo>
                      <a:pt x="1756" y="1"/>
                    </a:moveTo>
                    <a:cubicBezTo>
                      <a:pt x="791" y="1"/>
                      <a:pt x="1" y="794"/>
                      <a:pt x="1" y="1760"/>
                    </a:cubicBezTo>
                    <a:lnTo>
                      <a:pt x="1" y="7413"/>
                    </a:lnTo>
                    <a:lnTo>
                      <a:pt x="58237" y="7413"/>
                    </a:lnTo>
                    <a:lnTo>
                      <a:pt x="58237" y="1760"/>
                    </a:lnTo>
                    <a:cubicBezTo>
                      <a:pt x="58237" y="794"/>
                      <a:pt x="57448" y="1"/>
                      <a:pt x="56482" y="1"/>
                    </a:cubicBezTo>
                    <a:close/>
                  </a:path>
                </a:pathLst>
              </a:custGeom>
              <a:solidFill>
                <a:srgbClr val="434343"/>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94;p31"/>
              <p:cNvSpPr/>
              <p:nvPr/>
            </p:nvSpPr>
            <p:spPr>
              <a:xfrm>
                <a:off x="6229445" y="1572681"/>
                <a:ext cx="104407" cy="104368"/>
              </a:xfrm>
              <a:custGeom>
                <a:avLst/>
                <a:gdLst/>
                <a:ahLst/>
                <a:cxnLst/>
                <a:rect l="l" t="t" r="r" b="b"/>
                <a:pathLst>
                  <a:path w="2657" h="2656" extrusionOk="0">
                    <a:moveTo>
                      <a:pt x="1329" y="0"/>
                    </a:moveTo>
                    <a:cubicBezTo>
                      <a:pt x="597" y="0"/>
                      <a:pt x="1" y="595"/>
                      <a:pt x="1" y="1328"/>
                    </a:cubicBezTo>
                    <a:cubicBezTo>
                      <a:pt x="1" y="2060"/>
                      <a:pt x="597" y="2656"/>
                      <a:pt x="1329" y="2656"/>
                    </a:cubicBezTo>
                    <a:cubicBezTo>
                      <a:pt x="2065" y="2656"/>
                      <a:pt x="2656" y="2060"/>
                      <a:pt x="2656" y="1328"/>
                    </a:cubicBezTo>
                    <a:cubicBezTo>
                      <a:pt x="2656" y="595"/>
                      <a:pt x="2065" y="0"/>
                      <a:pt x="1329" y="0"/>
                    </a:cubicBezTo>
                    <a:close/>
                  </a:path>
                </a:pathLst>
              </a:cu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95;p31"/>
              <p:cNvSpPr/>
              <p:nvPr/>
            </p:nvSpPr>
            <p:spPr>
              <a:xfrm>
                <a:off x="6044560" y="1572681"/>
                <a:ext cx="104407" cy="104368"/>
              </a:xfrm>
              <a:custGeom>
                <a:avLst/>
                <a:gdLst/>
                <a:ahLst/>
                <a:cxnLst/>
                <a:rect l="l" t="t" r="r" b="b"/>
                <a:pathLst>
                  <a:path w="2657" h="2656" extrusionOk="0">
                    <a:moveTo>
                      <a:pt x="1328" y="0"/>
                    </a:moveTo>
                    <a:cubicBezTo>
                      <a:pt x="596" y="0"/>
                      <a:pt x="0" y="595"/>
                      <a:pt x="0" y="1328"/>
                    </a:cubicBezTo>
                    <a:cubicBezTo>
                      <a:pt x="0" y="2060"/>
                      <a:pt x="596" y="2656"/>
                      <a:pt x="1328" y="2656"/>
                    </a:cubicBezTo>
                    <a:cubicBezTo>
                      <a:pt x="2060" y="2656"/>
                      <a:pt x="2656" y="2060"/>
                      <a:pt x="2656" y="1328"/>
                    </a:cubicBezTo>
                    <a:cubicBezTo>
                      <a:pt x="2656" y="595"/>
                      <a:pt x="2060" y="0"/>
                      <a:pt x="1328" y="0"/>
                    </a:cubicBezTo>
                    <a:close/>
                  </a:path>
                </a:pathLst>
              </a:cu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96;p31"/>
              <p:cNvSpPr/>
              <p:nvPr/>
            </p:nvSpPr>
            <p:spPr>
              <a:xfrm>
                <a:off x="5859635" y="1572681"/>
                <a:ext cx="104407" cy="104368"/>
              </a:xfrm>
              <a:custGeom>
                <a:avLst/>
                <a:gdLst/>
                <a:ahLst/>
                <a:cxnLst/>
                <a:rect l="l" t="t" r="r" b="b"/>
                <a:pathLst>
                  <a:path w="2657" h="2656" extrusionOk="0">
                    <a:moveTo>
                      <a:pt x="1329" y="0"/>
                    </a:moveTo>
                    <a:cubicBezTo>
                      <a:pt x="593" y="0"/>
                      <a:pt x="0" y="595"/>
                      <a:pt x="0" y="1328"/>
                    </a:cubicBezTo>
                    <a:cubicBezTo>
                      <a:pt x="0" y="2060"/>
                      <a:pt x="593" y="2656"/>
                      <a:pt x="1329" y="2656"/>
                    </a:cubicBezTo>
                    <a:cubicBezTo>
                      <a:pt x="2061" y="2656"/>
                      <a:pt x="2656" y="2060"/>
                      <a:pt x="2656" y="1328"/>
                    </a:cubicBezTo>
                    <a:cubicBezTo>
                      <a:pt x="2656" y="595"/>
                      <a:pt x="2061" y="0"/>
                      <a:pt x="1329" y="0"/>
                    </a:cubicBezTo>
                    <a:close/>
                  </a:path>
                </a:pathLst>
              </a:custGeom>
              <a:solidFill>
                <a:srgbClr val="FFF2CC"/>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97;p31"/>
              <p:cNvSpPr/>
              <p:nvPr/>
            </p:nvSpPr>
            <p:spPr>
              <a:xfrm>
                <a:off x="5723516" y="1770377"/>
                <a:ext cx="2288423" cy="1496668"/>
              </a:xfrm>
              <a:custGeom>
                <a:avLst/>
                <a:gdLst/>
                <a:ahLst/>
                <a:cxnLst/>
                <a:rect l="l" t="t" r="r" b="b"/>
                <a:pathLst>
                  <a:path w="58237" h="38088" extrusionOk="0">
                    <a:moveTo>
                      <a:pt x="1" y="1"/>
                    </a:moveTo>
                    <a:lnTo>
                      <a:pt x="1" y="36332"/>
                    </a:lnTo>
                    <a:cubicBezTo>
                      <a:pt x="1" y="37297"/>
                      <a:pt x="791" y="38087"/>
                      <a:pt x="1756" y="38087"/>
                    </a:cubicBezTo>
                    <a:lnTo>
                      <a:pt x="56482" y="38087"/>
                    </a:lnTo>
                    <a:cubicBezTo>
                      <a:pt x="57448" y="38087"/>
                      <a:pt x="58237" y="37297"/>
                      <a:pt x="58237" y="36332"/>
                    </a:cubicBezTo>
                    <a:lnTo>
                      <a:pt x="58237" y="1"/>
                    </a:lnTo>
                    <a:close/>
                  </a:path>
                </a:pathLst>
              </a:cu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3" name="Google Shape;704;p31"/>
          <p:cNvSpPr/>
          <p:nvPr/>
        </p:nvSpPr>
        <p:spPr>
          <a:xfrm>
            <a:off x="4946959" y="2906589"/>
            <a:ext cx="45719" cy="45719"/>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05;p31"/>
          <p:cNvSpPr/>
          <p:nvPr/>
        </p:nvSpPr>
        <p:spPr>
          <a:xfrm>
            <a:off x="8329749" y="2796601"/>
            <a:ext cx="45719" cy="45719"/>
          </a:xfrm>
          <a:custGeom>
            <a:avLst/>
            <a:gdLst/>
            <a:ahLst/>
            <a:cxnLst/>
            <a:rect l="l" t="t" r="r" b="b"/>
            <a:pathLst>
              <a:path w="65" h="126" extrusionOk="0">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06;p31"/>
          <p:cNvSpPr/>
          <p:nvPr/>
        </p:nvSpPr>
        <p:spPr>
          <a:xfrm>
            <a:off x="4946959" y="1837515"/>
            <a:ext cx="45719" cy="45719"/>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07;p31"/>
          <p:cNvSpPr/>
          <p:nvPr/>
        </p:nvSpPr>
        <p:spPr>
          <a:xfrm>
            <a:off x="8329749" y="2188267"/>
            <a:ext cx="45719" cy="45719"/>
          </a:xfrm>
          <a:custGeom>
            <a:avLst/>
            <a:gdLst/>
            <a:ahLst/>
            <a:cxnLst/>
            <a:rect l="l" t="t" r="r" b="b"/>
            <a:pathLst>
              <a:path w="65" h="152" extrusionOk="0">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08;p31"/>
          <p:cNvGrpSpPr/>
          <p:nvPr/>
        </p:nvGrpSpPr>
        <p:grpSpPr>
          <a:xfrm>
            <a:off x="3144524" y="1445533"/>
            <a:ext cx="5159397" cy="2733128"/>
            <a:chOff x="4710585" y="134999"/>
            <a:chExt cx="6188729" cy="3542302"/>
          </a:xfrm>
        </p:grpSpPr>
        <p:sp>
          <p:nvSpPr>
            <p:cNvPr id="78" name="Google Shape;709;p31"/>
            <p:cNvSpPr/>
            <p:nvPr/>
          </p:nvSpPr>
          <p:spPr>
            <a:xfrm>
              <a:off x="7519080" y="134999"/>
              <a:ext cx="3380234" cy="2313100"/>
            </a:xfrm>
            <a:custGeom>
              <a:avLst/>
              <a:gdLst/>
              <a:ahLst/>
              <a:cxnLst/>
              <a:rect l="l" t="t" r="r" b="b"/>
              <a:pathLst>
                <a:path w="86022" h="58865" extrusionOk="0">
                  <a:moveTo>
                    <a:pt x="2190" y="1"/>
                  </a:moveTo>
                  <a:cubicBezTo>
                    <a:pt x="987" y="1"/>
                    <a:pt x="0" y="983"/>
                    <a:pt x="0" y="2186"/>
                  </a:cubicBezTo>
                  <a:lnTo>
                    <a:pt x="0" y="56679"/>
                  </a:lnTo>
                  <a:cubicBezTo>
                    <a:pt x="0" y="57881"/>
                    <a:pt x="987" y="58865"/>
                    <a:pt x="2190" y="58865"/>
                  </a:cubicBezTo>
                  <a:lnTo>
                    <a:pt x="83832" y="58865"/>
                  </a:lnTo>
                  <a:cubicBezTo>
                    <a:pt x="85034" y="58865"/>
                    <a:pt x="86021" y="57881"/>
                    <a:pt x="86021" y="56679"/>
                  </a:cubicBezTo>
                  <a:lnTo>
                    <a:pt x="86021" y="2186"/>
                  </a:lnTo>
                  <a:cubicBezTo>
                    <a:pt x="86021" y="983"/>
                    <a:pt x="85034" y="1"/>
                    <a:pt x="8383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10;p31"/>
            <p:cNvSpPr/>
            <p:nvPr/>
          </p:nvSpPr>
          <p:spPr>
            <a:xfrm>
              <a:off x="7519079" y="212454"/>
              <a:ext cx="3380234" cy="1927813"/>
            </a:xfrm>
            <a:custGeom>
              <a:avLst/>
              <a:gdLst/>
              <a:ahLst/>
              <a:cxnLst/>
              <a:rect l="l" t="t" r="r" b="b"/>
              <a:pathLst>
                <a:path w="86022" h="49060" extrusionOk="0">
                  <a:moveTo>
                    <a:pt x="0" y="1"/>
                  </a:moveTo>
                  <a:lnTo>
                    <a:pt x="0" y="49059"/>
                  </a:lnTo>
                  <a:lnTo>
                    <a:pt x="86021" y="49059"/>
                  </a:lnTo>
                  <a:lnTo>
                    <a:pt x="86021" y="1"/>
                  </a:lnTo>
                  <a:close/>
                </a:path>
              </a:pathLst>
            </a:custGeom>
            <a:solidFill>
              <a:srgbClr val="F8F8F8"/>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711;p31"/>
            <p:cNvGrpSpPr/>
            <p:nvPr/>
          </p:nvGrpSpPr>
          <p:grpSpPr>
            <a:xfrm>
              <a:off x="4710585" y="2281922"/>
              <a:ext cx="3380235" cy="1395379"/>
              <a:chOff x="4710585" y="2281922"/>
              <a:chExt cx="3380235" cy="1395379"/>
            </a:xfrm>
          </p:grpSpPr>
          <p:sp>
            <p:nvSpPr>
              <p:cNvPr id="81" name="Google Shape;712;p31"/>
              <p:cNvSpPr/>
              <p:nvPr/>
            </p:nvSpPr>
            <p:spPr>
              <a:xfrm>
                <a:off x="4710585" y="3230006"/>
                <a:ext cx="3380234" cy="447295"/>
              </a:xfrm>
              <a:custGeom>
                <a:avLst/>
                <a:gdLst/>
                <a:ahLst/>
                <a:cxnLst/>
                <a:rect l="l" t="t" r="r" b="b"/>
                <a:pathLst>
                  <a:path w="86022" h="11383" extrusionOk="0">
                    <a:moveTo>
                      <a:pt x="84485" y="464"/>
                    </a:moveTo>
                    <a:lnTo>
                      <a:pt x="84485" y="582"/>
                    </a:lnTo>
                    <a:cubicBezTo>
                      <a:pt x="85006" y="769"/>
                      <a:pt x="85512" y="1009"/>
                      <a:pt x="85989" y="1304"/>
                    </a:cubicBezTo>
                    <a:cubicBezTo>
                      <a:pt x="86000" y="1311"/>
                      <a:pt x="86011" y="1314"/>
                      <a:pt x="86021" y="1314"/>
                    </a:cubicBezTo>
                    <a:lnTo>
                      <a:pt x="86021" y="1188"/>
                    </a:lnTo>
                    <a:cubicBezTo>
                      <a:pt x="85534" y="890"/>
                      <a:pt x="85017" y="650"/>
                      <a:pt x="84485" y="464"/>
                    </a:cubicBezTo>
                    <a:close/>
                    <a:moveTo>
                      <a:pt x="0" y="3988"/>
                    </a:moveTo>
                    <a:lnTo>
                      <a:pt x="0" y="4139"/>
                    </a:lnTo>
                    <a:cubicBezTo>
                      <a:pt x="467" y="4760"/>
                      <a:pt x="980" y="5348"/>
                      <a:pt x="1536" y="5898"/>
                    </a:cubicBezTo>
                    <a:lnTo>
                      <a:pt x="1536" y="5740"/>
                    </a:lnTo>
                    <a:cubicBezTo>
                      <a:pt x="994" y="5194"/>
                      <a:pt x="499" y="4620"/>
                      <a:pt x="47" y="4009"/>
                    </a:cubicBezTo>
                    <a:cubicBezTo>
                      <a:pt x="36" y="3996"/>
                      <a:pt x="18" y="3988"/>
                      <a:pt x="0" y="3988"/>
                    </a:cubicBezTo>
                    <a:close/>
                    <a:moveTo>
                      <a:pt x="81772" y="0"/>
                    </a:moveTo>
                    <a:cubicBezTo>
                      <a:pt x="80738" y="0"/>
                      <a:pt x="79708" y="201"/>
                      <a:pt x="78764" y="603"/>
                    </a:cubicBezTo>
                    <a:cubicBezTo>
                      <a:pt x="77540" y="1131"/>
                      <a:pt x="76470" y="1971"/>
                      <a:pt x="75437" y="2785"/>
                    </a:cubicBezTo>
                    <a:cubicBezTo>
                      <a:pt x="74690" y="3375"/>
                      <a:pt x="73918" y="3984"/>
                      <a:pt x="73093" y="4469"/>
                    </a:cubicBezTo>
                    <a:cubicBezTo>
                      <a:pt x="71201" y="5578"/>
                      <a:pt x="68918" y="6128"/>
                      <a:pt x="66183" y="6128"/>
                    </a:cubicBezTo>
                    <a:cubicBezTo>
                      <a:pt x="64687" y="6128"/>
                      <a:pt x="63054" y="5966"/>
                      <a:pt x="61276" y="5636"/>
                    </a:cubicBezTo>
                    <a:cubicBezTo>
                      <a:pt x="59949" y="5388"/>
                      <a:pt x="58603" y="5076"/>
                      <a:pt x="57304" y="4774"/>
                    </a:cubicBezTo>
                    <a:cubicBezTo>
                      <a:pt x="54662" y="4160"/>
                      <a:pt x="51930" y="3525"/>
                      <a:pt x="49203" y="3418"/>
                    </a:cubicBezTo>
                    <a:cubicBezTo>
                      <a:pt x="48911" y="3406"/>
                      <a:pt x="48625" y="3399"/>
                      <a:pt x="48337" y="3399"/>
                    </a:cubicBezTo>
                    <a:cubicBezTo>
                      <a:pt x="46183" y="3399"/>
                      <a:pt x="44066" y="3711"/>
                      <a:pt x="41980" y="4207"/>
                    </a:cubicBezTo>
                    <a:lnTo>
                      <a:pt x="41980" y="4326"/>
                    </a:lnTo>
                    <a:cubicBezTo>
                      <a:pt x="44066" y="3827"/>
                      <a:pt x="46183" y="3514"/>
                      <a:pt x="48337" y="3514"/>
                    </a:cubicBezTo>
                    <a:cubicBezTo>
                      <a:pt x="48625" y="3514"/>
                      <a:pt x="48911" y="3518"/>
                      <a:pt x="49195" y="3532"/>
                    </a:cubicBezTo>
                    <a:cubicBezTo>
                      <a:pt x="51916" y="3636"/>
                      <a:pt x="54640" y="4271"/>
                      <a:pt x="57274" y="4885"/>
                    </a:cubicBezTo>
                    <a:cubicBezTo>
                      <a:pt x="58578" y="5187"/>
                      <a:pt x="59927" y="5499"/>
                      <a:pt x="61255" y="5747"/>
                    </a:cubicBezTo>
                    <a:cubicBezTo>
                      <a:pt x="63039" y="6077"/>
                      <a:pt x="64679" y="6242"/>
                      <a:pt x="66183" y="6242"/>
                    </a:cubicBezTo>
                    <a:cubicBezTo>
                      <a:pt x="68940" y="6242"/>
                      <a:pt x="71241" y="5686"/>
                      <a:pt x="73151" y="4566"/>
                    </a:cubicBezTo>
                    <a:cubicBezTo>
                      <a:pt x="73983" y="4077"/>
                      <a:pt x="74758" y="3468"/>
                      <a:pt x="75508" y="2876"/>
                    </a:cubicBezTo>
                    <a:cubicBezTo>
                      <a:pt x="76535" y="2064"/>
                      <a:pt x="77597" y="1228"/>
                      <a:pt x="78810" y="708"/>
                    </a:cubicBezTo>
                    <a:cubicBezTo>
                      <a:pt x="79740" y="309"/>
                      <a:pt x="80753" y="115"/>
                      <a:pt x="81772" y="115"/>
                    </a:cubicBezTo>
                    <a:cubicBezTo>
                      <a:pt x="82648" y="115"/>
                      <a:pt x="83531" y="259"/>
                      <a:pt x="84371" y="542"/>
                    </a:cubicBezTo>
                    <a:lnTo>
                      <a:pt x="84371" y="424"/>
                    </a:lnTo>
                    <a:cubicBezTo>
                      <a:pt x="83531" y="144"/>
                      <a:pt x="82648" y="0"/>
                      <a:pt x="81772" y="0"/>
                    </a:cubicBezTo>
                    <a:close/>
                    <a:moveTo>
                      <a:pt x="37756" y="5439"/>
                    </a:moveTo>
                    <a:cubicBezTo>
                      <a:pt x="36091" y="5994"/>
                      <a:pt x="34446" y="6619"/>
                      <a:pt x="32817" y="7233"/>
                    </a:cubicBezTo>
                    <a:cubicBezTo>
                      <a:pt x="31177" y="7854"/>
                      <a:pt x="29483" y="8497"/>
                      <a:pt x="27806" y="9057"/>
                    </a:cubicBezTo>
                    <a:cubicBezTo>
                      <a:pt x="23360" y="10546"/>
                      <a:pt x="19530" y="11267"/>
                      <a:pt x="15983" y="11267"/>
                    </a:cubicBezTo>
                    <a:cubicBezTo>
                      <a:pt x="15014" y="11267"/>
                      <a:pt x="14066" y="11214"/>
                      <a:pt x="13137" y="11106"/>
                    </a:cubicBezTo>
                    <a:cubicBezTo>
                      <a:pt x="8614" y="10589"/>
                      <a:pt x="4551" y="8708"/>
                      <a:pt x="1651" y="5851"/>
                    </a:cubicBezTo>
                    <a:lnTo>
                      <a:pt x="1651" y="6009"/>
                    </a:lnTo>
                    <a:cubicBezTo>
                      <a:pt x="4562" y="8841"/>
                      <a:pt x="8618" y="10704"/>
                      <a:pt x="13122" y="11220"/>
                    </a:cubicBezTo>
                    <a:cubicBezTo>
                      <a:pt x="14060" y="11328"/>
                      <a:pt x="15011" y="11382"/>
                      <a:pt x="15983" y="11382"/>
                    </a:cubicBezTo>
                    <a:cubicBezTo>
                      <a:pt x="19540" y="11382"/>
                      <a:pt x="23381" y="10657"/>
                      <a:pt x="27843" y="9164"/>
                    </a:cubicBezTo>
                    <a:cubicBezTo>
                      <a:pt x="29522" y="8604"/>
                      <a:pt x="31216" y="7962"/>
                      <a:pt x="32860" y="7341"/>
                    </a:cubicBezTo>
                    <a:cubicBezTo>
                      <a:pt x="34472" y="6731"/>
                      <a:pt x="36105" y="6113"/>
                      <a:pt x="37756" y="5557"/>
                    </a:cubicBezTo>
                    <a:lnTo>
                      <a:pt x="37756" y="5439"/>
                    </a:ln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713;p31"/>
              <p:cNvGrpSpPr/>
              <p:nvPr/>
            </p:nvGrpSpPr>
            <p:grpSpPr>
              <a:xfrm>
                <a:off x="4710585" y="2281922"/>
                <a:ext cx="3380235" cy="634850"/>
                <a:chOff x="4672653" y="2281922"/>
                <a:chExt cx="3380235" cy="634850"/>
              </a:xfrm>
            </p:grpSpPr>
            <p:sp>
              <p:nvSpPr>
                <p:cNvPr id="95" name="Google Shape;714;p31"/>
                <p:cNvSpPr/>
                <p:nvPr/>
              </p:nvSpPr>
              <p:spPr>
                <a:xfrm>
                  <a:off x="4672653" y="2293200"/>
                  <a:ext cx="60514" cy="29235"/>
                </a:xfrm>
                <a:custGeom>
                  <a:avLst/>
                  <a:gdLst/>
                  <a:ahLst/>
                  <a:cxnLst/>
                  <a:rect l="l" t="t" r="r" b="b"/>
                  <a:pathLst>
                    <a:path w="1540" h="744" extrusionOk="0">
                      <a:moveTo>
                        <a:pt x="1539" y="0"/>
                      </a:moveTo>
                      <a:lnTo>
                        <a:pt x="1539" y="0"/>
                      </a:lnTo>
                      <a:cubicBezTo>
                        <a:pt x="1005" y="151"/>
                        <a:pt x="489" y="356"/>
                        <a:pt x="0" y="621"/>
                      </a:cubicBezTo>
                      <a:lnTo>
                        <a:pt x="0" y="743"/>
                      </a:lnTo>
                      <a:cubicBezTo>
                        <a:pt x="7" y="743"/>
                        <a:pt x="18" y="739"/>
                        <a:pt x="25" y="736"/>
                      </a:cubicBezTo>
                      <a:cubicBezTo>
                        <a:pt x="506" y="474"/>
                        <a:pt x="1012" y="270"/>
                        <a:pt x="1536" y="119"/>
                      </a:cubicBezTo>
                      <a:cubicBezTo>
                        <a:pt x="1536" y="79"/>
                        <a:pt x="1539" y="40"/>
                        <a:pt x="1539"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715;p31"/>
                <p:cNvSpPr/>
                <p:nvPr/>
              </p:nvSpPr>
              <p:spPr>
                <a:xfrm>
                  <a:off x="4737530" y="2281922"/>
                  <a:ext cx="3315358" cy="634850"/>
                </a:xfrm>
                <a:custGeom>
                  <a:avLst/>
                  <a:gdLst/>
                  <a:ahLst/>
                  <a:cxnLst/>
                  <a:rect l="l" t="t" r="r" b="b"/>
                  <a:pathLst>
                    <a:path w="84371" h="16156" extrusionOk="0">
                      <a:moveTo>
                        <a:pt x="84370" y="9834"/>
                      </a:moveTo>
                      <a:cubicBezTo>
                        <a:pt x="84352" y="9834"/>
                        <a:pt x="84335" y="9842"/>
                        <a:pt x="84324" y="9856"/>
                      </a:cubicBezTo>
                      <a:cubicBezTo>
                        <a:pt x="83871" y="10434"/>
                        <a:pt x="83373" y="10976"/>
                        <a:pt x="82834" y="11482"/>
                      </a:cubicBezTo>
                      <a:lnTo>
                        <a:pt x="82834" y="11636"/>
                      </a:lnTo>
                      <a:cubicBezTo>
                        <a:pt x="83391" y="11123"/>
                        <a:pt x="83904" y="10574"/>
                        <a:pt x="84370" y="9985"/>
                      </a:cubicBezTo>
                      <a:lnTo>
                        <a:pt x="84370" y="9834"/>
                      </a:lnTo>
                      <a:close/>
                      <a:moveTo>
                        <a:pt x="2021" y="0"/>
                      </a:moveTo>
                      <a:cubicBezTo>
                        <a:pt x="1339" y="0"/>
                        <a:pt x="660" y="86"/>
                        <a:pt x="4" y="255"/>
                      </a:cubicBezTo>
                      <a:cubicBezTo>
                        <a:pt x="4" y="298"/>
                        <a:pt x="0" y="334"/>
                        <a:pt x="0" y="377"/>
                      </a:cubicBezTo>
                      <a:cubicBezTo>
                        <a:pt x="657" y="201"/>
                        <a:pt x="1339" y="111"/>
                        <a:pt x="2025" y="111"/>
                      </a:cubicBezTo>
                      <a:cubicBezTo>
                        <a:pt x="3234" y="111"/>
                        <a:pt x="4454" y="388"/>
                        <a:pt x="5557" y="940"/>
                      </a:cubicBezTo>
                      <a:cubicBezTo>
                        <a:pt x="6770" y="1547"/>
                        <a:pt x="7832" y="2459"/>
                        <a:pt x="8862" y="3342"/>
                      </a:cubicBezTo>
                      <a:cubicBezTo>
                        <a:pt x="9609" y="3988"/>
                        <a:pt x="10388" y="4652"/>
                        <a:pt x="11216" y="5201"/>
                      </a:cubicBezTo>
                      <a:cubicBezTo>
                        <a:pt x="13482" y="6690"/>
                        <a:pt x="16307" y="7427"/>
                        <a:pt x="19784" y="7427"/>
                      </a:cubicBezTo>
                      <a:cubicBezTo>
                        <a:pt x="20833" y="7427"/>
                        <a:pt x="21938" y="7362"/>
                        <a:pt x="23108" y="7229"/>
                      </a:cubicBezTo>
                      <a:cubicBezTo>
                        <a:pt x="24439" y="7078"/>
                        <a:pt x="25786" y="6859"/>
                        <a:pt x="27088" y="6651"/>
                      </a:cubicBezTo>
                      <a:cubicBezTo>
                        <a:pt x="29497" y="6259"/>
                        <a:pt x="31977" y="5861"/>
                        <a:pt x="34461" y="5861"/>
                      </a:cubicBezTo>
                      <a:lnTo>
                        <a:pt x="34777" y="5861"/>
                      </a:lnTo>
                      <a:cubicBezTo>
                        <a:pt x="34953" y="5840"/>
                        <a:pt x="35129" y="5825"/>
                        <a:pt x="35305" y="5825"/>
                      </a:cubicBezTo>
                      <a:cubicBezTo>
                        <a:pt x="35595" y="5825"/>
                        <a:pt x="35883" y="5858"/>
                        <a:pt x="36173" y="5926"/>
                      </a:cubicBezTo>
                      <a:cubicBezTo>
                        <a:pt x="41485" y="6342"/>
                        <a:pt x="46575" y="8628"/>
                        <a:pt x="51506" y="10847"/>
                      </a:cubicBezTo>
                      <a:cubicBezTo>
                        <a:pt x="53147" y="11587"/>
                        <a:pt x="54845" y="12347"/>
                        <a:pt x="56521" y="13029"/>
                      </a:cubicBezTo>
                      <a:cubicBezTo>
                        <a:pt x="61751" y="15150"/>
                        <a:pt x="66126" y="16156"/>
                        <a:pt x="70189" y="16156"/>
                      </a:cubicBezTo>
                      <a:cubicBezTo>
                        <a:pt x="70544" y="16156"/>
                        <a:pt x="70892" y="16149"/>
                        <a:pt x="71245" y="16134"/>
                      </a:cubicBezTo>
                      <a:cubicBezTo>
                        <a:pt x="75749" y="15937"/>
                        <a:pt x="79805" y="14365"/>
                        <a:pt x="82720" y="11741"/>
                      </a:cubicBezTo>
                      <a:lnTo>
                        <a:pt x="82720" y="11587"/>
                      </a:lnTo>
                      <a:cubicBezTo>
                        <a:pt x="79819" y="14235"/>
                        <a:pt x="75759" y="15826"/>
                        <a:pt x="71237" y="16019"/>
                      </a:cubicBezTo>
                      <a:cubicBezTo>
                        <a:pt x="70889" y="16033"/>
                        <a:pt x="70541" y="16041"/>
                        <a:pt x="70189" y="16041"/>
                      </a:cubicBezTo>
                      <a:cubicBezTo>
                        <a:pt x="66141" y="16041"/>
                        <a:pt x="61776" y="15039"/>
                        <a:pt x="56564" y="12925"/>
                      </a:cubicBezTo>
                      <a:cubicBezTo>
                        <a:pt x="54891" y="12243"/>
                        <a:pt x="53194" y="11482"/>
                        <a:pt x="51553" y="10743"/>
                      </a:cubicBezTo>
                      <a:cubicBezTo>
                        <a:pt x="46303" y="8381"/>
                        <a:pt x="40871" y="5941"/>
                        <a:pt x="35172" y="5757"/>
                      </a:cubicBezTo>
                      <a:cubicBezTo>
                        <a:pt x="34935" y="5750"/>
                        <a:pt x="34698" y="5747"/>
                        <a:pt x="34461" y="5747"/>
                      </a:cubicBezTo>
                      <a:cubicBezTo>
                        <a:pt x="31970" y="5747"/>
                        <a:pt x="29483" y="6148"/>
                        <a:pt x="27071" y="6536"/>
                      </a:cubicBezTo>
                      <a:cubicBezTo>
                        <a:pt x="25771" y="6748"/>
                        <a:pt x="24426" y="6963"/>
                        <a:pt x="23097" y="7114"/>
                      </a:cubicBezTo>
                      <a:cubicBezTo>
                        <a:pt x="21931" y="7247"/>
                        <a:pt x="20829" y="7315"/>
                        <a:pt x="19784" y="7315"/>
                      </a:cubicBezTo>
                      <a:cubicBezTo>
                        <a:pt x="16328" y="7315"/>
                        <a:pt x="13525" y="6582"/>
                        <a:pt x="11281" y="5104"/>
                      </a:cubicBezTo>
                      <a:cubicBezTo>
                        <a:pt x="10456" y="4562"/>
                        <a:pt x="9680" y="3898"/>
                        <a:pt x="8934" y="3256"/>
                      </a:cubicBezTo>
                      <a:cubicBezTo>
                        <a:pt x="7900" y="2369"/>
                        <a:pt x="6831" y="1450"/>
                        <a:pt x="5607" y="837"/>
                      </a:cubicBezTo>
                      <a:cubicBezTo>
                        <a:pt x="4487" y="277"/>
                        <a:pt x="3252" y="0"/>
                        <a:pt x="2021"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49" name="Freeform 148">
            <a:extLst>
              <a:ext uri="{FF2B5EF4-FFF2-40B4-BE49-F238E27FC236}">
                <a16:creationId xmlns:a16="http://schemas.microsoft.com/office/drawing/2014/main" id="{6959AB90-B62E-4921-BDFA-AB4E17B2DEF8}"/>
              </a:ext>
            </a:extLst>
          </p:cNvPr>
          <p:cNvSpPr/>
          <p:nvPr/>
        </p:nvSpPr>
        <p:spPr>
          <a:xfrm>
            <a:off x="-19637" y="-15847"/>
            <a:ext cx="6241730" cy="230191"/>
          </a:xfrm>
          <a:custGeom>
            <a:avLst/>
            <a:gdLst>
              <a:gd name="f0" fmla="val 10800000"/>
              <a:gd name="f1" fmla="val 5400000"/>
              <a:gd name="f2" fmla="val 180"/>
              <a:gd name="f3" fmla="val w"/>
              <a:gd name="f4" fmla="val h"/>
              <a:gd name="f5" fmla="val 0"/>
              <a:gd name="f6" fmla="val 1871"/>
              <a:gd name="f7" fmla="val 125"/>
              <a:gd name="f8" fmla="val 1642"/>
              <a:gd name="f9" fmla="+- 0 0 -90"/>
              <a:gd name="f10" fmla="*/ f3 1 1871"/>
              <a:gd name="f11" fmla="*/ f4 1 125"/>
              <a:gd name="f12" fmla="val f5"/>
              <a:gd name="f13" fmla="val f6"/>
              <a:gd name="f14" fmla="val f7"/>
              <a:gd name="f15" fmla="*/ f9 f0 1"/>
              <a:gd name="f16" fmla="+- f14 0 f12"/>
              <a:gd name="f17" fmla="+- f13 0 f12"/>
              <a:gd name="f18" fmla="*/ f15 1 f2"/>
              <a:gd name="f19" fmla="*/ f17 1 1871"/>
              <a:gd name="f20" fmla="*/ f16 1 125"/>
              <a:gd name="f21" fmla="*/ 1642 f17 1"/>
              <a:gd name="f22" fmla="*/ 125 f16 1"/>
              <a:gd name="f23" fmla="*/ 0 f17 1"/>
              <a:gd name="f24" fmla="*/ 0 f16 1"/>
              <a:gd name="f25" fmla="*/ 1871 f17 1"/>
              <a:gd name="f26" fmla="+- f18 0 f1"/>
              <a:gd name="f27" fmla="*/ f21 1 1871"/>
              <a:gd name="f28" fmla="*/ f22 1 125"/>
              <a:gd name="f29" fmla="*/ f23 1 1871"/>
              <a:gd name="f30" fmla="*/ f24 1 125"/>
              <a:gd name="f31" fmla="*/ f25 1 1871"/>
              <a:gd name="f32" fmla="*/ 0 1 f19"/>
              <a:gd name="f33" fmla="*/ f13 1 f19"/>
              <a:gd name="f34" fmla="*/ 0 1 f20"/>
              <a:gd name="f35" fmla="*/ f14 1 f20"/>
              <a:gd name="f36" fmla="*/ f27 1 f19"/>
              <a:gd name="f37" fmla="*/ f28 1 f20"/>
              <a:gd name="f38" fmla="*/ f29 1 f19"/>
              <a:gd name="f39" fmla="*/ f30 1 f20"/>
              <a:gd name="f40" fmla="*/ f31 1 f19"/>
              <a:gd name="f41" fmla="*/ f32 f10 1"/>
              <a:gd name="f42" fmla="*/ f33 f10 1"/>
              <a:gd name="f43" fmla="*/ f35 f11 1"/>
              <a:gd name="f44" fmla="*/ f34 f11 1"/>
              <a:gd name="f45" fmla="*/ f36 f10 1"/>
              <a:gd name="f46" fmla="*/ f37 f11 1"/>
              <a:gd name="f47" fmla="*/ f38 f10 1"/>
              <a:gd name="f48" fmla="*/ f39 f11 1"/>
              <a:gd name="f49" fmla="*/ f40 f10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5" y="f46"/>
              </a:cxn>
            </a:cxnLst>
            <a:rect l="f41" t="f44" r="f42" b="f43"/>
            <a:pathLst>
              <a:path w="1871" h="125">
                <a:moveTo>
                  <a:pt x="f8" y="f7"/>
                </a:moveTo>
                <a:lnTo>
                  <a:pt x="f5" y="f7"/>
                </a:lnTo>
                <a:lnTo>
                  <a:pt x="f5" y="f5"/>
                </a:lnTo>
                <a:lnTo>
                  <a:pt x="f6" y="f5"/>
                </a:lnTo>
                <a:lnTo>
                  <a:pt x="f8" y="f7"/>
                </a:lnTo>
                <a:close/>
              </a:path>
            </a:pathLst>
          </a:custGeom>
          <a:solidFill>
            <a:schemeClr val="accent2"/>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dirty="0">
              <a:solidFill>
                <a:srgbClr val="000000"/>
              </a:solidFill>
              <a:uFillTx/>
              <a:latin typeface="Arial"/>
              <a:ea typeface="Arial"/>
              <a:cs typeface="Arial"/>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dirty="0">
              <a:solidFill>
                <a:srgbClr val="000000"/>
              </a:solidFill>
              <a:uFillTx/>
              <a:latin typeface="Arial"/>
              <a:ea typeface="Arial"/>
              <a:cs typeface="Arial"/>
            </a:endParaRPr>
          </a:p>
        </p:txBody>
      </p:sp>
      <p:sp>
        <p:nvSpPr>
          <p:cNvPr id="150" name="Freeform 5">
            <a:extLst>
              <a:ext uri="{FF2B5EF4-FFF2-40B4-BE49-F238E27FC236}">
                <a16:creationId xmlns:a16="http://schemas.microsoft.com/office/drawing/2014/main" id="{AFE670C9-E256-414F-B18B-DFE44C6D5718}"/>
              </a:ext>
            </a:extLst>
          </p:cNvPr>
          <p:cNvSpPr/>
          <p:nvPr/>
        </p:nvSpPr>
        <p:spPr>
          <a:xfrm rot="10799991">
            <a:off x="2917256" y="4956162"/>
            <a:ext cx="6241730" cy="230191"/>
          </a:xfrm>
          <a:custGeom>
            <a:avLst/>
            <a:gdLst>
              <a:gd name="f0" fmla="val 10800000"/>
              <a:gd name="f1" fmla="val 5400000"/>
              <a:gd name="f2" fmla="val 180"/>
              <a:gd name="f3" fmla="val w"/>
              <a:gd name="f4" fmla="val h"/>
              <a:gd name="f5" fmla="val 0"/>
              <a:gd name="f6" fmla="val 1871"/>
              <a:gd name="f7" fmla="val 125"/>
              <a:gd name="f8" fmla="val 1642"/>
              <a:gd name="f9" fmla="+- 0 0 -90"/>
              <a:gd name="f10" fmla="*/ f3 1 1871"/>
              <a:gd name="f11" fmla="*/ f4 1 125"/>
              <a:gd name="f12" fmla="val f5"/>
              <a:gd name="f13" fmla="val f6"/>
              <a:gd name="f14" fmla="val f7"/>
              <a:gd name="f15" fmla="*/ f9 f0 1"/>
              <a:gd name="f16" fmla="+- f14 0 f12"/>
              <a:gd name="f17" fmla="+- f13 0 f12"/>
              <a:gd name="f18" fmla="*/ f15 1 f2"/>
              <a:gd name="f19" fmla="*/ f17 1 1871"/>
              <a:gd name="f20" fmla="*/ f16 1 125"/>
              <a:gd name="f21" fmla="*/ 1642 f17 1"/>
              <a:gd name="f22" fmla="*/ 125 f16 1"/>
              <a:gd name="f23" fmla="*/ 0 f17 1"/>
              <a:gd name="f24" fmla="*/ 0 f16 1"/>
              <a:gd name="f25" fmla="*/ 1871 f17 1"/>
              <a:gd name="f26" fmla="+- f18 0 f1"/>
              <a:gd name="f27" fmla="*/ f21 1 1871"/>
              <a:gd name="f28" fmla="*/ f22 1 125"/>
              <a:gd name="f29" fmla="*/ f23 1 1871"/>
              <a:gd name="f30" fmla="*/ f24 1 125"/>
              <a:gd name="f31" fmla="*/ f25 1 1871"/>
              <a:gd name="f32" fmla="*/ 0 1 f19"/>
              <a:gd name="f33" fmla="*/ f13 1 f19"/>
              <a:gd name="f34" fmla="*/ 0 1 f20"/>
              <a:gd name="f35" fmla="*/ f14 1 f20"/>
              <a:gd name="f36" fmla="*/ f27 1 f19"/>
              <a:gd name="f37" fmla="*/ f28 1 f20"/>
              <a:gd name="f38" fmla="*/ f29 1 f19"/>
              <a:gd name="f39" fmla="*/ f30 1 f20"/>
              <a:gd name="f40" fmla="*/ f31 1 f19"/>
              <a:gd name="f41" fmla="*/ f32 f10 1"/>
              <a:gd name="f42" fmla="*/ f33 f10 1"/>
              <a:gd name="f43" fmla="*/ f35 f11 1"/>
              <a:gd name="f44" fmla="*/ f34 f11 1"/>
              <a:gd name="f45" fmla="*/ f36 f10 1"/>
              <a:gd name="f46" fmla="*/ f37 f11 1"/>
              <a:gd name="f47" fmla="*/ f38 f10 1"/>
              <a:gd name="f48" fmla="*/ f39 f11 1"/>
              <a:gd name="f49" fmla="*/ f40 f10 1"/>
            </a:gdLst>
            <a:ahLst/>
            <a:cxnLst>
              <a:cxn ang="3cd4">
                <a:pos x="hc" y="t"/>
              </a:cxn>
              <a:cxn ang="0">
                <a:pos x="r" y="vc"/>
              </a:cxn>
              <a:cxn ang="cd4">
                <a:pos x="hc" y="b"/>
              </a:cxn>
              <a:cxn ang="cd2">
                <a:pos x="l" y="vc"/>
              </a:cxn>
              <a:cxn ang="f26">
                <a:pos x="f45" y="f46"/>
              </a:cxn>
              <a:cxn ang="f26">
                <a:pos x="f47" y="f46"/>
              </a:cxn>
              <a:cxn ang="f26">
                <a:pos x="f47" y="f48"/>
              </a:cxn>
              <a:cxn ang="f26">
                <a:pos x="f49" y="f48"/>
              </a:cxn>
              <a:cxn ang="f26">
                <a:pos x="f45" y="f46"/>
              </a:cxn>
            </a:cxnLst>
            <a:rect l="f41" t="f44" r="f42" b="f43"/>
            <a:pathLst>
              <a:path w="1871" h="125">
                <a:moveTo>
                  <a:pt x="f8" y="f7"/>
                </a:moveTo>
                <a:lnTo>
                  <a:pt x="f5" y="f7"/>
                </a:lnTo>
                <a:lnTo>
                  <a:pt x="f5" y="f5"/>
                </a:lnTo>
                <a:lnTo>
                  <a:pt x="f6" y="f5"/>
                </a:lnTo>
                <a:lnTo>
                  <a:pt x="f8" y="f7"/>
                </a:lnTo>
                <a:close/>
              </a:path>
            </a:pathLst>
          </a:custGeom>
          <a:solidFill>
            <a:schemeClr val="accent2"/>
          </a:solidFill>
          <a:ln cap="flat">
            <a:noFill/>
            <a:prstDash val="solid"/>
          </a:ln>
        </p:spPr>
        <p:txBody>
          <a:bodyPr vert="horz" wrap="square" lIns="91440" tIns="45720" rIns="91440" bIns="4572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400" b="0" i="0" u="none" strike="noStrike" kern="0" cap="none" spc="0" baseline="0">
              <a:solidFill>
                <a:srgbClr val="000000"/>
              </a:solidFill>
              <a:uFillTx/>
              <a:latin typeface="Arial"/>
              <a:ea typeface="Arial"/>
              <a:cs typeface="Arial"/>
            </a:endParaRPr>
          </a:p>
        </p:txBody>
      </p:sp>
      <p:pic>
        <p:nvPicPr>
          <p:cNvPr id="151" name="Picture 150"/>
          <p:cNvPicPr>
            <a:picLocks noChangeAspect="1"/>
          </p:cNvPicPr>
          <p:nvPr/>
        </p:nvPicPr>
        <p:blipFill rotWithShape="1">
          <a:blip r:embed="rId3" cstate="print">
            <a:extLst>
              <a:ext uri="{28A0092B-C50C-407E-A947-70E740481C1C}">
                <a14:useLocalDpi xmlns:a14="http://schemas.microsoft.com/office/drawing/2010/main" val="0"/>
              </a:ext>
            </a:extLst>
          </a:blip>
          <a:srcRect l="12631" t="3475" r="13759" b="15656"/>
          <a:stretch/>
        </p:blipFill>
        <p:spPr>
          <a:xfrm>
            <a:off x="5503373" y="1529766"/>
            <a:ext cx="2800548" cy="1468836"/>
          </a:xfrm>
          <a:prstGeom prst="rect">
            <a:avLst/>
          </a:prstGeom>
        </p:spPr>
      </p:pic>
      <p:grpSp>
        <p:nvGrpSpPr>
          <p:cNvPr id="152" name="Google Shape;700;p31"/>
          <p:cNvGrpSpPr/>
          <p:nvPr/>
        </p:nvGrpSpPr>
        <p:grpSpPr>
          <a:xfrm>
            <a:off x="5233526" y="2613602"/>
            <a:ext cx="1118267" cy="1170327"/>
            <a:chOff x="4394088" y="3299519"/>
            <a:chExt cx="1221060" cy="1220197"/>
          </a:xfrm>
          <a:solidFill>
            <a:schemeClr val="accent2">
              <a:lumMod val="40000"/>
              <a:lumOff val="60000"/>
            </a:schemeClr>
          </a:solidFill>
        </p:grpSpPr>
        <p:sp>
          <p:nvSpPr>
            <p:cNvPr id="153" name="Google Shape;701;p31"/>
            <p:cNvSpPr/>
            <p:nvPr/>
          </p:nvSpPr>
          <p:spPr>
            <a:xfrm>
              <a:off x="5004504" y="3380350"/>
              <a:ext cx="610644" cy="1139359"/>
            </a:xfrm>
            <a:custGeom>
              <a:avLst/>
              <a:gdLst/>
              <a:ahLst/>
              <a:cxnLst/>
              <a:rect l="l" t="t" r="r" b="b"/>
              <a:pathLst>
                <a:path w="15540" h="28995" extrusionOk="0">
                  <a:moveTo>
                    <a:pt x="7768" y="1"/>
                  </a:moveTo>
                  <a:lnTo>
                    <a:pt x="5740" y="3515"/>
                  </a:lnTo>
                  <a:cubicBezTo>
                    <a:pt x="9175" y="5492"/>
                    <a:pt x="11486" y="9203"/>
                    <a:pt x="11486" y="13457"/>
                  </a:cubicBezTo>
                  <a:cubicBezTo>
                    <a:pt x="11486" y="19799"/>
                    <a:pt x="6343" y="24939"/>
                    <a:pt x="1" y="24939"/>
                  </a:cubicBezTo>
                  <a:lnTo>
                    <a:pt x="1" y="28995"/>
                  </a:lnTo>
                  <a:cubicBezTo>
                    <a:pt x="8579" y="28995"/>
                    <a:pt x="15539" y="22035"/>
                    <a:pt x="15539" y="13457"/>
                  </a:cubicBezTo>
                  <a:cubicBezTo>
                    <a:pt x="15539" y="7707"/>
                    <a:pt x="12412" y="2685"/>
                    <a:pt x="77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702;p31"/>
            <p:cNvSpPr/>
            <p:nvPr/>
          </p:nvSpPr>
          <p:spPr>
            <a:xfrm>
              <a:off x="4394088" y="3909150"/>
              <a:ext cx="610448" cy="610566"/>
            </a:xfrm>
            <a:custGeom>
              <a:avLst/>
              <a:gdLst/>
              <a:ahLst/>
              <a:cxnLst/>
              <a:rect l="l" t="t" r="r" b="b"/>
              <a:pathLst>
                <a:path w="15535" h="15538" extrusionOk="0">
                  <a:moveTo>
                    <a:pt x="0" y="0"/>
                  </a:moveTo>
                  <a:cubicBezTo>
                    <a:pt x="0" y="4117"/>
                    <a:pt x="1641" y="8076"/>
                    <a:pt x="4551" y="10984"/>
                  </a:cubicBezTo>
                  <a:cubicBezTo>
                    <a:pt x="7462" y="13894"/>
                    <a:pt x="11418" y="15538"/>
                    <a:pt x="15535" y="15538"/>
                  </a:cubicBezTo>
                  <a:lnTo>
                    <a:pt x="15535" y="11482"/>
                  </a:lnTo>
                  <a:cubicBezTo>
                    <a:pt x="9196" y="11482"/>
                    <a:pt x="4053" y="6342"/>
                    <a:pt x="405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703;p31"/>
            <p:cNvSpPr/>
            <p:nvPr/>
          </p:nvSpPr>
          <p:spPr>
            <a:xfrm>
              <a:off x="4394088" y="3299519"/>
              <a:ext cx="915691" cy="609662"/>
            </a:xfrm>
            <a:custGeom>
              <a:avLst/>
              <a:gdLst/>
              <a:ahLst/>
              <a:cxnLst/>
              <a:rect l="l" t="t" r="r" b="b"/>
              <a:pathLst>
                <a:path w="23303" h="15515" extrusionOk="0">
                  <a:moveTo>
                    <a:pt x="15601" y="0"/>
                  </a:moveTo>
                  <a:cubicBezTo>
                    <a:pt x="10214" y="0"/>
                    <a:pt x="4947" y="2787"/>
                    <a:pt x="2078" y="7750"/>
                  </a:cubicBezTo>
                  <a:cubicBezTo>
                    <a:pt x="721" y="10104"/>
                    <a:pt x="0" y="12790"/>
                    <a:pt x="0" y="15514"/>
                  </a:cubicBezTo>
                  <a:lnTo>
                    <a:pt x="4053" y="15514"/>
                  </a:lnTo>
                  <a:cubicBezTo>
                    <a:pt x="4053" y="9168"/>
                    <a:pt x="9196" y="4031"/>
                    <a:pt x="15535" y="4031"/>
                  </a:cubicBezTo>
                  <a:cubicBezTo>
                    <a:pt x="17627" y="4031"/>
                    <a:pt x="19590" y="4588"/>
                    <a:pt x="21274" y="5572"/>
                  </a:cubicBezTo>
                  <a:lnTo>
                    <a:pt x="23302" y="2058"/>
                  </a:lnTo>
                  <a:cubicBezTo>
                    <a:pt x="20882" y="662"/>
                    <a:pt x="18227" y="0"/>
                    <a:pt x="156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728;p31"/>
          <p:cNvGrpSpPr/>
          <p:nvPr/>
        </p:nvGrpSpPr>
        <p:grpSpPr>
          <a:xfrm>
            <a:off x="5291309" y="1770753"/>
            <a:ext cx="966115" cy="2516413"/>
            <a:chOff x="5262046" y="2234728"/>
            <a:chExt cx="1054922" cy="2623643"/>
          </a:xfrm>
        </p:grpSpPr>
        <p:sp>
          <p:nvSpPr>
            <p:cNvPr id="157" name="Google Shape;729;p31"/>
            <p:cNvSpPr/>
            <p:nvPr/>
          </p:nvSpPr>
          <p:spPr>
            <a:xfrm>
              <a:off x="6104070" y="2510819"/>
              <a:ext cx="54895" cy="4008"/>
            </a:xfrm>
            <a:custGeom>
              <a:avLst/>
              <a:gdLst/>
              <a:ahLst/>
              <a:cxnLst/>
              <a:rect l="l" t="t" r="r" b="b"/>
              <a:pathLst>
                <a:path w="1397" h="102" extrusionOk="0">
                  <a:moveTo>
                    <a:pt x="529" y="0"/>
                  </a:moveTo>
                  <a:cubicBezTo>
                    <a:pt x="353" y="0"/>
                    <a:pt x="177" y="15"/>
                    <a:pt x="1" y="36"/>
                  </a:cubicBezTo>
                  <a:cubicBezTo>
                    <a:pt x="134" y="40"/>
                    <a:pt x="263" y="43"/>
                    <a:pt x="393" y="47"/>
                  </a:cubicBezTo>
                  <a:cubicBezTo>
                    <a:pt x="729" y="58"/>
                    <a:pt x="1064" y="76"/>
                    <a:pt x="1397" y="101"/>
                  </a:cubicBezTo>
                  <a:cubicBezTo>
                    <a:pt x="1107" y="33"/>
                    <a:pt x="819" y="0"/>
                    <a:pt x="529" y="0"/>
                  </a:cubicBezTo>
                  <a:close/>
                </a:path>
              </a:pathLst>
            </a:custGeom>
            <a:solidFill>
              <a:srgbClr val="C2D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730;p31"/>
            <p:cNvSpPr/>
            <p:nvPr/>
          </p:nvSpPr>
          <p:spPr>
            <a:xfrm>
              <a:off x="6266871" y="2618410"/>
              <a:ext cx="157" cy="236"/>
            </a:xfrm>
            <a:custGeom>
              <a:avLst/>
              <a:gdLst/>
              <a:ahLst/>
              <a:cxnLst/>
              <a:rect l="l" t="t" r="r" b="b"/>
              <a:pathLst>
                <a:path w="4" h="6" extrusionOk="0">
                  <a:moveTo>
                    <a:pt x="0" y="1"/>
                  </a:moveTo>
                  <a:cubicBezTo>
                    <a:pt x="0" y="5"/>
                    <a:pt x="4" y="5"/>
                    <a:pt x="4" y="5"/>
                  </a:cubicBezTo>
                  <a:cubicBezTo>
                    <a:pt x="4" y="5"/>
                    <a:pt x="0" y="5"/>
                    <a:pt x="0" y="1"/>
                  </a:cubicBezTo>
                  <a:close/>
                </a:path>
              </a:pathLst>
            </a:custGeom>
            <a:solidFill>
              <a:srgbClr val="99BD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731;p31"/>
            <p:cNvSpPr/>
            <p:nvPr/>
          </p:nvSpPr>
          <p:spPr>
            <a:xfrm>
              <a:off x="5977067" y="2638333"/>
              <a:ext cx="3340" cy="49826"/>
            </a:xfrm>
            <a:custGeom>
              <a:avLst/>
              <a:gdLst/>
              <a:ahLst/>
              <a:cxnLst/>
              <a:rect l="l" t="t" r="r" b="b"/>
              <a:pathLst>
                <a:path w="85" h="1268" extrusionOk="0">
                  <a:moveTo>
                    <a:pt x="42" y="0"/>
                  </a:moveTo>
                  <a:cubicBezTo>
                    <a:pt x="9" y="244"/>
                    <a:pt x="1" y="487"/>
                    <a:pt x="15" y="728"/>
                  </a:cubicBezTo>
                  <a:lnTo>
                    <a:pt x="15" y="728"/>
                  </a:lnTo>
                  <a:cubicBezTo>
                    <a:pt x="2" y="487"/>
                    <a:pt x="11" y="243"/>
                    <a:pt x="45" y="0"/>
                  </a:cubicBezTo>
                  <a:close/>
                  <a:moveTo>
                    <a:pt x="15" y="728"/>
                  </a:moveTo>
                  <a:lnTo>
                    <a:pt x="15" y="728"/>
                  </a:lnTo>
                  <a:cubicBezTo>
                    <a:pt x="26" y="910"/>
                    <a:pt x="49" y="1091"/>
                    <a:pt x="85" y="1267"/>
                  </a:cubicBezTo>
                  <a:cubicBezTo>
                    <a:pt x="75" y="1213"/>
                    <a:pt x="63" y="1156"/>
                    <a:pt x="56" y="1099"/>
                  </a:cubicBezTo>
                  <a:cubicBezTo>
                    <a:pt x="37" y="976"/>
                    <a:pt x="23" y="852"/>
                    <a:pt x="15" y="728"/>
                  </a:cubicBezTo>
                  <a:close/>
                </a:path>
              </a:pathLst>
            </a:custGeom>
            <a:solidFill>
              <a:srgbClr val="E6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732;p31"/>
            <p:cNvSpPr/>
            <p:nvPr/>
          </p:nvSpPr>
          <p:spPr>
            <a:xfrm>
              <a:off x="5988698" y="2715077"/>
              <a:ext cx="39099" cy="54306"/>
            </a:xfrm>
            <a:custGeom>
              <a:avLst/>
              <a:gdLst/>
              <a:ahLst/>
              <a:cxnLst/>
              <a:rect l="l" t="t" r="r" b="b"/>
              <a:pathLst>
                <a:path w="995" h="1382" extrusionOk="0">
                  <a:moveTo>
                    <a:pt x="1" y="0"/>
                  </a:moveTo>
                  <a:lnTo>
                    <a:pt x="1" y="0"/>
                  </a:lnTo>
                  <a:cubicBezTo>
                    <a:pt x="220" y="527"/>
                    <a:pt x="557" y="1001"/>
                    <a:pt x="995" y="1382"/>
                  </a:cubicBezTo>
                  <a:cubicBezTo>
                    <a:pt x="561" y="1001"/>
                    <a:pt x="220" y="524"/>
                    <a:pt x="1" y="0"/>
                  </a:cubicBezTo>
                  <a:close/>
                </a:path>
              </a:pathLst>
            </a:custGeom>
            <a:solidFill>
              <a:srgbClr val="E6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733;p31"/>
            <p:cNvSpPr/>
            <p:nvPr/>
          </p:nvSpPr>
          <p:spPr>
            <a:xfrm>
              <a:off x="5965592" y="2784355"/>
              <a:ext cx="125548" cy="256714"/>
            </a:xfrm>
            <a:custGeom>
              <a:avLst/>
              <a:gdLst/>
              <a:ahLst/>
              <a:cxnLst/>
              <a:rect l="l" t="t" r="r" b="b"/>
              <a:pathLst>
                <a:path w="3195" h="6533" extrusionOk="0">
                  <a:moveTo>
                    <a:pt x="2729" y="0"/>
                  </a:moveTo>
                  <a:cubicBezTo>
                    <a:pt x="2573" y="0"/>
                    <a:pt x="2423" y="83"/>
                    <a:pt x="2344" y="229"/>
                  </a:cubicBezTo>
                  <a:cubicBezTo>
                    <a:pt x="1838" y="1169"/>
                    <a:pt x="1414" y="2139"/>
                    <a:pt x="1001" y="3115"/>
                  </a:cubicBezTo>
                  <a:cubicBezTo>
                    <a:pt x="804" y="3606"/>
                    <a:pt x="600" y="4091"/>
                    <a:pt x="417" y="4590"/>
                  </a:cubicBezTo>
                  <a:lnTo>
                    <a:pt x="137" y="5329"/>
                  </a:lnTo>
                  <a:cubicBezTo>
                    <a:pt x="44" y="5577"/>
                    <a:pt x="0" y="5843"/>
                    <a:pt x="173" y="6187"/>
                  </a:cubicBezTo>
                  <a:cubicBezTo>
                    <a:pt x="284" y="6404"/>
                    <a:pt x="505" y="6533"/>
                    <a:pt x="736" y="6533"/>
                  </a:cubicBezTo>
                  <a:cubicBezTo>
                    <a:pt x="819" y="6533"/>
                    <a:pt x="903" y="6516"/>
                    <a:pt x="983" y="6481"/>
                  </a:cubicBezTo>
                  <a:cubicBezTo>
                    <a:pt x="1339" y="6330"/>
                    <a:pt x="1475" y="6101"/>
                    <a:pt x="1561" y="5850"/>
                  </a:cubicBezTo>
                  <a:lnTo>
                    <a:pt x="1823" y="5103"/>
                  </a:lnTo>
                  <a:cubicBezTo>
                    <a:pt x="2007" y="4604"/>
                    <a:pt x="2161" y="4098"/>
                    <a:pt x="2326" y="3595"/>
                  </a:cubicBezTo>
                  <a:cubicBezTo>
                    <a:pt x="2638" y="2587"/>
                    <a:pt x="2936" y="1571"/>
                    <a:pt x="3155" y="523"/>
                  </a:cubicBezTo>
                  <a:cubicBezTo>
                    <a:pt x="3195" y="340"/>
                    <a:pt x="3108" y="146"/>
                    <a:pt x="2936" y="53"/>
                  </a:cubicBezTo>
                  <a:cubicBezTo>
                    <a:pt x="2870" y="17"/>
                    <a:pt x="2799" y="0"/>
                    <a:pt x="2729"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734;p31"/>
            <p:cNvSpPr/>
            <p:nvPr/>
          </p:nvSpPr>
          <p:spPr>
            <a:xfrm>
              <a:off x="5288021" y="2719557"/>
              <a:ext cx="227950" cy="308348"/>
            </a:xfrm>
            <a:custGeom>
              <a:avLst/>
              <a:gdLst/>
              <a:ahLst/>
              <a:cxnLst/>
              <a:rect l="l" t="t" r="r" b="b"/>
              <a:pathLst>
                <a:path w="5801" h="7847" extrusionOk="0">
                  <a:moveTo>
                    <a:pt x="2024" y="1"/>
                  </a:moveTo>
                  <a:cubicBezTo>
                    <a:pt x="1928" y="130"/>
                    <a:pt x="1863" y="223"/>
                    <a:pt x="1788" y="331"/>
                  </a:cubicBezTo>
                  <a:cubicBezTo>
                    <a:pt x="1716" y="438"/>
                    <a:pt x="1648" y="543"/>
                    <a:pt x="1579" y="650"/>
                  </a:cubicBezTo>
                  <a:cubicBezTo>
                    <a:pt x="1446" y="866"/>
                    <a:pt x="1321" y="1081"/>
                    <a:pt x="1203" y="1303"/>
                  </a:cubicBezTo>
                  <a:cubicBezTo>
                    <a:pt x="966" y="1745"/>
                    <a:pt x="761" y="2204"/>
                    <a:pt x="582" y="2678"/>
                  </a:cubicBezTo>
                  <a:cubicBezTo>
                    <a:pt x="227" y="3626"/>
                    <a:pt x="0" y="4652"/>
                    <a:pt x="15" y="5718"/>
                  </a:cubicBezTo>
                  <a:cubicBezTo>
                    <a:pt x="15" y="5822"/>
                    <a:pt x="18" y="6049"/>
                    <a:pt x="68" y="6256"/>
                  </a:cubicBezTo>
                  <a:cubicBezTo>
                    <a:pt x="115" y="6465"/>
                    <a:pt x="205" y="6680"/>
                    <a:pt x="330" y="6864"/>
                  </a:cubicBezTo>
                  <a:cubicBezTo>
                    <a:pt x="585" y="7240"/>
                    <a:pt x="933" y="7452"/>
                    <a:pt x="1235" y="7578"/>
                  </a:cubicBezTo>
                  <a:cubicBezTo>
                    <a:pt x="1544" y="7707"/>
                    <a:pt x="1831" y="7768"/>
                    <a:pt x="2104" y="7804"/>
                  </a:cubicBezTo>
                  <a:cubicBezTo>
                    <a:pt x="2380" y="7840"/>
                    <a:pt x="2642" y="7847"/>
                    <a:pt x="2901" y="7847"/>
                  </a:cubicBezTo>
                  <a:cubicBezTo>
                    <a:pt x="3927" y="7822"/>
                    <a:pt x="4860" y="7628"/>
                    <a:pt x="5800" y="7341"/>
                  </a:cubicBezTo>
                  <a:lnTo>
                    <a:pt x="5603" y="6397"/>
                  </a:lnTo>
                  <a:cubicBezTo>
                    <a:pt x="5166" y="6423"/>
                    <a:pt x="4720" y="6442"/>
                    <a:pt x="4281" y="6442"/>
                  </a:cubicBezTo>
                  <a:cubicBezTo>
                    <a:pt x="3831" y="6442"/>
                    <a:pt x="3389" y="6422"/>
                    <a:pt x="2972" y="6372"/>
                  </a:cubicBezTo>
                  <a:cubicBezTo>
                    <a:pt x="2563" y="6325"/>
                    <a:pt x="2161" y="6225"/>
                    <a:pt x="1928" y="6092"/>
                  </a:cubicBezTo>
                  <a:cubicBezTo>
                    <a:pt x="1809" y="6024"/>
                    <a:pt x="1763" y="5959"/>
                    <a:pt x="1769" y="5938"/>
                  </a:cubicBezTo>
                  <a:lnTo>
                    <a:pt x="1773" y="5905"/>
                  </a:lnTo>
                  <a:lnTo>
                    <a:pt x="1784" y="5754"/>
                  </a:lnTo>
                  <a:cubicBezTo>
                    <a:pt x="1834" y="4961"/>
                    <a:pt x="2061" y="4157"/>
                    <a:pt x="2376" y="3382"/>
                  </a:cubicBezTo>
                  <a:cubicBezTo>
                    <a:pt x="2538" y="2991"/>
                    <a:pt x="2728" y="2610"/>
                    <a:pt x="2929" y="2237"/>
                  </a:cubicBezTo>
                  <a:cubicBezTo>
                    <a:pt x="3030" y="2050"/>
                    <a:pt x="3137" y="1863"/>
                    <a:pt x="3249" y="1684"/>
                  </a:cubicBezTo>
                  <a:lnTo>
                    <a:pt x="3417" y="1419"/>
                  </a:lnTo>
                  <a:cubicBezTo>
                    <a:pt x="3471" y="1336"/>
                    <a:pt x="3539" y="1235"/>
                    <a:pt x="3578" y="1178"/>
                  </a:cubicBezTo>
                  <a:lnTo>
                    <a:pt x="202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735;p31"/>
            <p:cNvSpPr/>
            <p:nvPr/>
          </p:nvSpPr>
          <p:spPr>
            <a:xfrm>
              <a:off x="5297766" y="2639787"/>
              <a:ext cx="193528" cy="199147"/>
            </a:xfrm>
            <a:custGeom>
              <a:avLst/>
              <a:gdLst/>
              <a:ahLst/>
              <a:cxnLst/>
              <a:rect l="l" t="t" r="r" b="b"/>
              <a:pathLst>
                <a:path w="4925" h="5068" extrusionOk="0">
                  <a:moveTo>
                    <a:pt x="2971" y="1"/>
                  </a:moveTo>
                  <a:cubicBezTo>
                    <a:pt x="2873" y="1"/>
                    <a:pt x="2766" y="14"/>
                    <a:pt x="2649" y="43"/>
                  </a:cubicBezTo>
                  <a:cubicBezTo>
                    <a:pt x="1863" y="236"/>
                    <a:pt x="0" y="3338"/>
                    <a:pt x="0" y="3338"/>
                  </a:cubicBezTo>
                  <a:lnTo>
                    <a:pt x="4174" y="5067"/>
                  </a:lnTo>
                  <a:cubicBezTo>
                    <a:pt x="4174" y="5067"/>
                    <a:pt x="4924" y="2705"/>
                    <a:pt x="4454" y="1761"/>
                  </a:cubicBezTo>
                  <a:cubicBezTo>
                    <a:pt x="4017" y="883"/>
                    <a:pt x="3772" y="1"/>
                    <a:pt x="2971" y="1"/>
                  </a:cubicBez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736;p31"/>
            <p:cNvSpPr/>
            <p:nvPr/>
          </p:nvSpPr>
          <p:spPr>
            <a:xfrm>
              <a:off x="5488310" y="2958906"/>
              <a:ext cx="102442" cy="63068"/>
            </a:xfrm>
            <a:custGeom>
              <a:avLst/>
              <a:gdLst/>
              <a:ahLst/>
              <a:cxnLst/>
              <a:rect l="l" t="t" r="r" b="b"/>
              <a:pathLst>
                <a:path w="2607" h="1605" extrusionOk="0">
                  <a:moveTo>
                    <a:pt x="2606" y="1"/>
                  </a:moveTo>
                  <a:lnTo>
                    <a:pt x="696" y="202"/>
                  </a:lnTo>
                  <a:lnTo>
                    <a:pt x="0" y="765"/>
                  </a:lnTo>
                  <a:cubicBezTo>
                    <a:pt x="312" y="1494"/>
                    <a:pt x="1533" y="1605"/>
                    <a:pt x="1533" y="1605"/>
                  </a:cubicBezTo>
                  <a:lnTo>
                    <a:pt x="2606"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737;p31"/>
            <p:cNvSpPr/>
            <p:nvPr/>
          </p:nvSpPr>
          <p:spPr>
            <a:xfrm>
              <a:off x="5548510" y="2958906"/>
              <a:ext cx="95801" cy="96076"/>
            </a:xfrm>
            <a:custGeom>
              <a:avLst/>
              <a:gdLst/>
              <a:ahLst/>
              <a:cxnLst/>
              <a:rect l="l" t="t" r="r" b="b"/>
              <a:pathLst>
                <a:path w="2438" h="2445" extrusionOk="0">
                  <a:moveTo>
                    <a:pt x="1074" y="1"/>
                  </a:moveTo>
                  <a:lnTo>
                    <a:pt x="1" y="1605"/>
                  </a:lnTo>
                  <a:lnTo>
                    <a:pt x="970" y="2445"/>
                  </a:lnTo>
                  <a:lnTo>
                    <a:pt x="2438" y="851"/>
                  </a:lnTo>
                  <a:lnTo>
                    <a:pt x="107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738;p31"/>
            <p:cNvSpPr/>
            <p:nvPr/>
          </p:nvSpPr>
          <p:spPr>
            <a:xfrm>
              <a:off x="5395494" y="4767365"/>
              <a:ext cx="39099" cy="18940"/>
            </a:xfrm>
            <a:custGeom>
              <a:avLst/>
              <a:gdLst/>
              <a:ahLst/>
              <a:cxnLst/>
              <a:rect l="l" t="t" r="r" b="b"/>
              <a:pathLst>
                <a:path w="995" h="482" extrusionOk="0">
                  <a:moveTo>
                    <a:pt x="796" y="88"/>
                  </a:moveTo>
                  <a:cubicBezTo>
                    <a:pt x="818" y="88"/>
                    <a:pt x="836" y="91"/>
                    <a:pt x="851" y="98"/>
                  </a:cubicBezTo>
                  <a:cubicBezTo>
                    <a:pt x="865" y="105"/>
                    <a:pt x="883" y="119"/>
                    <a:pt x="890" y="159"/>
                  </a:cubicBezTo>
                  <a:cubicBezTo>
                    <a:pt x="901" y="227"/>
                    <a:pt x="887" y="281"/>
                    <a:pt x="843" y="316"/>
                  </a:cubicBezTo>
                  <a:cubicBezTo>
                    <a:pt x="789" y="368"/>
                    <a:pt x="685" y="393"/>
                    <a:pt x="545" y="393"/>
                  </a:cubicBezTo>
                  <a:cubicBezTo>
                    <a:pt x="438" y="393"/>
                    <a:pt x="310" y="378"/>
                    <a:pt x="166" y="349"/>
                  </a:cubicBezTo>
                  <a:cubicBezTo>
                    <a:pt x="372" y="227"/>
                    <a:pt x="650" y="88"/>
                    <a:pt x="796" y="88"/>
                  </a:cubicBezTo>
                  <a:close/>
                  <a:moveTo>
                    <a:pt x="792" y="1"/>
                  </a:moveTo>
                  <a:cubicBezTo>
                    <a:pt x="533" y="1"/>
                    <a:pt x="82" y="297"/>
                    <a:pt x="25" y="334"/>
                  </a:cubicBezTo>
                  <a:cubicBezTo>
                    <a:pt x="11" y="342"/>
                    <a:pt x="0" y="359"/>
                    <a:pt x="4" y="378"/>
                  </a:cubicBezTo>
                  <a:cubicBezTo>
                    <a:pt x="7" y="396"/>
                    <a:pt x="22" y="410"/>
                    <a:pt x="40" y="414"/>
                  </a:cubicBezTo>
                  <a:cubicBezTo>
                    <a:pt x="172" y="446"/>
                    <a:pt x="366" y="482"/>
                    <a:pt x="542" y="482"/>
                  </a:cubicBezTo>
                  <a:cubicBezTo>
                    <a:pt x="689" y="482"/>
                    <a:pt x="825" y="457"/>
                    <a:pt x="905" y="385"/>
                  </a:cubicBezTo>
                  <a:cubicBezTo>
                    <a:pt x="969" y="328"/>
                    <a:pt x="994" y="245"/>
                    <a:pt x="980" y="144"/>
                  </a:cubicBezTo>
                  <a:cubicBezTo>
                    <a:pt x="969" y="69"/>
                    <a:pt x="923" y="33"/>
                    <a:pt x="887" y="19"/>
                  </a:cubicBezTo>
                  <a:cubicBezTo>
                    <a:pt x="860" y="7"/>
                    <a:pt x="828" y="1"/>
                    <a:pt x="7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739;p31"/>
            <p:cNvSpPr/>
            <p:nvPr/>
          </p:nvSpPr>
          <p:spPr>
            <a:xfrm>
              <a:off x="5395612" y="4749799"/>
              <a:ext cx="23341" cy="33990"/>
            </a:xfrm>
            <a:custGeom>
              <a:avLst/>
              <a:gdLst/>
              <a:ahLst/>
              <a:cxnLst/>
              <a:rect l="l" t="t" r="r" b="b"/>
              <a:pathLst>
                <a:path w="594" h="865" extrusionOk="0">
                  <a:moveTo>
                    <a:pt x="385" y="92"/>
                  </a:moveTo>
                  <a:cubicBezTo>
                    <a:pt x="446" y="100"/>
                    <a:pt x="456" y="125"/>
                    <a:pt x="461" y="147"/>
                  </a:cubicBezTo>
                  <a:cubicBezTo>
                    <a:pt x="489" y="279"/>
                    <a:pt x="274" y="588"/>
                    <a:pt x="94" y="731"/>
                  </a:cubicBezTo>
                  <a:cubicBezTo>
                    <a:pt x="101" y="548"/>
                    <a:pt x="144" y="240"/>
                    <a:pt x="267" y="132"/>
                  </a:cubicBezTo>
                  <a:cubicBezTo>
                    <a:pt x="295" y="103"/>
                    <a:pt x="327" y="92"/>
                    <a:pt x="367" y="92"/>
                  </a:cubicBezTo>
                  <a:close/>
                  <a:moveTo>
                    <a:pt x="361" y="0"/>
                  </a:moveTo>
                  <a:cubicBezTo>
                    <a:pt x="303" y="0"/>
                    <a:pt x="250" y="22"/>
                    <a:pt x="206" y="64"/>
                  </a:cubicBezTo>
                  <a:cubicBezTo>
                    <a:pt x="1" y="246"/>
                    <a:pt x="1" y="796"/>
                    <a:pt x="1" y="818"/>
                  </a:cubicBezTo>
                  <a:cubicBezTo>
                    <a:pt x="1" y="836"/>
                    <a:pt x="12" y="849"/>
                    <a:pt x="22" y="857"/>
                  </a:cubicBezTo>
                  <a:cubicBezTo>
                    <a:pt x="30" y="861"/>
                    <a:pt x="37" y="864"/>
                    <a:pt x="47" y="864"/>
                  </a:cubicBezTo>
                  <a:cubicBezTo>
                    <a:pt x="55" y="864"/>
                    <a:pt x="62" y="861"/>
                    <a:pt x="69" y="857"/>
                  </a:cubicBezTo>
                  <a:cubicBezTo>
                    <a:pt x="249" y="756"/>
                    <a:pt x="593" y="344"/>
                    <a:pt x="550" y="128"/>
                  </a:cubicBezTo>
                  <a:cubicBezTo>
                    <a:pt x="542" y="89"/>
                    <a:pt x="511" y="17"/>
                    <a:pt x="396" y="3"/>
                  </a:cubicBezTo>
                  <a:cubicBezTo>
                    <a:pt x="384" y="1"/>
                    <a:pt x="373" y="0"/>
                    <a:pt x="3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740;p31"/>
            <p:cNvSpPr/>
            <p:nvPr/>
          </p:nvSpPr>
          <p:spPr>
            <a:xfrm>
              <a:off x="5732413" y="4767404"/>
              <a:ext cx="46722" cy="19058"/>
            </a:xfrm>
            <a:custGeom>
              <a:avLst/>
              <a:gdLst/>
              <a:ahLst/>
              <a:cxnLst/>
              <a:rect l="l" t="t" r="r" b="b"/>
              <a:pathLst>
                <a:path w="1189" h="485" extrusionOk="0">
                  <a:moveTo>
                    <a:pt x="977" y="88"/>
                  </a:moveTo>
                  <a:cubicBezTo>
                    <a:pt x="1011" y="88"/>
                    <a:pt x="1039" y="93"/>
                    <a:pt x="1060" y="104"/>
                  </a:cubicBezTo>
                  <a:cubicBezTo>
                    <a:pt x="1081" y="115"/>
                    <a:pt x="1089" y="129"/>
                    <a:pt x="1092" y="154"/>
                  </a:cubicBezTo>
                  <a:cubicBezTo>
                    <a:pt x="1099" y="215"/>
                    <a:pt x="1081" y="262"/>
                    <a:pt x="1042" y="298"/>
                  </a:cubicBezTo>
                  <a:cubicBezTo>
                    <a:pt x="973" y="361"/>
                    <a:pt x="830" y="392"/>
                    <a:pt x="634" y="392"/>
                  </a:cubicBezTo>
                  <a:cubicBezTo>
                    <a:pt x="506" y="392"/>
                    <a:pt x="356" y="378"/>
                    <a:pt x="188" y="352"/>
                  </a:cubicBezTo>
                  <a:cubicBezTo>
                    <a:pt x="449" y="225"/>
                    <a:pt x="798" y="88"/>
                    <a:pt x="977" y="88"/>
                  </a:cubicBezTo>
                  <a:close/>
                  <a:moveTo>
                    <a:pt x="979" y="0"/>
                  </a:moveTo>
                  <a:cubicBezTo>
                    <a:pt x="673" y="0"/>
                    <a:pt x="100" y="293"/>
                    <a:pt x="26" y="330"/>
                  </a:cubicBezTo>
                  <a:cubicBezTo>
                    <a:pt x="12" y="341"/>
                    <a:pt x="1" y="358"/>
                    <a:pt x="4" y="377"/>
                  </a:cubicBezTo>
                  <a:cubicBezTo>
                    <a:pt x="4" y="395"/>
                    <a:pt x="19" y="409"/>
                    <a:pt x="40" y="416"/>
                  </a:cubicBezTo>
                  <a:cubicBezTo>
                    <a:pt x="202" y="449"/>
                    <a:pt x="428" y="484"/>
                    <a:pt x="640" y="484"/>
                  </a:cubicBezTo>
                  <a:cubicBezTo>
                    <a:pt x="830" y="484"/>
                    <a:pt x="1003" y="452"/>
                    <a:pt x="1103" y="366"/>
                  </a:cubicBezTo>
                  <a:cubicBezTo>
                    <a:pt x="1164" y="308"/>
                    <a:pt x="1189" y="237"/>
                    <a:pt x="1182" y="143"/>
                  </a:cubicBezTo>
                  <a:cubicBezTo>
                    <a:pt x="1175" y="93"/>
                    <a:pt x="1150" y="50"/>
                    <a:pt x="1103" y="25"/>
                  </a:cubicBezTo>
                  <a:cubicBezTo>
                    <a:pt x="1070" y="8"/>
                    <a:pt x="1028" y="0"/>
                    <a:pt x="9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741;p31"/>
            <p:cNvSpPr/>
            <p:nvPr/>
          </p:nvSpPr>
          <p:spPr>
            <a:xfrm>
              <a:off x="5732413" y="4749799"/>
              <a:ext cx="29118" cy="33990"/>
            </a:xfrm>
            <a:custGeom>
              <a:avLst/>
              <a:gdLst/>
              <a:ahLst/>
              <a:cxnLst/>
              <a:rect l="l" t="t" r="r" b="b"/>
              <a:pathLst>
                <a:path w="741" h="865" extrusionOk="0">
                  <a:moveTo>
                    <a:pt x="525" y="92"/>
                  </a:moveTo>
                  <a:cubicBezTo>
                    <a:pt x="607" y="100"/>
                    <a:pt x="612" y="135"/>
                    <a:pt x="615" y="147"/>
                  </a:cubicBezTo>
                  <a:cubicBezTo>
                    <a:pt x="637" y="276"/>
                    <a:pt x="332" y="599"/>
                    <a:pt x="102" y="738"/>
                  </a:cubicBezTo>
                  <a:cubicBezTo>
                    <a:pt x="123" y="588"/>
                    <a:pt x="184" y="279"/>
                    <a:pt x="342" y="150"/>
                  </a:cubicBezTo>
                  <a:cubicBezTo>
                    <a:pt x="389" y="110"/>
                    <a:pt x="439" y="92"/>
                    <a:pt x="496" y="92"/>
                  </a:cubicBezTo>
                  <a:close/>
                  <a:moveTo>
                    <a:pt x="496" y="1"/>
                  </a:moveTo>
                  <a:cubicBezTo>
                    <a:pt x="420" y="1"/>
                    <a:pt x="347" y="29"/>
                    <a:pt x="284" y="82"/>
                  </a:cubicBezTo>
                  <a:cubicBezTo>
                    <a:pt x="44" y="279"/>
                    <a:pt x="4" y="793"/>
                    <a:pt x="4" y="814"/>
                  </a:cubicBezTo>
                  <a:cubicBezTo>
                    <a:pt x="1" y="832"/>
                    <a:pt x="9" y="846"/>
                    <a:pt x="22" y="857"/>
                  </a:cubicBezTo>
                  <a:cubicBezTo>
                    <a:pt x="30" y="861"/>
                    <a:pt x="40" y="864"/>
                    <a:pt x="47" y="864"/>
                  </a:cubicBezTo>
                  <a:cubicBezTo>
                    <a:pt x="55" y="864"/>
                    <a:pt x="62" y="861"/>
                    <a:pt x="65" y="861"/>
                  </a:cubicBezTo>
                  <a:cubicBezTo>
                    <a:pt x="299" y="753"/>
                    <a:pt x="741" y="351"/>
                    <a:pt x="705" y="132"/>
                  </a:cubicBezTo>
                  <a:cubicBezTo>
                    <a:pt x="693" y="78"/>
                    <a:pt x="658" y="14"/>
                    <a:pt x="532" y="3"/>
                  </a:cubicBezTo>
                  <a:cubicBezTo>
                    <a:pt x="520" y="1"/>
                    <a:pt x="508" y="1"/>
                    <a:pt x="4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742;p31"/>
            <p:cNvSpPr/>
            <p:nvPr/>
          </p:nvSpPr>
          <p:spPr>
            <a:xfrm>
              <a:off x="5530867" y="2460324"/>
              <a:ext cx="185944" cy="209207"/>
            </a:xfrm>
            <a:custGeom>
              <a:avLst/>
              <a:gdLst/>
              <a:ahLst/>
              <a:cxnLst/>
              <a:rect l="l" t="t" r="r" b="b"/>
              <a:pathLst>
                <a:path w="4732" h="5324" extrusionOk="0">
                  <a:moveTo>
                    <a:pt x="44" y="1"/>
                  </a:moveTo>
                  <a:lnTo>
                    <a:pt x="44" y="1"/>
                  </a:lnTo>
                  <a:cubicBezTo>
                    <a:pt x="274" y="1131"/>
                    <a:pt x="787" y="3421"/>
                    <a:pt x="1" y="4179"/>
                  </a:cubicBezTo>
                  <a:cubicBezTo>
                    <a:pt x="1" y="4179"/>
                    <a:pt x="320" y="5324"/>
                    <a:pt x="2420" y="5324"/>
                  </a:cubicBezTo>
                  <a:cubicBezTo>
                    <a:pt x="4732" y="5324"/>
                    <a:pt x="3518" y="4179"/>
                    <a:pt x="3518" y="4179"/>
                  </a:cubicBezTo>
                  <a:cubicBezTo>
                    <a:pt x="2255" y="3877"/>
                    <a:pt x="2280" y="2940"/>
                    <a:pt x="2496" y="2061"/>
                  </a:cubicBezTo>
                  <a:lnTo>
                    <a:pt x="4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743;p31"/>
            <p:cNvSpPr/>
            <p:nvPr/>
          </p:nvSpPr>
          <p:spPr>
            <a:xfrm>
              <a:off x="5716066" y="2364954"/>
              <a:ext cx="35444" cy="16268"/>
            </a:xfrm>
            <a:custGeom>
              <a:avLst/>
              <a:gdLst/>
              <a:ahLst/>
              <a:cxnLst/>
              <a:rect l="l" t="t" r="r" b="b"/>
              <a:pathLst>
                <a:path w="902" h="414" extrusionOk="0">
                  <a:moveTo>
                    <a:pt x="668" y="0"/>
                  </a:moveTo>
                  <a:cubicBezTo>
                    <a:pt x="514" y="0"/>
                    <a:pt x="268" y="41"/>
                    <a:pt x="37" y="256"/>
                  </a:cubicBezTo>
                  <a:cubicBezTo>
                    <a:pt x="1" y="291"/>
                    <a:pt x="1" y="349"/>
                    <a:pt x="33" y="385"/>
                  </a:cubicBezTo>
                  <a:cubicBezTo>
                    <a:pt x="51" y="403"/>
                    <a:pt x="76" y="414"/>
                    <a:pt x="102" y="414"/>
                  </a:cubicBezTo>
                  <a:cubicBezTo>
                    <a:pt x="123" y="414"/>
                    <a:pt x="145" y="407"/>
                    <a:pt x="162" y="389"/>
                  </a:cubicBezTo>
                  <a:cubicBezTo>
                    <a:pt x="349" y="213"/>
                    <a:pt x="548" y="181"/>
                    <a:pt x="669" y="181"/>
                  </a:cubicBezTo>
                  <a:cubicBezTo>
                    <a:pt x="733" y="181"/>
                    <a:pt x="774" y="190"/>
                    <a:pt x="780" y="192"/>
                  </a:cubicBezTo>
                  <a:cubicBezTo>
                    <a:pt x="786" y="193"/>
                    <a:pt x="793" y="194"/>
                    <a:pt x="800" y="194"/>
                  </a:cubicBezTo>
                  <a:cubicBezTo>
                    <a:pt x="842" y="194"/>
                    <a:pt x="879" y="167"/>
                    <a:pt x="891" y="127"/>
                  </a:cubicBezTo>
                  <a:cubicBezTo>
                    <a:pt x="902" y="76"/>
                    <a:pt x="873" y="26"/>
                    <a:pt x="823" y="16"/>
                  </a:cubicBezTo>
                  <a:cubicBezTo>
                    <a:pt x="817" y="14"/>
                    <a:pt x="758" y="0"/>
                    <a:pt x="66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744;p31"/>
            <p:cNvSpPr/>
            <p:nvPr/>
          </p:nvSpPr>
          <p:spPr>
            <a:xfrm>
              <a:off x="5721292" y="2426884"/>
              <a:ext cx="21887" cy="44757"/>
            </a:xfrm>
            <a:custGeom>
              <a:avLst/>
              <a:gdLst/>
              <a:ahLst/>
              <a:cxnLst/>
              <a:rect l="l" t="t" r="r" b="b"/>
              <a:pathLst>
                <a:path w="557" h="1139" extrusionOk="0">
                  <a:moveTo>
                    <a:pt x="244" y="1"/>
                  </a:moveTo>
                  <a:lnTo>
                    <a:pt x="0" y="1056"/>
                  </a:lnTo>
                  <a:cubicBezTo>
                    <a:pt x="0" y="1056"/>
                    <a:pt x="159" y="1139"/>
                    <a:pt x="336" y="1139"/>
                  </a:cubicBezTo>
                  <a:cubicBezTo>
                    <a:pt x="410" y="1139"/>
                    <a:pt x="487" y="1125"/>
                    <a:pt x="557" y="1084"/>
                  </a:cubicBezTo>
                  <a:cubicBezTo>
                    <a:pt x="348" y="705"/>
                    <a:pt x="244" y="1"/>
                    <a:pt x="244" y="1"/>
                  </a:cubicBez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745;p31"/>
            <p:cNvSpPr/>
            <p:nvPr/>
          </p:nvSpPr>
          <p:spPr>
            <a:xfrm>
              <a:off x="5726637" y="2406332"/>
              <a:ext cx="16543" cy="21691"/>
            </a:xfrm>
            <a:custGeom>
              <a:avLst/>
              <a:gdLst/>
              <a:ahLst/>
              <a:cxnLst/>
              <a:rect l="l" t="t" r="r" b="b"/>
              <a:pathLst>
                <a:path w="421" h="552" extrusionOk="0">
                  <a:moveTo>
                    <a:pt x="248" y="1"/>
                  </a:moveTo>
                  <a:cubicBezTo>
                    <a:pt x="159" y="1"/>
                    <a:pt x="66" y="99"/>
                    <a:pt x="33" y="233"/>
                  </a:cubicBezTo>
                  <a:cubicBezTo>
                    <a:pt x="1" y="384"/>
                    <a:pt x="51" y="524"/>
                    <a:pt x="148" y="549"/>
                  </a:cubicBezTo>
                  <a:cubicBezTo>
                    <a:pt x="156" y="551"/>
                    <a:pt x="165" y="552"/>
                    <a:pt x="174" y="552"/>
                  </a:cubicBezTo>
                  <a:cubicBezTo>
                    <a:pt x="264" y="552"/>
                    <a:pt x="356" y="453"/>
                    <a:pt x="388" y="320"/>
                  </a:cubicBezTo>
                  <a:cubicBezTo>
                    <a:pt x="421" y="169"/>
                    <a:pt x="371" y="28"/>
                    <a:pt x="274" y="3"/>
                  </a:cubicBezTo>
                  <a:cubicBezTo>
                    <a:pt x="265" y="2"/>
                    <a:pt x="257" y="1"/>
                    <a:pt x="24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746;p31"/>
            <p:cNvSpPr/>
            <p:nvPr/>
          </p:nvSpPr>
          <p:spPr>
            <a:xfrm>
              <a:off x="5735557" y="2405743"/>
              <a:ext cx="15129" cy="4401"/>
            </a:xfrm>
            <a:custGeom>
              <a:avLst/>
              <a:gdLst/>
              <a:ahLst/>
              <a:cxnLst/>
              <a:rect l="l" t="t" r="r" b="b"/>
              <a:pathLst>
                <a:path w="385" h="112" extrusionOk="0">
                  <a:moveTo>
                    <a:pt x="384" y="0"/>
                  </a:moveTo>
                  <a:lnTo>
                    <a:pt x="0" y="18"/>
                  </a:lnTo>
                  <a:cubicBezTo>
                    <a:pt x="43" y="88"/>
                    <a:pt x="97" y="111"/>
                    <a:pt x="151" y="111"/>
                  </a:cubicBezTo>
                  <a:cubicBezTo>
                    <a:pt x="268" y="111"/>
                    <a:pt x="384" y="0"/>
                    <a:pt x="38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747;p31"/>
            <p:cNvSpPr/>
            <p:nvPr/>
          </p:nvSpPr>
          <p:spPr>
            <a:xfrm>
              <a:off x="5651897" y="4608414"/>
              <a:ext cx="78865" cy="173527"/>
            </a:xfrm>
            <a:custGeom>
              <a:avLst/>
              <a:gdLst/>
              <a:ahLst/>
              <a:cxnLst/>
              <a:rect l="l" t="t" r="r" b="b"/>
              <a:pathLst>
                <a:path w="2007" h="4416" extrusionOk="0">
                  <a:moveTo>
                    <a:pt x="101" y="1"/>
                  </a:moveTo>
                  <a:lnTo>
                    <a:pt x="1" y="4416"/>
                  </a:lnTo>
                  <a:lnTo>
                    <a:pt x="1907" y="4416"/>
                  </a:lnTo>
                  <a:lnTo>
                    <a:pt x="2007"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748;p31"/>
            <p:cNvSpPr/>
            <p:nvPr/>
          </p:nvSpPr>
          <p:spPr>
            <a:xfrm>
              <a:off x="5311559" y="4608414"/>
              <a:ext cx="97923" cy="173527"/>
            </a:xfrm>
            <a:custGeom>
              <a:avLst/>
              <a:gdLst/>
              <a:ahLst/>
              <a:cxnLst/>
              <a:rect l="l" t="t" r="r" b="b"/>
              <a:pathLst>
                <a:path w="2492" h="4416" extrusionOk="0">
                  <a:moveTo>
                    <a:pt x="586" y="1"/>
                  </a:moveTo>
                  <a:lnTo>
                    <a:pt x="1" y="4416"/>
                  </a:lnTo>
                  <a:lnTo>
                    <a:pt x="1906" y="4416"/>
                  </a:lnTo>
                  <a:lnTo>
                    <a:pt x="2492"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749;p31"/>
            <p:cNvSpPr/>
            <p:nvPr/>
          </p:nvSpPr>
          <p:spPr>
            <a:xfrm>
              <a:off x="5290811" y="4773298"/>
              <a:ext cx="214001" cy="85074"/>
            </a:xfrm>
            <a:custGeom>
              <a:avLst/>
              <a:gdLst/>
              <a:ahLst/>
              <a:cxnLst/>
              <a:rect l="l" t="t" r="r" b="b"/>
              <a:pathLst>
                <a:path w="5446" h="2165" extrusionOk="0">
                  <a:moveTo>
                    <a:pt x="410" y="1"/>
                  </a:moveTo>
                  <a:cubicBezTo>
                    <a:pt x="331" y="1"/>
                    <a:pt x="270" y="54"/>
                    <a:pt x="259" y="130"/>
                  </a:cubicBezTo>
                  <a:lnTo>
                    <a:pt x="26" y="1824"/>
                  </a:lnTo>
                  <a:cubicBezTo>
                    <a:pt x="1" y="1998"/>
                    <a:pt x="152" y="2161"/>
                    <a:pt x="329" y="2161"/>
                  </a:cubicBezTo>
                  <a:cubicBezTo>
                    <a:pt x="331" y="2161"/>
                    <a:pt x="333" y="2161"/>
                    <a:pt x="335" y="2161"/>
                  </a:cubicBezTo>
                  <a:cubicBezTo>
                    <a:pt x="1082" y="2151"/>
                    <a:pt x="1440" y="2108"/>
                    <a:pt x="2381" y="2108"/>
                  </a:cubicBezTo>
                  <a:cubicBezTo>
                    <a:pt x="2962" y="2108"/>
                    <a:pt x="3809" y="2165"/>
                    <a:pt x="4609" y="2165"/>
                  </a:cubicBezTo>
                  <a:cubicBezTo>
                    <a:pt x="5392" y="2165"/>
                    <a:pt x="5446" y="1376"/>
                    <a:pt x="5112" y="1303"/>
                  </a:cubicBezTo>
                  <a:cubicBezTo>
                    <a:pt x="3615" y="984"/>
                    <a:pt x="3378" y="539"/>
                    <a:pt x="2873" y="115"/>
                  </a:cubicBezTo>
                  <a:cubicBezTo>
                    <a:pt x="2779" y="40"/>
                    <a:pt x="2668" y="1"/>
                    <a:pt x="2553" y="1"/>
                  </a:cubicBez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750;p31"/>
            <p:cNvSpPr/>
            <p:nvPr/>
          </p:nvSpPr>
          <p:spPr>
            <a:xfrm>
              <a:off x="5629184" y="4773298"/>
              <a:ext cx="227675" cy="85074"/>
            </a:xfrm>
            <a:custGeom>
              <a:avLst/>
              <a:gdLst/>
              <a:ahLst/>
              <a:cxnLst/>
              <a:rect l="l" t="t" r="r" b="b"/>
              <a:pathLst>
                <a:path w="5794" h="2165" extrusionOk="0">
                  <a:moveTo>
                    <a:pt x="406" y="1"/>
                  </a:moveTo>
                  <a:cubicBezTo>
                    <a:pt x="331" y="1"/>
                    <a:pt x="267" y="54"/>
                    <a:pt x="255" y="130"/>
                  </a:cubicBezTo>
                  <a:lnTo>
                    <a:pt x="22" y="1824"/>
                  </a:lnTo>
                  <a:cubicBezTo>
                    <a:pt x="1" y="1998"/>
                    <a:pt x="148" y="2161"/>
                    <a:pt x="326" y="2161"/>
                  </a:cubicBezTo>
                  <a:cubicBezTo>
                    <a:pt x="328" y="2161"/>
                    <a:pt x="329" y="2161"/>
                    <a:pt x="331" y="2161"/>
                  </a:cubicBezTo>
                  <a:cubicBezTo>
                    <a:pt x="1077" y="2151"/>
                    <a:pt x="1437" y="2108"/>
                    <a:pt x="2381" y="2108"/>
                  </a:cubicBezTo>
                  <a:cubicBezTo>
                    <a:pt x="2959" y="2108"/>
                    <a:pt x="4157" y="2165"/>
                    <a:pt x="4957" y="2165"/>
                  </a:cubicBezTo>
                  <a:cubicBezTo>
                    <a:pt x="5740" y="2165"/>
                    <a:pt x="5794" y="1376"/>
                    <a:pt x="5460" y="1303"/>
                  </a:cubicBezTo>
                  <a:cubicBezTo>
                    <a:pt x="3967" y="984"/>
                    <a:pt x="3375" y="539"/>
                    <a:pt x="2868" y="115"/>
                  </a:cubicBezTo>
                  <a:cubicBezTo>
                    <a:pt x="2779" y="40"/>
                    <a:pt x="2664" y="1"/>
                    <a:pt x="2549" y="1"/>
                  </a:cubicBez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751;p31"/>
            <p:cNvSpPr/>
            <p:nvPr/>
          </p:nvSpPr>
          <p:spPr>
            <a:xfrm>
              <a:off x="5653744" y="4608571"/>
              <a:ext cx="77018" cy="89475"/>
            </a:xfrm>
            <a:custGeom>
              <a:avLst/>
              <a:gdLst/>
              <a:ahLst/>
              <a:cxnLst/>
              <a:rect l="l" t="t" r="r" b="b"/>
              <a:pathLst>
                <a:path w="1960" h="2277" extrusionOk="0">
                  <a:moveTo>
                    <a:pt x="51" y="0"/>
                  </a:moveTo>
                  <a:lnTo>
                    <a:pt x="0" y="2276"/>
                  </a:lnTo>
                  <a:lnTo>
                    <a:pt x="1910" y="2276"/>
                  </a:lnTo>
                  <a:lnTo>
                    <a:pt x="1960"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752;p31"/>
            <p:cNvSpPr/>
            <p:nvPr/>
          </p:nvSpPr>
          <p:spPr>
            <a:xfrm>
              <a:off x="5322718" y="4608571"/>
              <a:ext cx="86763" cy="89475"/>
            </a:xfrm>
            <a:custGeom>
              <a:avLst/>
              <a:gdLst/>
              <a:ahLst/>
              <a:cxnLst/>
              <a:rect l="l" t="t" r="r" b="b"/>
              <a:pathLst>
                <a:path w="2208" h="2277" extrusionOk="0">
                  <a:moveTo>
                    <a:pt x="302" y="0"/>
                  </a:moveTo>
                  <a:lnTo>
                    <a:pt x="0" y="2276"/>
                  </a:lnTo>
                  <a:lnTo>
                    <a:pt x="1906" y="2276"/>
                  </a:lnTo>
                  <a:lnTo>
                    <a:pt x="2208"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753;p31"/>
            <p:cNvSpPr/>
            <p:nvPr/>
          </p:nvSpPr>
          <p:spPr>
            <a:xfrm>
              <a:off x="5401860" y="2621986"/>
              <a:ext cx="429730" cy="473741"/>
            </a:xfrm>
            <a:custGeom>
              <a:avLst/>
              <a:gdLst/>
              <a:ahLst/>
              <a:cxnLst/>
              <a:rect l="l" t="t" r="r" b="b"/>
              <a:pathLst>
                <a:path w="10936" h="12056" extrusionOk="0">
                  <a:moveTo>
                    <a:pt x="5294" y="1"/>
                  </a:moveTo>
                  <a:cubicBezTo>
                    <a:pt x="4661" y="1"/>
                    <a:pt x="4009" y="29"/>
                    <a:pt x="3284" y="65"/>
                  </a:cubicBezTo>
                  <a:cubicBezTo>
                    <a:pt x="1622" y="143"/>
                    <a:pt x="0" y="496"/>
                    <a:pt x="0" y="496"/>
                  </a:cubicBezTo>
                  <a:cubicBezTo>
                    <a:pt x="1551" y="6963"/>
                    <a:pt x="1558" y="8905"/>
                    <a:pt x="1450" y="12056"/>
                  </a:cubicBezTo>
                  <a:lnTo>
                    <a:pt x="9188" y="12056"/>
                  </a:lnTo>
                  <a:cubicBezTo>
                    <a:pt x="10936" y="872"/>
                    <a:pt x="10025" y="552"/>
                    <a:pt x="10025" y="552"/>
                  </a:cubicBezTo>
                  <a:cubicBezTo>
                    <a:pt x="10025" y="552"/>
                    <a:pt x="8313" y="201"/>
                    <a:pt x="6801" y="65"/>
                  </a:cubicBezTo>
                  <a:cubicBezTo>
                    <a:pt x="6292" y="19"/>
                    <a:pt x="5799" y="1"/>
                    <a:pt x="5294" y="1"/>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754;p31"/>
            <p:cNvSpPr/>
            <p:nvPr/>
          </p:nvSpPr>
          <p:spPr>
            <a:xfrm>
              <a:off x="5744595" y="2726905"/>
              <a:ext cx="303515" cy="331846"/>
            </a:xfrm>
            <a:custGeom>
              <a:avLst/>
              <a:gdLst/>
              <a:ahLst/>
              <a:cxnLst/>
              <a:rect l="l" t="t" r="r" b="b"/>
              <a:pathLst>
                <a:path w="7724" h="8445" extrusionOk="0">
                  <a:moveTo>
                    <a:pt x="1927" y="1"/>
                  </a:moveTo>
                  <a:lnTo>
                    <a:pt x="0" y="284"/>
                  </a:lnTo>
                  <a:cubicBezTo>
                    <a:pt x="79" y="844"/>
                    <a:pt x="179" y="1364"/>
                    <a:pt x="290" y="1896"/>
                  </a:cubicBezTo>
                  <a:cubicBezTo>
                    <a:pt x="398" y="2426"/>
                    <a:pt x="534" y="2954"/>
                    <a:pt x="682" y="3478"/>
                  </a:cubicBezTo>
                  <a:cubicBezTo>
                    <a:pt x="980" y="4530"/>
                    <a:pt x="1331" y="5578"/>
                    <a:pt x="1895" y="6608"/>
                  </a:cubicBezTo>
                  <a:cubicBezTo>
                    <a:pt x="2038" y="6866"/>
                    <a:pt x="2200" y="7121"/>
                    <a:pt x="2391" y="7376"/>
                  </a:cubicBezTo>
                  <a:cubicBezTo>
                    <a:pt x="2484" y="7502"/>
                    <a:pt x="2595" y="7628"/>
                    <a:pt x="2706" y="7749"/>
                  </a:cubicBezTo>
                  <a:cubicBezTo>
                    <a:pt x="2839" y="7890"/>
                    <a:pt x="2997" y="8026"/>
                    <a:pt x="3180" y="8141"/>
                  </a:cubicBezTo>
                  <a:cubicBezTo>
                    <a:pt x="3481" y="8337"/>
                    <a:pt x="3873" y="8445"/>
                    <a:pt x="4235" y="8445"/>
                  </a:cubicBezTo>
                  <a:cubicBezTo>
                    <a:pt x="4317" y="8445"/>
                    <a:pt x="4398" y="8439"/>
                    <a:pt x="4475" y="8428"/>
                  </a:cubicBezTo>
                  <a:cubicBezTo>
                    <a:pt x="4903" y="8374"/>
                    <a:pt x="5240" y="8213"/>
                    <a:pt x="5524" y="8037"/>
                  </a:cubicBezTo>
                  <a:cubicBezTo>
                    <a:pt x="6087" y="7678"/>
                    <a:pt x="6475" y="7237"/>
                    <a:pt x="6830" y="6791"/>
                  </a:cubicBezTo>
                  <a:cubicBezTo>
                    <a:pt x="7006" y="6569"/>
                    <a:pt x="7167" y="6339"/>
                    <a:pt x="7311" y="6102"/>
                  </a:cubicBezTo>
                  <a:cubicBezTo>
                    <a:pt x="7462" y="5862"/>
                    <a:pt x="7595" y="5632"/>
                    <a:pt x="7724" y="5367"/>
                  </a:cubicBezTo>
                  <a:lnTo>
                    <a:pt x="6909" y="4850"/>
                  </a:lnTo>
                  <a:cubicBezTo>
                    <a:pt x="6755" y="5025"/>
                    <a:pt x="6579" y="5219"/>
                    <a:pt x="6407" y="5398"/>
                  </a:cubicBezTo>
                  <a:cubicBezTo>
                    <a:pt x="6231" y="5574"/>
                    <a:pt x="6052" y="5746"/>
                    <a:pt x="5872" y="5912"/>
                  </a:cubicBezTo>
                  <a:cubicBezTo>
                    <a:pt x="5517" y="6238"/>
                    <a:pt x="5121" y="6522"/>
                    <a:pt x="4770" y="6684"/>
                  </a:cubicBezTo>
                  <a:cubicBezTo>
                    <a:pt x="4608" y="6756"/>
                    <a:pt x="4459" y="6792"/>
                    <a:pt x="4358" y="6792"/>
                  </a:cubicBezTo>
                  <a:cubicBezTo>
                    <a:pt x="4349" y="6792"/>
                    <a:pt x="4340" y="6792"/>
                    <a:pt x="4332" y="6791"/>
                  </a:cubicBezTo>
                  <a:cubicBezTo>
                    <a:pt x="4231" y="6784"/>
                    <a:pt x="4200" y="6755"/>
                    <a:pt x="4131" y="6702"/>
                  </a:cubicBezTo>
                  <a:cubicBezTo>
                    <a:pt x="4095" y="6672"/>
                    <a:pt x="4056" y="6629"/>
                    <a:pt x="4013" y="6576"/>
                  </a:cubicBezTo>
                  <a:cubicBezTo>
                    <a:pt x="3955" y="6497"/>
                    <a:pt x="3894" y="6422"/>
                    <a:pt x="3837" y="6332"/>
                  </a:cubicBezTo>
                  <a:cubicBezTo>
                    <a:pt x="3722" y="6160"/>
                    <a:pt x="3610" y="5966"/>
                    <a:pt x="3514" y="5754"/>
                  </a:cubicBezTo>
                  <a:cubicBezTo>
                    <a:pt x="3305" y="5342"/>
                    <a:pt x="3133" y="4882"/>
                    <a:pt x="2979" y="4415"/>
                  </a:cubicBezTo>
                  <a:cubicBezTo>
                    <a:pt x="2821" y="3949"/>
                    <a:pt x="2681" y="3464"/>
                    <a:pt x="2555" y="2976"/>
                  </a:cubicBezTo>
                  <a:cubicBezTo>
                    <a:pt x="2311" y="1999"/>
                    <a:pt x="2096" y="980"/>
                    <a:pt x="1927"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755;p31"/>
            <p:cNvSpPr/>
            <p:nvPr/>
          </p:nvSpPr>
          <p:spPr>
            <a:xfrm>
              <a:off x="5682076" y="2638490"/>
              <a:ext cx="167161" cy="221034"/>
            </a:xfrm>
            <a:custGeom>
              <a:avLst/>
              <a:gdLst/>
              <a:ahLst/>
              <a:cxnLst/>
              <a:rect l="l" t="t" r="r" b="b"/>
              <a:pathLst>
                <a:path w="4254" h="5625" extrusionOk="0">
                  <a:moveTo>
                    <a:pt x="2031" y="1"/>
                  </a:moveTo>
                  <a:cubicBezTo>
                    <a:pt x="1432" y="1"/>
                    <a:pt x="1040" y="273"/>
                    <a:pt x="600" y="911"/>
                  </a:cubicBezTo>
                  <a:cubicBezTo>
                    <a:pt x="1" y="1777"/>
                    <a:pt x="1235" y="5624"/>
                    <a:pt x="1235" y="5624"/>
                  </a:cubicBezTo>
                  <a:lnTo>
                    <a:pt x="4254" y="3564"/>
                  </a:lnTo>
                  <a:cubicBezTo>
                    <a:pt x="4254" y="3564"/>
                    <a:pt x="3684" y="330"/>
                    <a:pt x="2894" y="132"/>
                  </a:cubicBezTo>
                  <a:cubicBezTo>
                    <a:pt x="2559" y="47"/>
                    <a:pt x="2278" y="1"/>
                    <a:pt x="2031" y="1"/>
                  </a:cubicBez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756;p31"/>
            <p:cNvSpPr/>
            <p:nvPr/>
          </p:nvSpPr>
          <p:spPr>
            <a:xfrm>
              <a:off x="5997618" y="2884126"/>
              <a:ext cx="87038" cy="62676"/>
            </a:xfrm>
            <a:custGeom>
              <a:avLst/>
              <a:gdLst/>
              <a:ahLst/>
              <a:cxnLst/>
              <a:rect l="l" t="t" r="r" b="b"/>
              <a:pathLst>
                <a:path w="2215" h="1595" extrusionOk="0">
                  <a:moveTo>
                    <a:pt x="423" y="1"/>
                  </a:moveTo>
                  <a:cubicBezTo>
                    <a:pt x="423" y="1"/>
                    <a:pt x="0" y="856"/>
                    <a:pt x="287" y="1595"/>
                  </a:cubicBezTo>
                  <a:lnTo>
                    <a:pt x="1181" y="1513"/>
                  </a:lnTo>
                  <a:lnTo>
                    <a:pt x="2214" y="37"/>
                  </a:lnTo>
                  <a:lnTo>
                    <a:pt x="42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757;p31"/>
            <p:cNvGrpSpPr/>
            <p:nvPr/>
          </p:nvGrpSpPr>
          <p:grpSpPr>
            <a:xfrm>
              <a:off x="5932859" y="2488224"/>
              <a:ext cx="384109" cy="413192"/>
              <a:chOff x="5932859" y="2488224"/>
              <a:chExt cx="384109" cy="413192"/>
            </a:xfrm>
          </p:grpSpPr>
          <p:sp>
            <p:nvSpPr>
              <p:cNvPr id="198" name="Google Shape;758;p31"/>
              <p:cNvSpPr/>
              <p:nvPr/>
            </p:nvSpPr>
            <p:spPr>
              <a:xfrm>
                <a:off x="5978835" y="2512234"/>
                <a:ext cx="274515" cy="202880"/>
              </a:xfrm>
              <a:custGeom>
                <a:avLst/>
                <a:gdLst/>
                <a:ahLst/>
                <a:cxnLst/>
                <a:rect l="l" t="t" r="r" b="b"/>
                <a:pathLst>
                  <a:path w="6986" h="5163" extrusionOk="0">
                    <a:moveTo>
                      <a:pt x="3188" y="0"/>
                    </a:moveTo>
                    <a:cubicBezTo>
                      <a:pt x="1864" y="191"/>
                      <a:pt x="683" y="1088"/>
                      <a:pt x="191" y="2434"/>
                    </a:cubicBezTo>
                    <a:cubicBezTo>
                      <a:pt x="98" y="2689"/>
                      <a:pt x="36" y="2947"/>
                      <a:pt x="0" y="3209"/>
                    </a:cubicBezTo>
                    <a:lnTo>
                      <a:pt x="5718" y="542"/>
                    </a:lnTo>
                    <a:cubicBezTo>
                      <a:pt x="6085" y="772"/>
                      <a:pt x="6404" y="1063"/>
                      <a:pt x="6663" y="1393"/>
                    </a:cubicBezTo>
                    <a:lnTo>
                      <a:pt x="5632" y="1871"/>
                    </a:lnTo>
                    <a:lnTo>
                      <a:pt x="6986" y="1871"/>
                    </a:lnTo>
                    <a:cubicBezTo>
                      <a:pt x="6562" y="1120"/>
                      <a:pt x="5880" y="510"/>
                      <a:pt x="5004" y="194"/>
                    </a:cubicBezTo>
                    <a:cubicBezTo>
                      <a:pt x="4864" y="140"/>
                      <a:pt x="4724" y="101"/>
                      <a:pt x="4584" y="65"/>
                    </a:cubicBezTo>
                    <a:cubicBezTo>
                      <a:pt x="4251" y="40"/>
                      <a:pt x="3916" y="22"/>
                      <a:pt x="3580" y="11"/>
                    </a:cubicBezTo>
                    <a:cubicBezTo>
                      <a:pt x="3450" y="7"/>
                      <a:pt x="3321" y="4"/>
                      <a:pt x="3188" y="0"/>
                    </a:cubicBezTo>
                    <a:close/>
                    <a:moveTo>
                      <a:pt x="3623" y="2810"/>
                    </a:moveTo>
                    <a:lnTo>
                      <a:pt x="40" y="4476"/>
                    </a:lnTo>
                    <a:cubicBezTo>
                      <a:pt x="91" y="4713"/>
                      <a:pt x="162" y="4942"/>
                      <a:pt x="252" y="5162"/>
                    </a:cubicBezTo>
                    <a:lnTo>
                      <a:pt x="3623" y="3593"/>
                    </a:lnTo>
                    <a:lnTo>
                      <a:pt x="3623" y="281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759;p31"/>
              <p:cNvSpPr/>
              <p:nvPr/>
            </p:nvSpPr>
            <p:spPr>
              <a:xfrm>
                <a:off x="6121163" y="2585716"/>
                <a:ext cx="134743" cy="67745"/>
              </a:xfrm>
              <a:custGeom>
                <a:avLst/>
                <a:gdLst/>
                <a:ahLst/>
                <a:cxnLst/>
                <a:rect l="l" t="t" r="r" b="b"/>
                <a:pathLst>
                  <a:path w="3429" h="1724" extrusionOk="0">
                    <a:moveTo>
                      <a:pt x="2010" y="1"/>
                    </a:moveTo>
                    <a:lnTo>
                      <a:pt x="1" y="940"/>
                    </a:lnTo>
                    <a:lnTo>
                      <a:pt x="1" y="1723"/>
                    </a:lnTo>
                    <a:lnTo>
                      <a:pt x="3428" y="126"/>
                    </a:lnTo>
                    <a:cubicBezTo>
                      <a:pt x="3407" y="83"/>
                      <a:pt x="3385" y="44"/>
                      <a:pt x="336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760;p31"/>
              <p:cNvSpPr/>
              <p:nvPr/>
            </p:nvSpPr>
            <p:spPr>
              <a:xfrm>
                <a:off x="6121163" y="2618607"/>
                <a:ext cx="151364" cy="187319"/>
              </a:xfrm>
              <a:custGeom>
                <a:avLst/>
                <a:gdLst/>
                <a:ahLst/>
                <a:cxnLst/>
                <a:rect l="l" t="t" r="r" b="b"/>
                <a:pathLst>
                  <a:path w="3852" h="4767" extrusionOk="0">
                    <a:moveTo>
                      <a:pt x="3712" y="0"/>
                    </a:moveTo>
                    <a:cubicBezTo>
                      <a:pt x="3731" y="72"/>
                      <a:pt x="3749" y="145"/>
                      <a:pt x="3765" y="218"/>
                    </a:cubicBezTo>
                    <a:lnTo>
                      <a:pt x="3765" y="218"/>
                    </a:lnTo>
                    <a:cubicBezTo>
                      <a:pt x="3749" y="145"/>
                      <a:pt x="3731" y="72"/>
                      <a:pt x="3712" y="0"/>
                    </a:cubicBezTo>
                    <a:close/>
                    <a:moveTo>
                      <a:pt x="3765" y="218"/>
                    </a:moveTo>
                    <a:lnTo>
                      <a:pt x="3765" y="218"/>
                    </a:lnTo>
                    <a:cubicBezTo>
                      <a:pt x="3779" y="286"/>
                      <a:pt x="3792" y="355"/>
                      <a:pt x="3804" y="425"/>
                    </a:cubicBezTo>
                    <a:lnTo>
                      <a:pt x="3804" y="425"/>
                    </a:lnTo>
                    <a:cubicBezTo>
                      <a:pt x="3792" y="355"/>
                      <a:pt x="3779" y="286"/>
                      <a:pt x="3765" y="218"/>
                    </a:cubicBezTo>
                    <a:close/>
                    <a:moveTo>
                      <a:pt x="3804" y="425"/>
                    </a:moveTo>
                    <a:cubicBezTo>
                      <a:pt x="3830" y="593"/>
                      <a:pt x="3846" y="764"/>
                      <a:pt x="3848" y="936"/>
                    </a:cubicBezTo>
                    <a:lnTo>
                      <a:pt x="1" y="2731"/>
                    </a:lnTo>
                    <a:lnTo>
                      <a:pt x="1" y="4763"/>
                    </a:lnTo>
                    <a:cubicBezTo>
                      <a:pt x="32" y="4763"/>
                      <a:pt x="69" y="4766"/>
                      <a:pt x="101" y="4766"/>
                    </a:cubicBezTo>
                    <a:cubicBezTo>
                      <a:pt x="1633" y="4766"/>
                      <a:pt x="3069" y="3819"/>
                      <a:pt x="3622" y="2297"/>
                    </a:cubicBezTo>
                    <a:cubicBezTo>
                      <a:pt x="3776" y="1874"/>
                      <a:pt x="3851" y="1439"/>
                      <a:pt x="3851" y="1012"/>
                    </a:cubicBezTo>
                    <a:cubicBezTo>
                      <a:pt x="3851" y="857"/>
                      <a:pt x="3841" y="706"/>
                      <a:pt x="3823" y="556"/>
                    </a:cubicBezTo>
                    <a:cubicBezTo>
                      <a:pt x="3817" y="512"/>
                      <a:pt x="3811" y="468"/>
                      <a:pt x="3804" y="425"/>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761;p31"/>
              <p:cNvSpPr/>
              <p:nvPr/>
            </p:nvSpPr>
            <p:spPr>
              <a:xfrm>
                <a:off x="6121163" y="2585716"/>
                <a:ext cx="79022" cy="36977"/>
              </a:xfrm>
              <a:custGeom>
                <a:avLst/>
                <a:gdLst/>
                <a:ahLst/>
                <a:cxnLst/>
                <a:rect l="l" t="t" r="r" b="b"/>
                <a:pathLst>
                  <a:path w="2011" h="941" extrusionOk="0">
                    <a:moveTo>
                      <a:pt x="1" y="1"/>
                    </a:moveTo>
                    <a:lnTo>
                      <a:pt x="1" y="940"/>
                    </a:lnTo>
                    <a:lnTo>
                      <a:pt x="2010"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762;p31"/>
              <p:cNvSpPr/>
              <p:nvPr/>
            </p:nvSpPr>
            <p:spPr>
              <a:xfrm>
                <a:off x="6121163" y="2590667"/>
                <a:ext cx="151207" cy="135253"/>
              </a:xfrm>
              <a:custGeom>
                <a:avLst/>
                <a:gdLst/>
                <a:ahLst/>
                <a:cxnLst/>
                <a:rect l="l" t="t" r="r" b="b"/>
                <a:pathLst>
                  <a:path w="3848" h="3442" extrusionOk="0">
                    <a:moveTo>
                      <a:pt x="3428" y="0"/>
                    </a:moveTo>
                    <a:lnTo>
                      <a:pt x="1" y="1597"/>
                    </a:lnTo>
                    <a:lnTo>
                      <a:pt x="1" y="3442"/>
                    </a:lnTo>
                    <a:lnTo>
                      <a:pt x="3848" y="1647"/>
                    </a:lnTo>
                    <a:cubicBezTo>
                      <a:pt x="3844" y="1328"/>
                      <a:pt x="3794" y="1016"/>
                      <a:pt x="3712" y="711"/>
                    </a:cubicBezTo>
                    <a:cubicBezTo>
                      <a:pt x="3712" y="711"/>
                      <a:pt x="3708" y="711"/>
                      <a:pt x="3708" y="707"/>
                    </a:cubicBezTo>
                    <a:cubicBezTo>
                      <a:pt x="3640" y="463"/>
                      <a:pt x="3546" y="226"/>
                      <a:pt x="3428"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763;p31"/>
              <p:cNvSpPr/>
              <p:nvPr/>
            </p:nvSpPr>
            <p:spPr>
              <a:xfrm>
                <a:off x="6027758" y="2725883"/>
                <a:ext cx="93444" cy="79887"/>
              </a:xfrm>
              <a:custGeom>
                <a:avLst/>
                <a:gdLst/>
                <a:ahLst/>
                <a:cxnLst/>
                <a:rect l="l" t="t" r="r" b="b"/>
                <a:pathLst>
                  <a:path w="2378" h="2033" extrusionOk="0">
                    <a:moveTo>
                      <a:pt x="2378" y="1"/>
                    </a:moveTo>
                    <a:lnTo>
                      <a:pt x="1" y="1107"/>
                    </a:lnTo>
                    <a:cubicBezTo>
                      <a:pt x="342" y="1405"/>
                      <a:pt x="741" y="1645"/>
                      <a:pt x="1189" y="1806"/>
                    </a:cubicBezTo>
                    <a:cubicBezTo>
                      <a:pt x="1581" y="1950"/>
                      <a:pt x="1979" y="2025"/>
                      <a:pt x="2378" y="2033"/>
                    </a:cubicBezTo>
                    <a:lnTo>
                      <a:pt x="2378" y="1"/>
                    </a:ln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764;p31"/>
              <p:cNvSpPr/>
              <p:nvPr/>
            </p:nvSpPr>
            <p:spPr>
              <a:xfrm>
                <a:off x="5976438" y="2533532"/>
                <a:ext cx="264220" cy="154626"/>
              </a:xfrm>
              <a:custGeom>
                <a:avLst/>
                <a:gdLst/>
                <a:ahLst/>
                <a:cxnLst/>
                <a:rect l="l" t="t" r="r" b="b"/>
                <a:pathLst>
                  <a:path w="6724" h="3935" extrusionOk="0">
                    <a:moveTo>
                      <a:pt x="5779" y="0"/>
                    </a:moveTo>
                    <a:lnTo>
                      <a:pt x="61" y="2667"/>
                    </a:lnTo>
                    <a:cubicBezTo>
                      <a:pt x="1" y="3095"/>
                      <a:pt x="18" y="3525"/>
                      <a:pt x="101" y="3934"/>
                    </a:cubicBezTo>
                    <a:lnTo>
                      <a:pt x="3684" y="2268"/>
                    </a:lnTo>
                    <a:lnTo>
                      <a:pt x="3684" y="1329"/>
                    </a:lnTo>
                    <a:lnTo>
                      <a:pt x="5693" y="1329"/>
                    </a:lnTo>
                    <a:lnTo>
                      <a:pt x="6724" y="851"/>
                    </a:lnTo>
                    <a:cubicBezTo>
                      <a:pt x="6465" y="521"/>
                      <a:pt x="6146" y="230"/>
                      <a:pt x="5779"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765;p31"/>
              <p:cNvSpPr/>
              <p:nvPr/>
            </p:nvSpPr>
            <p:spPr>
              <a:xfrm>
                <a:off x="5988698" y="2653422"/>
                <a:ext cx="132503" cy="115960"/>
              </a:xfrm>
              <a:custGeom>
                <a:avLst/>
                <a:gdLst/>
                <a:ahLst/>
                <a:cxnLst/>
                <a:rect l="l" t="t" r="r" b="b"/>
                <a:pathLst>
                  <a:path w="3372" h="2951" extrusionOk="0">
                    <a:moveTo>
                      <a:pt x="3372" y="0"/>
                    </a:moveTo>
                    <a:lnTo>
                      <a:pt x="1" y="1569"/>
                    </a:lnTo>
                    <a:cubicBezTo>
                      <a:pt x="220" y="2093"/>
                      <a:pt x="561" y="2570"/>
                      <a:pt x="995" y="2951"/>
                    </a:cubicBezTo>
                    <a:lnTo>
                      <a:pt x="3372" y="1845"/>
                    </a:lnTo>
                    <a:lnTo>
                      <a:pt x="337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766;p31"/>
              <p:cNvSpPr/>
              <p:nvPr/>
            </p:nvSpPr>
            <p:spPr>
              <a:xfrm>
                <a:off x="5932859" y="2488224"/>
                <a:ext cx="384109" cy="340295"/>
              </a:xfrm>
              <a:custGeom>
                <a:avLst/>
                <a:gdLst/>
                <a:ahLst/>
                <a:cxnLst/>
                <a:rect l="l" t="t" r="r" b="b"/>
                <a:pathLst>
                  <a:path w="9775" h="8660" extrusionOk="0">
                    <a:moveTo>
                      <a:pt x="4886" y="914"/>
                    </a:moveTo>
                    <a:cubicBezTo>
                      <a:pt x="5275" y="914"/>
                      <a:pt x="5670" y="981"/>
                      <a:pt x="6055" y="1121"/>
                    </a:cubicBezTo>
                    <a:cubicBezTo>
                      <a:pt x="7829" y="1767"/>
                      <a:pt x="8744" y="3727"/>
                      <a:pt x="8098" y="5500"/>
                    </a:cubicBezTo>
                    <a:cubicBezTo>
                      <a:pt x="7593" y="6887"/>
                      <a:pt x="6284" y="7747"/>
                      <a:pt x="4889" y="7747"/>
                    </a:cubicBezTo>
                    <a:cubicBezTo>
                      <a:pt x="4501" y="7747"/>
                      <a:pt x="4106" y="7680"/>
                      <a:pt x="3719" y="7539"/>
                    </a:cubicBezTo>
                    <a:cubicBezTo>
                      <a:pt x="1946" y="6893"/>
                      <a:pt x="1034" y="4933"/>
                      <a:pt x="1677" y="3160"/>
                    </a:cubicBezTo>
                    <a:cubicBezTo>
                      <a:pt x="2182" y="1773"/>
                      <a:pt x="3493" y="914"/>
                      <a:pt x="4886" y="914"/>
                    </a:cubicBezTo>
                    <a:close/>
                    <a:moveTo>
                      <a:pt x="4886" y="0"/>
                    </a:moveTo>
                    <a:cubicBezTo>
                      <a:pt x="3120" y="0"/>
                      <a:pt x="1459" y="1090"/>
                      <a:pt x="819" y="2848"/>
                    </a:cubicBezTo>
                    <a:cubicBezTo>
                      <a:pt x="0" y="5094"/>
                      <a:pt x="1160" y="7578"/>
                      <a:pt x="3407" y="8396"/>
                    </a:cubicBezTo>
                    <a:cubicBezTo>
                      <a:pt x="3896" y="8575"/>
                      <a:pt x="4397" y="8659"/>
                      <a:pt x="4890" y="8659"/>
                    </a:cubicBezTo>
                    <a:cubicBezTo>
                      <a:pt x="6657" y="8659"/>
                      <a:pt x="8316" y="7570"/>
                      <a:pt x="8956" y="5812"/>
                    </a:cubicBezTo>
                    <a:cubicBezTo>
                      <a:pt x="9774" y="3565"/>
                      <a:pt x="8615" y="1082"/>
                      <a:pt x="6368" y="263"/>
                    </a:cubicBezTo>
                    <a:cubicBezTo>
                      <a:pt x="5879" y="85"/>
                      <a:pt x="5379" y="0"/>
                      <a:pt x="48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767;p31"/>
              <p:cNvSpPr/>
              <p:nvPr/>
            </p:nvSpPr>
            <p:spPr>
              <a:xfrm>
                <a:off x="6008032" y="2844399"/>
                <a:ext cx="85231" cy="57017"/>
              </a:xfrm>
              <a:custGeom>
                <a:avLst/>
                <a:gdLst/>
                <a:ahLst/>
                <a:cxnLst/>
                <a:rect l="l" t="t" r="r" b="b"/>
                <a:pathLst>
                  <a:path w="2169" h="1451" extrusionOk="0">
                    <a:moveTo>
                      <a:pt x="1854" y="1"/>
                    </a:moveTo>
                    <a:cubicBezTo>
                      <a:pt x="1808" y="1"/>
                      <a:pt x="1763" y="15"/>
                      <a:pt x="1724" y="47"/>
                    </a:cubicBezTo>
                    <a:lnTo>
                      <a:pt x="1217" y="452"/>
                    </a:lnTo>
                    <a:cubicBezTo>
                      <a:pt x="1134" y="519"/>
                      <a:pt x="1033" y="553"/>
                      <a:pt x="932" y="553"/>
                    </a:cubicBezTo>
                    <a:cubicBezTo>
                      <a:pt x="848" y="553"/>
                      <a:pt x="764" y="530"/>
                      <a:pt x="690" y="485"/>
                    </a:cubicBezTo>
                    <a:lnTo>
                      <a:pt x="532" y="309"/>
                    </a:lnTo>
                    <a:cubicBezTo>
                      <a:pt x="498" y="270"/>
                      <a:pt x="453" y="251"/>
                      <a:pt x="408" y="251"/>
                    </a:cubicBezTo>
                    <a:cubicBezTo>
                      <a:pt x="361" y="251"/>
                      <a:pt x="314" y="272"/>
                      <a:pt x="281" y="313"/>
                    </a:cubicBezTo>
                    <a:lnTo>
                      <a:pt x="241" y="359"/>
                    </a:lnTo>
                    <a:cubicBezTo>
                      <a:pt x="158" y="460"/>
                      <a:pt x="108" y="578"/>
                      <a:pt x="90" y="707"/>
                    </a:cubicBezTo>
                    <a:lnTo>
                      <a:pt x="1" y="1450"/>
                    </a:lnTo>
                    <a:lnTo>
                      <a:pt x="381" y="1152"/>
                    </a:lnTo>
                    <a:lnTo>
                      <a:pt x="1949" y="1048"/>
                    </a:lnTo>
                    <a:lnTo>
                      <a:pt x="2097" y="736"/>
                    </a:lnTo>
                    <a:cubicBezTo>
                      <a:pt x="2161" y="592"/>
                      <a:pt x="2169" y="427"/>
                      <a:pt x="2111" y="280"/>
                    </a:cubicBezTo>
                    <a:lnTo>
                      <a:pt x="2053" y="137"/>
                    </a:lnTo>
                    <a:cubicBezTo>
                      <a:pt x="2019" y="51"/>
                      <a:pt x="1937" y="1"/>
                      <a:pt x="1854"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768;p31"/>
            <p:cNvSpPr/>
            <p:nvPr/>
          </p:nvSpPr>
          <p:spPr>
            <a:xfrm>
              <a:off x="5515934" y="2262864"/>
              <a:ext cx="241782" cy="287011"/>
            </a:xfrm>
            <a:custGeom>
              <a:avLst/>
              <a:gdLst/>
              <a:ahLst/>
              <a:cxnLst/>
              <a:rect l="l" t="t" r="r" b="b"/>
              <a:pathLst>
                <a:path w="6153" h="7304" extrusionOk="0">
                  <a:moveTo>
                    <a:pt x="3019" y="0"/>
                  </a:moveTo>
                  <a:cubicBezTo>
                    <a:pt x="1817" y="0"/>
                    <a:pt x="702" y="866"/>
                    <a:pt x="485" y="2179"/>
                  </a:cubicBezTo>
                  <a:cubicBezTo>
                    <a:pt x="172" y="4046"/>
                    <a:pt x="0" y="4828"/>
                    <a:pt x="711" y="5995"/>
                  </a:cubicBezTo>
                  <a:cubicBezTo>
                    <a:pt x="1245" y="6869"/>
                    <a:pt x="2100" y="7303"/>
                    <a:pt x="2930" y="7303"/>
                  </a:cubicBezTo>
                  <a:cubicBezTo>
                    <a:pt x="3762" y="7303"/>
                    <a:pt x="4569" y="6866"/>
                    <a:pt x="5001" y="5998"/>
                  </a:cubicBezTo>
                  <a:cubicBezTo>
                    <a:pt x="5776" y="4440"/>
                    <a:pt x="6152" y="1648"/>
                    <a:pt x="4523" y="492"/>
                  </a:cubicBezTo>
                  <a:cubicBezTo>
                    <a:pt x="4046" y="154"/>
                    <a:pt x="3525" y="0"/>
                    <a:pt x="3019"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769;p31"/>
            <p:cNvSpPr/>
            <p:nvPr/>
          </p:nvSpPr>
          <p:spPr>
            <a:xfrm>
              <a:off x="5262046" y="2236615"/>
              <a:ext cx="531583" cy="693989"/>
            </a:xfrm>
            <a:custGeom>
              <a:avLst/>
              <a:gdLst/>
              <a:ahLst/>
              <a:cxnLst/>
              <a:rect l="l" t="t" r="r" b="b"/>
              <a:pathLst>
                <a:path w="13528" h="17661" extrusionOk="0">
                  <a:moveTo>
                    <a:pt x="8819" y="1"/>
                  </a:moveTo>
                  <a:cubicBezTo>
                    <a:pt x="7000" y="1"/>
                    <a:pt x="5307" y="902"/>
                    <a:pt x="5374" y="2937"/>
                  </a:cubicBezTo>
                  <a:cubicBezTo>
                    <a:pt x="5464" y="5665"/>
                    <a:pt x="5374" y="5708"/>
                    <a:pt x="4143" y="7129"/>
                  </a:cubicBezTo>
                  <a:cubicBezTo>
                    <a:pt x="2908" y="8550"/>
                    <a:pt x="1128" y="9746"/>
                    <a:pt x="3156" y="11663"/>
                  </a:cubicBezTo>
                  <a:cubicBezTo>
                    <a:pt x="5184" y="13576"/>
                    <a:pt x="0" y="16217"/>
                    <a:pt x="6088" y="17491"/>
                  </a:cubicBezTo>
                  <a:cubicBezTo>
                    <a:pt x="6643" y="17607"/>
                    <a:pt x="7183" y="17661"/>
                    <a:pt x="7700" y="17661"/>
                  </a:cubicBezTo>
                  <a:cubicBezTo>
                    <a:pt x="11143" y="17661"/>
                    <a:pt x="13527" y="15291"/>
                    <a:pt x="11936" y="13349"/>
                  </a:cubicBezTo>
                  <a:cubicBezTo>
                    <a:pt x="10226" y="11264"/>
                    <a:pt x="11917" y="10578"/>
                    <a:pt x="12093" y="8759"/>
                  </a:cubicBezTo>
                  <a:cubicBezTo>
                    <a:pt x="12269" y="6939"/>
                    <a:pt x="9623" y="6125"/>
                    <a:pt x="10586" y="4793"/>
                  </a:cubicBezTo>
                  <a:cubicBezTo>
                    <a:pt x="11548" y="3461"/>
                    <a:pt x="12315" y="870"/>
                    <a:pt x="10647" y="302"/>
                  </a:cubicBezTo>
                  <a:cubicBezTo>
                    <a:pt x="10065" y="104"/>
                    <a:pt x="9435" y="1"/>
                    <a:pt x="881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770;p31"/>
            <p:cNvSpPr/>
            <p:nvPr/>
          </p:nvSpPr>
          <p:spPr>
            <a:xfrm>
              <a:off x="5622425" y="2234728"/>
              <a:ext cx="139969" cy="168772"/>
            </a:xfrm>
            <a:custGeom>
              <a:avLst/>
              <a:gdLst/>
              <a:ahLst/>
              <a:cxnLst/>
              <a:rect l="l" t="t" r="r" b="b"/>
              <a:pathLst>
                <a:path w="3562" h="4295" extrusionOk="0">
                  <a:moveTo>
                    <a:pt x="1043" y="0"/>
                  </a:moveTo>
                  <a:cubicBezTo>
                    <a:pt x="721" y="0"/>
                    <a:pt x="372" y="24"/>
                    <a:pt x="0" y="63"/>
                  </a:cubicBezTo>
                  <a:lnTo>
                    <a:pt x="1167" y="4295"/>
                  </a:lnTo>
                  <a:cubicBezTo>
                    <a:pt x="1167" y="4295"/>
                    <a:pt x="3561" y="3347"/>
                    <a:pt x="3411" y="1728"/>
                  </a:cubicBezTo>
                  <a:cubicBezTo>
                    <a:pt x="3285" y="416"/>
                    <a:pt x="2408" y="0"/>
                    <a:pt x="104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771;p31"/>
            <p:cNvSpPr/>
            <p:nvPr/>
          </p:nvSpPr>
          <p:spPr>
            <a:xfrm>
              <a:off x="5652761" y="2389278"/>
              <a:ext cx="53756" cy="71281"/>
            </a:xfrm>
            <a:custGeom>
              <a:avLst/>
              <a:gdLst/>
              <a:ahLst/>
              <a:cxnLst/>
              <a:rect l="l" t="t" r="r" b="b"/>
              <a:pathLst>
                <a:path w="1368" h="1814" extrusionOk="0">
                  <a:moveTo>
                    <a:pt x="664" y="0"/>
                  </a:moveTo>
                  <a:cubicBezTo>
                    <a:pt x="357" y="0"/>
                    <a:pt x="94" y="250"/>
                    <a:pt x="50" y="592"/>
                  </a:cubicBezTo>
                  <a:cubicBezTo>
                    <a:pt x="0" y="979"/>
                    <a:pt x="133" y="1357"/>
                    <a:pt x="334" y="1611"/>
                  </a:cubicBezTo>
                  <a:cubicBezTo>
                    <a:pt x="446" y="1751"/>
                    <a:pt x="575" y="1813"/>
                    <a:pt x="702" y="1813"/>
                  </a:cubicBezTo>
                  <a:cubicBezTo>
                    <a:pt x="918" y="1813"/>
                    <a:pt x="1126" y="1634"/>
                    <a:pt x="1221" y="1360"/>
                  </a:cubicBezTo>
                  <a:cubicBezTo>
                    <a:pt x="1360" y="969"/>
                    <a:pt x="1368" y="301"/>
                    <a:pt x="951" y="75"/>
                  </a:cubicBezTo>
                  <a:cubicBezTo>
                    <a:pt x="855" y="24"/>
                    <a:pt x="757" y="0"/>
                    <a:pt x="664"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772;p31"/>
            <p:cNvSpPr/>
            <p:nvPr/>
          </p:nvSpPr>
          <p:spPr>
            <a:xfrm>
              <a:off x="5313405" y="3095694"/>
              <a:ext cx="369137" cy="1584964"/>
            </a:xfrm>
            <a:custGeom>
              <a:avLst/>
              <a:gdLst/>
              <a:ahLst/>
              <a:cxnLst/>
              <a:rect l="l" t="t" r="r" b="b"/>
              <a:pathLst>
                <a:path w="9394" h="40335" extrusionOk="0">
                  <a:moveTo>
                    <a:pt x="3701" y="1"/>
                  </a:moveTo>
                  <a:cubicBezTo>
                    <a:pt x="1242" y="3458"/>
                    <a:pt x="2979" y="5726"/>
                    <a:pt x="1885" y="20632"/>
                  </a:cubicBezTo>
                  <a:cubicBezTo>
                    <a:pt x="1454" y="26523"/>
                    <a:pt x="0" y="40334"/>
                    <a:pt x="0" y="40334"/>
                  </a:cubicBezTo>
                  <a:lnTo>
                    <a:pt x="2599" y="40334"/>
                  </a:lnTo>
                  <a:cubicBezTo>
                    <a:pt x="2599" y="40334"/>
                    <a:pt x="6020" y="26046"/>
                    <a:pt x="6910" y="20090"/>
                  </a:cubicBezTo>
                  <a:cubicBezTo>
                    <a:pt x="7006" y="19426"/>
                    <a:pt x="7107" y="18723"/>
                    <a:pt x="7208" y="17991"/>
                  </a:cubicBezTo>
                  <a:cubicBezTo>
                    <a:pt x="7614" y="15087"/>
                    <a:pt x="8033" y="11716"/>
                    <a:pt x="8399" y="8684"/>
                  </a:cubicBezTo>
                  <a:cubicBezTo>
                    <a:pt x="8966" y="3932"/>
                    <a:pt x="9393" y="1"/>
                    <a:pt x="939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773;p31"/>
            <p:cNvSpPr/>
            <p:nvPr/>
          </p:nvSpPr>
          <p:spPr>
            <a:xfrm>
              <a:off x="5296587" y="4630420"/>
              <a:ext cx="147042" cy="51948"/>
            </a:xfrm>
            <a:custGeom>
              <a:avLst/>
              <a:gdLst/>
              <a:ahLst/>
              <a:cxnLst/>
              <a:rect l="l" t="t" r="r" b="b"/>
              <a:pathLst>
                <a:path w="3742" h="1322" extrusionOk="0">
                  <a:moveTo>
                    <a:pt x="3741" y="1"/>
                  </a:moveTo>
                  <a:lnTo>
                    <a:pt x="62" y="94"/>
                  </a:lnTo>
                  <a:lnTo>
                    <a:pt x="1" y="1321"/>
                  </a:lnTo>
                  <a:lnTo>
                    <a:pt x="3454" y="1321"/>
                  </a:lnTo>
                  <a:lnTo>
                    <a:pt x="374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774;p31"/>
            <p:cNvSpPr/>
            <p:nvPr/>
          </p:nvSpPr>
          <p:spPr>
            <a:xfrm>
              <a:off x="5519157" y="3329738"/>
              <a:ext cx="124329" cy="472955"/>
            </a:xfrm>
            <a:custGeom>
              <a:avLst/>
              <a:gdLst/>
              <a:ahLst/>
              <a:cxnLst/>
              <a:rect l="l" t="t" r="r" b="b"/>
              <a:pathLst>
                <a:path w="3164" h="12036" extrusionOk="0">
                  <a:moveTo>
                    <a:pt x="2148" y="0"/>
                  </a:moveTo>
                  <a:cubicBezTo>
                    <a:pt x="1" y="1328"/>
                    <a:pt x="1365" y="8952"/>
                    <a:pt x="1972" y="12035"/>
                  </a:cubicBezTo>
                  <a:cubicBezTo>
                    <a:pt x="2378" y="9131"/>
                    <a:pt x="2797" y="5760"/>
                    <a:pt x="3163" y="2728"/>
                  </a:cubicBezTo>
                  <a:cubicBezTo>
                    <a:pt x="2984" y="1637"/>
                    <a:pt x="2664" y="682"/>
                    <a:pt x="2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775;p31"/>
            <p:cNvSpPr/>
            <p:nvPr/>
          </p:nvSpPr>
          <p:spPr>
            <a:xfrm>
              <a:off x="5540180" y="3095694"/>
              <a:ext cx="271293" cy="1584964"/>
            </a:xfrm>
            <a:custGeom>
              <a:avLst/>
              <a:gdLst/>
              <a:ahLst/>
              <a:cxnLst/>
              <a:rect l="l" t="t" r="r" b="b"/>
              <a:pathLst>
                <a:path w="6904" h="40335" extrusionOk="0">
                  <a:moveTo>
                    <a:pt x="1" y="1"/>
                  </a:moveTo>
                  <a:cubicBezTo>
                    <a:pt x="1" y="1"/>
                    <a:pt x="1785" y="14118"/>
                    <a:pt x="2075" y="20594"/>
                  </a:cubicBezTo>
                  <a:cubicBezTo>
                    <a:pt x="2341" y="26530"/>
                    <a:pt x="2621" y="40334"/>
                    <a:pt x="2621" y="40334"/>
                  </a:cubicBezTo>
                  <a:lnTo>
                    <a:pt x="5202" y="40334"/>
                  </a:lnTo>
                  <a:cubicBezTo>
                    <a:pt x="5202" y="40334"/>
                    <a:pt x="6723" y="26178"/>
                    <a:pt x="6813" y="20130"/>
                  </a:cubicBezTo>
                  <a:cubicBezTo>
                    <a:pt x="6903" y="14319"/>
                    <a:pt x="5668" y="1"/>
                    <a:pt x="566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776;p31"/>
            <p:cNvSpPr/>
            <p:nvPr/>
          </p:nvSpPr>
          <p:spPr>
            <a:xfrm>
              <a:off x="5624115" y="4630420"/>
              <a:ext cx="146885" cy="51948"/>
            </a:xfrm>
            <a:custGeom>
              <a:avLst/>
              <a:gdLst/>
              <a:ahLst/>
              <a:cxnLst/>
              <a:rect l="l" t="t" r="r" b="b"/>
              <a:pathLst>
                <a:path w="3738" h="1322" extrusionOk="0">
                  <a:moveTo>
                    <a:pt x="3737" y="1"/>
                  </a:moveTo>
                  <a:lnTo>
                    <a:pt x="0" y="94"/>
                  </a:lnTo>
                  <a:lnTo>
                    <a:pt x="61" y="1321"/>
                  </a:lnTo>
                  <a:lnTo>
                    <a:pt x="3449" y="1321"/>
                  </a:lnTo>
                  <a:lnTo>
                    <a:pt x="3737"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777;p31"/>
            <p:cNvSpPr/>
            <p:nvPr/>
          </p:nvSpPr>
          <p:spPr>
            <a:xfrm>
              <a:off x="5439505" y="3075574"/>
              <a:ext cx="333025" cy="33872"/>
            </a:xfrm>
            <a:custGeom>
              <a:avLst/>
              <a:gdLst/>
              <a:ahLst/>
              <a:cxnLst/>
              <a:rect l="l" t="t" r="r" b="b"/>
              <a:pathLst>
                <a:path w="8475" h="862" extrusionOk="0">
                  <a:moveTo>
                    <a:pt x="495" y="0"/>
                  </a:moveTo>
                  <a:cubicBezTo>
                    <a:pt x="438" y="0"/>
                    <a:pt x="388" y="25"/>
                    <a:pt x="370" y="57"/>
                  </a:cubicBezTo>
                  <a:lnTo>
                    <a:pt x="25" y="750"/>
                  </a:lnTo>
                  <a:cubicBezTo>
                    <a:pt x="0" y="804"/>
                    <a:pt x="65" y="862"/>
                    <a:pt x="154" y="862"/>
                  </a:cubicBezTo>
                  <a:lnTo>
                    <a:pt x="8273" y="862"/>
                  </a:lnTo>
                  <a:cubicBezTo>
                    <a:pt x="8341" y="862"/>
                    <a:pt x="8399" y="826"/>
                    <a:pt x="8402" y="783"/>
                  </a:cubicBezTo>
                  <a:lnTo>
                    <a:pt x="8470" y="90"/>
                  </a:lnTo>
                  <a:cubicBezTo>
                    <a:pt x="8475" y="39"/>
                    <a:pt x="8414" y="0"/>
                    <a:pt x="8338"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778;p31"/>
            <p:cNvSpPr/>
            <p:nvPr/>
          </p:nvSpPr>
          <p:spPr>
            <a:xfrm>
              <a:off x="5484459" y="3073177"/>
              <a:ext cx="18115" cy="39216"/>
            </a:xfrm>
            <a:custGeom>
              <a:avLst/>
              <a:gdLst/>
              <a:ahLst/>
              <a:cxnLst/>
              <a:rect l="l" t="t" r="r" b="b"/>
              <a:pathLst>
                <a:path w="461" h="998" extrusionOk="0">
                  <a:moveTo>
                    <a:pt x="177" y="0"/>
                  </a:moveTo>
                  <a:cubicBezTo>
                    <a:pt x="138" y="0"/>
                    <a:pt x="102" y="22"/>
                    <a:pt x="98" y="47"/>
                  </a:cubicBezTo>
                  <a:lnTo>
                    <a:pt x="4" y="948"/>
                  </a:lnTo>
                  <a:cubicBezTo>
                    <a:pt x="1" y="976"/>
                    <a:pt x="34" y="998"/>
                    <a:pt x="77" y="998"/>
                  </a:cubicBezTo>
                  <a:lnTo>
                    <a:pt x="284" y="998"/>
                  </a:lnTo>
                  <a:cubicBezTo>
                    <a:pt x="327" y="998"/>
                    <a:pt x="364" y="976"/>
                    <a:pt x="367" y="948"/>
                  </a:cubicBezTo>
                  <a:lnTo>
                    <a:pt x="461" y="47"/>
                  </a:lnTo>
                  <a:cubicBezTo>
                    <a:pt x="461" y="22"/>
                    <a:pt x="432" y="0"/>
                    <a:pt x="389"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779;p31"/>
            <p:cNvSpPr/>
            <p:nvPr/>
          </p:nvSpPr>
          <p:spPr>
            <a:xfrm>
              <a:off x="5684512" y="3073177"/>
              <a:ext cx="18076" cy="39216"/>
            </a:xfrm>
            <a:custGeom>
              <a:avLst/>
              <a:gdLst/>
              <a:ahLst/>
              <a:cxnLst/>
              <a:rect l="l" t="t" r="r" b="b"/>
              <a:pathLst>
                <a:path w="460" h="998" extrusionOk="0">
                  <a:moveTo>
                    <a:pt x="176" y="0"/>
                  </a:moveTo>
                  <a:cubicBezTo>
                    <a:pt x="136" y="0"/>
                    <a:pt x="97" y="22"/>
                    <a:pt x="97" y="47"/>
                  </a:cubicBezTo>
                  <a:lnTo>
                    <a:pt x="4" y="948"/>
                  </a:lnTo>
                  <a:cubicBezTo>
                    <a:pt x="0" y="976"/>
                    <a:pt x="32" y="998"/>
                    <a:pt x="75" y="998"/>
                  </a:cubicBezTo>
                  <a:lnTo>
                    <a:pt x="283" y="998"/>
                  </a:lnTo>
                  <a:cubicBezTo>
                    <a:pt x="327" y="998"/>
                    <a:pt x="362" y="976"/>
                    <a:pt x="366" y="948"/>
                  </a:cubicBezTo>
                  <a:lnTo>
                    <a:pt x="459" y="47"/>
                  </a:lnTo>
                  <a:cubicBezTo>
                    <a:pt x="459" y="22"/>
                    <a:pt x="426" y="0"/>
                    <a:pt x="38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007411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20342" y="220278"/>
            <a:ext cx="4136571" cy="8599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fr-FR" sz="1400" b="1" dirty="0">
                <a:solidFill>
                  <a:schemeClr val="accent1">
                    <a:lumMod val="50000"/>
                  </a:schemeClr>
                </a:solidFill>
                <a:latin typeface="Bell MT" panose="02020503060305020303" pitchFamily="18" charset="0"/>
                <a:cs typeface="Times New Roman" panose="02020603050405020304" pitchFamily="18" charset="0"/>
              </a:rPr>
              <a:t>Tableau 1 : </a:t>
            </a:r>
            <a:r>
              <a:rPr lang="fr-FR" sz="1400" b="1" dirty="0">
                <a:solidFill>
                  <a:schemeClr val="accent1">
                    <a:lumMod val="50000"/>
                  </a:schemeClr>
                </a:solidFill>
                <a:latin typeface="Bell MT" panose="02020503060305020303" pitchFamily="18" charset="0"/>
              </a:rPr>
              <a:t>La répartition des femmes selon les différentes formes de violence conjugale</a:t>
            </a:r>
            <a:endParaRPr lang="fr-FR" sz="1400" dirty="0">
              <a:solidFill>
                <a:schemeClr val="accent1">
                  <a:lumMod val="50000"/>
                </a:schemeClr>
              </a:solidFill>
              <a:latin typeface="Bell MT" panose="02020503060305020303" pitchFamily="18" charset="0"/>
              <a:cs typeface="Times New Roman" panose="02020603050405020304" pitchFamily="18" charset="0"/>
            </a:endParaRPr>
          </a:p>
        </p:txBody>
      </p:sp>
      <p:sp>
        <p:nvSpPr>
          <p:cNvPr id="5" name="Rectangle 4"/>
          <p:cNvSpPr/>
          <p:nvPr/>
        </p:nvSpPr>
        <p:spPr>
          <a:xfrm>
            <a:off x="740228" y="4407491"/>
            <a:ext cx="6506027" cy="507831"/>
          </a:xfrm>
          <a:prstGeom prst="rect">
            <a:avLst/>
          </a:prstGeom>
        </p:spPr>
        <p:txBody>
          <a:bodyPr wrap="square">
            <a:spAutoFit/>
          </a:bodyPr>
          <a:lstStyle/>
          <a:p>
            <a:pPr marL="683895" algn="ctr">
              <a:lnSpc>
                <a:spcPct val="150000"/>
              </a:lnSpc>
            </a:pPr>
            <a:r>
              <a:rPr lang="fr-FR" i="1" dirty="0">
                <a:solidFill>
                  <a:srgbClr val="002060"/>
                </a:solidFill>
                <a:latin typeface="Bell MT" panose="02020503060305020303" pitchFamily="18" charset="0"/>
                <a:ea typeface="Calibri" panose="020F0502020204030204" pitchFamily="34" charset="0"/>
                <a:cs typeface="Times New Roman" panose="02020603050405020304" pitchFamily="18" charset="0"/>
              </a:rPr>
              <a:t>Source : Auteure sur la base de données de ESD 2019-2021</a:t>
            </a:r>
            <a:endParaRPr lang="fr-FR" dirty="0">
              <a:solidFill>
                <a:srgbClr val="002060"/>
              </a:solidFill>
              <a:latin typeface="Bell MT" panose="02020503060305020303" pitchFamily="18" charset="0"/>
              <a:ea typeface="Calibri" panose="020F0502020204030204" pitchFamily="34" charset="0"/>
              <a:cs typeface="Arial" panose="020B0604020202020204" pitchFamily="34" charset="0"/>
            </a:endParaRPr>
          </a:p>
        </p:txBody>
      </p:sp>
      <p:sp>
        <p:nvSpPr>
          <p:cNvPr id="8" name="Rectangle 7"/>
          <p:cNvSpPr/>
          <p:nvPr/>
        </p:nvSpPr>
        <p:spPr>
          <a:xfrm>
            <a:off x="141515" y="429985"/>
            <a:ext cx="4016829" cy="8599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486922" y="247404"/>
            <a:ext cx="4789645" cy="1063753"/>
          </a:xfrm>
          <a:prstGeom prst="rect">
            <a:avLst/>
          </a:prstGeom>
        </p:spPr>
        <p:txBody>
          <a:bodyPr wrap="none">
            <a:spAutoFit/>
          </a:bodyPr>
          <a:lstStyle/>
          <a:p>
            <a:pPr marL="588645" algn="ctr">
              <a:lnSpc>
                <a:spcPct val="150000"/>
              </a:lnSpc>
            </a:pPr>
            <a:r>
              <a:rPr lang="fr-FR" sz="1400" b="1" dirty="0">
                <a:solidFill>
                  <a:srgbClr val="002060"/>
                </a:solidFill>
                <a:latin typeface="Bell MT" panose="02020503060305020303" pitchFamily="18" charset="0"/>
                <a:ea typeface="Calibri" panose="020F0502020204030204" pitchFamily="34" charset="0"/>
                <a:cs typeface="Times New Roman" panose="02020603050405020304" pitchFamily="18" charset="0"/>
              </a:rPr>
              <a:t>Figure 1 : </a:t>
            </a:r>
            <a:r>
              <a:rPr lang="fr-FR" sz="1400" b="1" dirty="0">
                <a:solidFill>
                  <a:srgbClr val="002060"/>
                </a:solidFill>
                <a:latin typeface="Bell MT" panose="02020503060305020303" pitchFamily="18" charset="0"/>
              </a:rPr>
              <a:t>T</a:t>
            </a:r>
            <a:r>
              <a:rPr lang="fr-MR" sz="1400" b="1" dirty="0">
                <a:solidFill>
                  <a:srgbClr val="002060"/>
                </a:solidFill>
                <a:latin typeface="Bell MT" panose="02020503060305020303" pitchFamily="18" charset="0"/>
              </a:rPr>
              <a:t>aux de</a:t>
            </a:r>
            <a:r>
              <a:rPr lang="fr-FR" sz="1400" b="1" dirty="0">
                <a:solidFill>
                  <a:srgbClr val="002060"/>
                </a:solidFill>
                <a:latin typeface="Bell MT" panose="02020503060305020303" pitchFamily="18" charset="0"/>
              </a:rPr>
              <a:t>s</a:t>
            </a:r>
            <a:r>
              <a:rPr lang="fr-MR" sz="1400" b="1" dirty="0">
                <a:solidFill>
                  <a:srgbClr val="002060"/>
                </a:solidFill>
                <a:latin typeface="Bell MT" panose="02020503060305020303" pitchFamily="18" charset="0"/>
              </a:rPr>
              <a:t> femme</a:t>
            </a:r>
            <a:r>
              <a:rPr lang="fr-FR" sz="1400" b="1" dirty="0">
                <a:solidFill>
                  <a:srgbClr val="002060"/>
                </a:solidFill>
                <a:latin typeface="Bell MT" panose="02020503060305020303" pitchFamily="18" charset="0"/>
              </a:rPr>
              <a:t>s victimes de la violence</a:t>
            </a:r>
          </a:p>
          <a:p>
            <a:pPr marL="588645" algn="ctr">
              <a:lnSpc>
                <a:spcPct val="150000"/>
              </a:lnSpc>
            </a:pPr>
            <a:r>
              <a:rPr lang="fr-FR" sz="1400" b="1" dirty="0">
                <a:solidFill>
                  <a:srgbClr val="002060"/>
                </a:solidFill>
                <a:latin typeface="Bell MT" panose="02020503060305020303" pitchFamily="18" charset="0"/>
              </a:rPr>
              <a:t> conjugale</a:t>
            </a:r>
          </a:p>
          <a:p>
            <a:pPr marL="588645" algn="ctr">
              <a:lnSpc>
                <a:spcPct val="150000"/>
              </a:lnSpc>
            </a:pPr>
            <a:endParaRPr lang="fr-FR" sz="16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10" name="Chart 9"/>
          <p:cNvGraphicFramePr>
            <a:graphicFrameLocks/>
          </p:cNvGraphicFramePr>
          <p:nvPr>
            <p:extLst>
              <p:ext uri="{D42A27DB-BD31-4B8C-83A1-F6EECF244321}">
                <p14:modId xmlns:p14="http://schemas.microsoft.com/office/powerpoint/2010/main" val="3545768508"/>
              </p:ext>
            </p:extLst>
          </p:nvPr>
        </p:nvGraphicFramePr>
        <p:xfrm>
          <a:off x="141515" y="1048414"/>
          <a:ext cx="4161208" cy="326450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582638406"/>
              </p:ext>
            </p:extLst>
          </p:nvPr>
        </p:nvGraphicFramePr>
        <p:xfrm>
          <a:off x="5101770" y="1415143"/>
          <a:ext cx="3955143" cy="2454080"/>
        </p:xfrm>
        <a:graphic>
          <a:graphicData uri="http://schemas.openxmlformats.org/drawingml/2006/table">
            <a:tbl>
              <a:tblPr>
                <a:tableStyleId>{5C22544A-7EE6-4342-B048-85BDC9FD1C3A}</a:tableStyleId>
              </a:tblPr>
              <a:tblGrid>
                <a:gridCol w="2024496">
                  <a:extLst>
                    <a:ext uri="{9D8B030D-6E8A-4147-A177-3AD203B41FA5}">
                      <a16:colId xmlns:a16="http://schemas.microsoft.com/office/drawing/2014/main" val="20000"/>
                    </a:ext>
                  </a:extLst>
                </a:gridCol>
                <a:gridCol w="643549">
                  <a:extLst>
                    <a:ext uri="{9D8B030D-6E8A-4147-A177-3AD203B41FA5}">
                      <a16:colId xmlns:a16="http://schemas.microsoft.com/office/drawing/2014/main" val="20001"/>
                    </a:ext>
                  </a:extLst>
                </a:gridCol>
                <a:gridCol w="643549">
                  <a:extLst>
                    <a:ext uri="{9D8B030D-6E8A-4147-A177-3AD203B41FA5}">
                      <a16:colId xmlns:a16="http://schemas.microsoft.com/office/drawing/2014/main" val="20002"/>
                    </a:ext>
                  </a:extLst>
                </a:gridCol>
                <a:gridCol w="643549">
                  <a:extLst>
                    <a:ext uri="{9D8B030D-6E8A-4147-A177-3AD203B41FA5}">
                      <a16:colId xmlns:a16="http://schemas.microsoft.com/office/drawing/2014/main" val="20003"/>
                    </a:ext>
                  </a:extLst>
                </a:gridCol>
              </a:tblGrid>
              <a:tr h="460051">
                <a:tc>
                  <a:txBody>
                    <a:bodyPr/>
                    <a:lstStyle/>
                    <a:p>
                      <a:pPr algn="ctr" fontAlgn="ctr"/>
                      <a:r>
                        <a:rPr lang="fr-MR" sz="1200" b="1" u="none" strike="noStrike" dirty="0">
                          <a:effectLst/>
                          <a:latin typeface="Bell MT" panose="02020503060305020303" pitchFamily="18" charset="0"/>
                        </a:rPr>
                        <a:t>Type de violence</a:t>
                      </a:r>
                      <a:endParaRPr lang="fr-FR" sz="1200" b="1" i="0" u="none" strike="noStrike" dirty="0">
                        <a:solidFill>
                          <a:srgbClr val="000000"/>
                        </a:solidFill>
                        <a:effectLst/>
                        <a:latin typeface="Bell MT" panose="02020503060305020303" pitchFamily="18" charset="0"/>
                      </a:endParaRPr>
                    </a:p>
                  </a:txBody>
                  <a:tcPr marL="6350" marR="6350" marT="6350" marB="0" anchor="ctr">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fr-MR" sz="1200" b="1" u="none" strike="noStrike" dirty="0">
                          <a:effectLst/>
                          <a:latin typeface="Bell MT" panose="02020503060305020303" pitchFamily="18" charset="0"/>
                        </a:rPr>
                        <a:t>Oui</a:t>
                      </a:r>
                      <a:endParaRPr lang="fr-FR" sz="1200" b="1" i="0" u="none" strike="noStrike" dirty="0">
                        <a:solidFill>
                          <a:srgbClr val="000000"/>
                        </a:solidFill>
                        <a:effectLst/>
                        <a:latin typeface="Bell MT" panose="02020503060305020303" pitchFamily="18" charset="0"/>
                      </a:endParaRPr>
                    </a:p>
                  </a:txBody>
                  <a:tcPr marL="6350" marR="6350" marT="6350" marB="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fr-MR" sz="1200" b="1" u="none" strike="noStrike" dirty="0">
                          <a:effectLst/>
                          <a:latin typeface="Bell MT" panose="02020503060305020303" pitchFamily="18" charset="0"/>
                        </a:rPr>
                        <a:t>Non</a:t>
                      </a:r>
                      <a:endParaRPr lang="fr-FR" sz="1200" b="1" i="0" u="none" strike="noStrike" dirty="0">
                        <a:solidFill>
                          <a:srgbClr val="000000"/>
                        </a:solidFill>
                        <a:effectLst/>
                        <a:latin typeface="Bell MT" panose="02020503060305020303" pitchFamily="18" charset="0"/>
                      </a:endParaRPr>
                    </a:p>
                  </a:txBody>
                  <a:tcPr marL="6350" marR="6350" marT="6350" marB="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fr-MR" sz="1200" b="1" u="none" strike="noStrike" dirty="0">
                          <a:effectLst/>
                          <a:latin typeface="Bell MT" panose="02020503060305020303" pitchFamily="18" charset="0"/>
                        </a:rPr>
                        <a:t>Total</a:t>
                      </a:r>
                      <a:endParaRPr lang="fr-FR" sz="1200" b="1" i="0" u="none" strike="noStrike" dirty="0">
                        <a:solidFill>
                          <a:srgbClr val="000000"/>
                        </a:solidFill>
                        <a:effectLst/>
                        <a:latin typeface="Bell MT" panose="02020503060305020303" pitchFamily="18" charset="0"/>
                      </a:endParaRPr>
                    </a:p>
                  </a:txBody>
                  <a:tcPr marL="6350" marR="6350" marT="6350" marB="0" anchor="ctr">
                    <a:lnL w="12700" cap="flat" cmpd="sng" algn="ctr">
                      <a:solidFill>
                        <a:schemeClr val="bg2">
                          <a:lumMod val="90000"/>
                        </a:schemeClr>
                      </a:solidFill>
                      <a:prstDash val="solid"/>
                      <a:round/>
                      <a:headEnd type="none" w="med" len="med"/>
                      <a:tailEnd type="none" w="med" len="med"/>
                    </a:lnL>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751892">
                <a:tc>
                  <a:txBody>
                    <a:bodyPr/>
                    <a:lstStyle/>
                    <a:p>
                      <a:pPr algn="just" fontAlgn="ctr"/>
                      <a:r>
                        <a:rPr lang="fr-MR" sz="1200" b="1" u="none" strike="noStrike" dirty="0">
                          <a:effectLst/>
                          <a:latin typeface="Bell MT" panose="02020503060305020303" pitchFamily="18" charset="0"/>
                        </a:rPr>
                        <a:t>Violence Physique</a:t>
                      </a:r>
                      <a:endParaRPr lang="fr-FR" sz="1200" b="1" i="0" u="none" strike="noStrike" dirty="0">
                        <a:solidFill>
                          <a:srgbClr val="000000"/>
                        </a:solidFill>
                        <a:effectLst/>
                        <a:latin typeface="Bell MT" panose="02020503060305020303" pitchFamily="18" charset="0"/>
                      </a:endParaRPr>
                    </a:p>
                  </a:txBody>
                  <a:tcPr marL="6350" marR="6350" marT="6350" marB="0" anchor="ctr">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fr-MR" sz="1200" b="1" u="none" strike="noStrike" dirty="0">
                          <a:effectLst/>
                          <a:latin typeface="Times New Roman" panose="02020603050405020304" pitchFamily="18" charset="0"/>
                          <a:cs typeface="Times New Roman" panose="02020603050405020304" pitchFamily="18" charset="0"/>
                        </a:rPr>
                        <a:t>5,35%</a:t>
                      </a:r>
                      <a:endParaRPr lang="fr-FR"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fr-MR" sz="1200" b="1" u="none" strike="noStrike">
                          <a:effectLst/>
                          <a:latin typeface="Times New Roman" panose="02020603050405020304" pitchFamily="18" charset="0"/>
                          <a:cs typeface="Times New Roman" panose="02020603050405020304" pitchFamily="18" charset="0"/>
                        </a:rPr>
                        <a:t>94,65%</a:t>
                      </a:r>
                      <a:endParaRPr lang="fr-FR" sz="12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fr-MR" sz="1200" b="1" u="none" strike="noStrike" dirty="0">
                          <a:effectLst/>
                          <a:latin typeface="Times New Roman" panose="02020603050405020304" pitchFamily="18" charset="0"/>
                          <a:cs typeface="Times New Roman" panose="02020603050405020304" pitchFamily="18" charset="0"/>
                        </a:rPr>
                        <a:t>100%</a:t>
                      </a:r>
                      <a:endParaRPr lang="fr-FR"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521391">
                <a:tc>
                  <a:txBody>
                    <a:bodyPr/>
                    <a:lstStyle/>
                    <a:p>
                      <a:pPr algn="just" fontAlgn="ctr"/>
                      <a:r>
                        <a:rPr lang="fr-MR" sz="1200" b="1" u="none" strike="noStrike" dirty="0">
                          <a:effectLst/>
                          <a:latin typeface="Bell MT" panose="02020503060305020303" pitchFamily="18" charset="0"/>
                        </a:rPr>
                        <a:t>Violence sexuelle</a:t>
                      </a:r>
                      <a:endParaRPr lang="fr-FR" sz="1200" b="1" i="0" u="none" strike="noStrike" dirty="0">
                        <a:solidFill>
                          <a:srgbClr val="000000"/>
                        </a:solidFill>
                        <a:effectLst/>
                        <a:latin typeface="Bell MT" panose="02020503060305020303" pitchFamily="18" charset="0"/>
                      </a:endParaRPr>
                    </a:p>
                  </a:txBody>
                  <a:tcPr marL="6350" marR="6350" marT="6350" marB="0" anchor="ctr">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fr-MR" sz="1200" b="1" u="none" strike="noStrike" dirty="0">
                          <a:effectLst/>
                          <a:latin typeface="Times New Roman" panose="02020603050405020304" pitchFamily="18" charset="0"/>
                          <a:cs typeface="Times New Roman" panose="02020603050405020304" pitchFamily="18" charset="0"/>
                        </a:rPr>
                        <a:t>6,02%</a:t>
                      </a:r>
                      <a:endParaRPr lang="fr-FR"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fr-MR" sz="1200" b="1" u="none" strike="noStrike" dirty="0">
                          <a:effectLst/>
                          <a:latin typeface="Times New Roman" panose="02020603050405020304" pitchFamily="18" charset="0"/>
                          <a:cs typeface="Times New Roman" panose="02020603050405020304" pitchFamily="18" charset="0"/>
                        </a:rPr>
                        <a:t>93,98%</a:t>
                      </a:r>
                      <a:endParaRPr lang="fr-FR"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a:txBody>
                    <a:bodyPr/>
                    <a:lstStyle/>
                    <a:p>
                      <a:pPr algn="ctr" fontAlgn="ctr"/>
                      <a:r>
                        <a:rPr lang="fr-MR" sz="1200" b="1" u="none" strike="noStrike" dirty="0">
                          <a:effectLst/>
                          <a:latin typeface="Times New Roman" panose="02020603050405020304" pitchFamily="18" charset="0"/>
                          <a:cs typeface="Times New Roman" panose="02020603050405020304" pitchFamily="18" charset="0"/>
                        </a:rPr>
                        <a:t>100%</a:t>
                      </a:r>
                      <a:endParaRPr lang="fr-FR"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720746">
                <a:tc>
                  <a:txBody>
                    <a:bodyPr/>
                    <a:lstStyle/>
                    <a:p>
                      <a:pPr algn="just" fontAlgn="ctr"/>
                      <a:r>
                        <a:rPr lang="fr-MR" sz="1200" b="1" u="none" strike="noStrike" dirty="0">
                          <a:effectLst/>
                          <a:latin typeface="Bell MT" panose="02020503060305020303" pitchFamily="18" charset="0"/>
                        </a:rPr>
                        <a:t>Violence emotionelle</a:t>
                      </a:r>
                      <a:endParaRPr lang="fr-FR" sz="1200" b="1" i="0" u="none" strike="noStrike" dirty="0">
                        <a:solidFill>
                          <a:srgbClr val="000000"/>
                        </a:solidFill>
                        <a:effectLst/>
                        <a:latin typeface="Bell MT" panose="02020503060305020303" pitchFamily="18" charset="0"/>
                      </a:endParaRPr>
                    </a:p>
                  </a:txBody>
                  <a:tcPr marL="6350" marR="6350" marT="6350" marB="0" anchor="ctr">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solidFill>
                      <a:schemeClr val="accent1">
                        <a:lumMod val="20000"/>
                        <a:lumOff val="80000"/>
                      </a:schemeClr>
                    </a:solidFill>
                  </a:tcPr>
                </a:tc>
                <a:tc>
                  <a:txBody>
                    <a:bodyPr/>
                    <a:lstStyle/>
                    <a:p>
                      <a:pPr algn="ctr" fontAlgn="ctr"/>
                      <a:r>
                        <a:rPr lang="fr-MR" sz="1200" b="1" u="none" strike="noStrike">
                          <a:effectLst/>
                          <a:latin typeface="Times New Roman" panose="02020603050405020304" pitchFamily="18" charset="0"/>
                          <a:cs typeface="Times New Roman" panose="02020603050405020304" pitchFamily="18" charset="0"/>
                        </a:rPr>
                        <a:t>15,90%</a:t>
                      </a:r>
                      <a:endParaRPr lang="fr-FR" sz="12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solidFill>
                      <a:schemeClr val="accent1">
                        <a:lumMod val="20000"/>
                        <a:lumOff val="80000"/>
                      </a:schemeClr>
                    </a:solidFill>
                  </a:tcPr>
                </a:tc>
                <a:tc>
                  <a:txBody>
                    <a:bodyPr/>
                    <a:lstStyle/>
                    <a:p>
                      <a:pPr algn="ctr" fontAlgn="ctr"/>
                      <a:r>
                        <a:rPr lang="fr-MR" sz="1200" b="1" u="none" strike="noStrike" dirty="0">
                          <a:effectLst/>
                          <a:latin typeface="Times New Roman" panose="02020603050405020304" pitchFamily="18" charset="0"/>
                          <a:cs typeface="Times New Roman" panose="02020603050405020304" pitchFamily="18" charset="0"/>
                        </a:rPr>
                        <a:t>84,10%</a:t>
                      </a:r>
                      <a:endParaRPr lang="fr-FR"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solidFill>
                      <a:schemeClr val="accent1">
                        <a:lumMod val="20000"/>
                        <a:lumOff val="80000"/>
                      </a:schemeClr>
                    </a:solidFill>
                  </a:tcPr>
                </a:tc>
                <a:tc>
                  <a:txBody>
                    <a:bodyPr/>
                    <a:lstStyle/>
                    <a:p>
                      <a:pPr algn="ctr" fontAlgn="ctr"/>
                      <a:r>
                        <a:rPr lang="fr-MR" sz="1200" b="1" u="none" strike="noStrike" dirty="0">
                          <a:effectLst/>
                          <a:latin typeface="Times New Roman" panose="02020603050405020304" pitchFamily="18" charset="0"/>
                          <a:cs typeface="Times New Roman" panose="02020603050405020304" pitchFamily="18" charset="0"/>
                        </a:rPr>
                        <a:t>100%</a:t>
                      </a:r>
                      <a:endParaRPr lang="fr-FR"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3957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p:bldGraphic spid="10" grpId="0">
        <p:bldAsOne/>
      </p:bldGraphic>
    </p:bldLst>
  </p:timing>
</p:sld>
</file>

<file path=ppt/theme/theme1.xml><?xml version="1.0" encoding="utf-8"?>
<a:theme xmlns:a="http://schemas.openxmlformats.org/drawingml/2006/main" name="Pregnant Woman Emergency Clinical Case by Slidesg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19921</TotalTime>
  <Words>1634</Words>
  <Application>Microsoft Office PowerPoint</Application>
  <PresentationFormat>Affichage à l'écran (16:9)</PresentationFormat>
  <Paragraphs>460</Paragraphs>
  <Slides>27</Slides>
  <Notes>4</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27</vt:i4>
      </vt:variant>
    </vt:vector>
  </HeadingPairs>
  <TitlesOfParts>
    <vt:vector size="37" baseType="lpstr">
      <vt:lpstr>Arial</vt:lpstr>
      <vt:lpstr>Bell MT</vt:lpstr>
      <vt:lpstr>Cairo</vt:lpstr>
      <vt:lpstr>Calibri</vt:lpstr>
      <vt:lpstr>Changa One</vt:lpstr>
      <vt:lpstr>Staatliches</vt:lpstr>
      <vt:lpstr>Times New Roman</vt:lpstr>
      <vt:lpstr>Unica One</vt:lpstr>
      <vt:lpstr>Wingdings</vt:lpstr>
      <vt:lpstr>Pregnant Woman Emergency Clinical Case by Slidesgo</vt:lpstr>
      <vt:lpstr>Présentation PowerPoint</vt:lpstr>
      <vt:lpstr>Présentation PowerPoint</vt:lpstr>
      <vt:lpstr>Introduction </vt:lpstr>
      <vt:lpstr>Unité Suivie et Évaluation</vt:lpstr>
      <vt:lpstr>Présentation PowerPoint</vt:lpstr>
      <vt:lpstr>Contexte </vt:lpstr>
      <vt:lpstr>Méthodologie </vt:lpstr>
      <vt:lpstr>Présentation PowerPoint</vt:lpstr>
      <vt:lpstr>Présentation PowerPoint</vt:lpstr>
      <vt:lpstr>Présentation PowerPoint</vt:lpstr>
      <vt:lpstr>Présentation PowerPoint</vt:lpstr>
      <vt:lpstr>Présentation PowerPoint</vt:lpstr>
      <vt:lpstr>Présentation PowerPoint</vt:lpstr>
      <vt:lpstr>Analyse exploratoire et explicative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Conclusions </vt:lpstr>
      <vt:lpstr>Recommandations </vt:lpstr>
      <vt:lpstr>Les limites de l’étude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violencia de genero</dc:title>
  <dc:creator>Grym</dc:creator>
  <cp:lastModifiedBy>Fatimata Ba</cp:lastModifiedBy>
  <cp:revision>227</cp:revision>
  <dcterms:modified xsi:type="dcterms:W3CDTF">2025-05-31T16:21:26Z</dcterms:modified>
</cp:coreProperties>
</file>