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9"/>
  </p:notesMasterIdLst>
  <p:handoutMasterIdLst>
    <p:handoutMasterId r:id="rId20"/>
  </p:handoutMasterIdLst>
  <p:sldIdLst>
    <p:sldId id="272" r:id="rId2"/>
    <p:sldId id="283" r:id="rId3"/>
    <p:sldId id="273" r:id="rId4"/>
    <p:sldId id="285" r:id="rId5"/>
    <p:sldId id="284" r:id="rId6"/>
    <p:sldId id="263" r:id="rId7"/>
    <p:sldId id="262" r:id="rId8"/>
    <p:sldId id="267" r:id="rId9"/>
    <p:sldId id="266" r:id="rId10"/>
    <p:sldId id="291" r:id="rId11"/>
    <p:sldId id="286" r:id="rId12"/>
    <p:sldId id="287" r:id="rId13"/>
    <p:sldId id="288" r:id="rId14"/>
    <p:sldId id="292" r:id="rId15"/>
    <p:sldId id="282" r:id="rId16"/>
    <p:sldId id="29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830"/>
  </p:normalViewPr>
  <p:slideViewPr>
    <p:cSldViewPr snapToGrid="0">
      <p:cViewPr varScale="1">
        <p:scale>
          <a:sx n="73" d="100"/>
          <a:sy n="73" d="100"/>
        </p:scale>
        <p:origin x="558" y="7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dirty="0"/>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dirty="0"/>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dirty="0"/>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dirty="0"/>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dirty="0"/>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dirty="0"/>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dirty="0"/>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dirty="0"/>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dirty="0"/>
              <a:t>Click to edit Master text styles</a:t>
            </a:r>
          </a:p>
          <a:p>
            <a:pPr lvl="1"/>
            <a:r>
              <a:rPr lang="en-US" dirty="0"/>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dirty="0"/>
              <a:t>Click to edit Master text styles</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dirty="0"/>
              <a:t>Click to edit Master text styles</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dirty="0"/>
              <a:t>Click to edit Master text styles</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dirty="0"/>
              <a:t>Click to edit Master text styles</a:t>
            </a:r>
          </a:p>
          <a:p>
            <a:pPr lvl="1"/>
            <a:r>
              <a:rPr lang="en-US" dirty="0"/>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dirty="0"/>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dirty="0"/>
              <a:t>Click to edit Master title style</a:t>
            </a:r>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dirty="0"/>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dirty="0"/>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dirty="0"/>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dirty="0"/>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twi-global.com/technical-knowledge/faqs/what-is-3d-printing" TargetMode="External"/><Relationship Id="rId2" Type="http://schemas.openxmlformats.org/officeDocument/2006/relationships/hyperlink" Target="https://www.youtube.com/watch?v=Vx0Z6LplaMU&amp;t=1s" TargetMode="External"/><Relationship Id="rId1" Type="http://schemas.openxmlformats.org/officeDocument/2006/relationships/slideLayout" Target="../slideLayouts/slideLayout6.xml"/><Relationship Id="rId6" Type="http://schemas.openxmlformats.org/officeDocument/2006/relationships/hyperlink" Target="https://hypeddit.com/taketones/brightspark?fbclid=IwAR17hUYwbOk0_0nGWepJOuuf4AsDW9R0kOZji5yjDYRsyNd4vjxlxRjtVa8" TargetMode="External"/><Relationship Id="rId5" Type="http://schemas.openxmlformats.org/officeDocument/2006/relationships/hyperlink" Target="https://www.youtube.com/watch?v=bcTzyx35odY" TargetMode="External"/><Relationship Id="rId4" Type="http://schemas.openxmlformats.org/officeDocument/2006/relationships/hyperlink" Target="https://en.wikipedia.org/wiki/3D_prin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smtClean="0"/>
              <a:t>A </a:t>
            </a:r>
            <a:r>
              <a:rPr lang="en-US" dirty="0" smtClean="0"/>
              <a:t>Video </a:t>
            </a:r>
            <a:r>
              <a:rPr lang="en-US" dirty="0" smtClean="0"/>
              <a:t>on 3D Printer</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602038"/>
            <a:ext cx="9144000" cy="865459"/>
          </a:xfrm>
        </p:spPr>
        <p:txBody>
          <a:bodyPr/>
          <a:lstStyle/>
          <a:p>
            <a:r>
              <a:rPr lang="en-US" dirty="0" smtClean="0"/>
              <a:t>Multimedia and </a:t>
            </a:r>
            <a:r>
              <a:rPr lang="en-US" dirty="0" smtClean="0"/>
              <a:t>Animation Laboratory</a:t>
            </a:r>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8FB4751-880F-D840-AAA9-3A15815CC996}" type="slidenum">
              <a:rPr lang="en-US" smtClean="0"/>
              <a:pPr/>
              <a:t>10</a:t>
            </a:fld>
            <a:endParaRPr lang="en-US" dirty="0"/>
          </a:p>
        </p:txBody>
      </p:sp>
      <p:sp>
        <p:nvSpPr>
          <p:cNvPr id="10" name="Title 9"/>
          <p:cNvSpPr>
            <a:spLocks noGrp="1"/>
          </p:cNvSpPr>
          <p:nvPr>
            <p:ph type="title"/>
          </p:nvPr>
        </p:nvSpPr>
        <p:spPr/>
        <p:txBody>
          <a:bodyPr/>
          <a:lstStyle/>
          <a:p>
            <a:r>
              <a:rPr lang="en-US" dirty="0" smtClean="0"/>
              <a:t>Types of 3D Printer</a:t>
            </a:r>
            <a:endParaRPr lang="en-US" dirty="0"/>
          </a:p>
        </p:txBody>
      </p:sp>
      <p:sp>
        <p:nvSpPr>
          <p:cNvPr id="16" name="TextBox 15"/>
          <p:cNvSpPr txBox="1"/>
          <p:nvPr/>
        </p:nvSpPr>
        <p:spPr>
          <a:xfrm>
            <a:off x="705394" y="1685108"/>
            <a:ext cx="8699863" cy="3785652"/>
          </a:xfrm>
          <a:prstGeom prst="rect">
            <a:avLst/>
          </a:prstGeom>
          <a:noFill/>
        </p:spPr>
        <p:txBody>
          <a:bodyPr wrap="square" rtlCol="0">
            <a:spAutoFit/>
          </a:bodyPr>
          <a:lstStyle/>
          <a:p>
            <a:r>
              <a:rPr lang="en-US" sz="2000" dirty="0">
                <a:solidFill>
                  <a:schemeClr val="bg1"/>
                </a:solidFill>
                <a:latin typeface="Roboto"/>
              </a:rPr>
              <a:t>There are several types of 3D printers available, each using different technologies </a:t>
            </a:r>
            <a:endParaRPr lang="en-US" sz="2000" dirty="0" smtClean="0">
              <a:solidFill>
                <a:schemeClr val="bg1"/>
              </a:solidFill>
              <a:latin typeface="Roboto"/>
            </a:endParaRPr>
          </a:p>
          <a:p>
            <a:pPr marL="342900" indent="-342900">
              <a:buFont typeface="Arial" panose="020B0604020202020204" pitchFamily="34" charset="0"/>
              <a:buChar char="•"/>
            </a:pPr>
            <a:r>
              <a:rPr lang="en-US" sz="2000" dirty="0">
                <a:solidFill>
                  <a:schemeClr val="bg1"/>
                </a:solidFill>
              </a:rPr>
              <a:t>Fused Deposition Modeling (FDM</a:t>
            </a:r>
            <a:r>
              <a:rPr lang="en-US" sz="2000" dirty="0" smtClean="0">
                <a:solidFill>
                  <a:schemeClr val="bg1"/>
                </a:solidFill>
              </a:rPr>
              <a:t>)</a:t>
            </a: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Stereolithography</a:t>
            </a:r>
            <a:r>
              <a:rPr lang="en-US" sz="2000" dirty="0">
                <a:solidFill>
                  <a:schemeClr val="bg1"/>
                </a:solidFill>
              </a:rPr>
              <a:t> (</a:t>
            </a:r>
            <a:r>
              <a:rPr lang="en-US" sz="2000" dirty="0" smtClean="0">
                <a:solidFill>
                  <a:schemeClr val="bg1"/>
                </a:solidFill>
              </a:rPr>
              <a:t>SLA)</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Digital Light Processing (</a:t>
            </a:r>
            <a:r>
              <a:rPr lang="en-US" sz="2000" dirty="0" smtClean="0">
                <a:solidFill>
                  <a:schemeClr val="bg1"/>
                </a:solidFill>
              </a:rPr>
              <a:t>DLP)</a:t>
            </a:r>
          </a:p>
          <a:p>
            <a:pPr marL="342900" indent="-342900">
              <a:buFont typeface="Arial" panose="020B0604020202020204" pitchFamily="34" charset="0"/>
              <a:buChar char="•"/>
            </a:pPr>
            <a:r>
              <a:rPr lang="en-US" sz="2000" dirty="0" smtClean="0">
                <a:solidFill>
                  <a:schemeClr val="bg1"/>
                </a:solidFill>
              </a:rPr>
              <a:t>Selective </a:t>
            </a:r>
            <a:r>
              <a:rPr lang="en-US" sz="2000" dirty="0">
                <a:solidFill>
                  <a:schemeClr val="bg1"/>
                </a:solidFill>
              </a:rPr>
              <a:t>Laser Sintering (SLS): </a:t>
            </a:r>
            <a:endParaRPr lang="en-US" sz="2000" dirty="0" smtClean="0">
              <a:solidFill>
                <a:schemeClr val="bg1"/>
              </a:solidFill>
            </a:endParaRPr>
          </a:p>
          <a:p>
            <a:pPr marL="342900" indent="-342900">
              <a:buFont typeface="Arial" panose="020B0604020202020204" pitchFamily="34" charset="0"/>
              <a:buChar char="•"/>
            </a:pPr>
            <a:r>
              <a:rPr lang="en-US" sz="2000" dirty="0" smtClean="0">
                <a:solidFill>
                  <a:schemeClr val="bg1"/>
                </a:solidFill>
              </a:rPr>
              <a:t>Binder </a:t>
            </a:r>
            <a:r>
              <a:rPr lang="en-US" sz="2000" dirty="0">
                <a:solidFill>
                  <a:schemeClr val="bg1"/>
                </a:solidFill>
              </a:rPr>
              <a:t>Jetting: </a:t>
            </a:r>
            <a:endParaRPr lang="en-US" sz="2000" dirty="0" smtClean="0">
              <a:solidFill>
                <a:schemeClr val="bg1"/>
              </a:solidFill>
            </a:endParaRPr>
          </a:p>
          <a:p>
            <a:pPr marL="342900" indent="-342900">
              <a:buFont typeface="Arial" panose="020B0604020202020204" pitchFamily="34" charset="0"/>
              <a:buChar char="•"/>
            </a:pPr>
            <a:r>
              <a:rPr lang="en-US" sz="2000" dirty="0" smtClean="0">
                <a:solidFill>
                  <a:schemeClr val="bg1"/>
                </a:solidFill>
              </a:rPr>
              <a:t>Material </a:t>
            </a:r>
            <a:r>
              <a:rPr lang="en-US" sz="2000" dirty="0">
                <a:solidFill>
                  <a:schemeClr val="bg1"/>
                </a:solidFill>
              </a:rPr>
              <a:t>Jetting</a:t>
            </a:r>
            <a:r>
              <a:rPr lang="en-US" sz="2000" dirty="0" smtClean="0">
                <a:solidFill>
                  <a:schemeClr val="bg1"/>
                </a:solidFill>
              </a:rPr>
              <a:t>:.</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Direct Energy Deposition (</a:t>
            </a:r>
            <a:r>
              <a:rPr lang="en-US" sz="2000" dirty="0" smtClean="0">
                <a:solidFill>
                  <a:schemeClr val="bg1"/>
                </a:solidFill>
              </a:rPr>
              <a:t>DED</a:t>
            </a:r>
          </a:p>
          <a:p>
            <a:r>
              <a:rPr lang="en-US" sz="2000" dirty="0" smtClean="0">
                <a:solidFill>
                  <a:schemeClr val="bg1"/>
                </a:solidFill>
              </a:rPr>
              <a:t>Each type of 3D printer has its advantages and disadvantages, and the choice of printer will depend on the specific needs of the user.</a:t>
            </a:r>
          </a:p>
          <a:p>
            <a:endParaRPr lang="en-US" sz="2000" dirty="0">
              <a:solidFill>
                <a:schemeClr val="bg1"/>
              </a:solidFill>
              <a:latin typeface="Roboto"/>
            </a:endParaRPr>
          </a:p>
        </p:txBody>
      </p:sp>
    </p:spTree>
    <p:extLst>
      <p:ext uri="{BB962C8B-B14F-4D97-AF65-F5344CB8AC3E}">
        <p14:creationId xmlns:p14="http://schemas.microsoft.com/office/powerpoint/2010/main" val="176508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3D Printer </a:t>
            </a:r>
            <a:r>
              <a:rPr lang="en-US" sz="4000" dirty="0" smtClean="0"/>
              <a:t>Components</a:t>
            </a:r>
            <a:endParaRPr lang="en-US" sz="4000" dirty="0"/>
          </a:p>
        </p:txBody>
      </p:sp>
      <p:sp>
        <p:nvSpPr>
          <p:cNvPr id="3" name="Text Placeholder 2"/>
          <p:cNvSpPr>
            <a:spLocks noGrp="1"/>
          </p:cNvSpPr>
          <p:nvPr>
            <p:ph type="body" sz="half" idx="2"/>
          </p:nvPr>
        </p:nvSpPr>
        <p:spPr>
          <a:xfrm>
            <a:off x="658331" y="1716410"/>
            <a:ext cx="7157139" cy="4070729"/>
          </a:xfrm>
        </p:spPr>
        <p:txBody>
          <a:bodyPr/>
          <a:lstStyle/>
          <a:p>
            <a:r>
              <a:rPr lang="en-US" b="1" dirty="0" smtClean="0">
                <a:latin typeface="Arial" panose="020B0604020202020204" pitchFamily="34" charset="0"/>
                <a:cs typeface="Arial" panose="020B0604020202020204" pitchFamily="34" charset="0"/>
              </a:rPr>
              <a:t>Print </a:t>
            </a:r>
            <a:r>
              <a:rPr lang="en-US" b="1" dirty="0">
                <a:latin typeface="Arial" panose="020B0604020202020204" pitchFamily="34" charset="0"/>
                <a:cs typeface="Arial" panose="020B0604020202020204" pitchFamily="34" charset="0"/>
              </a:rPr>
              <a:t>bed: </a:t>
            </a:r>
            <a:r>
              <a:rPr lang="en-US" dirty="0">
                <a:latin typeface="Arial" panose="020B0604020202020204" pitchFamily="34" charset="0"/>
                <a:cs typeface="Arial" panose="020B0604020202020204" pitchFamily="34" charset="0"/>
              </a:rPr>
              <a:t>The print bed is where the object is built and it must be flat, level and have good adhesion properties. It can be made of materials such as glass, metal, or a specialized surface for better </a:t>
            </a:r>
            <a:r>
              <a:rPr lang="en-US" dirty="0" smtClean="0">
                <a:latin typeface="Arial" panose="020B0604020202020204" pitchFamily="34" charset="0"/>
                <a:cs typeface="Arial" panose="020B0604020202020204" pitchFamily="34" charset="0"/>
              </a:rPr>
              <a:t>adhesion</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b="1" dirty="0"/>
              <a:t>Extruder: </a:t>
            </a:r>
            <a:r>
              <a:rPr lang="en-US" dirty="0"/>
              <a:t>The extruder is the part of the 3D printer that melts the plastic filament and lays it down layer by layer to build the object. It includes a </a:t>
            </a:r>
            <a:r>
              <a:rPr lang="en-US" dirty="0" err="1"/>
              <a:t>hotend</a:t>
            </a:r>
            <a:r>
              <a:rPr lang="en-US" dirty="0"/>
              <a:t>, which melts the filament, and a motor that drives the filament to the </a:t>
            </a:r>
            <a:r>
              <a:rPr lang="en-US" dirty="0" err="1"/>
              <a:t>hotend</a:t>
            </a:r>
            <a:r>
              <a:rPr lang="en-US" dirty="0"/>
              <a:t>. </a:t>
            </a:r>
            <a:endParaRPr lang="en-US" dirty="0">
              <a:latin typeface="Arial" panose="020B0604020202020204" pitchFamily="34" charset="0"/>
              <a:cs typeface="Arial" panose="020B0604020202020204" pitchFamily="34" charset="0"/>
            </a:endParaRP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7595" r="17595"/>
          <a:stretch>
            <a:fillRect/>
          </a:stretch>
        </p:blipFill>
        <p:spPr/>
      </p:pic>
      <p:sp>
        <p:nvSpPr>
          <p:cNvPr id="7" name="Slide Number Placeholder 6"/>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130092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3D Printer Components</a:t>
            </a:r>
            <a:endParaRPr lang="en-US" sz="4000" dirty="0"/>
          </a:p>
        </p:txBody>
      </p:sp>
      <p:sp>
        <p:nvSpPr>
          <p:cNvPr id="3" name="Text Placeholder 2"/>
          <p:cNvSpPr>
            <a:spLocks noGrp="1"/>
          </p:cNvSpPr>
          <p:nvPr>
            <p:ph type="body" sz="half" idx="2"/>
          </p:nvPr>
        </p:nvSpPr>
        <p:spPr>
          <a:xfrm>
            <a:off x="576071" y="1869730"/>
            <a:ext cx="7157139" cy="4070729"/>
          </a:xfrm>
        </p:spPr>
        <p:txBody>
          <a:bodyPr/>
          <a:lstStyle/>
          <a:p>
            <a:pPr algn="just"/>
            <a:r>
              <a:rPr lang="en-US" b="1" dirty="0" smtClean="0"/>
              <a:t>Nozzle</a:t>
            </a:r>
            <a:r>
              <a:rPr lang="en-US" b="1" dirty="0"/>
              <a:t>: </a:t>
            </a:r>
            <a:r>
              <a:rPr lang="en-US" dirty="0"/>
              <a:t>The nozzle is the small opening in the </a:t>
            </a:r>
            <a:r>
              <a:rPr lang="en-US" dirty="0" err="1"/>
              <a:t>hotend</a:t>
            </a:r>
            <a:r>
              <a:rPr lang="en-US" dirty="0"/>
              <a:t> where the melted filament is deposited. The size of the nozzle affects the resolution of the print, with smaller nozzles producing finer </a:t>
            </a:r>
            <a:r>
              <a:rPr lang="en-US" dirty="0" smtClean="0"/>
              <a:t>details</a:t>
            </a:r>
          </a:p>
          <a:p>
            <a:pPr algn="just"/>
            <a:endParaRPr lang="en-US" dirty="0" smtClean="0"/>
          </a:p>
          <a:p>
            <a:pPr algn="just"/>
            <a:endParaRPr lang="en-US" dirty="0"/>
          </a:p>
          <a:p>
            <a:pPr algn="just"/>
            <a:r>
              <a:rPr lang="en-US" b="1" dirty="0" smtClean="0"/>
              <a:t>Stepper </a:t>
            </a:r>
            <a:r>
              <a:rPr lang="en-US" b="1" dirty="0"/>
              <a:t>motors: </a:t>
            </a:r>
            <a:r>
              <a:rPr lang="en-US" dirty="0"/>
              <a:t>Stepper motors control the movement of the extruder and build platform. They allow precise control over the position of the extruder and the platform, which is important for accurate printing.</a:t>
            </a:r>
            <a:endParaRPr lang="en-US" dirty="0">
              <a:latin typeface="Arial" panose="020B0604020202020204" pitchFamily="34" charset="0"/>
              <a:cs typeface="Arial" panose="020B0604020202020204" pitchFamily="34" charset="0"/>
            </a:endParaRP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7595" r="17595"/>
          <a:stretch>
            <a:fillRect/>
          </a:stretch>
        </p:blipFill>
        <p:spPr>
          <a:xfrm>
            <a:off x="7815470" y="-8709"/>
            <a:ext cx="4376530" cy="6018401"/>
          </a:xfrm>
        </p:spPr>
      </p:pic>
      <p:sp>
        <p:nvSpPr>
          <p:cNvPr id="7" name="Slide Number Placeholder 6"/>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317280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3D Printer Components</a:t>
            </a:r>
            <a:endParaRPr lang="en-US" sz="4000" dirty="0"/>
          </a:p>
        </p:txBody>
      </p:sp>
      <p:sp>
        <p:nvSpPr>
          <p:cNvPr id="3" name="Text Placeholder 2"/>
          <p:cNvSpPr>
            <a:spLocks noGrp="1"/>
          </p:cNvSpPr>
          <p:nvPr>
            <p:ph type="body" sz="half" idx="2"/>
          </p:nvPr>
        </p:nvSpPr>
        <p:spPr>
          <a:xfrm>
            <a:off x="576071" y="1664643"/>
            <a:ext cx="7157139" cy="4244123"/>
          </a:xfrm>
        </p:spPr>
        <p:txBody>
          <a:bodyPr>
            <a:normAutofit/>
          </a:bodyPr>
          <a:lstStyle/>
          <a:p>
            <a:pPr algn="just">
              <a:lnSpc>
                <a:spcPct val="110000"/>
              </a:lnSpc>
            </a:pPr>
            <a:r>
              <a:rPr lang="en-US" b="1" dirty="0" smtClean="0"/>
              <a:t>Control </a:t>
            </a:r>
            <a:r>
              <a:rPr lang="en-US" b="1" dirty="0"/>
              <a:t>board: </a:t>
            </a:r>
            <a:r>
              <a:rPr lang="en-US" dirty="0"/>
              <a:t>The control board is the brain of the 3D printer. It manages the printing process, controlling the movement of the motors, the temperature of the </a:t>
            </a:r>
            <a:r>
              <a:rPr lang="en-US" dirty="0" err="1"/>
              <a:t>hotend</a:t>
            </a:r>
            <a:r>
              <a:rPr lang="en-US" dirty="0"/>
              <a:t>, and the flow of the filament</a:t>
            </a:r>
            <a:r>
              <a:rPr lang="en-US" dirty="0" smtClean="0"/>
              <a:t>.</a:t>
            </a:r>
            <a:endParaRPr lang="en-US" b="1" dirty="0" smtClean="0"/>
          </a:p>
          <a:p>
            <a:pPr algn="just">
              <a:lnSpc>
                <a:spcPct val="110000"/>
              </a:lnSpc>
            </a:pPr>
            <a:r>
              <a:rPr lang="en-US" b="1" dirty="0" smtClean="0"/>
              <a:t>Power </a:t>
            </a:r>
            <a:r>
              <a:rPr lang="en-US" b="1" dirty="0"/>
              <a:t>supply: </a:t>
            </a:r>
            <a:r>
              <a:rPr lang="en-US" dirty="0"/>
              <a:t>The power supply provides the power needed to run the 3D printer. </a:t>
            </a:r>
            <a:endParaRPr lang="en-US" dirty="0" smtClean="0"/>
          </a:p>
          <a:p>
            <a:pPr>
              <a:lnSpc>
                <a:spcPct val="110000"/>
              </a:lnSpc>
            </a:pPr>
            <a:r>
              <a:rPr lang="en-US" b="1" dirty="0"/>
              <a:t>Filament: </a:t>
            </a:r>
            <a:r>
              <a:rPr lang="en-US" dirty="0"/>
              <a:t>Filament is the raw material that is used to build the object. It comes in a spool and is available in various materials such as ABS, PLA, PETG, Nylon, and others</a:t>
            </a:r>
            <a:r>
              <a:rPr lang="en-US" dirty="0" smtClean="0"/>
              <a:t>.</a:t>
            </a:r>
          </a:p>
          <a:p>
            <a:pPr>
              <a:lnSpc>
                <a:spcPct val="110000"/>
              </a:lnSpc>
            </a:pPr>
            <a:r>
              <a:rPr lang="en-US" b="1" dirty="0" smtClean="0">
                <a:latin typeface="Arial" panose="020B0604020202020204" pitchFamily="34" charset="0"/>
                <a:cs typeface="Arial" panose="020B0604020202020204" pitchFamily="34" charset="0"/>
              </a:rPr>
              <a:t>Frame: </a:t>
            </a:r>
            <a:r>
              <a:rPr lang="en-US" dirty="0" smtClean="0">
                <a:latin typeface="Arial" panose="020B0604020202020204" pitchFamily="34" charset="0"/>
                <a:cs typeface="Arial" panose="020B0604020202020204" pitchFamily="34" charset="0"/>
              </a:rPr>
              <a:t>Frame helps to keep all the other components of 3D printer together at one place. It also maintains the stability of the entire machine.</a:t>
            </a:r>
            <a:endParaRPr lang="en-US" dirty="0">
              <a:latin typeface="Arial" panose="020B0604020202020204" pitchFamily="34" charset="0"/>
              <a:cs typeface="Arial" panose="020B0604020202020204" pitchFamily="34" charset="0"/>
            </a:endParaRP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7595" r="17595"/>
          <a:stretch>
            <a:fillRect/>
          </a:stretch>
        </p:blipFill>
        <p:spPr>
          <a:xfrm>
            <a:off x="7815470" y="-8709"/>
            <a:ext cx="4376530" cy="6018401"/>
          </a:xfrm>
        </p:spPr>
      </p:pic>
      <p:sp>
        <p:nvSpPr>
          <p:cNvPr id="7" name="Slide Number Placeholder 6"/>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416286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58FB4751-880F-D840-AAA9-3A15815CC996}" type="slidenum">
              <a:rPr lang="en-US" smtClean="0"/>
              <a:pPr/>
              <a:t>14</a:t>
            </a:fld>
            <a:endParaRPr lang="en-US" dirty="0"/>
          </a:p>
        </p:txBody>
      </p:sp>
      <p:sp>
        <p:nvSpPr>
          <p:cNvPr id="9" name="Title 8"/>
          <p:cNvSpPr>
            <a:spLocks noGrp="1"/>
          </p:cNvSpPr>
          <p:nvPr>
            <p:ph type="title"/>
          </p:nvPr>
        </p:nvSpPr>
        <p:spPr>
          <a:xfrm>
            <a:off x="1499616" y="108422"/>
            <a:ext cx="10515600" cy="1289304"/>
          </a:xfrm>
        </p:spPr>
        <p:txBody>
          <a:bodyPr/>
          <a:lstStyle/>
          <a:p>
            <a:r>
              <a:rPr lang="en-US" sz="4000" dirty="0">
                <a:solidFill>
                  <a:schemeClr val="bg1"/>
                </a:solidFill>
                <a:cs typeface="Gill Sans Light" panose="020B0302020104020203" pitchFamily="34" charset="-79"/>
              </a:rPr>
              <a:t>Working </a:t>
            </a:r>
            <a:r>
              <a:rPr lang="en-US" sz="4000" dirty="0" smtClean="0">
                <a:solidFill>
                  <a:schemeClr val="bg1"/>
                </a:solidFill>
                <a:cs typeface="Gill Sans Light" panose="020B0302020104020203" pitchFamily="34" charset="-79"/>
              </a:rPr>
              <a:t>Procedure </a:t>
            </a:r>
            <a:r>
              <a:rPr lang="en-US" sz="4000" dirty="0">
                <a:solidFill>
                  <a:schemeClr val="bg1"/>
                </a:solidFill>
                <a:cs typeface="Gill Sans Light" panose="020B0302020104020203" pitchFamily="34" charset="-79"/>
              </a:rPr>
              <a:t>of 3D </a:t>
            </a:r>
            <a:r>
              <a:rPr lang="en-US" sz="4000" dirty="0" smtClean="0">
                <a:solidFill>
                  <a:schemeClr val="bg1"/>
                </a:solidFill>
                <a:cs typeface="Gill Sans Light" panose="020B0302020104020203" pitchFamily="34" charset="-79"/>
              </a:rPr>
              <a:t>Printer</a:t>
            </a:r>
            <a:endParaRPr lang="en-US" sz="4000" dirty="0"/>
          </a:p>
        </p:txBody>
      </p:sp>
      <p:sp>
        <p:nvSpPr>
          <p:cNvPr id="13" name="TextBox 12"/>
          <p:cNvSpPr txBox="1"/>
          <p:nvPr/>
        </p:nvSpPr>
        <p:spPr>
          <a:xfrm>
            <a:off x="576072" y="1397726"/>
            <a:ext cx="10451592" cy="5078313"/>
          </a:xfrm>
          <a:prstGeom prst="rect">
            <a:avLst/>
          </a:prstGeom>
          <a:noFill/>
        </p:spPr>
        <p:txBody>
          <a:bodyPr wrap="square" rtlCol="0">
            <a:spAutoFit/>
          </a:bodyPr>
          <a:lstStyle/>
          <a:p>
            <a:r>
              <a:rPr lang="en-US" dirty="0">
                <a:solidFill>
                  <a:schemeClr val="bg1"/>
                </a:solidFill>
              </a:rPr>
              <a:t>The working mechanism of a 3D printer can be broken down into a few basic steps</a:t>
            </a:r>
            <a:r>
              <a:rPr lang="en-US" dirty="0" smtClean="0">
                <a:solidFill>
                  <a:schemeClr val="bg1"/>
                </a:solidFill>
              </a:rPr>
              <a:t>:</a:t>
            </a:r>
          </a:p>
          <a:p>
            <a:endParaRPr lang="en-US" dirty="0">
              <a:solidFill>
                <a:schemeClr val="bg1"/>
              </a:solidFill>
            </a:endParaRPr>
          </a:p>
          <a:p>
            <a:pPr marL="342900" indent="-342900" algn="just">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The first step of 3D printing is create a blueprint of the object we want to print. We can use modeling software like Blender to create our own </a:t>
            </a:r>
            <a:r>
              <a:rPr lang="en-US" dirty="0" smtClean="0">
                <a:solidFill>
                  <a:schemeClr val="bg1"/>
                </a:solidFill>
                <a:latin typeface="Arial" panose="020B0604020202020204" pitchFamily="34" charset="0"/>
                <a:cs typeface="Arial" panose="020B0604020202020204" pitchFamily="34" charset="0"/>
              </a:rPr>
              <a:t>designs </a:t>
            </a:r>
            <a:r>
              <a:rPr lang="en-US" dirty="0">
                <a:solidFill>
                  <a:schemeClr val="bg1"/>
                </a:solidFill>
                <a:latin typeface="Arial" panose="020B0604020202020204" pitchFamily="34" charset="0"/>
                <a:cs typeface="Arial" panose="020B0604020202020204" pitchFamily="34" charset="0"/>
              </a:rPr>
              <a:t>or we can visit websites like </a:t>
            </a:r>
            <a:r>
              <a:rPr lang="en-US" dirty="0" err="1">
                <a:solidFill>
                  <a:schemeClr val="bg1"/>
                </a:solidFill>
                <a:latin typeface="Arial" panose="020B0604020202020204" pitchFamily="34" charset="0"/>
                <a:cs typeface="Arial" panose="020B0604020202020204" pitchFamily="34" charset="0"/>
              </a:rPr>
              <a:t>Thingiverse</a:t>
            </a:r>
            <a:r>
              <a:rPr lang="en-US" dirty="0">
                <a:solidFill>
                  <a:schemeClr val="bg1"/>
                </a:solidFill>
                <a:latin typeface="Arial" panose="020B0604020202020204" pitchFamily="34" charset="0"/>
                <a:cs typeface="Arial" panose="020B0604020202020204" pitchFamily="34" charset="0"/>
              </a:rPr>
              <a:t> or </a:t>
            </a:r>
            <a:r>
              <a:rPr lang="en-US" dirty="0" err="1">
                <a:solidFill>
                  <a:schemeClr val="bg1"/>
                </a:solidFill>
                <a:latin typeface="Arial" panose="020B0604020202020204" pitchFamily="34" charset="0"/>
                <a:cs typeface="Arial" panose="020B0604020202020204" pitchFamily="34" charset="0"/>
              </a:rPr>
              <a:t>Shapeways</a:t>
            </a:r>
            <a:r>
              <a:rPr lang="en-US" dirty="0">
                <a:solidFill>
                  <a:schemeClr val="bg1"/>
                </a:solidFill>
                <a:latin typeface="Arial" panose="020B0604020202020204" pitchFamily="34" charset="0"/>
                <a:cs typeface="Arial" panose="020B0604020202020204" pitchFamily="34" charset="0"/>
              </a:rPr>
              <a:t> to find objects other users have 3D </a:t>
            </a:r>
            <a:r>
              <a:rPr lang="en-US" dirty="0" smtClean="0">
                <a:solidFill>
                  <a:schemeClr val="bg1"/>
                </a:solidFill>
                <a:latin typeface="Arial" panose="020B0604020202020204" pitchFamily="34" charset="0"/>
                <a:cs typeface="Arial" panose="020B0604020202020204" pitchFamily="34" charset="0"/>
              </a:rPr>
              <a:t>modeled</a:t>
            </a:r>
          </a:p>
          <a:p>
            <a:pPr marL="342900" indent="-342900" algn="just">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 Once we have finished design it’s time to send it to the printer through the memory card</a:t>
            </a:r>
            <a:r>
              <a:rPr lang="en-US" dirty="0" smtClean="0">
                <a:solidFill>
                  <a:schemeClr val="bg1"/>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The 3D printer reads the sliced model and begins building the object layer by layer. The extruder melts the filament and deposits it in precise locations to build the object according to the </a:t>
            </a:r>
            <a:r>
              <a:rPr lang="en-US" dirty="0" smtClean="0">
                <a:solidFill>
                  <a:schemeClr val="bg1"/>
                </a:solidFill>
                <a:latin typeface="Arial" panose="020B0604020202020204" pitchFamily="34" charset="0"/>
                <a:cs typeface="Arial" panose="020B0604020202020204" pitchFamily="34" charset="0"/>
              </a:rPr>
              <a:t>design.</a:t>
            </a:r>
          </a:p>
          <a:p>
            <a:pPr marL="342900" indent="-342900" algn="just">
              <a:buFont typeface="Wingdings" panose="05000000000000000000" pitchFamily="2" charset="2"/>
              <a:buChar char="v"/>
            </a:pPr>
            <a:endParaRPr lang="en-US"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rPr>
              <a:t> </a:t>
            </a:r>
            <a:r>
              <a:rPr lang="en-US" dirty="0">
                <a:solidFill>
                  <a:schemeClr val="bg1"/>
                </a:solidFill>
                <a:latin typeface="Arial" panose="020B0604020202020204" pitchFamily="34" charset="0"/>
                <a:cs typeface="Arial" panose="020B0604020202020204" pitchFamily="34" charset="0"/>
              </a:rPr>
              <a:t>As each layer is deposited, it cools and solidifies, bonding to the previous layer. This process continues until the entire object is complete</a:t>
            </a:r>
            <a:r>
              <a:rPr lang="en-US"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  After printing, the object may need to be cleaned, sanded, or treated with a finishing material to improve its appearance and durability</a:t>
            </a:r>
          </a:p>
          <a:p>
            <a:pPr marL="342900" indent="-342900" algn="just">
              <a:buFont typeface="Wingdings" panose="05000000000000000000" pitchFamily="2" charset="2"/>
              <a:buChar char="v"/>
            </a:pPr>
            <a:endParaRPr lang="en-US" dirty="0" smtClean="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51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576072" y="1298900"/>
            <a:ext cx="10515600" cy="676656"/>
          </a:xfrm>
        </p:spPr>
        <p:txBody>
          <a:bodyPr/>
          <a:lstStyle/>
          <a:p>
            <a:r>
              <a:rPr lang="en-US" dirty="0"/>
              <a:t>H</a:t>
            </a:r>
            <a:r>
              <a:rPr lang="en-US" dirty="0" smtClean="0"/>
              <a:t>ow </a:t>
            </a:r>
            <a:r>
              <a:rPr lang="en-US" dirty="0" smtClean="0"/>
              <a:t>you</a:t>
            </a:r>
            <a:r>
              <a:rPr lang="en-US" dirty="0" smtClean="0"/>
              <a:t> </a:t>
            </a:r>
            <a:r>
              <a:rPr lang="en-US" dirty="0"/>
              <a:t>get </a:t>
            </a:r>
            <a:r>
              <a:rPr lang="en-US" dirty="0" smtClean="0"/>
              <a:t>the content</a:t>
            </a:r>
            <a:endParaRPr lang="en-US" dirty="0"/>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a:xfrm>
            <a:off x="576072" y="1975556"/>
            <a:ext cx="7150608" cy="3341511"/>
          </a:xfrm>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GitHub Link - https://github.com/fatimatisha/Multimedia-Final-Task</a:t>
            </a:r>
          </a:p>
          <a:p>
            <a:pPr>
              <a:buFont typeface="Wingdings" panose="05000000000000000000" pitchFamily="2" charset="2"/>
              <a:buChar char="§"/>
            </a:pPr>
            <a:endParaRPr lang="en-US" dirty="0"/>
          </a:p>
          <a:p>
            <a:pPr>
              <a:buFont typeface="Wingdings" panose="05000000000000000000" pitchFamily="2" charset="2"/>
              <a:buChar char="§"/>
            </a:pPr>
            <a:r>
              <a:rPr lang="en-US" dirty="0" err="1"/>
              <a:t>Youtube</a:t>
            </a:r>
            <a:r>
              <a:rPr lang="en-US" dirty="0"/>
              <a:t> Link - https://youtu.be/Osym1O-WHjc</a:t>
            </a:r>
            <a:endParaRPr lang="en-US" dirty="0"/>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997599"/>
            <a:ext cx="10515600" cy="676656"/>
          </a:xfrm>
        </p:spPr>
        <p:txBody>
          <a:bodyPr/>
          <a:lstStyle/>
          <a:p>
            <a:r>
              <a:rPr lang="en-US" dirty="0">
                <a:solidFill>
                  <a:srgbClr val="543E34"/>
                </a:solidFill>
              </a:rPr>
              <a:t>References</a:t>
            </a:r>
            <a:endParaRPr lang="en-US" dirty="0"/>
          </a:p>
        </p:txBody>
      </p:sp>
      <p:sp>
        <p:nvSpPr>
          <p:cNvPr id="3" name="Content Placeholder 2"/>
          <p:cNvSpPr>
            <a:spLocks noGrp="1"/>
          </p:cNvSpPr>
          <p:nvPr>
            <p:ph idx="1"/>
          </p:nvPr>
        </p:nvSpPr>
        <p:spPr>
          <a:xfrm>
            <a:off x="576072" y="1901952"/>
            <a:ext cx="9363456" cy="3200626"/>
          </a:xfrm>
        </p:spPr>
        <p:txBody>
          <a:bodyPr>
            <a:normAutofit/>
          </a:bodyPr>
          <a:lstStyle/>
          <a:p>
            <a:r>
              <a:rPr lang="en-US" sz="1800" dirty="0">
                <a:hlinkClick r:id="rId2"/>
              </a:rPr>
              <a:t>https://</a:t>
            </a:r>
            <a:r>
              <a:rPr lang="en-US" sz="1800" dirty="0" smtClean="0">
                <a:hlinkClick r:id="rId2"/>
              </a:rPr>
              <a:t>www.youtube.com/watch?v=Vx0Z6LplaMU&amp;t=1s</a:t>
            </a:r>
            <a:endParaRPr lang="en-US" sz="1800" dirty="0" smtClean="0"/>
          </a:p>
          <a:p>
            <a:r>
              <a:rPr lang="en-US" sz="1800" dirty="0">
                <a:hlinkClick r:id="rId3"/>
              </a:rPr>
              <a:t>https://</a:t>
            </a:r>
            <a:r>
              <a:rPr lang="en-US" sz="1800" dirty="0" smtClean="0">
                <a:hlinkClick r:id="rId3"/>
              </a:rPr>
              <a:t>www.twi-global.com/technical-knowledge/faqs/what-is-3d-printing</a:t>
            </a:r>
            <a:endParaRPr lang="en-US" sz="1800" dirty="0" smtClean="0"/>
          </a:p>
          <a:p>
            <a:r>
              <a:rPr lang="en-US" sz="1800" dirty="0">
                <a:hlinkClick r:id="rId4"/>
              </a:rPr>
              <a:t>https://</a:t>
            </a:r>
            <a:r>
              <a:rPr lang="en-US" sz="1800" dirty="0" smtClean="0">
                <a:hlinkClick r:id="rId4"/>
              </a:rPr>
              <a:t>en.wikipedia.org/wiki/3D_printing</a:t>
            </a:r>
            <a:endParaRPr lang="en-US" sz="1800" dirty="0" smtClean="0"/>
          </a:p>
          <a:p>
            <a:r>
              <a:rPr lang="en-US" sz="1800" dirty="0">
                <a:hlinkClick r:id="rId5"/>
              </a:rPr>
              <a:t>https://</a:t>
            </a:r>
            <a:r>
              <a:rPr lang="en-US" sz="1800" dirty="0" smtClean="0">
                <a:hlinkClick r:id="rId5"/>
              </a:rPr>
              <a:t>www.youtube.com/watch?v=bcTzyx35odY</a:t>
            </a:r>
            <a:endParaRPr lang="en-US" sz="1800" dirty="0" smtClean="0"/>
          </a:p>
          <a:p>
            <a:r>
              <a:rPr lang="en-US" sz="1800" dirty="0">
                <a:hlinkClick r:id="rId6"/>
              </a:rPr>
              <a:t>https://</a:t>
            </a:r>
            <a:r>
              <a:rPr lang="en-US" sz="1800" dirty="0" smtClean="0">
                <a:hlinkClick r:id="rId6"/>
              </a:rPr>
              <a:t>hypeddit.com/taketones/brightspark?fbclid=IwAR17hUYwbOk0_0nGWepJOuuf4AsDW9R0kOZji5yjDYRsyNd4vjxlxRjtVa8</a:t>
            </a:r>
            <a:endParaRPr lang="en-US" sz="1800" dirty="0" smtClean="0"/>
          </a:p>
          <a:p>
            <a:endParaRPr lang="en-US" sz="1800" dirty="0" smtClean="0"/>
          </a:p>
          <a:p>
            <a:endParaRPr lang="en-US" sz="1800" dirty="0"/>
          </a:p>
        </p:txBody>
      </p:sp>
      <p:sp>
        <p:nvSpPr>
          <p:cNvPr id="6" name="Slide Number Placeholder 5"/>
          <p:cNvSpPr>
            <a:spLocks noGrp="1"/>
          </p:cNvSpPr>
          <p:nvPr>
            <p:ph type="sldNum" sz="quarter" idx="12"/>
          </p:nvPr>
        </p:nvSpPr>
        <p:spPr/>
        <p:txBody>
          <a:bodyPr/>
          <a:lstStyle/>
          <a:p>
            <a:fld id="{58FB4751-880F-D840-AAA9-3A15815CC996}" type="slidenum">
              <a:rPr lang="en-US" smtClean="0"/>
              <a:t>16</a:t>
            </a:fld>
            <a:endParaRPr lang="en-US" dirty="0"/>
          </a:p>
        </p:txBody>
      </p:sp>
    </p:spTree>
    <p:extLst>
      <p:ext uri="{BB962C8B-B14F-4D97-AF65-F5344CB8AC3E}">
        <p14:creationId xmlns:p14="http://schemas.microsoft.com/office/powerpoint/2010/main" val="308869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1783645"/>
            <a:ext cx="9144000" cy="939010"/>
          </a:xfrm>
        </p:spPr>
        <p:txBody>
          <a:bodyPr/>
          <a:lstStyle/>
          <a:p>
            <a:r>
              <a:rPr lang="en-US" dirty="0"/>
              <a:t>T</a:t>
            </a:r>
            <a:r>
              <a:rPr lang="en-US" dirty="0" smtClean="0"/>
              <a:t>hank </a:t>
            </a:r>
            <a:r>
              <a:rPr lang="en-US" dirty="0"/>
              <a:t>you </a:t>
            </a:r>
          </a:p>
        </p:txBody>
      </p:sp>
      <p:grpSp>
        <p:nvGrpSpPr>
          <p:cNvPr id="4" name="Google Shape;1040;p58"/>
          <p:cNvGrpSpPr/>
          <p:nvPr/>
        </p:nvGrpSpPr>
        <p:grpSpPr>
          <a:xfrm>
            <a:off x="4702538" y="3710012"/>
            <a:ext cx="249275" cy="295444"/>
            <a:chOff x="8020159" y="1516551"/>
            <a:chExt cx="300897" cy="356627"/>
          </a:xfrm>
        </p:grpSpPr>
        <p:sp>
          <p:nvSpPr>
            <p:cNvPr id="5" name="Google Shape;1041;p58"/>
            <p:cNvSpPr/>
            <p:nvPr/>
          </p:nvSpPr>
          <p:spPr>
            <a:xfrm>
              <a:off x="8126240" y="1669482"/>
              <a:ext cx="88703" cy="30523"/>
            </a:xfrm>
            <a:custGeom>
              <a:avLst/>
              <a:gdLst/>
              <a:ahLst/>
              <a:cxnLst/>
              <a:rect l="l" t="t" r="r" b="b"/>
              <a:pathLst>
                <a:path w="2787" h="959" extrusionOk="0">
                  <a:moveTo>
                    <a:pt x="1144" y="1"/>
                  </a:moveTo>
                  <a:cubicBezTo>
                    <a:pt x="800" y="1"/>
                    <a:pt x="487" y="41"/>
                    <a:pt x="287" y="77"/>
                  </a:cubicBezTo>
                  <a:cubicBezTo>
                    <a:pt x="120" y="101"/>
                    <a:pt x="1" y="244"/>
                    <a:pt x="1" y="411"/>
                  </a:cubicBezTo>
                  <a:lnTo>
                    <a:pt x="1" y="792"/>
                  </a:lnTo>
                  <a:cubicBezTo>
                    <a:pt x="1" y="875"/>
                    <a:pt x="72" y="958"/>
                    <a:pt x="167" y="958"/>
                  </a:cubicBezTo>
                  <a:cubicBezTo>
                    <a:pt x="251" y="958"/>
                    <a:pt x="322" y="875"/>
                    <a:pt x="322" y="792"/>
                  </a:cubicBezTo>
                  <a:lnTo>
                    <a:pt x="322" y="411"/>
                  </a:lnTo>
                  <a:cubicBezTo>
                    <a:pt x="322" y="411"/>
                    <a:pt x="322" y="399"/>
                    <a:pt x="346" y="399"/>
                  </a:cubicBezTo>
                  <a:cubicBezTo>
                    <a:pt x="510" y="379"/>
                    <a:pt x="814" y="344"/>
                    <a:pt x="1164" y="344"/>
                  </a:cubicBezTo>
                  <a:cubicBezTo>
                    <a:pt x="1246" y="344"/>
                    <a:pt x="1331" y="346"/>
                    <a:pt x="1418" y="351"/>
                  </a:cubicBezTo>
                  <a:cubicBezTo>
                    <a:pt x="1918" y="387"/>
                    <a:pt x="2287" y="518"/>
                    <a:pt x="2513" y="744"/>
                  </a:cubicBezTo>
                  <a:cubicBezTo>
                    <a:pt x="2543" y="774"/>
                    <a:pt x="2584" y="789"/>
                    <a:pt x="2628" y="789"/>
                  </a:cubicBezTo>
                  <a:cubicBezTo>
                    <a:pt x="2671" y="789"/>
                    <a:pt x="2715" y="774"/>
                    <a:pt x="2751" y="744"/>
                  </a:cubicBezTo>
                  <a:cubicBezTo>
                    <a:pt x="2787" y="672"/>
                    <a:pt x="2787" y="565"/>
                    <a:pt x="2727" y="494"/>
                  </a:cubicBezTo>
                  <a:cubicBezTo>
                    <a:pt x="2338" y="104"/>
                    <a:pt x="1699"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2;p58"/>
            <p:cNvSpPr/>
            <p:nvPr/>
          </p:nvSpPr>
          <p:spPr>
            <a:xfrm>
              <a:off x="8069778" y="1621518"/>
              <a:ext cx="200513" cy="251278"/>
            </a:xfrm>
            <a:custGeom>
              <a:avLst/>
              <a:gdLst/>
              <a:ahLst/>
              <a:cxnLst/>
              <a:rect l="l" t="t" r="r" b="b"/>
              <a:pathLst>
                <a:path w="6300" h="7895" extrusionOk="0">
                  <a:moveTo>
                    <a:pt x="4918" y="358"/>
                  </a:moveTo>
                  <a:lnTo>
                    <a:pt x="4918" y="1953"/>
                  </a:lnTo>
                  <a:cubicBezTo>
                    <a:pt x="4918" y="2191"/>
                    <a:pt x="4859" y="2429"/>
                    <a:pt x="4751" y="2644"/>
                  </a:cubicBezTo>
                  <a:cubicBezTo>
                    <a:pt x="4739" y="2656"/>
                    <a:pt x="4739" y="2680"/>
                    <a:pt x="4739" y="2715"/>
                  </a:cubicBezTo>
                  <a:lnTo>
                    <a:pt x="4739" y="3180"/>
                  </a:lnTo>
                  <a:cubicBezTo>
                    <a:pt x="4739" y="3620"/>
                    <a:pt x="4561" y="4037"/>
                    <a:pt x="4227" y="4334"/>
                  </a:cubicBezTo>
                  <a:cubicBezTo>
                    <a:pt x="3935" y="4605"/>
                    <a:pt x="3563" y="4768"/>
                    <a:pt x="3158" y="4768"/>
                  </a:cubicBezTo>
                  <a:cubicBezTo>
                    <a:pt x="3118" y="4768"/>
                    <a:pt x="3077" y="4766"/>
                    <a:pt x="3037" y="4763"/>
                  </a:cubicBezTo>
                  <a:cubicBezTo>
                    <a:pt x="2227" y="4704"/>
                    <a:pt x="1572" y="3977"/>
                    <a:pt x="1572" y="3108"/>
                  </a:cubicBezTo>
                  <a:lnTo>
                    <a:pt x="1572" y="2715"/>
                  </a:lnTo>
                  <a:cubicBezTo>
                    <a:pt x="1572" y="2680"/>
                    <a:pt x="1572" y="2668"/>
                    <a:pt x="1549" y="2644"/>
                  </a:cubicBezTo>
                  <a:cubicBezTo>
                    <a:pt x="1453" y="2418"/>
                    <a:pt x="1394" y="2191"/>
                    <a:pt x="1394" y="1953"/>
                  </a:cubicBezTo>
                  <a:lnTo>
                    <a:pt x="1394" y="1596"/>
                  </a:lnTo>
                  <a:cubicBezTo>
                    <a:pt x="1394" y="905"/>
                    <a:pt x="1941" y="358"/>
                    <a:pt x="2620" y="358"/>
                  </a:cubicBezTo>
                  <a:close/>
                  <a:moveTo>
                    <a:pt x="4049" y="4858"/>
                  </a:moveTo>
                  <a:lnTo>
                    <a:pt x="4049" y="5156"/>
                  </a:lnTo>
                  <a:lnTo>
                    <a:pt x="3156" y="5775"/>
                  </a:lnTo>
                  <a:lnTo>
                    <a:pt x="2263" y="5168"/>
                  </a:lnTo>
                  <a:lnTo>
                    <a:pt x="2263" y="4858"/>
                  </a:lnTo>
                  <a:cubicBezTo>
                    <a:pt x="2489" y="4977"/>
                    <a:pt x="2763" y="5061"/>
                    <a:pt x="3025" y="5073"/>
                  </a:cubicBezTo>
                  <a:lnTo>
                    <a:pt x="3156" y="5073"/>
                  </a:lnTo>
                  <a:cubicBezTo>
                    <a:pt x="3477" y="5073"/>
                    <a:pt x="3775" y="5001"/>
                    <a:pt x="4049" y="4858"/>
                  </a:cubicBezTo>
                  <a:close/>
                  <a:moveTo>
                    <a:pt x="2132" y="5477"/>
                  </a:moveTo>
                  <a:lnTo>
                    <a:pt x="2906" y="6013"/>
                  </a:lnTo>
                  <a:lnTo>
                    <a:pt x="2489" y="6418"/>
                  </a:lnTo>
                  <a:lnTo>
                    <a:pt x="2477" y="6418"/>
                  </a:lnTo>
                  <a:lnTo>
                    <a:pt x="1965" y="5656"/>
                  </a:lnTo>
                  <a:lnTo>
                    <a:pt x="2132" y="5477"/>
                  </a:lnTo>
                  <a:close/>
                  <a:moveTo>
                    <a:pt x="4168" y="5466"/>
                  </a:moveTo>
                  <a:lnTo>
                    <a:pt x="4335" y="5644"/>
                  </a:lnTo>
                  <a:lnTo>
                    <a:pt x="3835" y="6418"/>
                  </a:lnTo>
                  <a:lnTo>
                    <a:pt x="3811" y="6418"/>
                  </a:lnTo>
                  <a:lnTo>
                    <a:pt x="3394" y="6001"/>
                  </a:lnTo>
                  <a:lnTo>
                    <a:pt x="4168" y="5466"/>
                  </a:lnTo>
                  <a:close/>
                  <a:moveTo>
                    <a:pt x="2620" y="1"/>
                  </a:moveTo>
                  <a:cubicBezTo>
                    <a:pt x="1763" y="1"/>
                    <a:pt x="1060" y="703"/>
                    <a:pt x="1060" y="1572"/>
                  </a:cubicBezTo>
                  <a:lnTo>
                    <a:pt x="1060" y="1918"/>
                  </a:lnTo>
                  <a:cubicBezTo>
                    <a:pt x="1060" y="2203"/>
                    <a:pt x="1120" y="2477"/>
                    <a:pt x="1239" y="2727"/>
                  </a:cubicBezTo>
                  <a:lnTo>
                    <a:pt x="1239" y="3096"/>
                  </a:lnTo>
                  <a:cubicBezTo>
                    <a:pt x="1239" y="3703"/>
                    <a:pt x="1513" y="4263"/>
                    <a:pt x="1941" y="4632"/>
                  </a:cubicBezTo>
                  <a:lnTo>
                    <a:pt x="1941" y="5180"/>
                  </a:lnTo>
                  <a:lnTo>
                    <a:pt x="1632" y="5513"/>
                  </a:lnTo>
                  <a:cubicBezTo>
                    <a:pt x="1596" y="5537"/>
                    <a:pt x="1584" y="5585"/>
                    <a:pt x="1584" y="5632"/>
                  </a:cubicBezTo>
                  <a:lnTo>
                    <a:pt x="572" y="6001"/>
                  </a:lnTo>
                  <a:cubicBezTo>
                    <a:pt x="227" y="6120"/>
                    <a:pt x="1" y="6442"/>
                    <a:pt x="1" y="6823"/>
                  </a:cubicBezTo>
                  <a:lnTo>
                    <a:pt x="1" y="7728"/>
                  </a:lnTo>
                  <a:cubicBezTo>
                    <a:pt x="1" y="7823"/>
                    <a:pt x="84" y="7894"/>
                    <a:pt x="167" y="7894"/>
                  </a:cubicBezTo>
                  <a:cubicBezTo>
                    <a:pt x="263" y="7894"/>
                    <a:pt x="334" y="7823"/>
                    <a:pt x="334" y="7728"/>
                  </a:cubicBezTo>
                  <a:lnTo>
                    <a:pt x="334" y="6823"/>
                  </a:lnTo>
                  <a:cubicBezTo>
                    <a:pt x="334" y="6597"/>
                    <a:pt x="477" y="6382"/>
                    <a:pt x="691" y="6311"/>
                  </a:cubicBezTo>
                  <a:lnTo>
                    <a:pt x="1751" y="5930"/>
                  </a:lnTo>
                  <a:lnTo>
                    <a:pt x="2192" y="6597"/>
                  </a:lnTo>
                  <a:cubicBezTo>
                    <a:pt x="2251" y="6680"/>
                    <a:pt x="2346" y="6728"/>
                    <a:pt x="2442" y="6740"/>
                  </a:cubicBezTo>
                  <a:lnTo>
                    <a:pt x="2477" y="6740"/>
                  </a:lnTo>
                  <a:cubicBezTo>
                    <a:pt x="2561" y="6740"/>
                    <a:pt x="2656" y="6716"/>
                    <a:pt x="2715" y="6644"/>
                  </a:cubicBezTo>
                  <a:lnTo>
                    <a:pt x="2977" y="6370"/>
                  </a:lnTo>
                  <a:lnTo>
                    <a:pt x="2977" y="7728"/>
                  </a:lnTo>
                  <a:cubicBezTo>
                    <a:pt x="2977" y="7823"/>
                    <a:pt x="3061" y="7894"/>
                    <a:pt x="3144" y="7894"/>
                  </a:cubicBezTo>
                  <a:cubicBezTo>
                    <a:pt x="3239" y="7894"/>
                    <a:pt x="3311" y="7823"/>
                    <a:pt x="3311" y="7728"/>
                  </a:cubicBezTo>
                  <a:lnTo>
                    <a:pt x="3311" y="6370"/>
                  </a:lnTo>
                  <a:lnTo>
                    <a:pt x="3573" y="6644"/>
                  </a:lnTo>
                  <a:cubicBezTo>
                    <a:pt x="3632" y="6704"/>
                    <a:pt x="3727" y="6740"/>
                    <a:pt x="3811" y="6740"/>
                  </a:cubicBezTo>
                  <a:lnTo>
                    <a:pt x="3846" y="6740"/>
                  </a:lnTo>
                  <a:cubicBezTo>
                    <a:pt x="3954" y="6728"/>
                    <a:pt x="4037" y="6680"/>
                    <a:pt x="4097" y="6597"/>
                  </a:cubicBezTo>
                  <a:lnTo>
                    <a:pt x="4549" y="5930"/>
                  </a:lnTo>
                  <a:lnTo>
                    <a:pt x="5597" y="6311"/>
                  </a:lnTo>
                  <a:cubicBezTo>
                    <a:pt x="5811" y="6382"/>
                    <a:pt x="5954" y="6597"/>
                    <a:pt x="5954" y="6823"/>
                  </a:cubicBezTo>
                  <a:lnTo>
                    <a:pt x="5954" y="7728"/>
                  </a:lnTo>
                  <a:cubicBezTo>
                    <a:pt x="5954" y="7823"/>
                    <a:pt x="6037" y="7894"/>
                    <a:pt x="6121" y="7894"/>
                  </a:cubicBezTo>
                  <a:cubicBezTo>
                    <a:pt x="6204" y="7894"/>
                    <a:pt x="6287" y="7823"/>
                    <a:pt x="6287" y="7728"/>
                  </a:cubicBezTo>
                  <a:lnTo>
                    <a:pt x="6287" y="6823"/>
                  </a:lnTo>
                  <a:cubicBezTo>
                    <a:pt x="6299" y="6466"/>
                    <a:pt x="6073" y="6132"/>
                    <a:pt x="5740" y="6001"/>
                  </a:cubicBezTo>
                  <a:lnTo>
                    <a:pt x="4728" y="5632"/>
                  </a:lnTo>
                  <a:cubicBezTo>
                    <a:pt x="4728" y="5585"/>
                    <a:pt x="4704" y="5537"/>
                    <a:pt x="4680" y="5513"/>
                  </a:cubicBezTo>
                  <a:lnTo>
                    <a:pt x="4370" y="5180"/>
                  </a:lnTo>
                  <a:lnTo>
                    <a:pt x="4370" y="4644"/>
                  </a:lnTo>
                  <a:lnTo>
                    <a:pt x="4454" y="4561"/>
                  </a:lnTo>
                  <a:cubicBezTo>
                    <a:pt x="4847" y="4204"/>
                    <a:pt x="5061" y="3680"/>
                    <a:pt x="5061" y="3156"/>
                  </a:cubicBezTo>
                  <a:lnTo>
                    <a:pt x="5061" y="2727"/>
                  </a:lnTo>
                  <a:cubicBezTo>
                    <a:pt x="5180" y="2477"/>
                    <a:pt x="5240" y="2203"/>
                    <a:pt x="5240" y="1929"/>
                  </a:cubicBezTo>
                  <a:lnTo>
                    <a:pt x="5240" y="167"/>
                  </a:lnTo>
                  <a:cubicBezTo>
                    <a:pt x="5240" y="84"/>
                    <a:pt x="5168"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43;p58"/>
            <p:cNvSpPr/>
            <p:nvPr/>
          </p:nvSpPr>
          <p:spPr>
            <a:xfrm>
              <a:off x="8103515" y="1851535"/>
              <a:ext cx="10630" cy="21643"/>
            </a:xfrm>
            <a:custGeom>
              <a:avLst/>
              <a:gdLst/>
              <a:ahLst/>
              <a:cxnLst/>
              <a:rect l="l" t="t" r="r" b="b"/>
              <a:pathLst>
                <a:path w="334" h="680" extrusionOk="0">
                  <a:moveTo>
                    <a:pt x="167" y="1"/>
                  </a:moveTo>
                  <a:cubicBezTo>
                    <a:pt x="72" y="1"/>
                    <a:pt x="0" y="72"/>
                    <a:pt x="0" y="155"/>
                  </a:cubicBezTo>
                  <a:lnTo>
                    <a:pt x="0" y="513"/>
                  </a:lnTo>
                  <a:cubicBezTo>
                    <a:pt x="0" y="608"/>
                    <a:pt x="72" y="679"/>
                    <a:pt x="167" y="679"/>
                  </a:cubicBezTo>
                  <a:cubicBezTo>
                    <a:pt x="250" y="679"/>
                    <a:pt x="334" y="608"/>
                    <a:pt x="334" y="513"/>
                  </a:cubicBezTo>
                  <a:lnTo>
                    <a:pt x="334" y="155"/>
                  </a:lnTo>
                  <a:cubicBezTo>
                    <a:pt x="334" y="72"/>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44;p58"/>
            <p:cNvSpPr/>
            <p:nvPr/>
          </p:nvSpPr>
          <p:spPr>
            <a:xfrm>
              <a:off x="8226306" y="1851535"/>
              <a:ext cx="10248" cy="21643"/>
            </a:xfrm>
            <a:custGeom>
              <a:avLst/>
              <a:gdLst/>
              <a:ahLst/>
              <a:cxnLst/>
              <a:rect l="l" t="t" r="r" b="b"/>
              <a:pathLst>
                <a:path w="322" h="680" extrusionOk="0">
                  <a:moveTo>
                    <a:pt x="167" y="1"/>
                  </a:moveTo>
                  <a:cubicBezTo>
                    <a:pt x="71" y="1"/>
                    <a:pt x="0" y="72"/>
                    <a:pt x="0" y="155"/>
                  </a:cubicBezTo>
                  <a:lnTo>
                    <a:pt x="0" y="513"/>
                  </a:lnTo>
                  <a:cubicBezTo>
                    <a:pt x="0" y="608"/>
                    <a:pt x="71" y="679"/>
                    <a:pt x="167" y="679"/>
                  </a:cubicBezTo>
                  <a:cubicBezTo>
                    <a:pt x="250" y="679"/>
                    <a:pt x="322" y="608"/>
                    <a:pt x="322" y="513"/>
                  </a:cubicBezTo>
                  <a:lnTo>
                    <a:pt x="322" y="155"/>
                  </a:lnTo>
                  <a:cubicBezTo>
                    <a:pt x="322" y="72"/>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45;p58"/>
            <p:cNvSpPr/>
            <p:nvPr/>
          </p:nvSpPr>
          <p:spPr>
            <a:xfrm>
              <a:off x="8020159" y="1516551"/>
              <a:ext cx="300897" cy="284251"/>
            </a:xfrm>
            <a:custGeom>
              <a:avLst/>
              <a:gdLst/>
              <a:ahLst/>
              <a:cxnLst/>
              <a:rect l="l" t="t" r="r" b="b"/>
              <a:pathLst>
                <a:path w="9454" h="8931" extrusionOk="0">
                  <a:moveTo>
                    <a:pt x="6263" y="596"/>
                  </a:moveTo>
                  <a:lnTo>
                    <a:pt x="6263" y="596"/>
                  </a:lnTo>
                  <a:cubicBezTo>
                    <a:pt x="7060" y="894"/>
                    <a:pt x="7739" y="1406"/>
                    <a:pt x="8227" y="2084"/>
                  </a:cubicBezTo>
                  <a:lnTo>
                    <a:pt x="7322" y="2084"/>
                  </a:lnTo>
                  <a:cubicBezTo>
                    <a:pt x="7215" y="1846"/>
                    <a:pt x="7096" y="1620"/>
                    <a:pt x="6953" y="1394"/>
                  </a:cubicBezTo>
                  <a:cubicBezTo>
                    <a:pt x="6739" y="1084"/>
                    <a:pt x="6525" y="822"/>
                    <a:pt x="6263" y="596"/>
                  </a:cubicBezTo>
                  <a:close/>
                  <a:moveTo>
                    <a:pt x="3143" y="608"/>
                  </a:moveTo>
                  <a:cubicBezTo>
                    <a:pt x="2893" y="822"/>
                    <a:pt x="2667" y="1084"/>
                    <a:pt x="2453" y="1406"/>
                  </a:cubicBezTo>
                  <a:cubicBezTo>
                    <a:pt x="2322" y="1620"/>
                    <a:pt x="2203" y="1846"/>
                    <a:pt x="2084" y="2096"/>
                  </a:cubicBezTo>
                  <a:lnTo>
                    <a:pt x="1179" y="2096"/>
                  </a:lnTo>
                  <a:cubicBezTo>
                    <a:pt x="1667" y="1429"/>
                    <a:pt x="2357" y="905"/>
                    <a:pt x="3143" y="608"/>
                  </a:cubicBezTo>
                  <a:close/>
                  <a:moveTo>
                    <a:pt x="4560" y="322"/>
                  </a:moveTo>
                  <a:lnTo>
                    <a:pt x="4560" y="2096"/>
                  </a:lnTo>
                  <a:lnTo>
                    <a:pt x="2453" y="2096"/>
                  </a:lnTo>
                  <a:cubicBezTo>
                    <a:pt x="2929" y="1084"/>
                    <a:pt x="3691" y="393"/>
                    <a:pt x="4560" y="322"/>
                  </a:cubicBezTo>
                  <a:close/>
                  <a:moveTo>
                    <a:pt x="4882" y="322"/>
                  </a:moveTo>
                  <a:cubicBezTo>
                    <a:pt x="5751" y="393"/>
                    <a:pt x="6489" y="1084"/>
                    <a:pt x="6977" y="2096"/>
                  </a:cubicBezTo>
                  <a:lnTo>
                    <a:pt x="4882" y="2096"/>
                  </a:lnTo>
                  <a:lnTo>
                    <a:pt x="4882" y="322"/>
                  </a:lnTo>
                  <a:close/>
                  <a:moveTo>
                    <a:pt x="1953" y="2418"/>
                  </a:moveTo>
                  <a:cubicBezTo>
                    <a:pt x="1715" y="3084"/>
                    <a:pt x="1584" y="3799"/>
                    <a:pt x="1560" y="4549"/>
                  </a:cubicBezTo>
                  <a:lnTo>
                    <a:pt x="310" y="4549"/>
                  </a:lnTo>
                  <a:cubicBezTo>
                    <a:pt x="345" y="3775"/>
                    <a:pt x="572" y="3049"/>
                    <a:pt x="953" y="2418"/>
                  </a:cubicBezTo>
                  <a:close/>
                  <a:moveTo>
                    <a:pt x="8465" y="2429"/>
                  </a:moveTo>
                  <a:cubicBezTo>
                    <a:pt x="8858" y="3049"/>
                    <a:pt x="9085" y="3775"/>
                    <a:pt x="9108" y="4549"/>
                  </a:cubicBezTo>
                  <a:lnTo>
                    <a:pt x="7858" y="4549"/>
                  </a:lnTo>
                  <a:cubicBezTo>
                    <a:pt x="7846" y="3799"/>
                    <a:pt x="7715" y="3084"/>
                    <a:pt x="7477" y="2429"/>
                  </a:cubicBezTo>
                  <a:close/>
                  <a:moveTo>
                    <a:pt x="1560" y="4882"/>
                  </a:moveTo>
                  <a:cubicBezTo>
                    <a:pt x="1584" y="5585"/>
                    <a:pt x="1703" y="6251"/>
                    <a:pt x="1905" y="6870"/>
                  </a:cubicBezTo>
                  <a:lnTo>
                    <a:pt x="1953" y="7001"/>
                  </a:lnTo>
                  <a:lnTo>
                    <a:pt x="953" y="7001"/>
                  </a:lnTo>
                  <a:cubicBezTo>
                    <a:pt x="572" y="6382"/>
                    <a:pt x="345" y="5656"/>
                    <a:pt x="310" y="4882"/>
                  </a:cubicBezTo>
                  <a:close/>
                  <a:moveTo>
                    <a:pt x="9096" y="4894"/>
                  </a:moveTo>
                  <a:cubicBezTo>
                    <a:pt x="9085" y="5608"/>
                    <a:pt x="8870" y="6323"/>
                    <a:pt x="8501" y="6954"/>
                  </a:cubicBezTo>
                  <a:cubicBezTo>
                    <a:pt x="8489" y="6966"/>
                    <a:pt x="8465" y="6990"/>
                    <a:pt x="8453" y="7001"/>
                  </a:cubicBezTo>
                  <a:lnTo>
                    <a:pt x="7453" y="7001"/>
                  </a:lnTo>
                  <a:lnTo>
                    <a:pt x="7501" y="6870"/>
                  </a:lnTo>
                  <a:cubicBezTo>
                    <a:pt x="7715" y="6251"/>
                    <a:pt x="7834" y="5585"/>
                    <a:pt x="7846" y="4894"/>
                  </a:cubicBezTo>
                  <a:close/>
                  <a:moveTo>
                    <a:pt x="4715" y="1"/>
                  </a:moveTo>
                  <a:cubicBezTo>
                    <a:pt x="3465" y="1"/>
                    <a:pt x="2262" y="489"/>
                    <a:pt x="1381" y="1382"/>
                  </a:cubicBezTo>
                  <a:cubicBezTo>
                    <a:pt x="488" y="2275"/>
                    <a:pt x="0" y="3465"/>
                    <a:pt x="0" y="4715"/>
                  </a:cubicBezTo>
                  <a:cubicBezTo>
                    <a:pt x="0" y="6489"/>
                    <a:pt x="976" y="8097"/>
                    <a:pt x="2548" y="8918"/>
                  </a:cubicBezTo>
                  <a:cubicBezTo>
                    <a:pt x="2572" y="8930"/>
                    <a:pt x="2584" y="8930"/>
                    <a:pt x="2619" y="8930"/>
                  </a:cubicBezTo>
                  <a:cubicBezTo>
                    <a:pt x="2679" y="8930"/>
                    <a:pt x="2738" y="8895"/>
                    <a:pt x="2762" y="8835"/>
                  </a:cubicBezTo>
                  <a:cubicBezTo>
                    <a:pt x="2810" y="8764"/>
                    <a:pt x="2786" y="8656"/>
                    <a:pt x="2691" y="8621"/>
                  </a:cubicBezTo>
                  <a:cubicBezTo>
                    <a:pt x="2084" y="8299"/>
                    <a:pt x="1572" y="7859"/>
                    <a:pt x="1191" y="7335"/>
                  </a:cubicBezTo>
                  <a:lnTo>
                    <a:pt x="2096" y="7335"/>
                  </a:lnTo>
                  <a:cubicBezTo>
                    <a:pt x="2286" y="7775"/>
                    <a:pt x="2548" y="8180"/>
                    <a:pt x="2846" y="8514"/>
                  </a:cubicBezTo>
                  <a:cubicBezTo>
                    <a:pt x="2877" y="8551"/>
                    <a:pt x="2918" y="8569"/>
                    <a:pt x="2961" y="8569"/>
                  </a:cubicBezTo>
                  <a:cubicBezTo>
                    <a:pt x="3002" y="8569"/>
                    <a:pt x="3044" y="8554"/>
                    <a:pt x="3084" y="8525"/>
                  </a:cubicBezTo>
                  <a:cubicBezTo>
                    <a:pt x="3155" y="8466"/>
                    <a:pt x="3155" y="8359"/>
                    <a:pt x="3096" y="8287"/>
                  </a:cubicBezTo>
                  <a:cubicBezTo>
                    <a:pt x="2858" y="8013"/>
                    <a:pt x="2643" y="7692"/>
                    <a:pt x="2465" y="7335"/>
                  </a:cubicBezTo>
                  <a:cubicBezTo>
                    <a:pt x="2548" y="7323"/>
                    <a:pt x="2619" y="7263"/>
                    <a:pt x="2619" y="7168"/>
                  </a:cubicBezTo>
                  <a:cubicBezTo>
                    <a:pt x="2619" y="7085"/>
                    <a:pt x="2548" y="7001"/>
                    <a:pt x="2453" y="7001"/>
                  </a:cubicBezTo>
                  <a:lnTo>
                    <a:pt x="2334" y="7001"/>
                  </a:lnTo>
                  <a:cubicBezTo>
                    <a:pt x="2084" y="6370"/>
                    <a:pt x="1929" y="5632"/>
                    <a:pt x="1917" y="4882"/>
                  </a:cubicBezTo>
                  <a:lnTo>
                    <a:pt x="2096" y="4882"/>
                  </a:lnTo>
                  <a:cubicBezTo>
                    <a:pt x="2191" y="4882"/>
                    <a:pt x="2262" y="4799"/>
                    <a:pt x="2262" y="4715"/>
                  </a:cubicBezTo>
                  <a:cubicBezTo>
                    <a:pt x="2262" y="4620"/>
                    <a:pt x="2191" y="4549"/>
                    <a:pt x="2096" y="4549"/>
                  </a:cubicBezTo>
                  <a:lnTo>
                    <a:pt x="1917" y="4549"/>
                  </a:lnTo>
                  <a:cubicBezTo>
                    <a:pt x="1929" y="3775"/>
                    <a:pt x="2084" y="3049"/>
                    <a:pt x="2334" y="2418"/>
                  </a:cubicBezTo>
                  <a:lnTo>
                    <a:pt x="4572" y="2418"/>
                  </a:lnTo>
                  <a:lnTo>
                    <a:pt x="4572" y="2775"/>
                  </a:lnTo>
                  <a:cubicBezTo>
                    <a:pt x="4572" y="2870"/>
                    <a:pt x="4643" y="2941"/>
                    <a:pt x="4727" y="2941"/>
                  </a:cubicBezTo>
                  <a:cubicBezTo>
                    <a:pt x="4822" y="2941"/>
                    <a:pt x="4894" y="2870"/>
                    <a:pt x="4894" y="2775"/>
                  </a:cubicBezTo>
                  <a:lnTo>
                    <a:pt x="4894" y="2418"/>
                  </a:lnTo>
                  <a:lnTo>
                    <a:pt x="7132" y="2418"/>
                  </a:lnTo>
                  <a:cubicBezTo>
                    <a:pt x="7370" y="3049"/>
                    <a:pt x="7513" y="3775"/>
                    <a:pt x="7549" y="4549"/>
                  </a:cubicBezTo>
                  <a:lnTo>
                    <a:pt x="7370" y="4549"/>
                  </a:lnTo>
                  <a:cubicBezTo>
                    <a:pt x="7275" y="4549"/>
                    <a:pt x="7203" y="4620"/>
                    <a:pt x="7203" y="4715"/>
                  </a:cubicBezTo>
                  <a:cubicBezTo>
                    <a:pt x="7203" y="4799"/>
                    <a:pt x="7275" y="4882"/>
                    <a:pt x="7370" y="4882"/>
                  </a:cubicBezTo>
                  <a:lnTo>
                    <a:pt x="7549" y="4882"/>
                  </a:lnTo>
                  <a:cubicBezTo>
                    <a:pt x="7525" y="5632"/>
                    <a:pt x="7382" y="6370"/>
                    <a:pt x="7132" y="7001"/>
                  </a:cubicBezTo>
                  <a:lnTo>
                    <a:pt x="7013" y="7001"/>
                  </a:lnTo>
                  <a:cubicBezTo>
                    <a:pt x="6918" y="7001"/>
                    <a:pt x="6846" y="7085"/>
                    <a:pt x="6846" y="7168"/>
                  </a:cubicBezTo>
                  <a:cubicBezTo>
                    <a:pt x="6846" y="7263"/>
                    <a:pt x="6906" y="7323"/>
                    <a:pt x="6989" y="7335"/>
                  </a:cubicBezTo>
                  <a:cubicBezTo>
                    <a:pt x="6810" y="7692"/>
                    <a:pt x="6608" y="8025"/>
                    <a:pt x="6370" y="8287"/>
                  </a:cubicBezTo>
                  <a:cubicBezTo>
                    <a:pt x="6310" y="8359"/>
                    <a:pt x="6310" y="8466"/>
                    <a:pt x="6382" y="8525"/>
                  </a:cubicBezTo>
                  <a:cubicBezTo>
                    <a:pt x="6418" y="8549"/>
                    <a:pt x="6453" y="8573"/>
                    <a:pt x="6489" y="8573"/>
                  </a:cubicBezTo>
                  <a:cubicBezTo>
                    <a:pt x="6537" y="8573"/>
                    <a:pt x="6572" y="8549"/>
                    <a:pt x="6608" y="8514"/>
                  </a:cubicBezTo>
                  <a:cubicBezTo>
                    <a:pt x="6894" y="8180"/>
                    <a:pt x="7144" y="7787"/>
                    <a:pt x="7346" y="7335"/>
                  </a:cubicBezTo>
                  <a:lnTo>
                    <a:pt x="8263" y="7335"/>
                  </a:lnTo>
                  <a:cubicBezTo>
                    <a:pt x="7906" y="7811"/>
                    <a:pt x="7441" y="8228"/>
                    <a:pt x="6918" y="8525"/>
                  </a:cubicBezTo>
                  <a:cubicBezTo>
                    <a:pt x="6846" y="8573"/>
                    <a:pt x="6810" y="8680"/>
                    <a:pt x="6858" y="8752"/>
                  </a:cubicBezTo>
                  <a:cubicBezTo>
                    <a:pt x="6891" y="8801"/>
                    <a:pt x="6951" y="8833"/>
                    <a:pt x="7009" y="8833"/>
                  </a:cubicBezTo>
                  <a:cubicBezTo>
                    <a:pt x="7036" y="8833"/>
                    <a:pt x="7062" y="8826"/>
                    <a:pt x="7084" y="8811"/>
                  </a:cubicBezTo>
                  <a:cubicBezTo>
                    <a:pt x="7787" y="8406"/>
                    <a:pt x="8382" y="7811"/>
                    <a:pt x="8799" y="7109"/>
                  </a:cubicBezTo>
                  <a:cubicBezTo>
                    <a:pt x="9227" y="6382"/>
                    <a:pt x="9454" y="5561"/>
                    <a:pt x="9454" y="4715"/>
                  </a:cubicBezTo>
                  <a:cubicBezTo>
                    <a:pt x="9442" y="3453"/>
                    <a:pt x="8942" y="2275"/>
                    <a:pt x="8049" y="1382"/>
                  </a:cubicBezTo>
                  <a:cubicBezTo>
                    <a:pt x="7156" y="489"/>
                    <a:pt x="5965" y="1"/>
                    <a:pt x="4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p:cNvSpPr txBox="1"/>
          <p:nvPr/>
        </p:nvSpPr>
        <p:spPr>
          <a:xfrm>
            <a:off x="4974727" y="3643088"/>
            <a:ext cx="3838222" cy="369332"/>
          </a:xfrm>
          <a:prstGeom prst="rect">
            <a:avLst/>
          </a:prstGeom>
          <a:noFill/>
        </p:spPr>
        <p:txBody>
          <a:bodyPr wrap="square" rtlCol="0">
            <a:spAutoFit/>
          </a:bodyPr>
          <a:lstStyle/>
          <a:p>
            <a:r>
              <a:rPr lang="en-US" dirty="0" smtClean="0">
                <a:latin typeface="Gowun Batang" panose="020B0604020202020204" charset="-127"/>
                <a:ea typeface="Gowun Batang" panose="020B0604020202020204" charset="-127"/>
              </a:rPr>
              <a:t>tasmim.stu2017@juniv.edu</a:t>
            </a:r>
            <a:endParaRPr lang="en-US" dirty="0"/>
          </a:p>
        </p:txBody>
      </p:sp>
      <p:grpSp>
        <p:nvGrpSpPr>
          <p:cNvPr id="12" name="Google Shape;1040;p58"/>
          <p:cNvGrpSpPr/>
          <p:nvPr/>
        </p:nvGrpSpPr>
        <p:grpSpPr>
          <a:xfrm>
            <a:off x="4727150" y="4164624"/>
            <a:ext cx="249275" cy="295444"/>
            <a:chOff x="8020159" y="1516551"/>
            <a:chExt cx="300897" cy="356627"/>
          </a:xfrm>
        </p:grpSpPr>
        <p:sp>
          <p:nvSpPr>
            <p:cNvPr id="13" name="Google Shape;1041;p58"/>
            <p:cNvSpPr/>
            <p:nvPr/>
          </p:nvSpPr>
          <p:spPr>
            <a:xfrm>
              <a:off x="8126240" y="1669482"/>
              <a:ext cx="88703" cy="30523"/>
            </a:xfrm>
            <a:custGeom>
              <a:avLst/>
              <a:gdLst/>
              <a:ahLst/>
              <a:cxnLst/>
              <a:rect l="l" t="t" r="r" b="b"/>
              <a:pathLst>
                <a:path w="2787" h="959" extrusionOk="0">
                  <a:moveTo>
                    <a:pt x="1144" y="1"/>
                  </a:moveTo>
                  <a:cubicBezTo>
                    <a:pt x="800" y="1"/>
                    <a:pt x="487" y="41"/>
                    <a:pt x="287" y="77"/>
                  </a:cubicBezTo>
                  <a:cubicBezTo>
                    <a:pt x="120" y="101"/>
                    <a:pt x="1" y="244"/>
                    <a:pt x="1" y="411"/>
                  </a:cubicBezTo>
                  <a:lnTo>
                    <a:pt x="1" y="792"/>
                  </a:lnTo>
                  <a:cubicBezTo>
                    <a:pt x="1" y="875"/>
                    <a:pt x="72" y="958"/>
                    <a:pt x="167" y="958"/>
                  </a:cubicBezTo>
                  <a:cubicBezTo>
                    <a:pt x="251" y="958"/>
                    <a:pt x="322" y="875"/>
                    <a:pt x="322" y="792"/>
                  </a:cubicBezTo>
                  <a:lnTo>
                    <a:pt x="322" y="411"/>
                  </a:lnTo>
                  <a:cubicBezTo>
                    <a:pt x="322" y="411"/>
                    <a:pt x="322" y="399"/>
                    <a:pt x="346" y="399"/>
                  </a:cubicBezTo>
                  <a:cubicBezTo>
                    <a:pt x="510" y="379"/>
                    <a:pt x="814" y="344"/>
                    <a:pt x="1164" y="344"/>
                  </a:cubicBezTo>
                  <a:cubicBezTo>
                    <a:pt x="1246" y="344"/>
                    <a:pt x="1331" y="346"/>
                    <a:pt x="1418" y="351"/>
                  </a:cubicBezTo>
                  <a:cubicBezTo>
                    <a:pt x="1918" y="387"/>
                    <a:pt x="2287" y="518"/>
                    <a:pt x="2513" y="744"/>
                  </a:cubicBezTo>
                  <a:cubicBezTo>
                    <a:pt x="2543" y="774"/>
                    <a:pt x="2584" y="789"/>
                    <a:pt x="2628" y="789"/>
                  </a:cubicBezTo>
                  <a:cubicBezTo>
                    <a:pt x="2671" y="789"/>
                    <a:pt x="2715" y="774"/>
                    <a:pt x="2751" y="744"/>
                  </a:cubicBezTo>
                  <a:cubicBezTo>
                    <a:pt x="2787" y="672"/>
                    <a:pt x="2787" y="565"/>
                    <a:pt x="2727" y="494"/>
                  </a:cubicBezTo>
                  <a:cubicBezTo>
                    <a:pt x="2338" y="104"/>
                    <a:pt x="1699"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42;p58"/>
            <p:cNvSpPr/>
            <p:nvPr/>
          </p:nvSpPr>
          <p:spPr>
            <a:xfrm>
              <a:off x="8069778" y="1621518"/>
              <a:ext cx="200513" cy="251278"/>
            </a:xfrm>
            <a:custGeom>
              <a:avLst/>
              <a:gdLst/>
              <a:ahLst/>
              <a:cxnLst/>
              <a:rect l="l" t="t" r="r" b="b"/>
              <a:pathLst>
                <a:path w="6300" h="7895" extrusionOk="0">
                  <a:moveTo>
                    <a:pt x="4918" y="358"/>
                  </a:moveTo>
                  <a:lnTo>
                    <a:pt x="4918" y="1953"/>
                  </a:lnTo>
                  <a:cubicBezTo>
                    <a:pt x="4918" y="2191"/>
                    <a:pt x="4859" y="2429"/>
                    <a:pt x="4751" y="2644"/>
                  </a:cubicBezTo>
                  <a:cubicBezTo>
                    <a:pt x="4739" y="2656"/>
                    <a:pt x="4739" y="2680"/>
                    <a:pt x="4739" y="2715"/>
                  </a:cubicBezTo>
                  <a:lnTo>
                    <a:pt x="4739" y="3180"/>
                  </a:lnTo>
                  <a:cubicBezTo>
                    <a:pt x="4739" y="3620"/>
                    <a:pt x="4561" y="4037"/>
                    <a:pt x="4227" y="4334"/>
                  </a:cubicBezTo>
                  <a:cubicBezTo>
                    <a:pt x="3935" y="4605"/>
                    <a:pt x="3563" y="4768"/>
                    <a:pt x="3158" y="4768"/>
                  </a:cubicBezTo>
                  <a:cubicBezTo>
                    <a:pt x="3118" y="4768"/>
                    <a:pt x="3077" y="4766"/>
                    <a:pt x="3037" y="4763"/>
                  </a:cubicBezTo>
                  <a:cubicBezTo>
                    <a:pt x="2227" y="4704"/>
                    <a:pt x="1572" y="3977"/>
                    <a:pt x="1572" y="3108"/>
                  </a:cubicBezTo>
                  <a:lnTo>
                    <a:pt x="1572" y="2715"/>
                  </a:lnTo>
                  <a:cubicBezTo>
                    <a:pt x="1572" y="2680"/>
                    <a:pt x="1572" y="2668"/>
                    <a:pt x="1549" y="2644"/>
                  </a:cubicBezTo>
                  <a:cubicBezTo>
                    <a:pt x="1453" y="2418"/>
                    <a:pt x="1394" y="2191"/>
                    <a:pt x="1394" y="1953"/>
                  </a:cubicBezTo>
                  <a:lnTo>
                    <a:pt x="1394" y="1596"/>
                  </a:lnTo>
                  <a:cubicBezTo>
                    <a:pt x="1394" y="905"/>
                    <a:pt x="1941" y="358"/>
                    <a:pt x="2620" y="358"/>
                  </a:cubicBezTo>
                  <a:close/>
                  <a:moveTo>
                    <a:pt x="4049" y="4858"/>
                  </a:moveTo>
                  <a:lnTo>
                    <a:pt x="4049" y="5156"/>
                  </a:lnTo>
                  <a:lnTo>
                    <a:pt x="3156" y="5775"/>
                  </a:lnTo>
                  <a:lnTo>
                    <a:pt x="2263" y="5168"/>
                  </a:lnTo>
                  <a:lnTo>
                    <a:pt x="2263" y="4858"/>
                  </a:lnTo>
                  <a:cubicBezTo>
                    <a:pt x="2489" y="4977"/>
                    <a:pt x="2763" y="5061"/>
                    <a:pt x="3025" y="5073"/>
                  </a:cubicBezTo>
                  <a:lnTo>
                    <a:pt x="3156" y="5073"/>
                  </a:lnTo>
                  <a:cubicBezTo>
                    <a:pt x="3477" y="5073"/>
                    <a:pt x="3775" y="5001"/>
                    <a:pt x="4049" y="4858"/>
                  </a:cubicBezTo>
                  <a:close/>
                  <a:moveTo>
                    <a:pt x="2132" y="5477"/>
                  </a:moveTo>
                  <a:lnTo>
                    <a:pt x="2906" y="6013"/>
                  </a:lnTo>
                  <a:lnTo>
                    <a:pt x="2489" y="6418"/>
                  </a:lnTo>
                  <a:lnTo>
                    <a:pt x="2477" y="6418"/>
                  </a:lnTo>
                  <a:lnTo>
                    <a:pt x="1965" y="5656"/>
                  </a:lnTo>
                  <a:lnTo>
                    <a:pt x="2132" y="5477"/>
                  </a:lnTo>
                  <a:close/>
                  <a:moveTo>
                    <a:pt x="4168" y="5466"/>
                  </a:moveTo>
                  <a:lnTo>
                    <a:pt x="4335" y="5644"/>
                  </a:lnTo>
                  <a:lnTo>
                    <a:pt x="3835" y="6418"/>
                  </a:lnTo>
                  <a:lnTo>
                    <a:pt x="3811" y="6418"/>
                  </a:lnTo>
                  <a:lnTo>
                    <a:pt x="3394" y="6001"/>
                  </a:lnTo>
                  <a:lnTo>
                    <a:pt x="4168" y="5466"/>
                  </a:lnTo>
                  <a:close/>
                  <a:moveTo>
                    <a:pt x="2620" y="1"/>
                  </a:moveTo>
                  <a:cubicBezTo>
                    <a:pt x="1763" y="1"/>
                    <a:pt x="1060" y="703"/>
                    <a:pt x="1060" y="1572"/>
                  </a:cubicBezTo>
                  <a:lnTo>
                    <a:pt x="1060" y="1918"/>
                  </a:lnTo>
                  <a:cubicBezTo>
                    <a:pt x="1060" y="2203"/>
                    <a:pt x="1120" y="2477"/>
                    <a:pt x="1239" y="2727"/>
                  </a:cubicBezTo>
                  <a:lnTo>
                    <a:pt x="1239" y="3096"/>
                  </a:lnTo>
                  <a:cubicBezTo>
                    <a:pt x="1239" y="3703"/>
                    <a:pt x="1513" y="4263"/>
                    <a:pt x="1941" y="4632"/>
                  </a:cubicBezTo>
                  <a:lnTo>
                    <a:pt x="1941" y="5180"/>
                  </a:lnTo>
                  <a:lnTo>
                    <a:pt x="1632" y="5513"/>
                  </a:lnTo>
                  <a:cubicBezTo>
                    <a:pt x="1596" y="5537"/>
                    <a:pt x="1584" y="5585"/>
                    <a:pt x="1584" y="5632"/>
                  </a:cubicBezTo>
                  <a:lnTo>
                    <a:pt x="572" y="6001"/>
                  </a:lnTo>
                  <a:cubicBezTo>
                    <a:pt x="227" y="6120"/>
                    <a:pt x="1" y="6442"/>
                    <a:pt x="1" y="6823"/>
                  </a:cubicBezTo>
                  <a:lnTo>
                    <a:pt x="1" y="7728"/>
                  </a:lnTo>
                  <a:cubicBezTo>
                    <a:pt x="1" y="7823"/>
                    <a:pt x="84" y="7894"/>
                    <a:pt x="167" y="7894"/>
                  </a:cubicBezTo>
                  <a:cubicBezTo>
                    <a:pt x="263" y="7894"/>
                    <a:pt x="334" y="7823"/>
                    <a:pt x="334" y="7728"/>
                  </a:cubicBezTo>
                  <a:lnTo>
                    <a:pt x="334" y="6823"/>
                  </a:lnTo>
                  <a:cubicBezTo>
                    <a:pt x="334" y="6597"/>
                    <a:pt x="477" y="6382"/>
                    <a:pt x="691" y="6311"/>
                  </a:cubicBezTo>
                  <a:lnTo>
                    <a:pt x="1751" y="5930"/>
                  </a:lnTo>
                  <a:lnTo>
                    <a:pt x="2192" y="6597"/>
                  </a:lnTo>
                  <a:cubicBezTo>
                    <a:pt x="2251" y="6680"/>
                    <a:pt x="2346" y="6728"/>
                    <a:pt x="2442" y="6740"/>
                  </a:cubicBezTo>
                  <a:lnTo>
                    <a:pt x="2477" y="6740"/>
                  </a:lnTo>
                  <a:cubicBezTo>
                    <a:pt x="2561" y="6740"/>
                    <a:pt x="2656" y="6716"/>
                    <a:pt x="2715" y="6644"/>
                  </a:cubicBezTo>
                  <a:lnTo>
                    <a:pt x="2977" y="6370"/>
                  </a:lnTo>
                  <a:lnTo>
                    <a:pt x="2977" y="7728"/>
                  </a:lnTo>
                  <a:cubicBezTo>
                    <a:pt x="2977" y="7823"/>
                    <a:pt x="3061" y="7894"/>
                    <a:pt x="3144" y="7894"/>
                  </a:cubicBezTo>
                  <a:cubicBezTo>
                    <a:pt x="3239" y="7894"/>
                    <a:pt x="3311" y="7823"/>
                    <a:pt x="3311" y="7728"/>
                  </a:cubicBezTo>
                  <a:lnTo>
                    <a:pt x="3311" y="6370"/>
                  </a:lnTo>
                  <a:lnTo>
                    <a:pt x="3573" y="6644"/>
                  </a:lnTo>
                  <a:cubicBezTo>
                    <a:pt x="3632" y="6704"/>
                    <a:pt x="3727" y="6740"/>
                    <a:pt x="3811" y="6740"/>
                  </a:cubicBezTo>
                  <a:lnTo>
                    <a:pt x="3846" y="6740"/>
                  </a:lnTo>
                  <a:cubicBezTo>
                    <a:pt x="3954" y="6728"/>
                    <a:pt x="4037" y="6680"/>
                    <a:pt x="4097" y="6597"/>
                  </a:cubicBezTo>
                  <a:lnTo>
                    <a:pt x="4549" y="5930"/>
                  </a:lnTo>
                  <a:lnTo>
                    <a:pt x="5597" y="6311"/>
                  </a:lnTo>
                  <a:cubicBezTo>
                    <a:pt x="5811" y="6382"/>
                    <a:pt x="5954" y="6597"/>
                    <a:pt x="5954" y="6823"/>
                  </a:cubicBezTo>
                  <a:lnTo>
                    <a:pt x="5954" y="7728"/>
                  </a:lnTo>
                  <a:cubicBezTo>
                    <a:pt x="5954" y="7823"/>
                    <a:pt x="6037" y="7894"/>
                    <a:pt x="6121" y="7894"/>
                  </a:cubicBezTo>
                  <a:cubicBezTo>
                    <a:pt x="6204" y="7894"/>
                    <a:pt x="6287" y="7823"/>
                    <a:pt x="6287" y="7728"/>
                  </a:cubicBezTo>
                  <a:lnTo>
                    <a:pt x="6287" y="6823"/>
                  </a:lnTo>
                  <a:cubicBezTo>
                    <a:pt x="6299" y="6466"/>
                    <a:pt x="6073" y="6132"/>
                    <a:pt x="5740" y="6001"/>
                  </a:cubicBezTo>
                  <a:lnTo>
                    <a:pt x="4728" y="5632"/>
                  </a:lnTo>
                  <a:cubicBezTo>
                    <a:pt x="4728" y="5585"/>
                    <a:pt x="4704" y="5537"/>
                    <a:pt x="4680" y="5513"/>
                  </a:cubicBezTo>
                  <a:lnTo>
                    <a:pt x="4370" y="5180"/>
                  </a:lnTo>
                  <a:lnTo>
                    <a:pt x="4370" y="4644"/>
                  </a:lnTo>
                  <a:lnTo>
                    <a:pt x="4454" y="4561"/>
                  </a:lnTo>
                  <a:cubicBezTo>
                    <a:pt x="4847" y="4204"/>
                    <a:pt x="5061" y="3680"/>
                    <a:pt x="5061" y="3156"/>
                  </a:cubicBezTo>
                  <a:lnTo>
                    <a:pt x="5061" y="2727"/>
                  </a:lnTo>
                  <a:cubicBezTo>
                    <a:pt x="5180" y="2477"/>
                    <a:pt x="5240" y="2203"/>
                    <a:pt x="5240" y="1929"/>
                  </a:cubicBezTo>
                  <a:lnTo>
                    <a:pt x="5240" y="167"/>
                  </a:lnTo>
                  <a:cubicBezTo>
                    <a:pt x="5240" y="84"/>
                    <a:pt x="5168"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3;p58"/>
            <p:cNvSpPr/>
            <p:nvPr/>
          </p:nvSpPr>
          <p:spPr>
            <a:xfrm>
              <a:off x="8103515" y="1851535"/>
              <a:ext cx="10630" cy="21643"/>
            </a:xfrm>
            <a:custGeom>
              <a:avLst/>
              <a:gdLst/>
              <a:ahLst/>
              <a:cxnLst/>
              <a:rect l="l" t="t" r="r" b="b"/>
              <a:pathLst>
                <a:path w="334" h="680" extrusionOk="0">
                  <a:moveTo>
                    <a:pt x="167" y="1"/>
                  </a:moveTo>
                  <a:cubicBezTo>
                    <a:pt x="72" y="1"/>
                    <a:pt x="0" y="72"/>
                    <a:pt x="0" y="155"/>
                  </a:cubicBezTo>
                  <a:lnTo>
                    <a:pt x="0" y="513"/>
                  </a:lnTo>
                  <a:cubicBezTo>
                    <a:pt x="0" y="608"/>
                    <a:pt x="72" y="679"/>
                    <a:pt x="167" y="679"/>
                  </a:cubicBezTo>
                  <a:cubicBezTo>
                    <a:pt x="250" y="679"/>
                    <a:pt x="334" y="608"/>
                    <a:pt x="334" y="513"/>
                  </a:cubicBezTo>
                  <a:lnTo>
                    <a:pt x="334" y="155"/>
                  </a:lnTo>
                  <a:cubicBezTo>
                    <a:pt x="334" y="72"/>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4;p58"/>
            <p:cNvSpPr/>
            <p:nvPr/>
          </p:nvSpPr>
          <p:spPr>
            <a:xfrm>
              <a:off x="8226306" y="1851535"/>
              <a:ext cx="10248" cy="21643"/>
            </a:xfrm>
            <a:custGeom>
              <a:avLst/>
              <a:gdLst/>
              <a:ahLst/>
              <a:cxnLst/>
              <a:rect l="l" t="t" r="r" b="b"/>
              <a:pathLst>
                <a:path w="322" h="680" extrusionOk="0">
                  <a:moveTo>
                    <a:pt x="167" y="1"/>
                  </a:moveTo>
                  <a:cubicBezTo>
                    <a:pt x="71" y="1"/>
                    <a:pt x="0" y="72"/>
                    <a:pt x="0" y="155"/>
                  </a:cubicBezTo>
                  <a:lnTo>
                    <a:pt x="0" y="513"/>
                  </a:lnTo>
                  <a:cubicBezTo>
                    <a:pt x="0" y="608"/>
                    <a:pt x="71" y="679"/>
                    <a:pt x="167" y="679"/>
                  </a:cubicBezTo>
                  <a:cubicBezTo>
                    <a:pt x="250" y="679"/>
                    <a:pt x="322" y="608"/>
                    <a:pt x="322" y="513"/>
                  </a:cubicBezTo>
                  <a:lnTo>
                    <a:pt x="322" y="155"/>
                  </a:lnTo>
                  <a:cubicBezTo>
                    <a:pt x="322" y="72"/>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5;p58"/>
            <p:cNvSpPr/>
            <p:nvPr/>
          </p:nvSpPr>
          <p:spPr>
            <a:xfrm>
              <a:off x="8020159" y="1516551"/>
              <a:ext cx="300897" cy="284251"/>
            </a:xfrm>
            <a:custGeom>
              <a:avLst/>
              <a:gdLst/>
              <a:ahLst/>
              <a:cxnLst/>
              <a:rect l="l" t="t" r="r" b="b"/>
              <a:pathLst>
                <a:path w="9454" h="8931" extrusionOk="0">
                  <a:moveTo>
                    <a:pt x="6263" y="596"/>
                  </a:moveTo>
                  <a:lnTo>
                    <a:pt x="6263" y="596"/>
                  </a:lnTo>
                  <a:cubicBezTo>
                    <a:pt x="7060" y="894"/>
                    <a:pt x="7739" y="1406"/>
                    <a:pt x="8227" y="2084"/>
                  </a:cubicBezTo>
                  <a:lnTo>
                    <a:pt x="7322" y="2084"/>
                  </a:lnTo>
                  <a:cubicBezTo>
                    <a:pt x="7215" y="1846"/>
                    <a:pt x="7096" y="1620"/>
                    <a:pt x="6953" y="1394"/>
                  </a:cubicBezTo>
                  <a:cubicBezTo>
                    <a:pt x="6739" y="1084"/>
                    <a:pt x="6525" y="822"/>
                    <a:pt x="6263" y="596"/>
                  </a:cubicBezTo>
                  <a:close/>
                  <a:moveTo>
                    <a:pt x="3143" y="608"/>
                  </a:moveTo>
                  <a:cubicBezTo>
                    <a:pt x="2893" y="822"/>
                    <a:pt x="2667" y="1084"/>
                    <a:pt x="2453" y="1406"/>
                  </a:cubicBezTo>
                  <a:cubicBezTo>
                    <a:pt x="2322" y="1620"/>
                    <a:pt x="2203" y="1846"/>
                    <a:pt x="2084" y="2096"/>
                  </a:cubicBezTo>
                  <a:lnTo>
                    <a:pt x="1179" y="2096"/>
                  </a:lnTo>
                  <a:cubicBezTo>
                    <a:pt x="1667" y="1429"/>
                    <a:pt x="2357" y="905"/>
                    <a:pt x="3143" y="608"/>
                  </a:cubicBezTo>
                  <a:close/>
                  <a:moveTo>
                    <a:pt x="4560" y="322"/>
                  </a:moveTo>
                  <a:lnTo>
                    <a:pt x="4560" y="2096"/>
                  </a:lnTo>
                  <a:lnTo>
                    <a:pt x="2453" y="2096"/>
                  </a:lnTo>
                  <a:cubicBezTo>
                    <a:pt x="2929" y="1084"/>
                    <a:pt x="3691" y="393"/>
                    <a:pt x="4560" y="322"/>
                  </a:cubicBezTo>
                  <a:close/>
                  <a:moveTo>
                    <a:pt x="4882" y="322"/>
                  </a:moveTo>
                  <a:cubicBezTo>
                    <a:pt x="5751" y="393"/>
                    <a:pt x="6489" y="1084"/>
                    <a:pt x="6977" y="2096"/>
                  </a:cubicBezTo>
                  <a:lnTo>
                    <a:pt x="4882" y="2096"/>
                  </a:lnTo>
                  <a:lnTo>
                    <a:pt x="4882" y="322"/>
                  </a:lnTo>
                  <a:close/>
                  <a:moveTo>
                    <a:pt x="1953" y="2418"/>
                  </a:moveTo>
                  <a:cubicBezTo>
                    <a:pt x="1715" y="3084"/>
                    <a:pt x="1584" y="3799"/>
                    <a:pt x="1560" y="4549"/>
                  </a:cubicBezTo>
                  <a:lnTo>
                    <a:pt x="310" y="4549"/>
                  </a:lnTo>
                  <a:cubicBezTo>
                    <a:pt x="345" y="3775"/>
                    <a:pt x="572" y="3049"/>
                    <a:pt x="953" y="2418"/>
                  </a:cubicBezTo>
                  <a:close/>
                  <a:moveTo>
                    <a:pt x="8465" y="2429"/>
                  </a:moveTo>
                  <a:cubicBezTo>
                    <a:pt x="8858" y="3049"/>
                    <a:pt x="9085" y="3775"/>
                    <a:pt x="9108" y="4549"/>
                  </a:cubicBezTo>
                  <a:lnTo>
                    <a:pt x="7858" y="4549"/>
                  </a:lnTo>
                  <a:cubicBezTo>
                    <a:pt x="7846" y="3799"/>
                    <a:pt x="7715" y="3084"/>
                    <a:pt x="7477" y="2429"/>
                  </a:cubicBezTo>
                  <a:close/>
                  <a:moveTo>
                    <a:pt x="1560" y="4882"/>
                  </a:moveTo>
                  <a:cubicBezTo>
                    <a:pt x="1584" y="5585"/>
                    <a:pt x="1703" y="6251"/>
                    <a:pt x="1905" y="6870"/>
                  </a:cubicBezTo>
                  <a:lnTo>
                    <a:pt x="1953" y="7001"/>
                  </a:lnTo>
                  <a:lnTo>
                    <a:pt x="953" y="7001"/>
                  </a:lnTo>
                  <a:cubicBezTo>
                    <a:pt x="572" y="6382"/>
                    <a:pt x="345" y="5656"/>
                    <a:pt x="310" y="4882"/>
                  </a:cubicBezTo>
                  <a:close/>
                  <a:moveTo>
                    <a:pt x="9096" y="4894"/>
                  </a:moveTo>
                  <a:cubicBezTo>
                    <a:pt x="9085" y="5608"/>
                    <a:pt x="8870" y="6323"/>
                    <a:pt x="8501" y="6954"/>
                  </a:cubicBezTo>
                  <a:cubicBezTo>
                    <a:pt x="8489" y="6966"/>
                    <a:pt x="8465" y="6990"/>
                    <a:pt x="8453" y="7001"/>
                  </a:cubicBezTo>
                  <a:lnTo>
                    <a:pt x="7453" y="7001"/>
                  </a:lnTo>
                  <a:lnTo>
                    <a:pt x="7501" y="6870"/>
                  </a:lnTo>
                  <a:cubicBezTo>
                    <a:pt x="7715" y="6251"/>
                    <a:pt x="7834" y="5585"/>
                    <a:pt x="7846" y="4894"/>
                  </a:cubicBezTo>
                  <a:close/>
                  <a:moveTo>
                    <a:pt x="4715" y="1"/>
                  </a:moveTo>
                  <a:cubicBezTo>
                    <a:pt x="3465" y="1"/>
                    <a:pt x="2262" y="489"/>
                    <a:pt x="1381" y="1382"/>
                  </a:cubicBezTo>
                  <a:cubicBezTo>
                    <a:pt x="488" y="2275"/>
                    <a:pt x="0" y="3465"/>
                    <a:pt x="0" y="4715"/>
                  </a:cubicBezTo>
                  <a:cubicBezTo>
                    <a:pt x="0" y="6489"/>
                    <a:pt x="976" y="8097"/>
                    <a:pt x="2548" y="8918"/>
                  </a:cubicBezTo>
                  <a:cubicBezTo>
                    <a:pt x="2572" y="8930"/>
                    <a:pt x="2584" y="8930"/>
                    <a:pt x="2619" y="8930"/>
                  </a:cubicBezTo>
                  <a:cubicBezTo>
                    <a:pt x="2679" y="8930"/>
                    <a:pt x="2738" y="8895"/>
                    <a:pt x="2762" y="8835"/>
                  </a:cubicBezTo>
                  <a:cubicBezTo>
                    <a:pt x="2810" y="8764"/>
                    <a:pt x="2786" y="8656"/>
                    <a:pt x="2691" y="8621"/>
                  </a:cubicBezTo>
                  <a:cubicBezTo>
                    <a:pt x="2084" y="8299"/>
                    <a:pt x="1572" y="7859"/>
                    <a:pt x="1191" y="7335"/>
                  </a:cubicBezTo>
                  <a:lnTo>
                    <a:pt x="2096" y="7335"/>
                  </a:lnTo>
                  <a:cubicBezTo>
                    <a:pt x="2286" y="7775"/>
                    <a:pt x="2548" y="8180"/>
                    <a:pt x="2846" y="8514"/>
                  </a:cubicBezTo>
                  <a:cubicBezTo>
                    <a:pt x="2877" y="8551"/>
                    <a:pt x="2918" y="8569"/>
                    <a:pt x="2961" y="8569"/>
                  </a:cubicBezTo>
                  <a:cubicBezTo>
                    <a:pt x="3002" y="8569"/>
                    <a:pt x="3044" y="8554"/>
                    <a:pt x="3084" y="8525"/>
                  </a:cubicBezTo>
                  <a:cubicBezTo>
                    <a:pt x="3155" y="8466"/>
                    <a:pt x="3155" y="8359"/>
                    <a:pt x="3096" y="8287"/>
                  </a:cubicBezTo>
                  <a:cubicBezTo>
                    <a:pt x="2858" y="8013"/>
                    <a:pt x="2643" y="7692"/>
                    <a:pt x="2465" y="7335"/>
                  </a:cubicBezTo>
                  <a:cubicBezTo>
                    <a:pt x="2548" y="7323"/>
                    <a:pt x="2619" y="7263"/>
                    <a:pt x="2619" y="7168"/>
                  </a:cubicBezTo>
                  <a:cubicBezTo>
                    <a:pt x="2619" y="7085"/>
                    <a:pt x="2548" y="7001"/>
                    <a:pt x="2453" y="7001"/>
                  </a:cubicBezTo>
                  <a:lnTo>
                    <a:pt x="2334" y="7001"/>
                  </a:lnTo>
                  <a:cubicBezTo>
                    <a:pt x="2084" y="6370"/>
                    <a:pt x="1929" y="5632"/>
                    <a:pt x="1917" y="4882"/>
                  </a:cubicBezTo>
                  <a:lnTo>
                    <a:pt x="2096" y="4882"/>
                  </a:lnTo>
                  <a:cubicBezTo>
                    <a:pt x="2191" y="4882"/>
                    <a:pt x="2262" y="4799"/>
                    <a:pt x="2262" y="4715"/>
                  </a:cubicBezTo>
                  <a:cubicBezTo>
                    <a:pt x="2262" y="4620"/>
                    <a:pt x="2191" y="4549"/>
                    <a:pt x="2096" y="4549"/>
                  </a:cubicBezTo>
                  <a:lnTo>
                    <a:pt x="1917" y="4549"/>
                  </a:lnTo>
                  <a:cubicBezTo>
                    <a:pt x="1929" y="3775"/>
                    <a:pt x="2084" y="3049"/>
                    <a:pt x="2334" y="2418"/>
                  </a:cubicBezTo>
                  <a:lnTo>
                    <a:pt x="4572" y="2418"/>
                  </a:lnTo>
                  <a:lnTo>
                    <a:pt x="4572" y="2775"/>
                  </a:lnTo>
                  <a:cubicBezTo>
                    <a:pt x="4572" y="2870"/>
                    <a:pt x="4643" y="2941"/>
                    <a:pt x="4727" y="2941"/>
                  </a:cubicBezTo>
                  <a:cubicBezTo>
                    <a:pt x="4822" y="2941"/>
                    <a:pt x="4894" y="2870"/>
                    <a:pt x="4894" y="2775"/>
                  </a:cubicBezTo>
                  <a:lnTo>
                    <a:pt x="4894" y="2418"/>
                  </a:lnTo>
                  <a:lnTo>
                    <a:pt x="7132" y="2418"/>
                  </a:lnTo>
                  <a:cubicBezTo>
                    <a:pt x="7370" y="3049"/>
                    <a:pt x="7513" y="3775"/>
                    <a:pt x="7549" y="4549"/>
                  </a:cubicBezTo>
                  <a:lnTo>
                    <a:pt x="7370" y="4549"/>
                  </a:lnTo>
                  <a:cubicBezTo>
                    <a:pt x="7275" y="4549"/>
                    <a:pt x="7203" y="4620"/>
                    <a:pt x="7203" y="4715"/>
                  </a:cubicBezTo>
                  <a:cubicBezTo>
                    <a:pt x="7203" y="4799"/>
                    <a:pt x="7275" y="4882"/>
                    <a:pt x="7370" y="4882"/>
                  </a:cubicBezTo>
                  <a:lnTo>
                    <a:pt x="7549" y="4882"/>
                  </a:lnTo>
                  <a:cubicBezTo>
                    <a:pt x="7525" y="5632"/>
                    <a:pt x="7382" y="6370"/>
                    <a:pt x="7132" y="7001"/>
                  </a:cubicBezTo>
                  <a:lnTo>
                    <a:pt x="7013" y="7001"/>
                  </a:lnTo>
                  <a:cubicBezTo>
                    <a:pt x="6918" y="7001"/>
                    <a:pt x="6846" y="7085"/>
                    <a:pt x="6846" y="7168"/>
                  </a:cubicBezTo>
                  <a:cubicBezTo>
                    <a:pt x="6846" y="7263"/>
                    <a:pt x="6906" y="7323"/>
                    <a:pt x="6989" y="7335"/>
                  </a:cubicBezTo>
                  <a:cubicBezTo>
                    <a:pt x="6810" y="7692"/>
                    <a:pt x="6608" y="8025"/>
                    <a:pt x="6370" y="8287"/>
                  </a:cubicBezTo>
                  <a:cubicBezTo>
                    <a:pt x="6310" y="8359"/>
                    <a:pt x="6310" y="8466"/>
                    <a:pt x="6382" y="8525"/>
                  </a:cubicBezTo>
                  <a:cubicBezTo>
                    <a:pt x="6418" y="8549"/>
                    <a:pt x="6453" y="8573"/>
                    <a:pt x="6489" y="8573"/>
                  </a:cubicBezTo>
                  <a:cubicBezTo>
                    <a:pt x="6537" y="8573"/>
                    <a:pt x="6572" y="8549"/>
                    <a:pt x="6608" y="8514"/>
                  </a:cubicBezTo>
                  <a:cubicBezTo>
                    <a:pt x="6894" y="8180"/>
                    <a:pt x="7144" y="7787"/>
                    <a:pt x="7346" y="7335"/>
                  </a:cubicBezTo>
                  <a:lnTo>
                    <a:pt x="8263" y="7335"/>
                  </a:lnTo>
                  <a:cubicBezTo>
                    <a:pt x="7906" y="7811"/>
                    <a:pt x="7441" y="8228"/>
                    <a:pt x="6918" y="8525"/>
                  </a:cubicBezTo>
                  <a:cubicBezTo>
                    <a:pt x="6846" y="8573"/>
                    <a:pt x="6810" y="8680"/>
                    <a:pt x="6858" y="8752"/>
                  </a:cubicBezTo>
                  <a:cubicBezTo>
                    <a:pt x="6891" y="8801"/>
                    <a:pt x="6951" y="8833"/>
                    <a:pt x="7009" y="8833"/>
                  </a:cubicBezTo>
                  <a:cubicBezTo>
                    <a:pt x="7036" y="8833"/>
                    <a:pt x="7062" y="8826"/>
                    <a:pt x="7084" y="8811"/>
                  </a:cubicBezTo>
                  <a:cubicBezTo>
                    <a:pt x="7787" y="8406"/>
                    <a:pt x="8382" y="7811"/>
                    <a:pt x="8799" y="7109"/>
                  </a:cubicBezTo>
                  <a:cubicBezTo>
                    <a:pt x="9227" y="6382"/>
                    <a:pt x="9454" y="5561"/>
                    <a:pt x="9454" y="4715"/>
                  </a:cubicBezTo>
                  <a:cubicBezTo>
                    <a:pt x="9442" y="3453"/>
                    <a:pt x="8942" y="2275"/>
                    <a:pt x="8049" y="1382"/>
                  </a:cubicBezTo>
                  <a:cubicBezTo>
                    <a:pt x="7156" y="489"/>
                    <a:pt x="5965" y="1"/>
                    <a:pt x="4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Rectangle 17"/>
          <p:cNvSpPr/>
          <p:nvPr/>
        </p:nvSpPr>
        <p:spPr>
          <a:xfrm>
            <a:off x="4974727" y="4066917"/>
            <a:ext cx="2697149" cy="369332"/>
          </a:xfrm>
          <a:prstGeom prst="rect">
            <a:avLst/>
          </a:prstGeom>
        </p:spPr>
        <p:txBody>
          <a:bodyPr wrap="none">
            <a:spAutoFit/>
          </a:bodyPr>
          <a:lstStyle/>
          <a:p>
            <a:r>
              <a:rPr lang="en-US" dirty="0">
                <a:latin typeface="Gowun Batang" panose="020B0604020202020204" charset="-127"/>
                <a:ea typeface="Gowun Batang" panose="020B0604020202020204" charset="-127"/>
              </a:rPr>
              <a:t>tisha.stu2017@juniv.edu</a:t>
            </a:r>
            <a:endParaRPr lang="en-US" dirty="0"/>
          </a:p>
        </p:txBody>
      </p:sp>
      <p:sp>
        <p:nvSpPr>
          <p:cNvPr id="19" name="TextBox 18"/>
          <p:cNvSpPr txBox="1"/>
          <p:nvPr/>
        </p:nvSpPr>
        <p:spPr>
          <a:xfrm>
            <a:off x="3838222" y="2946400"/>
            <a:ext cx="5102578" cy="523220"/>
          </a:xfrm>
          <a:prstGeom prst="rect">
            <a:avLst/>
          </a:prstGeom>
          <a:noFill/>
        </p:spPr>
        <p:txBody>
          <a:bodyPr wrap="square" rtlCol="0">
            <a:spAutoFit/>
          </a:bodyPr>
          <a:lstStyle/>
          <a:p>
            <a:r>
              <a:rPr lang="en-US" sz="2800" dirty="0" smtClean="0"/>
              <a:t>Do you have any questions?</a:t>
            </a:r>
            <a:endParaRPr lang="en-US" sz="2800"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142" y="3093157"/>
            <a:ext cx="4840641" cy="1465368"/>
          </a:xfrm>
        </p:spPr>
        <p:txBody>
          <a:bodyPr/>
          <a:lstStyle/>
          <a:p>
            <a:r>
              <a:rPr lang="en-US" sz="3600" dirty="0" smtClean="0">
                <a:solidFill>
                  <a:schemeClr val="bg1"/>
                </a:solidFill>
              </a:rPr>
              <a:t>Presented By</a:t>
            </a:r>
            <a:r>
              <a:rPr lang="en-US" sz="2800" dirty="0" smtClean="0">
                <a:solidFill>
                  <a:schemeClr val="bg1"/>
                </a:solidFill>
              </a:rPr>
              <a:t/>
            </a:r>
            <a:br>
              <a:rPr lang="en-US" sz="2800" dirty="0" smtClean="0">
                <a:solidFill>
                  <a:schemeClr val="bg1"/>
                </a:solidFill>
              </a:rPr>
            </a:br>
            <a:r>
              <a:rPr lang="en-US" sz="2800" dirty="0" err="1" smtClean="0">
                <a:solidFill>
                  <a:schemeClr val="bg1"/>
                </a:solidFill>
              </a:rPr>
              <a:t>Tasmim</a:t>
            </a:r>
            <a:r>
              <a:rPr lang="en-US" sz="2800" dirty="0" smtClean="0">
                <a:solidFill>
                  <a:schemeClr val="bg1"/>
                </a:solidFill>
              </a:rPr>
              <a:t> Sultana - 129</a:t>
            </a:r>
            <a:br>
              <a:rPr lang="en-US" sz="2800" dirty="0" smtClean="0">
                <a:solidFill>
                  <a:schemeClr val="bg1"/>
                </a:solidFill>
              </a:rPr>
            </a:br>
            <a:r>
              <a:rPr lang="en-US" sz="2800" dirty="0" smtClean="0">
                <a:solidFill>
                  <a:schemeClr val="bg1"/>
                </a:solidFill>
              </a:rPr>
              <a:t>Fatama Jannat </a:t>
            </a:r>
            <a:r>
              <a:rPr lang="en-US" sz="2800" dirty="0" err="1" smtClean="0">
                <a:solidFill>
                  <a:schemeClr val="bg1"/>
                </a:solidFill>
              </a:rPr>
              <a:t>Tisha</a:t>
            </a:r>
            <a:r>
              <a:rPr lang="en-US" sz="2800" dirty="0" smtClean="0">
                <a:solidFill>
                  <a:schemeClr val="bg1"/>
                </a:solidFill>
              </a:rPr>
              <a:t> - 131</a:t>
            </a:r>
            <a:endParaRPr lang="en-US" sz="2800" dirty="0">
              <a:solidFill>
                <a:schemeClr val="bg1"/>
              </a:solidFill>
            </a:endParaRPr>
          </a:p>
        </p:txBody>
      </p:sp>
    </p:spTree>
    <p:extLst>
      <p:ext uri="{BB962C8B-B14F-4D97-AF65-F5344CB8AC3E}">
        <p14:creationId xmlns:p14="http://schemas.microsoft.com/office/powerpoint/2010/main" val="274301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915891269"/>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smtClean="0">
                          <a:latin typeface="+mn-lt"/>
                          <a:cs typeface="Gill Sans Light" panose="020B0302020104020203" pitchFamily="34" charset="-79"/>
                        </a:rPr>
                        <a:t>TIMELINE</a:t>
                      </a:r>
                      <a:endParaRPr lang="en-US" sz="2400" dirty="0" smtClean="0">
                        <a:latin typeface="+mn-lt"/>
                        <a:cs typeface="Gill Sans Light" panose="020B0302020104020203" pitchFamily="34" charset="-79"/>
                      </a:endParaRPr>
                    </a:p>
                    <a:p>
                      <a:pPr marL="0" algn="r" defTabSz="914400" rtl="0" eaLnBrk="1" latinLnBrk="0" hangingPunct="1"/>
                      <a:r>
                        <a:rPr lang="en-US" sz="1800" kern="1200" dirty="0" smtClean="0">
                          <a:solidFill>
                            <a:schemeClr val="tx1"/>
                          </a:solidFill>
                          <a:latin typeface="+mj-lt"/>
                          <a:ea typeface="+mn-ea"/>
                          <a:cs typeface="+mn-cs"/>
                        </a:rPr>
                        <a:t>4</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smtClean="0">
                          <a:latin typeface="+mn-lt"/>
                          <a:cs typeface="Gill Sans Light" panose="020B0302020104020203" pitchFamily="34" charset="-79"/>
                        </a:rPr>
                        <a:t>VIDEO</a:t>
                      </a:r>
                      <a:r>
                        <a:rPr lang="en-US" sz="2400" baseline="0" dirty="0" smtClean="0">
                          <a:latin typeface="+mn-lt"/>
                          <a:cs typeface="Gill Sans Light" panose="020B0302020104020203" pitchFamily="34" charset="-79"/>
                        </a:rPr>
                        <a:t> TIME FRAME</a:t>
                      </a:r>
                      <a:endParaRPr lang="en-US" sz="2400" dirty="0">
                        <a:latin typeface="+mn-lt"/>
                        <a:cs typeface="Gill Sans Light" panose="020B0302020104020203" pitchFamily="34" charset="-79"/>
                      </a:endParaRP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smtClean="0">
                          <a:latin typeface="+mn-lt"/>
                          <a:cs typeface="Gill Sans Light" panose="020B0302020104020203" pitchFamily="34" charset="-79"/>
                        </a:rPr>
                        <a:t>COMPONENTS</a:t>
                      </a:r>
                      <a:endParaRPr lang="en-US" sz="2400" dirty="0">
                        <a:latin typeface="+mn-lt"/>
                        <a:cs typeface="Gill Sans Light" panose="020B0302020104020203" pitchFamily="34" charset="-79"/>
                      </a:endParaRP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smtClean="0">
                          <a:latin typeface="+mn-lt"/>
                          <a:cs typeface="Gill Sans Light" panose="020B0302020104020203" pitchFamily="34" charset="-79"/>
                        </a:rPr>
                        <a:t>CONCLUSION</a:t>
                      </a:r>
                      <a:endParaRPr lang="en-US" sz="2400" dirty="0">
                        <a:latin typeface="+mn-lt"/>
                        <a:cs typeface="Gill Sans Light" panose="020B0302020104020203" pitchFamily="34" charset="-79"/>
                      </a:endParaRP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1031465"/>
            <a:ext cx="6502620" cy="676656"/>
          </a:xfrm>
        </p:spPr>
        <p:txBody>
          <a:bodyPr/>
          <a:lstStyle/>
          <a:p>
            <a:r>
              <a:rPr lang="en-US" dirty="0" smtClean="0"/>
              <a:t>Introduction</a:t>
            </a:r>
            <a:endParaRPr lang="en-US" dirty="0"/>
          </a:p>
        </p:txBody>
      </p:sp>
      <p:sp>
        <p:nvSpPr>
          <p:cNvPr id="3" name="Text Placeholder 2"/>
          <p:cNvSpPr>
            <a:spLocks noGrp="1"/>
          </p:cNvSpPr>
          <p:nvPr>
            <p:ph type="body" sz="half" idx="2"/>
          </p:nvPr>
        </p:nvSpPr>
        <p:spPr>
          <a:xfrm>
            <a:off x="576071" y="1947671"/>
            <a:ext cx="5632817" cy="3493573"/>
          </a:xfrm>
        </p:spPr>
        <p:txBody>
          <a:bodyPr/>
          <a:lstStyle/>
          <a:p>
            <a:r>
              <a:rPr lang="en-US" dirty="0"/>
              <a:t>In today's world, 3D printing has become an increasingly popular and accessible technology. With the ability to create three-dimensional objects from digital designs, it has revolutionized the way we think about manufacturing and prototyping</a:t>
            </a:r>
            <a:r>
              <a:rPr lang="en-US" dirty="0" smtClean="0"/>
              <a:t>.</a:t>
            </a:r>
          </a:p>
          <a:p>
            <a:endParaRPr lang="en-US" dirty="0"/>
          </a:p>
          <a:p>
            <a:r>
              <a:rPr lang="en-US" dirty="0"/>
              <a:t>Whether you're a professional engineer or a hobbyist, a 3D printer can provide you with endless possibilities. From creating custom phone cases to intricate figurines, the potential applications are limited only by your imagination.</a:t>
            </a:r>
          </a:p>
          <a:p>
            <a:endParaRPr lang="en-US"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l="25758" r="25758"/>
          <a:stretch>
            <a:fillRect/>
          </a:stretch>
        </p:blipFill>
        <p:spPr>
          <a:xfrm>
            <a:off x="7818120" y="0"/>
            <a:ext cx="4376530" cy="6018401"/>
          </a:xfrm>
        </p:spPr>
      </p:pic>
      <p:sp>
        <p:nvSpPr>
          <p:cNvPr id="7" name="Slide Number Placeholder 6"/>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98585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64783" y="2170875"/>
            <a:ext cx="4572000" cy="2626903"/>
          </a:xfrm>
        </p:spPr>
        <p:txBody>
          <a:bodyPr/>
          <a:lstStyle/>
          <a:p>
            <a:r>
              <a:rPr lang="en-US" dirty="0"/>
              <a:t>In our video, we have taken a closer look at how 3D printers work, the different types of 3D printers available, and some of the amazing things that people are creating with this technology.</a:t>
            </a:r>
          </a:p>
          <a:p>
            <a:endParaRPr lang="en-US"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7155" r="17155"/>
          <a:stretch>
            <a:fillRect/>
          </a:stretch>
        </p:blipFill>
        <p:spPr/>
      </p:pic>
      <p:sp>
        <p:nvSpPr>
          <p:cNvPr id="7" name="Slide Number Placeholder 6"/>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68200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sz="2800" cap="none" dirty="0" smtClean="0">
                <a:solidFill>
                  <a:srgbClr val="543E34"/>
                </a:solidFill>
                <a:latin typeface="Sagona Book"/>
                <a:ea typeface="+mj-ea"/>
                <a:cs typeface="+mj-cs"/>
              </a:rPr>
              <a:t>Script</a:t>
            </a:r>
            <a:endParaRPr lang="en-US" sz="2800"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sz="2800" cap="none" dirty="0" smtClean="0">
                <a:solidFill>
                  <a:srgbClr val="543E34"/>
                </a:solidFill>
                <a:latin typeface="Sagona Book"/>
                <a:ea typeface="+mj-ea"/>
                <a:cs typeface="+mj-cs"/>
              </a:rPr>
              <a:t>Storyboarding</a:t>
            </a:r>
            <a:endParaRPr lang="en-US" sz="2800" dirty="0"/>
          </a:p>
        </p:txBody>
      </p:sp>
      <p:sp>
        <p:nvSpPr>
          <p:cNvPr id="5" name="Text Placeholder 4"/>
          <p:cNvSpPr>
            <a:spLocks noGrp="1"/>
          </p:cNvSpPr>
          <p:nvPr>
            <p:ph type="body" sz="quarter" idx="14"/>
          </p:nvPr>
        </p:nvSpPr>
        <p:spPr/>
        <p:txBody>
          <a:bodyPr/>
          <a:lstStyle/>
          <a:p>
            <a:r>
              <a:rPr lang="en-US" sz="2800" cap="none" dirty="0" smtClean="0">
                <a:solidFill>
                  <a:srgbClr val="543E34"/>
                </a:solidFill>
                <a:latin typeface="Sagona Book"/>
                <a:ea typeface="+mj-ea"/>
                <a:cs typeface="+mj-cs"/>
              </a:rPr>
              <a:t>Video Recording</a:t>
            </a:r>
            <a:endParaRPr lang="en-US" sz="2800" dirty="0"/>
          </a:p>
        </p:txBody>
      </p:sp>
      <p:sp>
        <p:nvSpPr>
          <p:cNvPr id="7" name="Text Placeholder 6"/>
          <p:cNvSpPr>
            <a:spLocks noGrp="1"/>
          </p:cNvSpPr>
          <p:nvPr>
            <p:ph type="body" sz="quarter" idx="16"/>
          </p:nvPr>
        </p:nvSpPr>
        <p:spPr/>
        <p:txBody>
          <a:bodyPr/>
          <a:lstStyle/>
          <a:p>
            <a:r>
              <a:rPr lang="en-US" sz="2800" cap="none" dirty="0" smtClean="0">
                <a:solidFill>
                  <a:srgbClr val="543E34"/>
                </a:solidFill>
                <a:latin typeface="Sagona Book"/>
                <a:ea typeface="+mj-ea"/>
                <a:cs typeface="+mj-cs"/>
              </a:rPr>
              <a:t>Editing</a:t>
            </a:r>
            <a:endParaRPr lang="en-US" sz="2800" dirty="0"/>
          </a:p>
        </p:txBody>
      </p:sp>
      <p:sp>
        <p:nvSpPr>
          <p:cNvPr id="8" name="Text Placeholder 7"/>
          <p:cNvSpPr>
            <a:spLocks noGrp="1"/>
          </p:cNvSpPr>
          <p:nvPr>
            <p:ph type="body" sz="quarter" idx="17"/>
          </p:nvPr>
        </p:nvSpPr>
        <p:spPr/>
        <p:txBody>
          <a:bodyPr/>
          <a:lstStyle/>
          <a:p>
            <a:r>
              <a:rPr lang="en-US" sz="2800" cap="none" dirty="0" smtClean="0">
                <a:solidFill>
                  <a:srgbClr val="543E34"/>
                </a:solidFill>
                <a:latin typeface="Sagona Book"/>
                <a:ea typeface="+mj-ea"/>
                <a:cs typeface="+mj-cs"/>
              </a:rPr>
              <a:t>Audio Recording</a:t>
            </a:r>
            <a:endParaRPr lang="en-US" sz="2800" dirty="0"/>
          </a:p>
        </p:txBody>
      </p:sp>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smtClean="0"/>
              <a:t>Timeline</a:t>
            </a:r>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4294967295"/>
          </p:nvPr>
        </p:nvSpPr>
        <p:spPr>
          <a:xfrm>
            <a:off x="0" y="6464300"/>
            <a:ext cx="987425" cy="311150"/>
          </a:xfrm>
          <a:prstGeom prst="rect">
            <a:avLst/>
          </a:prstGeom>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4294967295"/>
          </p:nvPr>
        </p:nvSpPr>
        <p:spPr>
          <a:xfrm>
            <a:off x="8753475" y="6464300"/>
            <a:ext cx="3438525" cy="311150"/>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4294967295"/>
          </p:nvPr>
        </p:nvSpPr>
        <p:spPr>
          <a:xfrm>
            <a:off x="11204575" y="6464300"/>
            <a:ext cx="987425" cy="311150"/>
          </a:xfrm>
          <a:prstGeom prst="rect">
            <a:avLst/>
          </a:prstGeom>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2" name="Title 1"/>
          <p:cNvSpPr>
            <a:spLocks noGrp="1"/>
          </p:cNvSpPr>
          <p:nvPr>
            <p:ph type="title"/>
          </p:nvPr>
        </p:nvSpPr>
        <p:spPr/>
        <p:txBody>
          <a:bodyPr/>
          <a:lstStyle/>
          <a:p>
            <a:r>
              <a:rPr lang="en-US" dirty="0"/>
              <a:t>Project Time Frame </a:t>
            </a:r>
          </a:p>
        </p:txBody>
      </p:sp>
      <p:sp>
        <p:nvSpPr>
          <p:cNvPr id="11" name="TextBox 10"/>
          <p:cNvSpPr txBox="1"/>
          <p:nvPr/>
        </p:nvSpPr>
        <p:spPr>
          <a:xfrm>
            <a:off x="857956" y="1907822"/>
            <a:ext cx="8568266" cy="3683060"/>
          </a:xfrm>
          <a:prstGeom prst="rect">
            <a:avLst/>
          </a:prstGeom>
          <a:noFill/>
        </p:spPr>
        <p:txBody>
          <a:bodyPr wrap="square" rtlCol="0">
            <a:spAutoFit/>
          </a:bodyPr>
          <a:lstStyle/>
          <a:p>
            <a:pPr>
              <a:spcAft>
                <a:spcPts val="800"/>
              </a:spcAft>
            </a:pPr>
            <a:r>
              <a:rPr lang="en-US" dirty="0">
                <a:solidFill>
                  <a:schemeClr val="bg2">
                    <a:lumMod val="25000"/>
                  </a:schemeClr>
                </a:solidFill>
                <a:latin typeface="Roboto"/>
              </a:rPr>
              <a:t>0.00 - </a:t>
            </a:r>
            <a:r>
              <a:rPr lang="en-US" dirty="0" smtClean="0">
                <a:solidFill>
                  <a:schemeClr val="bg2">
                    <a:lumMod val="25000"/>
                  </a:schemeClr>
                </a:solidFill>
                <a:latin typeface="Roboto"/>
              </a:rPr>
              <a:t>0.32</a:t>
            </a:r>
            <a:r>
              <a:rPr lang="en-US" dirty="0">
                <a:solidFill>
                  <a:schemeClr val="bg2">
                    <a:lumMod val="25000"/>
                  </a:schemeClr>
                </a:solidFill>
                <a:latin typeface="Roboto"/>
              </a:rPr>
              <a:t> </a:t>
            </a:r>
            <a:r>
              <a:rPr lang="en-US" dirty="0" smtClean="0">
                <a:solidFill>
                  <a:schemeClr val="bg2">
                    <a:lumMod val="25000"/>
                  </a:schemeClr>
                </a:solidFill>
                <a:latin typeface="Roboto"/>
              </a:rPr>
              <a:t> : </a:t>
            </a:r>
            <a:r>
              <a:rPr lang="en-US" dirty="0">
                <a:solidFill>
                  <a:schemeClr val="bg2">
                    <a:lumMod val="25000"/>
                  </a:schemeClr>
                </a:solidFill>
                <a:latin typeface="Roboto"/>
              </a:rPr>
              <a:t>Introduction</a:t>
            </a:r>
            <a:endParaRPr lang="en-US" dirty="0">
              <a:solidFill>
                <a:schemeClr val="bg2">
                  <a:lumMod val="25000"/>
                </a:schemeClr>
              </a:solidFill>
            </a:endParaRPr>
          </a:p>
          <a:p>
            <a:pPr>
              <a:spcAft>
                <a:spcPts val="800"/>
              </a:spcAft>
            </a:pPr>
            <a:r>
              <a:rPr lang="en-US" dirty="0" smtClean="0">
                <a:solidFill>
                  <a:schemeClr val="bg2">
                    <a:lumMod val="25000"/>
                  </a:schemeClr>
                </a:solidFill>
                <a:latin typeface="Roboto"/>
              </a:rPr>
              <a:t>0.32 </a:t>
            </a:r>
            <a:r>
              <a:rPr lang="en-US" dirty="0">
                <a:solidFill>
                  <a:schemeClr val="bg2">
                    <a:lumMod val="25000"/>
                  </a:schemeClr>
                </a:solidFill>
                <a:latin typeface="Roboto"/>
              </a:rPr>
              <a:t>- </a:t>
            </a:r>
            <a:r>
              <a:rPr lang="en-US" dirty="0" smtClean="0">
                <a:solidFill>
                  <a:schemeClr val="bg2">
                    <a:lumMod val="25000"/>
                  </a:schemeClr>
                </a:solidFill>
                <a:latin typeface="Roboto"/>
              </a:rPr>
              <a:t>1:10</a:t>
            </a:r>
            <a:r>
              <a:rPr lang="en-US" dirty="0">
                <a:solidFill>
                  <a:schemeClr val="bg2">
                    <a:lumMod val="25000"/>
                  </a:schemeClr>
                </a:solidFill>
                <a:latin typeface="Roboto"/>
              </a:rPr>
              <a:t>  : Parts of 3D printer</a:t>
            </a:r>
            <a:endParaRPr lang="en-US" dirty="0">
              <a:solidFill>
                <a:schemeClr val="bg2">
                  <a:lumMod val="25000"/>
                </a:schemeClr>
              </a:solidFill>
            </a:endParaRPr>
          </a:p>
          <a:p>
            <a:pPr>
              <a:spcAft>
                <a:spcPts val="800"/>
              </a:spcAft>
            </a:pPr>
            <a:r>
              <a:rPr lang="en-US" dirty="0" smtClean="0">
                <a:solidFill>
                  <a:schemeClr val="bg2">
                    <a:lumMod val="25000"/>
                  </a:schemeClr>
                </a:solidFill>
                <a:latin typeface="Roboto"/>
              </a:rPr>
              <a:t>1.10 </a:t>
            </a:r>
            <a:r>
              <a:rPr lang="en-US" dirty="0">
                <a:solidFill>
                  <a:schemeClr val="bg2">
                    <a:lumMod val="25000"/>
                  </a:schemeClr>
                </a:solidFill>
                <a:latin typeface="Roboto"/>
              </a:rPr>
              <a:t>- </a:t>
            </a:r>
            <a:r>
              <a:rPr lang="en-US" dirty="0" smtClean="0">
                <a:solidFill>
                  <a:schemeClr val="bg2">
                    <a:lumMod val="25000"/>
                  </a:schemeClr>
                </a:solidFill>
                <a:latin typeface="Roboto"/>
              </a:rPr>
              <a:t>1.30 </a:t>
            </a:r>
            <a:r>
              <a:rPr lang="en-US" dirty="0">
                <a:solidFill>
                  <a:schemeClr val="bg2">
                    <a:lumMod val="25000"/>
                  </a:schemeClr>
                </a:solidFill>
                <a:latin typeface="Roboto"/>
              </a:rPr>
              <a:t>: </a:t>
            </a:r>
            <a:r>
              <a:rPr lang="en-US" dirty="0" smtClean="0">
                <a:solidFill>
                  <a:schemeClr val="bg2">
                    <a:lumMod val="25000"/>
                  </a:schemeClr>
                </a:solidFill>
                <a:latin typeface="Roboto"/>
              </a:rPr>
              <a:t>SD card &amp; power supply</a:t>
            </a:r>
            <a:endParaRPr lang="en-US" dirty="0">
              <a:solidFill>
                <a:schemeClr val="bg2">
                  <a:lumMod val="25000"/>
                </a:schemeClr>
              </a:solidFill>
            </a:endParaRPr>
          </a:p>
          <a:p>
            <a:pPr>
              <a:spcAft>
                <a:spcPts val="800"/>
              </a:spcAft>
            </a:pPr>
            <a:r>
              <a:rPr lang="en-US" dirty="0" smtClean="0">
                <a:solidFill>
                  <a:schemeClr val="bg2">
                    <a:lumMod val="25000"/>
                  </a:schemeClr>
                </a:solidFill>
                <a:latin typeface="Roboto"/>
              </a:rPr>
              <a:t>1</a:t>
            </a:r>
            <a:r>
              <a:rPr lang="en-US" dirty="0" smtClean="0">
                <a:solidFill>
                  <a:schemeClr val="bg2">
                    <a:lumMod val="25000"/>
                  </a:schemeClr>
                </a:solidFill>
                <a:latin typeface="Roboto"/>
              </a:rPr>
              <a:t>.30 </a:t>
            </a:r>
            <a:r>
              <a:rPr lang="en-US" dirty="0">
                <a:solidFill>
                  <a:schemeClr val="bg2">
                    <a:lumMod val="25000"/>
                  </a:schemeClr>
                </a:solidFill>
                <a:latin typeface="Roboto"/>
              </a:rPr>
              <a:t>- </a:t>
            </a:r>
            <a:r>
              <a:rPr lang="en-US" dirty="0" smtClean="0">
                <a:solidFill>
                  <a:schemeClr val="bg2">
                    <a:lumMod val="25000"/>
                  </a:schemeClr>
                </a:solidFill>
                <a:latin typeface="Roboto"/>
              </a:rPr>
              <a:t>2.05 </a:t>
            </a:r>
            <a:r>
              <a:rPr lang="en-US" dirty="0">
                <a:solidFill>
                  <a:schemeClr val="bg2">
                    <a:lumMod val="25000"/>
                  </a:schemeClr>
                </a:solidFill>
                <a:latin typeface="Roboto"/>
              </a:rPr>
              <a:t>: </a:t>
            </a:r>
            <a:r>
              <a:rPr lang="en-US" dirty="0" smtClean="0">
                <a:solidFill>
                  <a:schemeClr val="bg2">
                    <a:lumMod val="25000"/>
                  </a:schemeClr>
                </a:solidFill>
                <a:latin typeface="Roboto"/>
              </a:rPr>
              <a:t>Navigating the LCD screen</a:t>
            </a:r>
          </a:p>
          <a:p>
            <a:pPr>
              <a:spcAft>
                <a:spcPts val="800"/>
              </a:spcAft>
            </a:pPr>
            <a:r>
              <a:rPr lang="en-US" dirty="0" smtClean="0">
                <a:solidFill>
                  <a:schemeClr val="bg2">
                    <a:lumMod val="25000"/>
                  </a:schemeClr>
                </a:solidFill>
                <a:latin typeface="Roboto"/>
              </a:rPr>
              <a:t>2.05 </a:t>
            </a:r>
            <a:r>
              <a:rPr lang="en-US" dirty="0">
                <a:solidFill>
                  <a:schemeClr val="bg2">
                    <a:lumMod val="25000"/>
                  </a:schemeClr>
                </a:solidFill>
                <a:latin typeface="Roboto"/>
              </a:rPr>
              <a:t>- </a:t>
            </a:r>
            <a:r>
              <a:rPr lang="en-US" dirty="0" smtClean="0">
                <a:solidFill>
                  <a:schemeClr val="bg2">
                    <a:lumMod val="25000"/>
                  </a:schemeClr>
                </a:solidFill>
                <a:latin typeface="Roboto"/>
              </a:rPr>
              <a:t>2.36 </a:t>
            </a:r>
            <a:r>
              <a:rPr lang="en-US" dirty="0">
                <a:solidFill>
                  <a:schemeClr val="bg2">
                    <a:lumMod val="25000"/>
                  </a:schemeClr>
                </a:solidFill>
                <a:latin typeface="Roboto"/>
              </a:rPr>
              <a:t>: </a:t>
            </a:r>
            <a:r>
              <a:rPr lang="en-US" dirty="0" smtClean="0">
                <a:solidFill>
                  <a:schemeClr val="bg2">
                    <a:lumMod val="25000"/>
                  </a:schemeClr>
                </a:solidFill>
                <a:latin typeface="Roboto"/>
              </a:rPr>
              <a:t>Printing procedure</a:t>
            </a:r>
          </a:p>
          <a:p>
            <a:pPr>
              <a:spcAft>
                <a:spcPts val="800"/>
              </a:spcAft>
            </a:pPr>
            <a:r>
              <a:rPr lang="en-US" dirty="0">
                <a:solidFill>
                  <a:schemeClr val="bg2">
                    <a:lumMod val="25000"/>
                  </a:schemeClr>
                </a:solidFill>
                <a:latin typeface="Roboto"/>
              </a:rPr>
              <a:t>1.30 - 2.10 : Navigating the LCD screen</a:t>
            </a:r>
          </a:p>
          <a:p>
            <a:pPr>
              <a:spcAft>
                <a:spcPts val="800"/>
              </a:spcAft>
            </a:pPr>
            <a:endParaRPr lang="en-US" dirty="0">
              <a:solidFill>
                <a:schemeClr val="bg2">
                  <a:lumMod val="25000"/>
                </a:schemeClr>
              </a:solidFill>
              <a:latin typeface="Roboto"/>
            </a:endParaRPr>
          </a:p>
          <a:p>
            <a:pPr>
              <a:spcAft>
                <a:spcPts val="800"/>
              </a:spcAft>
            </a:pPr>
            <a:endParaRPr lang="en-US" dirty="0">
              <a:solidFill>
                <a:schemeClr val="bg2">
                  <a:lumMod val="25000"/>
                </a:schemeClr>
              </a:solidFill>
            </a:endParaRPr>
          </a:p>
          <a:p>
            <a:r>
              <a:rPr lang="en-US" dirty="0">
                <a:solidFill>
                  <a:schemeClr val="bg2">
                    <a:lumMod val="25000"/>
                  </a:schemeClr>
                </a:solidFill>
              </a:rPr>
              <a:t/>
            </a:r>
            <a:br>
              <a:rPr lang="en-US" dirty="0">
                <a:solidFill>
                  <a:schemeClr val="bg2">
                    <a:lumMod val="25000"/>
                  </a:schemeClr>
                </a:solidFill>
              </a:rPr>
            </a:br>
            <a:endParaRPr lang="en-US" dirty="0">
              <a:solidFill>
                <a:schemeClr val="bg2">
                  <a:lumMod val="25000"/>
                </a:schemeClr>
              </a:solidFill>
            </a:endParaRPr>
          </a:p>
        </p:txBody>
      </p:sp>
    </p:spTree>
    <p:extLst>
      <p:ext uri="{BB962C8B-B14F-4D97-AF65-F5344CB8AC3E}">
        <p14:creationId xmlns:p14="http://schemas.microsoft.com/office/powerpoint/2010/main" val="275285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440606" y="783110"/>
            <a:ext cx="10515600" cy="676656"/>
          </a:xfrm>
        </p:spPr>
        <p:txBody>
          <a:bodyPr/>
          <a:lstStyle/>
          <a:p>
            <a:r>
              <a:rPr lang="en-US" sz="3600" dirty="0" smtClean="0"/>
              <a:t>Hardware Components </a:t>
            </a:r>
            <a:endParaRPr lang="en-US" sz="3600" dirty="0"/>
          </a:p>
        </p:txBody>
      </p:sp>
      <p:sp>
        <p:nvSpPr>
          <p:cNvPr id="3" name="Content Placeholder 2"/>
          <p:cNvSpPr>
            <a:spLocks noGrp="1"/>
          </p:cNvSpPr>
          <p:nvPr>
            <p:ph sz="half" idx="2"/>
          </p:nvPr>
        </p:nvSpPr>
        <p:spPr>
          <a:xfrm>
            <a:off x="649450" y="4056549"/>
            <a:ext cx="6464808" cy="1352748"/>
          </a:xfrm>
        </p:spPr>
        <p:txBody>
          <a:bodyPr/>
          <a:lstStyle/>
          <a:p>
            <a:pPr>
              <a:buFont typeface="Wingdings" panose="05000000000000000000" pitchFamily="2" charset="2"/>
              <a:buChar char="§"/>
            </a:pPr>
            <a:r>
              <a:rPr lang="en-US" dirty="0" err="1" smtClean="0"/>
              <a:t>Kdenlive</a:t>
            </a:r>
            <a:endParaRPr lang="en-US" dirty="0" smtClean="0"/>
          </a:p>
          <a:p>
            <a:pPr>
              <a:buFont typeface="Wingdings" panose="05000000000000000000" pitchFamily="2" charset="2"/>
              <a:buChar char="§"/>
            </a:pPr>
            <a:r>
              <a:rPr lang="en-US" dirty="0" err="1" smtClean="0"/>
              <a:t>Clipchamp</a:t>
            </a:r>
            <a:endParaRPr lang="en-US" dirty="0" smtClean="0"/>
          </a:p>
          <a:p>
            <a:pPr marL="0" indent="0">
              <a:buNone/>
            </a:pPr>
            <a:endParaRPr lang="en-US" dirty="0"/>
          </a:p>
        </p:txBody>
      </p:sp>
      <p:sp>
        <p:nvSpPr>
          <p:cNvPr id="12" name="Title 1">
            <a:extLst>
              <a:ext uri="{FF2B5EF4-FFF2-40B4-BE49-F238E27FC236}">
                <a16:creationId xmlns:a16="http://schemas.microsoft.com/office/drawing/2014/main" id="{BFD7679D-DC49-184B-33D7-D460C700C85D}"/>
              </a:ext>
            </a:extLst>
          </p:cNvPr>
          <p:cNvSpPr txBox="1">
            <a:spLocks/>
          </p:cNvSpPr>
          <p:nvPr/>
        </p:nvSpPr>
        <p:spPr>
          <a:xfrm>
            <a:off x="440606" y="3167013"/>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3600" dirty="0" smtClean="0"/>
              <a:t>Software Components </a:t>
            </a:r>
            <a:endParaRPr lang="en-US" sz="3600" dirty="0"/>
          </a:p>
        </p:txBody>
      </p:sp>
      <p:sp>
        <p:nvSpPr>
          <p:cNvPr id="13" name="Content Placeholder 2"/>
          <p:cNvSpPr>
            <a:spLocks noGrp="1"/>
          </p:cNvSpPr>
          <p:nvPr>
            <p:ph sz="half" idx="2"/>
          </p:nvPr>
        </p:nvSpPr>
        <p:spPr>
          <a:xfrm>
            <a:off x="649450" y="1592015"/>
            <a:ext cx="6464808" cy="1352748"/>
          </a:xfrm>
        </p:spPr>
        <p:txBody>
          <a:bodyPr/>
          <a:lstStyle/>
          <a:p>
            <a:pPr>
              <a:buFont typeface="Wingdings" panose="05000000000000000000" pitchFamily="2" charset="2"/>
              <a:buChar char="§"/>
            </a:pPr>
            <a:r>
              <a:rPr lang="en-US" dirty="0" smtClean="0"/>
              <a:t>Mobile Stand</a:t>
            </a:r>
          </a:p>
          <a:p>
            <a:pPr>
              <a:buFont typeface="Wingdings" panose="05000000000000000000" pitchFamily="2" charset="2"/>
              <a:buChar char="§"/>
            </a:pPr>
            <a:r>
              <a:rPr lang="en-US" dirty="0" smtClean="0"/>
              <a:t>Mobile Phone</a:t>
            </a:r>
          </a:p>
          <a:p>
            <a:pPr>
              <a:buFont typeface="Wingdings" panose="05000000000000000000" pitchFamily="2" charset="2"/>
              <a:buChar char="§"/>
            </a:pPr>
            <a:r>
              <a:rPr lang="en-US" dirty="0" smtClean="0"/>
              <a:t>Headset</a:t>
            </a:r>
          </a:p>
          <a:p>
            <a:pPr>
              <a:buFont typeface="Wingdings" panose="05000000000000000000" pitchFamily="2" charset="2"/>
              <a:buChar char="§"/>
            </a:pPr>
            <a:r>
              <a:rPr lang="en-US" dirty="0" smtClean="0"/>
              <a:t>3D printer</a:t>
            </a:r>
            <a:endParaRPr lang="en-US" dirty="0"/>
          </a:p>
        </p:txBody>
      </p:sp>
    </p:spTree>
    <p:extLst>
      <p:ext uri="{BB962C8B-B14F-4D97-AF65-F5344CB8AC3E}">
        <p14:creationId xmlns:p14="http://schemas.microsoft.com/office/powerpoint/2010/main" val="32725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28472" y="1042416"/>
            <a:ext cx="10515600" cy="676656"/>
          </a:xfrm>
        </p:spPr>
        <p:txBody>
          <a:bodyPr/>
          <a:lstStyle/>
          <a:p>
            <a:r>
              <a:rPr lang="en-US" sz="4000" dirty="0" smtClean="0"/>
              <a:t>What is 3D Printer?</a:t>
            </a:r>
            <a:endParaRPr lang="en-US" sz="4000" dirty="0"/>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2" name="Content Placeholder 1"/>
          <p:cNvSpPr>
            <a:spLocks noGrp="1"/>
          </p:cNvSpPr>
          <p:nvPr>
            <p:ph idx="1"/>
          </p:nvPr>
        </p:nvSpPr>
        <p:spPr>
          <a:xfrm>
            <a:off x="728472" y="4021122"/>
            <a:ext cx="10515600" cy="1426089"/>
          </a:xfrm>
        </p:spPr>
        <p:txBody>
          <a:bodyPr>
            <a:noAutofit/>
          </a:bodyPr>
          <a:lstStyle/>
          <a:p>
            <a:pPr marL="0" indent="0">
              <a:buNone/>
            </a:pPr>
            <a:r>
              <a:rPr lang="en-US" sz="2000" dirty="0">
                <a:latin typeface="Roboto"/>
              </a:rPr>
              <a:t>To create a 3D printed object, a 3D model is first created using computer-aided design (CAD) software or 3D scanning technology. The model is then saved as a digital file, which is loaded into the 3D printer's software. The printer then reads the file and creates the object by extruding or melting the material layer by layer according to the specifications of the design.</a:t>
            </a:r>
            <a:endParaRPr lang="en-US" sz="2000" dirty="0">
              <a:latin typeface="Roboto"/>
            </a:endParaRPr>
          </a:p>
        </p:txBody>
      </p:sp>
      <p:sp>
        <p:nvSpPr>
          <p:cNvPr id="8" name="Title 9">
            <a:extLst>
              <a:ext uri="{FF2B5EF4-FFF2-40B4-BE49-F238E27FC236}">
                <a16:creationId xmlns:a16="http://schemas.microsoft.com/office/drawing/2014/main" id="{9645BD6E-D504-0AAE-E7AB-615D99588185}"/>
              </a:ext>
            </a:extLst>
          </p:cNvPr>
          <p:cNvSpPr txBox="1">
            <a:spLocks/>
          </p:cNvSpPr>
          <p:nvPr/>
        </p:nvSpPr>
        <p:spPr>
          <a:xfrm>
            <a:off x="728472" y="3192066"/>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4000" dirty="0" smtClean="0"/>
              <a:t>How it works?</a:t>
            </a:r>
            <a:endParaRPr lang="en-US" sz="4000" dirty="0"/>
          </a:p>
        </p:txBody>
      </p:sp>
      <p:sp>
        <p:nvSpPr>
          <p:cNvPr id="11" name="Slide Number Placeholder 5">
            <a:extLst>
              <a:ext uri="{FF2B5EF4-FFF2-40B4-BE49-F238E27FC236}">
                <a16:creationId xmlns:a16="http://schemas.microsoft.com/office/drawing/2014/main" id="{2705CC93-7672-B278-4A84-0AB0F7221F04}"/>
              </a:ext>
            </a:extLst>
          </p:cNvPr>
          <p:cNvSpPr txBox="1">
            <a:spLocks/>
          </p:cNvSpPr>
          <p:nvPr/>
        </p:nvSpPr>
        <p:spPr>
          <a:xfrm>
            <a:off x="11180064" y="6617208"/>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Content Placeholder 1"/>
          <p:cNvSpPr txBox="1">
            <a:spLocks/>
          </p:cNvSpPr>
          <p:nvPr/>
        </p:nvSpPr>
        <p:spPr>
          <a:xfrm>
            <a:off x="728472" y="1896759"/>
            <a:ext cx="10515600" cy="1157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Roboto"/>
              </a:rPr>
              <a:t>A 3D printer is a type of machine that creates physical objects from a digital design file. It works by adding material layer by layer until the desired object is created.</a:t>
            </a:r>
            <a:endParaRPr lang="en-US" sz="2000" dirty="0">
              <a:latin typeface="Roboto"/>
            </a:endParaRPr>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 id="{DC562BE4-E08E-454A-B691-6114CE311FC5}" vid="{3E179901-8EB6-4C8D-9438-AECDEF043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891</Words>
  <Application>Microsoft Office PowerPoint</Application>
  <PresentationFormat>Widescreen</PresentationFormat>
  <Paragraphs>114</Paragraphs>
  <Slides>17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Courier New</vt:lpstr>
      <vt:lpstr>Gill Sans Light</vt:lpstr>
      <vt:lpstr>Gill Sans Nova</vt:lpstr>
      <vt:lpstr>Gill Sans Nova Light</vt:lpstr>
      <vt:lpstr>Gowun Batang</vt:lpstr>
      <vt:lpstr>Roboto</vt:lpstr>
      <vt:lpstr>Sagona Book</vt:lpstr>
      <vt:lpstr>Wingdings</vt:lpstr>
      <vt:lpstr>Office Theme</vt:lpstr>
      <vt:lpstr>A Video on 3D Printer</vt:lpstr>
      <vt:lpstr>Presented By Tasmim Sultana - 129 Fatama Jannat Tisha - 131</vt:lpstr>
      <vt:lpstr>PowerPoint Presentation</vt:lpstr>
      <vt:lpstr>Introduction</vt:lpstr>
      <vt:lpstr>PowerPoint Presentation</vt:lpstr>
      <vt:lpstr>Timeline</vt:lpstr>
      <vt:lpstr>Project Time Frame </vt:lpstr>
      <vt:lpstr>Hardware Components </vt:lpstr>
      <vt:lpstr>What is 3D Printer?</vt:lpstr>
      <vt:lpstr>Types of 3D Printer</vt:lpstr>
      <vt:lpstr>3D Printer Components</vt:lpstr>
      <vt:lpstr>3D Printer Components</vt:lpstr>
      <vt:lpstr>3D Printer Components</vt:lpstr>
      <vt:lpstr>Working Procedure of 3D Printer</vt:lpstr>
      <vt:lpstr>How you get the content</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2022-08-12T20:16:23Z</dcterms:created>
  <dcterms:modified xsi:type="dcterms:W3CDTF">2023-03-22T19:44:58Z</dcterms:modified>
</cp:coreProperties>
</file>