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29A0-67FD-47B1-9BB1-C2656946819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2DC5-753C-4B7A-B39E-03FB1A06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Grace Fatima </a:t>
            </a:r>
            <a:r>
              <a:rPr lang="en-US" dirty="0" err="1" smtClean="0"/>
              <a:t>Tswanya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102</a:t>
            </a:r>
          </a:p>
          <a:p>
            <a:r>
              <a:rPr lang="en-US" dirty="0" smtClean="0"/>
              <a:t>Flowchart for lab practice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5275"/>
            <a:ext cx="10515600" cy="1325563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18615" y="-6351"/>
            <a:ext cx="1816099" cy="6627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26666" y="698897"/>
            <a:ext cx="0" cy="39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64100" y="1084394"/>
            <a:ext cx="2125132" cy="496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926666" y="1580489"/>
            <a:ext cx="0" cy="54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5206999" y="2124739"/>
            <a:ext cx="1439333" cy="118533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5926666" y="3310073"/>
            <a:ext cx="16929" cy="8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6646332" y="2717406"/>
            <a:ext cx="1278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24800" y="2260206"/>
            <a:ext cx="2455333" cy="8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35545" y="4156739"/>
            <a:ext cx="1816099" cy="77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4" idx="2"/>
          </p:cNvCxnSpPr>
          <p:nvPr/>
        </p:nvCxnSpPr>
        <p:spPr>
          <a:xfrm>
            <a:off x="6802965" y="4537343"/>
            <a:ext cx="1969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772676" y="4114016"/>
            <a:ext cx="1607457" cy="846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323916" y="3131879"/>
            <a:ext cx="0" cy="98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8364" y="185179"/>
            <a:ext cx="12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45610" y="1141734"/>
            <a:ext cx="196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difference(x)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5115" y="2499282"/>
            <a:ext cx="103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x&lt;=17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84" y="3548740"/>
            <a:ext cx="115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9232" y="2435752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7700" y="2600474"/>
            <a:ext cx="21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(x-17)*2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1529" y="4413532"/>
            <a:ext cx="15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17-n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52466" y="4305765"/>
            <a:ext cx="15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186" y="-402318"/>
            <a:ext cx="10515600" cy="13255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32614" y="285637"/>
            <a:ext cx="1816099" cy="747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7762" y="5214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0687" y="1611200"/>
            <a:ext cx="2139952" cy="479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6040663" y="1033114"/>
            <a:ext cx="1" cy="578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7910" y="1628874"/>
            <a:ext cx="16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Z=(3,3,3)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6040663" y="2090401"/>
            <a:ext cx="0" cy="522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4865003" y="2583766"/>
            <a:ext cx="2371271" cy="14242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32614" y="2874964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Does z[0]==z[1]==z[2]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040662" y="3992798"/>
            <a:ext cx="1" cy="585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9310" y="4626091"/>
            <a:ext cx="2762704" cy="39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40662" y="4100911"/>
            <a:ext cx="18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2436" y="4606094"/>
            <a:ext cx="22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Total=sum(z)*3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40662" y="5009762"/>
            <a:ext cx="7941" cy="6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arallelogram 36"/>
          <p:cNvSpPr/>
          <p:nvPr/>
        </p:nvSpPr>
        <p:spPr>
          <a:xfrm>
            <a:off x="4829169" y="5618329"/>
            <a:ext cx="2592845" cy="61809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37182" y="5775045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Print(Total)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83457" y="5846632"/>
            <a:ext cx="1450300" cy="1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33757" y="5483033"/>
            <a:ext cx="1816099" cy="747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07020" y="5691548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9661"/>
            <a:ext cx="10515600" cy="1325563"/>
          </a:xfrm>
        </p:spPr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45430" y="0"/>
            <a:ext cx="2449285" cy="764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51664" y="229280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5470073" y="764330"/>
            <a:ext cx="8161" cy="32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5430" y="1133991"/>
            <a:ext cx="2449285" cy="629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86324" y="1132489"/>
            <a:ext cx="308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a=7</a:t>
            </a:r>
          </a:p>
          <a:p>
            <a:r>
              <a:rPr lang="en-US" dirty="0" smtClean="0"/>
              <a:t>Let b=2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70070" y="1778820"/>
            <a:ext cx="0" cy="41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4482191" y="2207828"/>
            <a:ext cx="1975757" cy="16283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86324" y="2606168"/>
            <a:ext cx="118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a==b or a+ b=5 or a-b==5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421082" y="3851554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1082" y="3952638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6" idx="3"/>
          </p:cNvCxnSpPr>
          <p:nvPr/>
        </p:nvCxnSpPr>
        <p:spPr>
          <a:xfrm>
            <a:off x="6457948" y="3022024"/>
            <a:ext cx="102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>
            <a:off x="4192358" y="4338313"/>
            <a:ext cx="2237015" cy="42964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7478486" y="2760620"/>
            <a:ext cx="2155371" cy="52280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0" idx="4"/>
          </p:cNvCxnSpPr>
          <p:nvPr/>
        </p:nvCxnSpPr>
        <p:spPr>
          <a:xfrm flipH="1">
            <a:off x="8535760" y="3283428"/>
            <a:ext cx="20412" cy="734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</p:cNvCxnSpPr>
          <p:nvPr/>
        </p:nvCxnSpPr>
        <p:spPr>
          <a:xfrm>
            <a:off x="6375668" y="4553135"/>
            <a:ext cx="1257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59490" y="4017966"/>
            <a:ext cx="2074367" cy="7499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29373" y="2606168"/>
            <a:ext cx="120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66289" y="2848768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Print(False)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1996" y="4354806"/>
            <a:ext cx="147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Print(True)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59540" y="4202926"/>
            <a:ext cx="12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7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5989"/>
            <a:ext cx="10515600" cy="13255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47559" y="0"/>
            <a:ext cx="2449285" cy="764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72201" y="764330"/>
            <a:ext cx="0" cy="56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47560" y="1325563"/>
            <a:ext cx="2694212" cy="378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72201" y="1703904"/>
            <a:ext cx="16330" cy="48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4800602" y="2178553"/>
            <a:ext cx="2955472" cy="555171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6278338" y="2733724"/>
            <a:ext cx="24495" cy="71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47559" y="3461657"/>
            <a:ext cx="2710544" cy="555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94666" y="4016828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>
            <a:off x="4800602" y="4938711"/>
            <a:ext cx="3004457" cy="4898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6294666" y="5428568"/>
            <a:ext cx="8165" cy="645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33308" y="6096676"/>
            <a:ext cx="2139044" cy="645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59929" y="6212339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29300" y="262866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78238" y="1352022"/>
            <a:ext cx="14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s=[2,4,6]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7417" y="2126121"/>
            <a:ext cx="19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Print(max)(s))</a:t>
            </a:r>
          </a:p>
          <a:p>
            <a:r>
              <a:rPr lang="en-US" dirty="0" smtClean="0"/>
              <a:t>Print(min)(s))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94514" y="3427008"/>
            <a:ext cx="271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Middle=sum(s)-max(s)-min(s)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8406" y="4998973"/>
            <a:ext cx="22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Print(middle)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12771" y="0"/>
            <a:ext cx="2873829" cy="76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5649686" y="767443"/>
            <a:ext cx="0" cy="55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25042" y="1325564"/>
            <a:ext cx="2661558" cy="58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0443" y="1910444"/>
            <a:ext cx="0" cy="55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25042" y="2468564"/>
            <a:ext cx="2661558" cy="650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4766581" y="3559629"/>
            <a:ext cx="1978480" cy="15348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5755821" y="3118757"/>
            <a:ext cx="0" cy="440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6745061" y="4327071"/>
            <a:ext cx="10110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>
            <a:off x="5755821" y="5094514"/>
            <a:ext cx="0" cy="70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9714" y="5796642"/>
            <a:ext cx="1861457" cy="849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1104" y="4076081"/>
            <a:ext cx="1943100" cy="656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712654" y="4709659"/>
            <a:ext cx="4080" cy="104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316768" y="5655817"/>
            <a:ext cx="1519919" cy="955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2" idx="1"/>
          </p:cNvCxnSpPr>
          <p:nvPr/>
        </p:nvCxnSpPr>
        <p:spPr>
          <a:xfrm flipH="1" flipV="1">
            <a:off x="3624944" y="6196694"/>
            <a:ext cx="1164770" cy="24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1272" y="4327071"/>
            <a:ext cx="48985" cy="186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1"/>
          </p:cNvCxnSpPr>
          <p:nvPr/>
        </p:nvCxnSpPr>
        <p:spPr>
          <a:xfrm>
            <a:off x="3690257" y="4327071"/>
            <a:ext cx="10763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09456" y="267157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START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550809" y="5903748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STOP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09079" y="1389623"/>
            <a:ext cx="22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cubes(n)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43185" y="2472426"/>
            <a:ext cx="241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n-=1</a:t>
            </a:r>
          </a:p>
          <a:p>
            <a:r>
              <a:rPr lang="en-US" dirty="0" smtClean="0"/>
              <a:t>Total=0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0257" y="4142405"/>
            <a:ext cx="10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n&gt;0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86200" y="5719082"/>
            <a:ext cx="72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59562" y="5216514"/>
            <a:ext cx="119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49985" y="4265620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total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2" idx="3"/>
          </p:cNvCxnSpPr>
          <p:nvPr/>
        </p:nvCxnSpPr>
        <p:spPr>
          <a:xfrm>
            <a:off x="6651171" y="6221186"/>
            <a:ext cx="879022" cy="2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88450" y="6050445"/>
            <a:ext cx="16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+=n*n*n</a:t>
            </a:r>
            <a:endParaRPr lang="en-US" dirty="0"/>
          </a:p>
        </p:txBody>
      </p:sp>
      <p:sp>
        <p:nvSpPr>
          <p:cNvPr id="57" name="Parallelogram 56"/>
          <p:cNvSpPr/>
          <p:nvPr/>
        </p:nvSpPr>
        <p:spPr>
          <a:xfrm>
            <a:off x="7500173" y="5768288"/>
            <a:ext cx="1951264" cy="73028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353382" y="6141128"/>
            <a:ext cx="963386" cy="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40411" y="5956462"/>
            <a:ext cx="163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Print(cubes(7))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Grace Fatima Tswanya</vt:lpstr>
      <vt:lpstr>Exercise 1</vt:lpstr>
      <vt:lpstr>Exercise 2</vt:lpstr>
      <vt:lpstr>Exercise 3</vt:lpstr>
      <vt:lpstr>Exercise 4</vt:lpstr>
      <vt:lpstr>Exercise 5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Grace Fatima Tswanya</dc:title>
  <dc:creator>Joshua Emmanuel</dc:creator>
  <cp:lastModifiedBy>Joshua Emmanuel</cp:lastModifiedBy>
  <cp:revision>14</cp:revision>
  <dcterms:created xsi:type="dcterms:W3CDTF">2021-04-19T14:03:19Z</dcterms:created>
  <dcterms:modified xsi:type="dcterms:W3CDTF">2021-04-19T16:58:50Z</dcterms:modified>
</cp:coreProperties>
</file>