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15"/>
  </p:notesMasterIdLst>
  <p:handoutMasterIdLst>
    <p:handoutMasterId r:id="rId16"/>
  </p:handoutMasterIdLst>
  <p:sldIdLst>
    <p:sldId id="355" r:id="rId5"/>
    <p:sldId id="372" r:id="rId6"/>
    <p:sldId id="367" r:id="rId7"/>
    <p:sldId id="369" r:id="rId8"/>
    <p:sldId id="379" r:id="rId9"/>
    <p:sldId id="378" r:id="rId10"/>
    <p:sldId id="380" r:id="rId11"/>
    <p:sldId id="381" r:id="rId12"/>
    <p:sldId id="375" r:id="rId13"/>
    <p:sldId id="377" r:id="rId14"/>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26" autoAdjust="0"/>
  </p:normalViewPr>
  <p:slideViewPr>
    <p:cSldViewPr snapToGrid="0">
      <p:cViewPr varScale="1">
        <p:scale>
          <a:sx n="72" d="100"/>
          <a:sy n="72" d="100"/>
        </p:scale>
        <p:origin x="66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rtlCol="0"/>
        <a:lstStyle/>
        <a:p>
          <a:pPr rtl="0"/>
          <a:endParaRPr lang="en-US"/>
        </a:p>
      </dgm:t>
    </dgm:pt>
    <dgm:pt modelId="{25E771E7-8CF7-4491-9507-55BFE693DC7B}">
      <dgm:prSet phldrT="[Text]"/>
      <dgm:spPr/>
      <dgm:t>
        <a:bodyPr rtlCol="0"/>
        <a:lstStyle/>
        <a:p>
          <a:pPr rtl="0"/>
          <a:r>
            <a:rPr lang="tr-TR" noProof="0" dirty="0" err="1"/>
            <a:t>Decide</a:t>
          </a:r>
          <a:r>
            <a:rPr lang="tr-TR" noProof="0" dirty="0"/>
            <a:t> on an idea</a:t>
          </a:r>
        </a:p>
      </dgm:t>
    </dgm:pt>
    <dgm:pt modelId="{D34FC0B2-1D9D-47C1-B680-27EF2E97D428}" type="parTrans" cxnId="{E01FE584-0925-4BC0-9383-A1E85DE458FD}">
      <dgm:prSet/>
      <dgm:spPr/>
      <dgm:t>
        <a:bodyPr rtlCol="0"/>
        <a:lstStyle/>
        <a:p>
          <a:pPr rtl="0"/>
          <a:endParaRPr lang="tr-TR" noProof="0" dirty="0"/>
        </a:p>
      </dgm:t>
    </dgm:pt>
    <dgm:pt modelId="{B3CFB133-9C4F-4A0A-888D-0CEC78FFDFFC}" type="sibTrans" cxnId="{E01FE584-0925-4BC0-9383-A1E85DE458FD}">
      <dgm:prSet/>
      <dgm:spPr/>
      <dgm:t>
        <a:bodyPr rtlCol="0"/>
        <a:lstStyle/>
        <a:p>
          <a:pPr rtl="0"/>
          <a:endParaRPr lang="tr-TR" noProof="0" dirty="0"/>
        </a:p>
      </dgm:t>
    </dgm:pt>
    <dgm:pt modelId="{EB81D1D4-3A06-49A6-9CBB-2A11D66B1783}">
      <dgm:prSet phldrT="[Text]" custT="1"/>
      <dgm:spPr/>
      <dgm:t>
        <a:bodyPr rtlCol="0"/>
        <a:lstStyle/>
        <a:p>
          <a:pPr rtl="0">
            <a:buFont typeface="Arial" panose="020B0604020202020204" pitchFamily="34" charset="0"/>
            <a:buChar char="•"/>
          </a:pPr>
          <a:r>
            <a:rPr lang="tr-TR" sz="1600" b="0" i="0" noProof="0" dirty="0"/>
            <a:t>T</a:t>
          </a:r>
          <a:r>
            <a:rPr lang="en-US" sz="1600" b="0" i="0" noProof="0" dirty="0"/>
            <a:t>his was the hardest part</a:t>
          </a:r>
          <a:endParaRPr lang="tr-TR" sz="1600" noProof="0" dirty="0"/>
        </a:p>
      </dgm:t>
    </dgm:pt>
    <dgm:pt modelId="{721F31C1-C769-40A8-9C34-A74470BAB532}" type="parTrans" cxnId="{5E008CC8-B8C6-4B46-94B0-C60406121E38}">
      <dgm:prSet/>
      <dgm:spPr/>
      <dgm:t>
        <a:bodyPr rtlCol="0"/>
        <a:lstStyle/>
        <a:p>
          <a:pPr rtl="0"/>
          <a:endParaRPr lang="tr-TR" noProof="0" dirty="0"/>
        </a:p>
      </dgm:t>
    </dgm:pt>
    <dgm:pt modelId="{0519A5BA-BBEC-4C39-9FFD-05D4C020199E}" type="sibTrans" cxnId="{5E008CC8-B8C6-4B46-94B0-C60406121E38}">
      <dgm:prSet/>
      <dgm:spPr/>
      <dgm:t>
        <a:bodyPr rtlCol="0"/>
        <a:lstStyle/>
        <a:p>
          <a:pPr rtl="0"/>
          <a:endParaRPr lang="tr-TR" noProof="0" dirty="0"/>
        </a:p>
      </dgm:t>
    </dgm:pt>
    <dgm:pt modelId="{D76BB3CF-DF5A-41FB-B6A4-25743CF1642F}">
      <dgm:prSet phldrT="[Text]"/>
      <dgm:spPr/>
      <dgm:t>
        <a:bodyPr rtlCol="0"/>
        <a:lstStyle/>
        <a:p>
          <a:pPr rtl="0"/>
          <a:r>
            <a:rPr lang="tr-TR" noProof="0" dirty="0" err="1"/>
            <a:t>Template</a:t>
          </a:r>
          <a:r>
            <a:rPr lang="tr-TR" noProof="0" dirty="0"/>
            <a:t> </a:t>
          </a:r>
          <a:r>
            <a:rPr lang="tr-TR" noProof="0" dirty="0" err="1"/>
            <a:t>Pattern</a:t>
          </a:r>
          <a:endParaRPr lang="tr-TR" noProof="0" dirty="0"/>
        </a:p>
      </dgm:t>
    </dgm:pt>
    <dgm:pt modelId="{5DD1E055-F36A-4363-9BA1-453D18F6AA18}" type="parTrans" cxnId="{8422E397-A2A7-4656-BDD0-A5DEE35EA0FC}">
      <dgm:prSet/>
      <dgm:spPr/>
      <dgm:t>
        <a:bodyPr rtlCol="0"/>
        <a:lstStyle/>
        <a:p>
          <a:pPr rtl="0"/>
          <a:endParaRPr lang="tr-TR" noProof="0" dirty="0"/>
        </a:p>
      </dgm:t>
    </dgm:pt>
    <dgm:pt modelId="{24234FDB-132A-43EF-B90D-1D285BFF51D4}" type="sibTrans" cxnId="{8422E397-A2A7-4656-BDD0-A5DEE35EA0FC}">
      <dgm:prSet/>
      <dgm:spPr/>
      <dgm:t>
        <a:bodyPr rtlCol="0"/>
        <a:lstStyle/>
        <a:p>
          <a:pPr rtl="0"/>
          <a:endParaRPr lang="tr-TR" noProof="0" dirty="0"/>
        </a:p>
      </dgm:t>
    </dgm:pt>
    <dgm:pt modelId="{3F378E98-4217-47A9-8134-DE6C3ABFE041}">
      <dgm:prSet phldrT="[Text]" custT="1"/>
      <dgm:spPr/>
      <dgm:t>
        <a:bodyPr rtlCol="0"/>
        <a:lstStyle/>
        <a:p>
          <a:pPr rtl="0">
            <a:buFont typeface="Arial" panose="020B0604020202020204" pitchFamily="34" charset="0"/>
            <a:buChar char="•"/>
          </a:pPr>
          <a:r>
            <a:rPr lang="en-US" sz="1400" b="0" i="0" noProof="0" dirty="0"/>
            <a:t>Now that I've decided, I've laid the foundation for my project using a template pattern.</a:t>
          </a:r>
          <a:endParaRPr lang="tr-TR" sz="1400" noProof="0" dirty="0"/>
        </a:p>
      </dgm:t>
    </dgm:pt>
    <dgm:pt modelId="{48653CFB-283F-4824-B87B-943F5C5E7841}" type="parTrans" cxnId="{E2F6ED9C-E6CA-4E7F-B747-37A284E29D24}">
      <dgm:prSet/>
      <dgm:spPr/>
      <dgm:t>
        <a:bodyPr rtlCol="0"/>
        <a:lstStyle/>
        <a:p>
          <a:pPr rtl="0"/>
          <a:endParaRPr lang="tr-TR" noProof="0" dirty="0"/>
        </a:p>
      </dgm:t>
    </dgm:pt>
    <dgm:pt modelId="{0638CE31-017E-4421-AF9D-A58647C395DF}" type="sibTrans" cxnId="{E2F6ED9C-E6CA-4E7F-B747-37A284E29D24}">
      <dgm:prSet/>
      <dgm:spPr/>
      <dgm:t>
        <a:bodyPr rtlCol="0"/>
        <a:lstStyle/>
        <a:p>
          <a:pPr rtl="0"/>
          <a:endParaRPr lang="tr-TR" noProof="0" dirty="0"/>
        </a:p>
      </dgm:t>
    </dgm:pt>
    <dgm:pt modelId="{8F3B4B19-33F4-47AC-BE4E-B66181ED98B4}">
      <dgm:prSet phldrT="[Text]"/>
      <dgm:spPr/>
      <dgm:t>
        <a:bodyPr rtlCol="0"/>
        <a:lstStyle/>
        <a:p>
          <a:pPr rtl="0"/>
          <a:r>
            <a:rPr lang="tr-TR" noProof="0" dirty="0" err="1"/>
            <a:t>Strategy</a:t>
          </a:r>
          <a:r>
            <a:rPr lang="tr-TR" noProof="0" dirty="0"/>
            <a:t> </a:t>
          </a:r>
          <a:r>
            <a:rPr lang="tr-TR" noProof="0" dirty="0" err="1"/>
            <a:t>Pattern</a:t>
          </a:r>
          <a:endParaRPr lang="tr-TR" noProof="0" dirty="0"/>
        </a:p>
      </dgm:t>
    </dgm:pt>
    <dgm:pt modelId="{D56FE0BA-AE10-413D-B7E3-CD20C3731D50}" type="parTrans" cxnId="{E9FED118-8FC1-46A3-BD00-F94098ECD6A4}">
      <dgm:prSet/>
      <dgm:spPr/>
      <dgm:t>
        <a:bodyPr rtlCol="0"/>
        <a:lstStyle/>
        <a:p>
          <a:pPr rtl="0"/>
          <a:endParaRPr lang="tr-TR" noProof="0" dirty="0"/>
        </a:p>
      </dgm:t>
    </dgm:pt>
    <dgm:pt modelId="{2C34AF2B-9D07-4B75-9E74-1C680AB14CF6}" type="sibTrans" cxnId="{E9FED118-8FC1-46A3-BD00-F94098ECD6A4}">
      <dgm:prSet/>
      <dgm:spPr/>
      <dgm:t>
        <a:bodyPr rtlCol="0"/>
        <a:lstStyle/>
        <a:p>
          <a:pPr rtl="0"/>
          <a:endParaRPr lang="tr-TR" noProof="0" dirty="0"/>
        </a:p>
      </dgm:t>
    </dgm:pt>
    <dgm:pt modelId="{0AFF4C1B-302C-42EF-B59F-97CDC2799D17}">
      <dgm:prSet phldrT="[Text]" custT="1"/>
      <dgm:spPr/>
      <dgm:t>
        <a:bodyPr rtlCol="0"/>
        <a:lstStyle/>
        <a:p>
          <a:pPr rtl="0">
            <a:buFont typeface="Arial" panose="020B0604020202020204" pitchFamily="34" charset="0"/>
            <a:buChar char="•"/>
          </a:pPr>
          <a:r>
            <a:rPr lang="en-US" sz="1400" b="0" i="0" noProof="0" dirty="0"/>
            <a:t>I thought about the behaviors I could add to my project and then I included the strategy pattern in my project.</a:t>
          </a:r>
          <a:endParaRPr lang="tr-TR" sz="1400" noProof="0" dirty="0"/>
        </a:p>
      </dgm:t>
    </dgm:pt>
    <dgm:pt modelId="{0EBE8459-BB53-4FEB-9003-4D3795F4559C}" type="parTrans" cxnId="{C23B5F60-F074-45B8-BB09-18AD4152539D}">
      <dgm:prSet/>
      <dgm:spPr/>
      <dgm:t>
        <a:bodyPr rtlCol="0"/>
        <a:lstStyle/>
        <a:p>
          <a:pPr rtl="0"/>
          <a:endParaRPr lang="tr-TR" noProof="0" dirty="0"/>
        </a:p>
      </dgm:t>
    </dgm:pt>
    <dgm:pt modelId="{6755B5A7-26F9-4D2F-8EA9-DCC4A05B07D9}" type="sibTrans" cxnId="{C23B5F60-F074-45B8-BB09-18AD4152539D}">
      <dgm:prSet/>
      <dgm:spPr/>
      <dgm:t>
        <a:bodyPr rtlCol="0"/>
        <a:lstStyle/>
        <a:p>
          <a:pPr rtl="0"/>
          <a:endParaRPr lang="tr-TR" noProof="0" dirty="0"/>
        </a:p>
      </dgm:t>
    </dgm:pt>
    <dgm:pt modelId="{80CB43E4-C30F-4DCA-A3E9-D12FA78CE0FB}">
      <dgm:prSet/>
      <dgm:spPr/>
      <dgm:t>
        <a:bodyPr rtlCol="0"/>
        <a:lstStyle/>
        <a:p>
          <a:pPr rtl="0"/>
          <a:r>
            <a:rPr lang="tr-TR" noProof="0" dirty="0" err="1"/>
            <a:t>Uml</a:t>
          </a:r>
          <a:r>
            <a:rPr lang="tr-TR" noProof="0" dirty="0"/>
            <a:t> </a:t>
          </a:r>
          <a:r>
            <a:rPr lang="tr-TR" noProof="0" dirty="0" err="1"/>
            <a:t>Diagram</a:t>
          </a:r>
          <a:endParaRPr lang="tr-TR" noProof="0" dirty="0"/>
        </a:p>
      </dgm:t>
    </dgm:pt>
    <dgm:pt modelId="{22BA2624-35EA-49E9-BC2A-8019555F56F6}" type="sibTrans" cxnId="{E3C761DA-B59A-4658-B3C8-B73D008958C7}">
      <dgm:prSet/>
      <dgm:spPr/>
      <dgm:t>
        <a:bodyPr rtlCol="0"/>
        <a:lstStyle/>
        <a:p>
          <a:pPr rtl="0"/>
          <a:endParaRPr lang="tr-TR" noProof="0" dirty="0"/>
        </a:p>
      </dgm:t>
    </dgm:pt>
    <dgm:pt modelId="{662CF9D0-9536-4AC8-90CC-1A9C062F4327}" type="parTrans" cxnId="{E3C761DA-B59A-4658-B3C8-B73D008958C7}">
      <dgm:prSet/>
      <dgm:spPr/>
      <dgm:t>
        <a:bodyPr rtlCol="0"/>
        <a:lstStyle/>
        <a:p>
          <a:pPr rtl="0"/>
          <a:endParaRPr lang="tr-TR" noProof="0" dirty="0"/>
        </a:p>
      </dgm:t>
    </dgm:pt>
    <dgm:pt modelId="{6C230327-1904-47CB-BB1D-FD9D9F4A90BF}">
      <dgm:prSet/>
      <dgm:spPr/>
      <dgm:t>
        <a:bodyPr rtlCol="0"/>
        <a:lstStyle/>
        <a:p>
          <a:pPr rtl="0"/>
          <a:r>
            <a:rPr lang="tr-TR" noProof="0" dirty="0"/>
            <a:t>Complete Project</a:t>
          </a:r>
        </a:p>
      </dgm:t>
    </dgm:pt>
    <dgm:pt modelId="{383C96B1-5630-4111-BDC2-DC9415E1D3B9}" type="sibTrans" cxnId="{DF2D3747-AF1D-43CC-ACD2-1C81B945A006}">
      <dgm:prSet/>
      <dgm:spPr/>
      <dgm:t>
        <a:bodyPr rtlCol="0"/>
        <a:lstStyle/>
        <a:p>
          <a:pPr rtl="0"/>
          <a:endParaRPr lang="tr-TR" noProof="0" dirty="0"/>
        </a:p>
      </dgm:t>
    </dgm:pt>
    <dgm:pt modelId="{F5865BF2-099D-45F3-9F9F-E9048C52D1A9}" type="parTrans" cxnId="{DF2D3747-AF1D-43CC-ACD2-1C81B945A006}">
      <dgm:prSet/>
      <dgm:spPr/>
      <dgm:t>
        <a:bodyPr rtlCol="0"/>
        <a:lstStyle/>
        <a:p>
          <a:pPr rtl="0"/>
          <a:endParaRPr lang="tr-TR" noProof="0" dirty="0"/>
        </a:p>
      </dgm:t>
    </dgm:pt>
    <dgm:pt modelId="{E7DB8C28-3728-493B-A3D7-1FE9EFE7E4C2}">
      <dgm:prSet custT="1"/>
      <dgm:spPr/>
      <dgm:t>
        <a:bodyPr rtlCol="0"/>
        <a:lstStyle/>
        <a:p>
          <a:pPr rtl="0">
            <a:buFont typeface="Arial" panose="020B0604020202020204" pitchFamily="34" charset="0"/>
            <a:buChar char="•"/>
          </a:pPr>
          <a:r>
            <a:rPr lang="en-US" sz="1400" b="0" i="0" noProof="0" dirty="0"/>
            <a:t>I digitized my </a:t>
          </a:r>
          <a:r>
            <a:rPr lang="en-US" sz="1400" b="0" i="0" noProof="0" dirty="0" err="1"/>
            <a:t>uml</a:t>
          </a:r>
          <a:r>
            <a:rPr lang="en-US" sz="1400" b="0" i="0" noProof="0" dirty="0"/>
            <a:t> diagram which was ready on paper.</a:t>
          </a:r>
          <a:endParaRPr lang="tr-TR" sz="1400" noProof="0" dirty="0"/>
        </a:p>
      </dgm:t>
    </dgm:pt>
    <dgm:pt modelId="{86C82348-62AC-47C0-A4F1-60BF58B70325}" type="parTrans" cxnId="{5D5F46B2-925E-4A4E-A867-A220894EC4FD}">
      <dgm:prSet/>
      <dgm:spPr/>
      <dgm:t>
        <a:bodyPr rtlCol="0"/>
        <a:lstStyle/>
        <a:p>
          <a:pPr rtl="0"/>
          <a:endParaRPr lang="tr-TR" noProof="0" dirty="0"/>
        </a:p>
      </dgm:t>
    </dgm:pt>
    <dgm:pt modelId="{5399BFCE-FDB4-4666-81C7-DC36EB3DA553}" type="sibTrans" cxnId="{5D5F46B2-925E-4A4E-A867-A220894EC4FD}">
      <dgm:prSet/>
      <dgm:spPr/>
      <dgm:t>
        <a:bodyPr rtlCol="0"/>
        <a:lstStyle/>
        <a:p>
          <a:pPr rtl="0"/>
          <a:endParaRPr lang="tr-TR" noProof="0" dirty="0"/>
        </a:p>
      </dgm:t>
    </dgm:pt>
    <dgm:pt modelId="{3AA5C518-6101-47DE-A504-F7F8D31BAC0F}">
      <dgm:prSet custT="1"/>
      <dgm:spPr/>
      <dgm:t>
        <a:bodyPr rtlCol="0"/>
        <a:lstStyle/>
        <a:p>
          <a:pPr rtl="0">
            <a:buFont typeface="Arial" panose="020B0604020202020204" pitchFamily="34" charset="0"/>
            <a:buChar char="•"/>
          </a:pPr>
          <a:r>
            <a:rPr lang="en-US" sz="1400" b="0" i="0" noProof="0" dirty="0"/>
            <a:t>After everything was finished, my project was ready.</a:t>
          </a:r>
          <a:endParaRPr lang="tr-TR" sz="1400" noProof="0" dirty="0"/>
        </a:p>
      </dgm:t>
    </dgm:pt>
    <dgm:pt modelId="{C33DEA67-DC41-4FD7-BAF1-1EBBE63C3B81}" type="parTrans" cxnId="{3A57B4D5-27C4-4372-954B-03F42D8D5B74}">
      <dgm:prSet/>
      <dgm:spPr/>
      <dgm:t>
        <a:bodyPr rtlCol="0"/>
        <a:lstStyle/>
        <a:p>
          <a:pPr rtl="0"/>
          <a:endParaRPr lang="tr-TR" noProof="0" dirty="0"/>
        </a:p>
      </dgm:t>
    </dgm:pt>
    <dgm:pt modelId="{84ADADB6-F501-44B3-B426-011C7C46A020}" type="sibTrans" cxnId="{3A57B4D5-27C4-4372-954B-03F42D8D5B74}">
      <dgm:prSet/>
      <dgm:spPr/>
      <dgm:t>
        <a:bodyPr rtlCol="0"/>
        <a:lstStyle/>
        <a:p>
          <a:pPr rtl="0"/>
          <a:endParaRPr lang="tr-TR" noProof="0" dirty="0"/>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5"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209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5"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5"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5" custLinFactNeighborX="1809"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37858" y="1023952"/>
          <a:ext cx="401002" cy="19621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rtlCol="0" anchor="ctr" anchorCtr="1">
          <a:noAutofit/>
        </a:bodyPr>
        <a:lstStyle/>
        <a:p>
          <a:pPr marL="0" lvl="0" indent="0" algn="ctr" defTabSz="755650" rtl="0">
            <a:lnSpc>
              <a:spcPct val="90000"/>
            </a:lnSpc>
            <a:spcBef>
              <a:spcPct val="0"/>
            </a:spcBef>
            <a:spcAft>
              <a:spcPct val="35000"/>
            </a:spcAft>
            <a:buNone/>
          </a:pPr>
          <a:r>
            <a:rPr lang="tr-TR" sz="1700" kern="1200" noProof="0" dirty="0" err="1"/>
            <a:t>Decide</a:t>
          </a:r>
          <a:r>
            <a:rPr lang="tr-TR" sz="1700" kern="1200" noProof="0" dirty="0"/>
            <a:t> on an idea</a:t>
          </a:r>
        </a:p>
      </dsp:txBody>
      <dsp:txXfrm rot="5400000">
        <a:off x="657299" y="1804511"/>
        <a:ext cx="1962120" cy="401002"/>
      </dsp:txXfrm>
    </dsp:sp>
    <dsp:sp modelId="{A27629C2-87D9-4163-9365-FC275ADC4CA0}">
      <dsp:nvSpPr>
        <dsp:cNvPr id="0" name=""/>
        <dsp:cNvSpPr/>
      </dsp:nvSpPr>
      <dsp:spPr>
        <a:xfrm>
          <a:off x="325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rtlCol="0" anchor="b" anchorCtr="1">
          <a:noAutofit/>
        </a:bodyPr>
        <a:lstStyle/>
        <a:p>
          <a:pPr marL="0" lvl="0" indent="0" algn="ctr" defTabSz="711200" rtl="0">
            <a:lnSpc>
              <a:spcPct val="90000"/>
            </a:lnSpc>
            <a:spcBef>
              <a:spcPct val="0"/>
            </a:spcBef>
            <a:spcAft>
              <a:spcPct val="35000"/>
            </a:spcAft>
            <a:buFont typeface="Arial" panose="020B0604020202020204" pitchFamily="34" charset="0"/>
            <a:buNone/>
          </a:pPr>
          <a:r>
            <a:rPr lang="tr-TR" sz="1600" b="0" i="0" kern="1200" noProof="0" dirty="0"/>
            <a:t>T</a:t>
          </a:r>
          <a:r>
            <a:rPr lang="en-US" sz="1600" b="0" i="0" kern="1200" noProof="0" dirty="0"/>
            <a:t>his was the hardest part</a:t>
          </a:r>
          <a:endParaRPr lang="tr-TR" sz="1600" kern="1200" noProof="0" dirty="0"/>
        </a:p>
      </dsp:txBody>
      <dsp:txXfrm>
        <a:off x="3259" y="0"/>
        <a:ext cx="3270200" cy="1403508"/>
      </dsp:txXfrm>
    </dsp:sp>
    <dsp:sp modelId="{38893DF2-F8BF-45A3-9200-4CD8C329334E}">
      <dsp:nvSpPr>
        <dsp:cNvPr id="0" name=""/>
        <dsp:cNvSpPr/>
      </dsp:nvSpPr>
      <dsp:spPr>
        <a:xfrm>
          <a:off x="1638359" y="1483709"/>
          <a:ext cx="0" cy="320802"/>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259" y="1476779"/>
          <a:ext cx="80200" cy="802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19419" y="1804511"/>
          <a:ext cx="1962120" cy="4010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rtlCol="0" anchor="ctr" anchorCtr="1">
          <a:noAutofit/>
        </a:bodyPr>
        <a:lstStyle/>
        <a:p>
          <a:pPr marL="0" lvl="0" indent="0" algn="ctr" defTabSz="755650" rtl="0">
            <a:lnSpc>
              <a:spcPct val="90000"/>
            </a:lnSpc>
            <a:spcBef>
              <a:spcPct val="0"/>
            </a:spcBef>
            <a:spcAft>
              <a:spcPct val="35000"/>
            </a:spcAft>
            <a:buNone/>
          </a:pPr>
          <a:r>
            <a:rPr lang="tr-TR" sz="1700" kern="1200" noProof="0" dirty="0" err="1"/>
            <a:t>Template</a:t>
          </a:r>
          <a:r>
            <a:rPr lang="tr-TR" sz="1700" kern="1200" noProof="0" dirty="0"/>
            <a:t> </a:t>
          </a:r>
          <a:r>
            <a:rPr lang="tr-TR" sz="1700" kern="1200" noProof="0" dirty="0" err="1"/>
            <a:t>Pattern</a:t>
          </a:r>
          <a:endParaRPr lang="tr-TR" sz="1700" kern="1200" noProof="0" dirty="0"/>
        </a:p>
      </dsp:txBody>
      <dsp:txXfrm>
        <a:off x="2619419" y="1804511"/>
        <a:ext cx="1962120" cy="401002"/>
      </dsp:txXfrm>
    </dsp:sp>
    <dsp:sp modelId="{381C85ED-02C3-43BB-AB7D-DF18967DB45A}">
      <dsp:nvSpPr>
        <dsp:cNvPr id="0" name=""/>
        <dsp:cNvSpPr/>
      </dsp:nvSpPr>
      <dsp:spPr>
        <a:xfrm>
          <a:off x="2094666" y="2606516"/>
          <a:ext cx="3011625"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rtlCol="0" anchor="t"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US" sz="1400" b="0" i="0" kern="1200" noProof="0" dirty="0"/>
            <a:t>Now that I've decided, I've laid the foundation for my project using a template pattern.</a:t>
          </a:r>
          <a:endParaRPr lang="tr-TR" sz="1400" kern="1200" noProof="0" dirty="0"/>
        </a:p>
      </dsp:txBody>
      <dsp:txXfrm>
        <a:off x="2094666" y="2606516"/>
        <a:ext cx="3011625" cy="1403508"/>
      </dsp:txXfrm>
    </dsp:sp>
    <dsp:sp modelId="{F51F39F5-A989-488C-BFD6-69D558D451E8}">
      <dsp:nvSpPr>
        <dsp:cNvPr id="0" name=""/>
        <dsp:cNvSpPr/>
      </dsp:nvSpPr>
      <dsp:spPr>
        <a:xfrm>
          <a:off x="3600479" y="2205513"/>
          <a:ext cx="0" cy="320802"/>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0761" y="2460371"/>
          <a:ext cx="80200" cy="80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81539" y="1804511"/>
          <a:ext cx="1962120" cy="401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rtlCol="0" anchor="ctr" anchorCtr="1">
          <a:noAutofit/>
        </a:bodyPr>
        <a:lstStyle/>
        <a:p>
          <a:pPr marL="0" lvl="0" indent="0" algn="ctr" defTabSz="755650" rtl="0">
            <a:lnSpc>
              <a:spcPct val="90000"/>
            </a:lnSpc>
            <a:spcBef>
              <a:spcPct val="0"/>
            </a:spcBef>
            <a:spcAft>
              <a:spcPct val="35000"/>
            </a:spcAft>
            <a:buNone/>
          </a:pPr>
          <a:r>
            <a:rPr lang="tr-TR" sz="1700" kern="1200" noProof="0" dirty="0" err="1"/>
            <a:t>Strategy</a:t>
          </a:r>
          <a:r>
            <a:rPr lang="tr-TR" sz="1700" kern="1200" noProof="0" dirty="0"/>
            <a:t> </a:t>
          </a:r>
          <a:r>
            <a:rPr lang="tr-TR" sz="1700" kern="1200" noProof="0" dirty="0" err="1"/>
            <a:t>Pattern</a:t>
          </a:r>
          <a:endParaRPr lang="tr-TR" sz="1700" kern="1200" noProof="0" dirty="0"/>
        </a:p>
      </dsp:txBody>
      <dsp:txXfrm>
        <a:off x="4581539" y="1804511"/>
        <a:ext cx="1962120" cy="401002"/>
      </dsp:txXfrm>
    </dsp:sp>
    <dsp:sp modelId="{AB0282E3-1216-4CDB-AC5F-106C1EEEB95A}">
      <dsp:nvSpPr>
        <dsp:cNvPr id="0" name=""/>
        <dsp:cNvSpPr/>
      </dsp:nvSpPr>
      <dsp:spPr>
        <a:xfrm>
          <a:off x="392749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rtlCol="0" anchor="b"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US" sz="1400" b="0" i="0" kern="1200" noProof="0" dirty="0"/>
            <a:t>I thought about the behaviors I could add to my project and then I included the strategy pattern in my project.</a:t>
          </a:r>
          <a:endParaRPr lang="tr-TR" sz="1400" kern="1200" noProof="0" dirty="0"/>
        </a:p>
      </dsp:txBody>
      <dsp:txXfrm>
        <a:off x="3927499" y="0"/>
        <a:ext cx="3270200" cy="1403508"/>
      </dsp:txXfrm>
    </dsp:sp>
    <dsp:sp modelId="{0D377583-EAA6-47CC-B504-762FB6EBAB9C}">
      <dsp:nvSpPr>
        <dsp:cNvPr id="0" name=""/>
        <dsp:cNvSpPr/>
      </dsp:nvSpPr>
      <dsp:spPr>
        <a:xfrm>
          <a:off x="5562600" y="1483709"/>
          <a:ext cx="0" cy="320802"/>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4903" y="1476779"/>
          <a:ext cx="80200" cy="802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43660" y="1804511"/>
          <a:ext cx="1962120" cy="4010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rtlCol="0" anchor="ctr" anchorCtr="1">
          <a:noAutofit/>
        </a:bodyPr>
        <a:lstStyle/>
        <a:p>
          <a:pPr marL="0" lvl="0" indent="0" algn="ctr" defTabSz="755650" rtl="0">
            <a:lnSpc>
              <a:spcPct val="90000"/>
            </a:lnSpc>
            <a:spcBef>
              <a:spcPct val="0"/>
            </a:spcBef>
            <a:spcAft>
              <a:spcPct val="35000"/>
            </a:spcAft>
            <a:buNone/>
          </a:pPr>
          <a:r>
            <a:rPr lang="tr-TR" sz="1700" kern="1200" noProof="0" dirty="0" err="1"/>
            <a:t>Uml</a:t>
          </a:r>
          <a:r>
            <a:rPr lang="tr-TR" sz="1700" kern="1200" noProof="0" dirty="0"/>
            <a:t> </a:t>
          </a:r>
          <a:r>
            <a:rPr lang="tr-TR" sz="1700" kern="1200" noProof="0" dirty="0" err="1"/>
            <a:t>Diagram</a:t>
          </a:r>
          <a:endParaRPr lang="tr-TR" sz="1700" kern="1200" noProof="0" dirty="0"/>
        </a:p>
      </dsp:txBody>
      <dsp:txXfrm>
        <a:off x="6543660" y="1804511"/>
        <a:ext cx="1962120" cy="401002"/>
      </dsp:txXfrm>
    </dsp:sp>
    <dsp:sp modelId="{5A57A077-9B08-4866-8C21-35D61D6745A2}">
      <dsp:nvSpPr>
        <dsp:cNvPr id="0" name=""/>
        <dsp:cNvSpPr/>
      </dsp:nvSpPr>
      <dsp:spPr>
        <a:xfrm>
          <a:off x="5889620" y="2606516"/>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rtlCol="0" anchor="t"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US" sz="1400" b="0" i="0" kern="1200" noProof="0" dirty="0"/>
            <a:t>I digitized my </a:t>
          </a:r>
          <a:r>
            <a:rPr lang="en-US" sz="1400" b="0" i="0" kern="1200" noProof="0" dirty="0" err="1"/>
            <a:t>uml</a:t>
          </a:r>
          <a:r>
            <a:rPr lang="en-US" sz="1400" b="0" i="0" kern="1200" noProof="0" dirty="0"/>
            <a:t> diagram which was ready on paper.</a:t>
          </a:r>
          <a:endParaRPr lang="tr-TR" sz="1400" kern="1200" noProof="0" dirty="0"/>
        </a:p>
      </dsp:txBody>
      <dsp:txXfrm>
        <a:off x="5889620" y="2606516"/>
        <a:ext cx="3270200" cy="1403508"/>
      </dsp:txXfrm>
    </dsp:sp>
    <dsp:sp modelId="{3F96C175-FC65-44B4-B1A3-BD3686077937}">
      <dsp:nvSpPr>
        <dsp:cNvPr id="0" name=""/>
        <dsp:cNvSpPr/>
      </dsp:nvSpPr>
      <dsp:spPr>
        <a:xfrm>
          <a:off x="7524720" y="2205513"/>
          <a:ext cx="0" cy="320802"/>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84619" y="2453044"/>
          <a:ext cx="80200" cy="802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6339" y="1023952"/>
          <a:ext cx="401002" cy="19621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rtlCol="0" anchor="ctr" anchorCtr="1">
          <a:noAutofit/>
        </a:bodyPr>
        <a:lstStyle/>
        <a:p>
          <a:pPr marL="0" lvl="0" indent="0" algn="ctr" defTabSz="755650" rtl="0">
            <a:lnSpc>
              <a:spcPct val="90000"/>
            </a:lnSpc>
            <a:spcBef>
              <a:spcPct val="0"/>
            </a:spcBef>
            <a:spcAft>
              <a:spcPct val="35000"/>
            </a:spcAft>
            <a:buNone/>
          </a:pPr>
          <a:r>
            <a:rPr lang="tr-TR" sz="1700" kern="1200" noProof="0" dirty="0"/>
            <a:t>Complete Project</a:t>
          </a:r>
        </a:p>
      </dsp:txBody>
      <dsp:txXfrm rot="-5400000">
        <a:off x="8505780" y="1804511"/>
        <a:ext cx="1962120" cy="401002"/>
      </dsp:txXfrm>
    </dsp:sp>
    <dsp:sp modelId="{CB726486-3B5A-47F8-90E4-EC34C8ADB385}">
      <dsp:nvSpPr>
        <dsp:cNvPr id="0" name=""/>
        <dsp:cNvSpPr/>
      </dsp:nvSpPr>
      <dsp:spPr>
        <a:xfrm>
          <a:off x="7851740"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rtlCol="0" anchor="b" anchorCtr="1">
          <a:noAutofit/>
        </a:bodyPr>
        <a:lstStyle/>
        <a:p>
          <a:pPr marL="0" lvl="0" indent="0" algn="ctr" defTabSz="622300" rtl="0">
            <a:lnSpc>
              <a:spcPct val="90000"/>
            </a:lnSpc>
            <a:spcBef>
              <a:spcPct val="0"/>
            </a:spcBef>
            <a:spcAft>
              <a:spcPct val="35000"/>
            </a:spcAft>
            <a:buFont typeface="Arial" panose="020B0604020202020204" pitchFamily="34" charset="0"/>
            <a:buNone/>
          </a:pPr>
          <a:r>
            <a:rPr lang="en-US" sz="1400" b="0" i="0" kern="1200" noProof="0" dirty="0"/>
            <a:t>After everything was finished, my project was ready.</a:t>
          </a:r>
          <a:endParaRPr lang="tr-TR" sz="1400" kern="1200" noProof="0" dirty="0"/>
        </a:p>
      </dsp:txBody>
      <dsp:txXfrm>
        <a:off x="7851740" y="0"/>
        <a:ext cx="3270200" cy="1403508"/>
      </dsp:txXfrm>
    </dsp:sp>
    <dsp:sp modelId="{5012A99F-560A-4636-953C-5F263876E566}">
      <dsp:nvSpPr>
        <dsp:cNvPr id="0" name=""/>
        <dsp:cNvSpPr/>
      </dsp:nvSpPr>
      <dsp:spPr>
        <a:xfrm>
          <a:off x="9486840" y="1483709"/>
          <a:ext cx="0" cy="320802"/>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48191" y="1476781"/>
          <a:ext cx="80200" cy="802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2">
  <dgm:title val="Yuvarlatılmış Dikdörtgen Zaman Çizelgesi"/>
  <dgm:desc val="Olayların listesini kronolojik sırada göstermek için kullanın. Dikdörtgenlerin köşelerinin yuvarlatıldığı ilk ve son düğüm dışında tarih dikdörtgenlerin içinde gösterilirken, görünmez bir kutu açıklamayı içerir. Uzun ve açıklayıcı tarih biçimiyle büyük miktarda metin görüntüleyebilir."/>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5EEDAB-1F33-4047-9160-B874217096A9}" type="datetime1">
              <a:rPr lang="tr-TR" smtClean="0"/>
              <a:t>27.01.2022</a:t>
            </a:fld>
            <a:endParaRPr lang="tr-TR"/>
          </a:p>
        </p:txBody>
      </p:sp>
      <p:sp>
        <p:nvSpPr>
          <p:cNvPr id="4" name="Alt Bilgi Yer Tutucusu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051B87B-3F29-42F3-B07C-6AC1131073FA}" type="slidenum">
              <a:rPr lang="tr-TR" smtClean="0"/>
              <a:t>‹#›</a:t>
            </a:fld>
            <a:endParaRPr lang="tr-TR"/>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9136769-F256-4D63-ACD0-A1AA9D25C618}" type="datetime1">
              <a:rPr lang="tr-TR" noProof="0" smtClean="0"/>
              <a:t>27.01.2022</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6FC84E0-A62F-42E1-8B0C-7D28DFB4787A}" type="slidenum">
              <a:rPr lang="tr-TR" noProof="0" smtClean="0"/>
              <a:t>‹#›</a:t>
            </a:fld>
            <a:endParaRPr lang="tr-TR" noProof="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EDA29696-2BE8-442F-AE32-06B5202A784A}" type="slidenum">
              <a:rPr lang="tr-TR" smtClean="0"/>
              <a:t>1</a:t>
            </a:fld>
            <a:endParaRPr lang="tr-TR"/>
          </a:p>
        </p:txBody>
      </p:sp>
    </p:spTree>
    <p:extLst>
      <p:ext uri="{BB962C8B-B14F-4D97-AF65-F5344CB8AC3E}">
        <p14:creationId xmlns:p14="http://schemas.microsoft.com/office/powerpoint/2010/main" val="1368113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a:p>
        </p:txBody>
      </p:sp>
      <p:sp>
        <p:nvSpPr>
          <p:cNvPr id="4" name="Slayt Numarası Yer Tutucusu 3"/>
          <p:cNvSpPr>
            <a:spLocks noGrp="1"/>
          </p:cNvSpPr>
          <p:nvPr>
            <p:ph type="sldNum" sz="quarter" idx="5"/>
          </p:nvPr>
        </p:nvSpPr>
        <p:spPr/>
        <p:txBody>
          <a:bodyPr rtlCol="0"/>
          <a:lstStyle/>
          <a:p>
            <a:pPr rtl="0"/>
            <a:fld id="{41624F0E-DEC4-4055-BBC2-60E713F4A980}" type="slidenum">
              <a:rPr lang="tr-TR" smtClean="0"/>
              <a:t>2</a:t>
            </a:fld>
            <a:endParaRPr lang="tr-TR"/>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a:p>
        </p:txBody>
      </p:sp>
      <p:sp>
        <p:nvSpPr>
          <p:cNvPr id="4" name="Slayt Numarası Yer Tutucusu 3"/>
          <p:cNvSpPr>
            <a:spLocks noGrp="1"/>
          </p:cNvSpPr>
          <p:nvPr>
            <p:ph type="sldNum" sz="quarter" idx="5"/>
          </p:nvPr>
        </p:nvSpPr>
        <p:spPr/>
        <p:txBody>
          <a:bodyPr rtlCol="0"/>
          <a:lstStyle/>
          <a:p>
            <a:pPr rtl="0"/>
            <a:fld id="{41624F0E-DEC4-4055-BBC2-60E713F4A980}" type="slidenum">
              <a:rPr lang="tr-TR" smtClean="0"/>
              <a:t>3</a:t>
            </a:fld>
            <a:endParaRPr lang="tr-TR"/>
          </a:p>
        </p:txBody>
      </p:sp>
    </p:spTree>
    <p:extLst>
      <p:ext uri="{BB962C8B-B14F-4D97-AF65-F5344CB8AC3E}">
        <p14:creationId xmlns:p14="http://schemas.microsoft.com/office/powerpoint/2010/main" val="347024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a:p>
        </p:txBody>
      </p:sp>
      <p:sp>
        <p:nvSpPr>
          <p:cNvPr id="4" name="Slayt Numarası Yer Tutucusu 3"/>
          <p:cNvSpPr>
            <a:spLocks noGrp="1"/>
          </p:cNvSpPr>
          <p:nvPr>
            <p:ph type="sldNum" sz="quarter" idx="5"/>
          </p:nvPr>
        </p:nvSpPr>
        <p:spPr/>
        <p:txBody>
          <a:bodyPr rtlCol="0"/>
          <a:lstStyle/>
          <a:p>
            <a:pPr rtl="0"/>
            <a:fld id="{EDA29696-2BE8-442F-AE32-06B5202A784A}" type="slidenum">
              <a:rPr lang="tr-TR" smtClean="0"/>
              <a:t>4</a:t>
            </a:fld>
            <a:endParaRPr lang="tr-TR"/>
          </a:p>
        </p:txBody>
      </p:sp>
    </p:spTree>
    <p:extLst>
      <p:ext uri="{BB962C8B-B14F-4D97-AF65-F5344CB8AC3E}">
        <p14:creationId xmlns:p14="http://schemas.microsoft.com/office/powerpoint/2010/main" val="97710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a:p>
        </p:txBody>
      </p:sp>
      <p:sp>
        <p:nvSpPr>
          <p:cNvPr id="4" name="Slayt Numarası Yer Tutucusu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41624F0E-DEC4-4055-BBC2-60E713F4A980}" type="slidenum">
              <a:rPr kumimoji="0" lang="tr-T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tr-T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8975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A6FC84E0-A62F-42E1-8B0C-7D28DFB4787A}" type="slidenum">
              <a:rPr lang="tr-TR" smtClean="0"/>
              <a:t>9</a:t>
            </a:fld>
            <a:endParaRPr lang="tr-TR"/>
          </a:p>
        </p:txBody>
      </p:sp>
    </p:spTree>
    <p:extLst>
      <p:ext uri="{BB962C8B-B14F-4D97-AF65-F5344CB8AC3E}">
        <p14:creationId xmlns:p14="http://schemas.microsoft.com/office/powerpoint/2010/main" val="98296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a:p>
        </p:txBody>
      </p:sp>
      <p:sp>
        <p:nvSpPr>
          <p:cNvPr id="4" name="Slayt Numarası Yer Tutucusu 3"/>
          <p:cNvSpPr>
            <a:spLocks noGrp="1"/>
          </p:cNvSpPr>
          <p:nvPr>
            <p:ph type="sldNum" sz="quarter" idx="5"/>
          </p:nvPr>
        </p:nvSpPr>
        <p:spPr/>
        <p:txBody>
          <a:bodyPr rtlCol="0"/>
          <a:lstStyle/>
          <a:p>
            <a:pPr rtl="0"/>
            <a:fld id="{EDA29696-2BE8-442F-AE32-06B5202A784A}" type="slidenum">
              <a:rPr lang="tr-TR" smtClean="0"/>
              <a:t>10</a:t>
            </a:fld>
            <a:endParaRPr lang="tr-TR"/>
          </a:p>
        </p:txBody>
      </p:sp>
    </p:spTree>
    <p:extLst>
      <p:ext uri="{BB962C8B-B14F-4D97-AF65-F5344CB8AC3E}">
        <p14:creationId xmlns:p14="http://schemas.microsoft.com/office/powerpoint/2010/main" val="18801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şlık">
    <p:bg>
      <p:bgPr>
        <a:solidFill>
          <a:schemeClr val="accent5"/>
        </a:solidFill>
        <a:effectLst/>
      </p:bgPr>
    </p:bg>
    <p:spTree>
      <p:nvGrpSpPr>
        <p:cNvPr id="1" name=""/>
        <p:cNvGrpSpPr/>
        <p:nvPr/>
      </p:nvGrpSpPr>
      <p:grpSpPr>
        <a:xfrm>
          <a:off x="0" y="0"/>
          <a:ext cx="0" cy="0"/>
          <a:chOff x="0" y="0"/>
          <a:chExt cx="0" cy="0"/>
        </a:xfrm>
      </p:grpSpPr>
      <p:sp>
        <p:nvSpPr>
          <p:cNvPr id="23" name="Grafik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pPr rtl="0"/>
            <a:endParaRPr lang="tr-TR" noProof="0"/>
          </a:p>
        </p:txBody>
      </p:sp>
      <p:sp>
        <p:nvSpPr>
          <p:cNvPr id="24" name="Grafik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pPr rtl="0"/>
            <a:endParaRPr lang="tr-TR" noProof="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pPr rtl="0"/>
            <a:endParaRPr lang="tr-TR" noProof="0"/>
          </a:p>
        </p:txBody>
      </p:sp>
      <p:sp>
        <p:nvSpPr>
          <p:cNvPr id="34" name="Başlık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rtlCol="0" anchor="b">
            <a:normAutofit/>
          </a:bodyPr>
          <a:lstStyle>
            <a:lvl1pPr>
              <a:defRPr sz="5400">
                <a:solidFill>
                  <a:schemeClr val="bg1"/>
                </a:solidFill>
              </a:defRPr>
            </a:lvl1pPr>
          </a:lstStyle>
          <a:p>
            <a:pPr algn="l" rtl="0"/>
            <a:r>
              <a:rPr lang="tr-TR" sz="5400" noProof="0">
                <a:solidFill>
                  <a:srgbClr val="FFFFFF"/>
                </a:solidFill>
              </a:rPr>
              <a:t>Asıl başlık stilini düzenlemek için tıklayın</a:t>
            </a:r>
          </a:p>
        </p:txBody>
      </p:sp>
      <p:sp>
        <p:nvSpPr>
          <p:cNvPr id="29" name="Alt Başlık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rtlCol="0" anchor="t">
            <a:normAutofit/>
          </a:bodyPr>
          <a:lstStyle>
            <a:lvl1pPr marL="0" indent="0">
              <a:buNone/>
              <a:defRPr sz="2400">
                <a:solidFill>
                  <a:schemeClr val="bg1"/>
                </a:solidFill>
              </a:defRPr>
            </a:lvl1pPr>
          </a:lstStyle>
          <a:p>
            <a:pPr algn="l" rtl="0"/>
            <a:r>
              <a:rPr lang="tr-TR" noProof="0">
                <a:solidFill>
                  <a:srgbClr val="FFFFFF"/>
                </a:solidFill>
              </a:rPr>
              <a:t>Asıl alt başlık stilini düzenlemek için tıklayın</a:t>
            </a:r>
          </a:p>
        </p:txBody>
      </p:sp>
      <p:sp>
        <p:nvSpPr>
          <p:cNvPr id="37" name="Resim Yer Tutucusu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rtlCol="0">
            <a:normAutofit/>
          </a:bodyPr>
          <a:lstStyle>
            <a:lvl1pPr marL="0" indent="0" algn="ctr">
              <a:buNone/>
              <a:defRPr sz="2000">
                <a:solidFill>
                  <a:schemeClr val="bg1"/>
                </a:solidFill>
              </a:defRPr>
            </a:lvl1pPr>
          </a:lstStyle>
          <a:p>
            <a:pPr rtl="0"/>
            <a:r>
              <a:rPr lang="tr-TR" noProof="0"/>
              <a:t>Buraya fotoğraf ekleyin</a:t>
            </a:r>
          </a:p>
        </p:txBody>
      </p:sp>
      <p:sp>
        <p:nvSpPr>
          <p:cNvPr id="31" name="Tarih Yer Tutucusu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rtlCol="0"/>
          <a:lstStyle/>
          <a:p>
            <a:pPr rtl="0"/>
            <a:r>
              <a:rPr lang="tr-TR" noProof="0">
                <a:solidFill>
                  <a:srgbClr val="FFFFFF"/>
                </a:solidFill>
              </a:rPr>
              <a:t>02/02/20XX</a:t>
            </a:r>
          </a:p>
        </p:txBody>
      </p:sp>
      <p:sp>
        <p:nvSpPr>
          <p:cNvPr id="32" name="Alt Bilgi Yer Tutucusu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rtlCol="0"/>
          <a:lstStyle/>
          <a:p>
            <a:pPr rtl="0"/>
            <a:r>
              <a:rPr lang="tr-TR" noProof="0">
                <a:solidFill>
                  <a:srgbClr val="FFFFFF"/>
                </a:solidFill>
              </a:rPr>
              <a:t>SUNU BAŞLIĞI</a:t>
            </a:r>
          </a:p>
        </p:txBody>
      </p:sp>
      <p:sp>
        <p:nvSpPr>
          <p:cNvPr id="33" name="Slayt Numarası Yer Tutucusu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solidFill>
                  <a:srgbClr val="FFFFFF"/>
                </a:solidFill>
              </a:rPr>
              <a:pPr/>
              <a:t>‹#›</a:t>
            </a:fld>
            <a:endParaRPr lang="tr-TR" noProof="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pPr rtl="0"/>
            <a:endParaRPr lang="tr-TR" noProof="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pPr rtl="0"/>
            <a:endParaRPr lang="tr-TR" noProof="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çerik 2 Sütunu">
    <p:bg>
      <p:bgPr>
        <a:solidFill>
          <a:schemeClr val="accent5"/>
        </a:solidFill>
        <a:effectLst/>
      </p:bgPr>
    </p:bg>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fik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grpSp>
      <p:sp>
        <p:nvSpPr>
          <p:cNvPr id="16" name="Başlık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rtlCol="0"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rtl="0"/>
            <a:r>
              <a:rPr lang="tr-TR" noProof="0">
                <a:solidFill>
                  <a:srgbClr val="FFFFFF"/>
                </a:solidFill>
                <a:effectLst>
                  <a:outerShdw blurRad="38100" dist="38100" dir="2700000" algn="tl">
                    <a:srgbClr val="000000">
                      <a:alpha val="43137"/>
                    </a:srgbClr>
                  </a:outerShdw>
                </a:effectLst>
                <a:cs typeface="Segoe UI" panose="020B0502040204020203" pitchFamily="34" charset="0"/>
              </a:rPr>
              <a:t>Asıl başlık stilini düzenlemek için tıklayın</a:t>
            </a:r>
          </a:p>
        </p:txBody>
      </p:sp>
      <p:sp>
        <p:nvSpPr>
          <p:cNvPr id="24" name="Metin Yer Tutucusu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rtlCol="0">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rtl="0"/>
            <a:r>
              <a:rPr lang="tr-TR" noProof="0"/>
              <a:t>Alt başlık eklemek için tıklayın</a:t>
            </a:r>
          </a:p>
        </p:txBody>
      </p:sp>
      <p:sp>
        <p:nvSpPr>
          <p:cNvPr id="28" name="Metin Yer Tutucusu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rtlCol="0">
            <a:normAutofit/>
          </a:bodyPr>
          <a:lstStyle>
            <a:lvl1pPr marL="285750" indent="-285750">
              <a:buClr>
                <a:schemeClr val="accent3"/>
              </a:buClr>
              <a:buFontTx/>
              <a:buChar char="+"/>
              <a:defRPr sz="1800">
                <a:solidFill>
                  <a:schemeClr val="bg1"/>
                </a:solidFill>
              </a:defRPr>
            </a:lvl1pPr>
          </a:lstStyle>
          <a:p>
            <a:pPr lvl="0" rtl="0"/>
            <a:r>
              <a:rPr lang="tr-TR" noProof="0"/>
              <a:t>Metin eklemek için tıklayın</a:t>
            </a:r>
          </a:p>
        </p:txBody>
      </p:sp>
      <p:sp>
        <p:nvSpPr>
          <p:cNvPr id="31" name="Metin Yer Tutucusu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rtlCol="0">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rtl="0"/>
            <a:r>
              <a:rPr lang="tr-TR" noProof="0"/>
              <a:t>Alt başlık eklemek için tıklayın</a:t>
            </a:r>
          </a:p>
        </p:txBody>
      </p:sp>
      <p:sp>
        <p:nvSpPr>
          <p:cNvPr id="32" name="Metin Yer Tutucusu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rtlCol="0">
            <a:normAutofit/>
          </a:bodyPr>
          <a:lstStyle>
            <a:lvl1pPr marL="285750" indent="-285750">
              <a:buClr>
                <a:schemeClr val="accent3"/>
              </a:buClr>
              <a:buFontTx/>
              <a:buChar char="+"/>
              <a:defRPr sz="1800">
                <a:solidFill>
                  <a:schemeClr val="bg1"/>
                </a:solidFill>
              </a:defRPr>
            </a:lvl1pPr>
          </a:lstStyle>
          <a:p>
            <a:pPr lvl="0" rtl="0"/>
            <a:r>
              <a:rPr lang="tr-TR" noProof="0"/>
              <a:t>Metin eklemek için tıklayın</a:t>
            </a:r>
          </a:p>
        </p:txBody>
      </p:sp>
      <p:sp>
        <p:nvSpPr>
          <p:cNvPr id="18" name="Tarih Yer Tutucusu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tr-TR" noProof="0"/>
              <a:t>02/02/20XX</a:t>
            </a:r>
          </a:p>
        </p:txBody>
      </p:sp>
      <p:sp>
        <p:nvSpPr>
          <p:cNvPr id="19" name="Alt Bilgi Yer Tutucusu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tr-TR" noProof="0"/>
              <a:t>SUNU BAŞLIĞI</a:t>
            </a:r>
          </a:p>
        </p:txBody>
      </p:sp>
      <p:sp>
        <p:nvSpPr>
          <p:cNvPr id="20" name="Slayt Numarası Yer Tutucusu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DFA5D71E-5CDF-4C93-8A75-5B916FDC5BEA}" type="slidenum">
              <a:rPr lang="tr-TR" noProof="0" smtClean="0"/>
              <a:pPr/>
              <a:t>‹#›</a:t>
            </a:fld>
            <a:endParaRPr lang="tr-TR" noProof="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ütun 3 İçeriği">
    <p:bg>
      <p:bgPr>
        <a:solidFill>
          <a:schemeClr val="accent5"/>
        </a:solidFill>
        <a:effectLst/>
      </p:bgPr>
    </p:bg>
    <p:spTree>
      <p:nvGrpSpPr>
        <p:cNvPr id="1" name=""/>
        <p:cNvGrpSpPr/>
        <p:nvPr/>
      </p:nvGrpSpPr>
      <p:grpSpPr>
        <a:xfrm>
          <a:off x="0" y="0"/>
          <a:ext cx="0" cy="0"/>
          <a:chOff x="0" y="0"/>
          <a:chExt cx="0" cy="0"/>
        </a:xfrm>
      </p:grpSpPr>
      <p:grpSp>
        <p:nvGrpSpPr>
          <p:cNvPr id="10" name="Gr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fik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grpSp>
      <p:sp>
        <p:nvSpPr>
          <p:cNvPr id="16" name="Başlık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rtlCol="0"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rtl="0"/>
            <a:r>
              <a:rPr lang="tr-TR" noProof="0">
                <a:solidFill>
                  <a:srgbClr val="FFFFFF"/>
                </a:solidFill>
                <a:effectLst>
                  <a:outerShdw blurRad="38100" dist="38100" dir="2700000" algn="tl">
                    <a:srgbClr val="000000">
                      <a:alpha val="43137"/>
                    </a:srgbClr>
                  </a:outerShdw>
                </a:effectLst>
                <a:cs typeface="Segoe UI" panose="020B0502040204020203" pitchFamily="34" charset="0"/>
              </a:rPr>
              <a:t>Asıl başlık stilini düzenlemek için tıklayın</a:t>
            </a:r>
          </a:p>
        </p:txBody>
      </p:sp>
      <p:sp>
        <p:nvSpPr>
          <p:cNvPr id="20" name="Metin Yer Tutucusu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rtlCol="0">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rtl="0"/>
            <a:r>
              <a:rPr lang="tr-TR" noProof="0"/>
              <a:t>Alt başlık eklemek için tıklayın</a:t>
            </a:r>
          </a:p>
        </p:txBody>
      </p:sp>
      <p:sp>
        <p:nvSpPr>
          <p:cNvPr id="21" name="Metin Yer Tutucusu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rtlCol="0">
            <a:normAutofit/>
          </a:bodyPr>
          <a:lstStyle>
            <a:lvl1pPr marL="285750" indent="-285750">
              <a:buClr>
                <a:schemeClr val="accent3"/>
              </a:buClr>
              <a:buFontTx/>
              <a:buChar char="+"/>
              <a:defRPr sz="1800">
                <a:solidFill>
                  <a:schemeClr val="bg1"/>
                </a:solidFill>
              </a:defRPr>
            </a:lvl1pPr>
          </a:lstStyle>
          <a:p>
            <a:pPr lvl="0" rtl="0"/>
            <a:r>
              <a:rPr lang="tr-TR" noProof="0"/>
              <a:t>Metin eklemek için tıklayın</a:t>
            </a:r>
          </a:p>
        </p:txBody>
      </p:sp>
      <p:sp>
        <p:nvSpPr>
          <p:cNvPr id="32" name="Metin Yer Tutucusu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rtlCol="0">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rtl="0"/>
            <a:r>
              <a:rPr lang="tr-TR" noProof="0"/>
              <a:t>Alt başlık eklemek için tıklayın</a:t>
            </a:r>
          </a:p>
        </p:txBody>
      </p:sp>
      <p:sp>
        <p:nvSpPr>
          <p:cNvPr id="33" name="Metin Yer Tutucusu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rtlCol="0">
            <a:normAutofit/>
          </a:bodyPr>
          <a:lstStyle>
            <a:lvl1pPr marL="285750" indent="-285750">
              <a:buClr>
                <a:schemeClr val="accent3"/>
              </a:buClr>
              <a:buFontTx/>
              <a:buChar char="+"/>
              <a:defRPr sz="1800">
                <a:solidFill>
                  <a:schemeClr val="bg1"/>
                </a:solidFill>
              </a:defRPr>
            </a:lvl1pPr>
          </a:lstStyle>
          <a:p>
            <a:pPr lvl="0" rtl="0"/>
            <a:r>
              <a:rPr lang="tr-TR" noProof="0"/>
              <a:t>Metin eklemek için tıklayın</a:t>
            </a:r>
          </a:p>
        </p:txBody>
      </p:sp>
      <p:sp>
        <p:nvSpPr>
          <p:cNvPr id="34" name="Metin Yer Tutucusu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rtlCol="0">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rtl="0"/>
            <a:r>
              <a:rPr lang="tr-TR" noProof="0"/>
              <a:t>Alt başlık eklemek için tıklayın</a:t>
            </a:r>
          </a:p>
        </p:txBody>
      </p:sp>
      <p:sp>
        <p:nvSpPr>
          <p:cNvPr id="35" name="Metin Yer Tutucusu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rtlCol="0">
            <a:normAutofit/>
          </a:bodyPr>
          <a:lstStyle>
            <a:lvl1pPr marL="285750" indent="-285750">
              <a:buClr>
                <a:schemeClr val="accent3"/>
              </a:buClr>
              <a:buFontTx/>
              <a:buChar char="+"/>
              <a:defRPr sz="1800">
                <a:solidFill>
                  <a:schemeClr val="bg1"/>
                </a:solidFill>
              </a:defRPr>
            </a:lvl1pPr>
          </a:lstStyle>
          <a:p>
            <a:pPr lvl="0" rtl="0"/>
            <a:r>
              <a:rPr lang="tr-TR" noProof="0"/>
              <a:t>Metin eklemek için tıklayın</a:t>
            </a:r>
          </a:p>
        </p:txBody>
      </p:sp>
      <p:sp>
        <p:nvSpPr>
          <p:cNvPr id="17" name="Tarih Yer Tutucusu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tr-TR" noProof="0"/>
              <a:t>02/02/20XX</a:t>
            </a:r>
          </a:p>
        </p:txBody>
      </p:sp>
      <p:sp>
        <p:nvSpPr>
          <p:cNvPr id="18" name="Alt Bilgi Yer Tutucusu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tr-TR" noProof="0"/>
              <a:t>SUNU BAŞLIĞI</a:t>
            </a:r>
          </a:p>
        </p:txBody>
      </p:sp>
      <p:sp>
        <p:nvSpPr>
          <p:cNvPr id="19" name="Slayt Numarası Yer Tutucusu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DFA5D71E-5CDF-4C93-8A75-5B916FDC5BEA}" type="slidenum">
              <a:rPr lang="tr-TR" noProof="0" smtClean="0"/>
              <a:pPr/>
              <a:t>‹#›</a:t>
            </a:fld>
            <a:endParaRPr lang="tr-TR" noProof="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apanış">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0" name="Grafik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p:nvSpPr>
          <p:cNvPr id="11" name="Başlık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rtlCol="0" anchor="b">
            <a:normAutofit/>
          </a:bodyPr>
          <a:lstStyle/>
          <a:p>
            <a:pPr algn="l" rtl="0"/>
            <a:r>
              <a:rPr lang="tr-TR" sz="5400" noProof="0"/>
              <a:t>Asıl başlık stilini düzenlemek için tıklayın</a:t>
            </a:r>
          </a:p>
        </p:txBody>
      </p:sp>
      <p:sp>
        <p:nvSpPr>
          <p:cNvPr id="3" name="Metin Yer Tutucusu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rtlCol="0">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rtl="0"/>
            <a:r>
              <a:rPr lang="tr-TR" noProof="0"/>
              <a:t>Alt başlık eklemek için tıklayın</a:t>
            </a:r>
          </a:p>
        </p:txBody>
      </p:sp>
      <p:sp>
        <p:nvSpPr>
          <p:cNvPr id="15" name="Tarih Yer Tutucusu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rtlCol="0"/>
          <a:lstStyle/>
          <a:p>
            <a:pPr rtl="0"/>
            <a:r>
              <a:rPr lang="tr-TR" noProof="0"/>
              <a:t>2/2/20XX</a:t>
            </a:r>
          </a:p>
        </p:txBody>
      </p:sp>
      <p:sp>
        <p:nvSpPr>
          <p:cNvPr id="16" name="Alt Bilgi Yer Tutucusu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rtlCol="0"/>
          <a:lstStyle>
            <a:lvl1pPr>
              <a:defRPr/>
            </a:lvl1pPr>
          </a:lstStyle>
          <a:p>
            <a:pPr rtl="0"/>
            <a:r>
              <a:rPr lang="tr-TR" noProof="0"/>
              <a:t>SUNU BAŞLIĞI</a:t>
            </a:r>
          </a:p>
        </p:txBody>
      </p:sp>
      <p:sp>
        <p:nvSpPr>
          <p:cNvPr id="13" name="Resim Yer Tutucusu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rtlCol="0">
            <a:noAutofit/>
          </a:bodyPr>
          <a:lstStyle>
            <a:lvl1pPr marL="0" indent="0" algn="ctr">
              <a:buFont typeface="Arial" panose="020B0604020202020204" pitchFamily="34" charset="0"/>
              <a:buNone/>
              <a:defRPr sz="2000"/>
            </a:lvl1pPr>
          </a:lstStyle>
          <a:p>
            <a:pPr rtl="0"/>
            <a:r>
              <a:rPr lang="tr-TR" noProof="0"/>
              <a:t>Buraya fotoğraf ekleyin</a:t>
            </a:r>
          </a:p>
        </p:txBody>
      </p:sp>
      <p:sp>
        <p:nvSpPr>
          <p:cNvPr id="17" name="Slayt Numarası Yer Tutucusu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solidFill>
                  <a:srgbClr val="FFFFFF"/>
                </a:solidFill>
                <a:effectLst>
                  <a:outerShdw blurRad="38100" dist="38100" dir="2700000" algn="tl">
                    <a:srgbClr val="000000">
                      <a:alpha val="43137"/>
                    </a:srgbClr>
                  </a:outerShdw>
                </a:effectLst>
              </a:rPr>
              <a:pPr/>
              <a:t>‹#›</a:t>
            </a:fld>
            <a:endParaRPr lang="tr-TR" noProof="0">
              <a:solidFill>
                <a:srgbClr val="FFFFFF"/>
              </a:solidFill>
              <a:effectLst>
                <a:outerShdw blurRad="38100" dist="38100" dir="2700000" algn="tl">
                  <a:srgbClr val="000000">
                    <a:alpha val="43137"/>
                  </a:srgbClr>
                </a:outerShdw>
              </a:effectLst>
            </a:endParaRPr>
          </a:p>
        </p:txBody>
      </p:sp>
      <p:sp useBgFill="1">
        <p:nvSpPr>
          <p:cNvPr id="14" name="Grafik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ündem">
    <p:spTree>
      <p:nvGrpSpPr>
        <p:cNvPr id="1" name=""/>
        <p:cNvGrpSpPr/>
        <p:nvPr/>
      </p:nvGrpSpPr>
      <p:grpSpPr>
        <a:xfrm>
          <a:off x="0" y="0"/>
          <a:ext cx="0" cy="0"/>
          <a:chOff x="0" y="0"/>
          <a:chExt cx="0" cy="0"/>
        </a:xfrm>
      </p:grpSpPr>
      <p:grpSp>
        <p:nvGrpSpPr>
          <p:cNvPr id="9" name="Gr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fik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grpSp>
      <p:sp>
        <p:nvSpPr>
          <p:cNvPr id="14" name="Başlık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rtlCol="0" anchor="b">
            <a:normAutofit/>
          </a:bodyPr>
          <a:lstStyle/>
          <a:p>
            <a:pPr rtl="0"/>
            <a:r>
              <a:rPr lang="tr-TR" noProof="0">
                <a:cs typeface="Segoe UI" panose="020B0502040204020203" pitchFamily="34" charset="0"/>
              </a:rPr>
              <a:t>Asıl başlık stilini düzenlemek için tıklayın</a:t>
            </a:r>
          </a:p>
        </p:txBody>
      </p:sp>
      <p:sp>
        <p:nvSpPr>
          <p:cNvPr id="28" name="Resim Yer Tutucusu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rtlCol="0">
            <a:normAutofit/>
          </a:bodyPr>
          <a:lstStyle>
            <a:lvl1pPr marL="0" indent="0" algn="ctr">
              <a:buNone/>
              <a:defRPr sz="2000"/>
            </a:lvl1pPr>
          </a:lstStyle>
          <a:p>
            <a:pPr rtl="0"/>
            <a:r>
              <a:rPr lang="tr-TR" noProof="0"/>
              <a:t>Buraya fotoğraf ekleyin</a:t>
            </a:r>
          </a:p>
        </p:txBody>
      </p:sp>
      <p:sp>
        <p:nvSpPr>
          <p:cNvPr id="29" name="Resim Yer Tutucusu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rtlCol="0">
            <a:normAutofit/>
          </a:bodyPr>
          <a:lstStyle>
            <a:lvl1pPr marL="0" indent="0" algn="ctr">
              <a:buNone/>
              <a:defRPr sz="2000"/>
            </a:lvl1pPr>
          </a:lstStyle>
          <a:p>
            <a:pPr rtl="0"/>
            <a:r>
              <a:rPr lang="tr-TR" noProof="0"/>
              <a:t>Buraya fotoğraf ekleyin</a:t>
            </a:r>
          </a:p>
        </p:txBody>
      </p:sp>
      <p:sp>
        <p:nvSpPr>
          <p:cNvPr id="30" name="Resim Yer Tutucusu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rtlCol="0">
            <a:normAutofit/>
          </a:bodyPr>
          <a:lstStyle>
            <a:lvl1pPr marL="0" indent="0" algn="ctr">
              <a:buNone/>
              <a:defRPr sz="2000"/>
            </a:lvl1pPr>
          </a:lstStyle>
          <a:p>
            <a:pPr rtl="0"/>
            <a:r>
              <a:rPr lang="tr-TR" noProof="0"/>
              <a:t>Buraya fotoğraf ekleyin</a:t>
            </a:r>
          </a:p>
        </p:txBody>
      </p:sp>
      <p:sp>
        <p:nvSpPr>
          <p:cNvPr id="18" name="İçerik Yer Tutucusu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rtlCol="0" anchor="t">
            <a:normAutofit/>
          </a:bodyPr>
          <a:lstStyle>
            <a:lvl1pPr>
              <a:lnSpc>
                <a:spcPct val="100000"/>
              </a:lnSpc>
              <a:buClr>
                <a:schemeClr val="accent6"/>
              </a:buClr>
              <a:defRPr/>
            </a:lvl1pPr>
          </a:lstStyle>
          <a:p>
            <a:pPr lvl="0" rtl="0">
              <a:lnSpc>
                <a:spcPct val="120000"/>
              </a:lnSpc>
              <a:buFont typeface="Aller" panose="020B0603020203020204" pitchFamily="34" charset="0"/>
              <a:buChar char="+"/>
            </a:pPr>
            <a:r>
              <a:rPr lang="tr-TR" sz="1800" noProof="0">
                <a:cs typeface="Segoe UI" panose="020B0502040204020203" pitchFamily="34" charset="0"/>
              </a:rPr>
              <a:t>Asıl metin stillerini düzenlemek için tıklayın</a:t>
            </a:r>
          </a:p>
        </p:txBody>
      </p:sp>
      <p:sp>
        <p:nvSpPr>
          <p:cNvPr id="19" name="Tarih Yer Tutucusu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rtlCol="0"/>
          <a:lstStyle/>
          <a:p>
            <a:pPr rtl="0"/>
            <a:r>
              <a:rPr lang="tr-TR" noProof="0"/>
              <a:t>02/02/20XX</a:t>
            </a:r>
          </a:p>
        </p:txBody>
      </p:sp>
      <p:sp>
        <p:nvSpPr>
          <p:cNvPr id="20" name="Alt Bilgi Yer Tutucusu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rtlCol="0"/>
          <a:lstStyle>
            <a:lvl1pPr>
              <a:defRPr/>
            </a:lvl1pPr>
          </a:lstStyle>
          <a:p>
            <a:pPr rtl="0"/>
            <a:r>
              <a:rPr lang="tr-TR" noProof="0"/>
              <a:t>SUNU BAŞLIĞI</a:t>
            </a:r>
          </a:p>
        </p:txBody>
      </p:sp>
      <p:sp>
        <p:nvSpPr>
          <p:cNvPr id="21" name="Slayt Numarası Yer Tutucusu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pPr/>
              <a:t>‹#›</a:t>
            </a:fld>
            <a:endParaRPr lang="tr-TR" noProof="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iriş">
    <p:spTree>
      <p:nvGrpSpPr>
        <p:cNvPr id="1" name=""/>
        <p:cNvGrpSpPr/>
        <p:nvPr/>
      </p:nvGrpSpPr>
      <p:grpSpPr>
        <a:xfrm>
          <a:off x="0" y="0"/>
          <a:ext cx="0" cy="0"/>
          <a:chOff x="0" y="0"/>
          <a:chExt cx="0" cy="0"/>
        </a:xfrm>
      </p:grpSpPr>
      <p:sp useBgFill="1">
        <p:nvSpPr>
          <p:cNvPr id="9" name="Grafik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p:nvSpPr>
          <p:cNvPr id="11" name="Başlık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rtlCol="0" anchor="ctr">
            <a:normAutofit/>
          </a:bodyPr>
          <a:lstStyle/>
          <a:p>
            <a:pPr rtl="0"/>
            <a:r>
              <a:rPr lang="tr-TR" noProof="0">
                <a:cs typeface="Segoe UI" panose="020B0502040204020203" pitchFamily="34" charset="0"/>
              </a:rPr>
              <a:t>Asıl başlık stilini düzenlemek için tıklayın</a:t>
            </a:r>
          </a:p>
        </p:txBody>
      </p:sp>
      <p:sp>
        <p:nvSpPr>
          <p:cNvPr id="3" name="İçerik Yer Tutucusu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rtlCol="0">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rtl="0"/>
            <a:r>
              <a:rPr lang="tr-TR" noProof="0"/>
              <a:t>Nesne</a:t>
            </a:r>
          </a:p>
        </p:txBody>
      </p:sp>
      <p:sp>
        <p:nvSpPr>
          <p:cNvPr id="20" name="Resim Yer Tutucusu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rtlCol="0">
            <a:normAutofit/>
          </a:bodyPr>
          <a:lstStyle>
            <a:lvl1pPr marL="0" indent="0" algn="ctr">
              <a:buNone/>
              <a:defRPr sz="2000"/>
            </a:lvl1pPr>
          </a:lstStyle>
          <a:p>
            <a:pPr rtl="0"/>
            <a:r>
              <a:rPr lang="tr-TR" noProof="0"/>
              <a:t>Buraya fotoğraf ekleyin</a:t>
            </a:r>
          </a:p>
        </p:txBody>
      </p:sp>
      <p:sp>
        <p:nvSpPr>
          <p:cNvPr id="15" name="Tarih Yer Tutucusu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rtlCol="0"/>
          <a:lstStyle/>
          <a:p>
            <a:pPr rtl="0"/>
            <a:r>
              <a:rPr lang="tr-TR" noProof="0"/>
              <a:t>02/02/20XX</a:t>
            </a:r>
          </a:p>
        </p:txBody>
      </p:sp>
      <p:sp>
        <p:nvSpPr>
          <p:cNvPr id="16" name="Alt Bilgi Yer Tutucusu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rtlCol="0"/>
          <a:lstStyle>
            <a:lvl1pPr>
              <a:defRPr/>
            </a:lvl1pPr>
          </a:lstStyle>
          <a:p>
            <a:pPr rtl="0"/>
            <a:r>
              <a:rPr lang="tr-TR" noProof="0"/>
              <a:t>SUNU BAŞLIĞI</a:t>
            </a:r>
          </a:p>
        </p:txBody>
      </p:sp>
      <p:sp>
        <p:nvSpPr>
          <p:cNvPr id="17" name="Slayt Numarası Yer Tutucusu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pPr/>
              <a:t>‹#›</a:t>
            </a:fld>
            <a:endParaRPr lang="tr-TR" noProof="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ölüm Sonu">
    <p:spTree>
      <p:nvGrpSpPr>
        <p:cNvPr id="1" name=""/>
        <p:cNvGrpSpPr/>
        <p:nvPr/>
      </p:nvGrpSpPr>
      <p:grpSpPr>
        <a:xfrm>
          <a:off x="0" y="0"/>
          <a:ext cx="0" cy="0"/>
          <a:chOff x="0" y="0"/>
          <a:chExt cx="0" cy="0"/>
        </a:xfrm>
      </p:grpSpPr>
      <p:sp>
        <p:nvSpPr>
          <p:cNvPr id="10" name="Başlık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rtlCol="0" anchor="b">
            <a:normAutofit/>
          </a:bodyPr>
          <a:lstStyle/>
          <a:p>
            <a:pPr algn="l" rtl="0"/>
            <a:r>
              <a:rPr lang="tr-TR" sz="5400" noProof="0"/>
              <a:t>Asıl başlık stilini düzenlemek için tıklayın</a:t>
            </a:r>
          </a:p>
        </p:txBody>
      </p:sp>
      <p:sp>
        <p:nvSpPr>
          <p:cNvPr id="11" name="Alt Başlık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rtlCol="0"/>
          <a:lstStyle>
            <a:lvl1pPr marL="0" indent="0">
              <a:buClr>
                <a:schemeClr val="accent6"/>
              </a:buClr>
              <a:buNone/>
              <a:defRPr/>
            </a:lvl1pPr>
          </a:lstStyle>
          <a:p>
            <a:pPr algn="l" rtl="0"/>
            <a:r>
              <a:rPr lang="tr-TR" noProof="0"/>
              <a:t>Asıl alt başlık stilini düzenlemek için tıklayın</a:t>
            </a:r>
          </a:p>
        </p:txBody>
      </p:sp>
      <p:sp>
        <p:nvSpPr>
          <p:cNvPr id="18" name="Tarih Yer Tutucusu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rtlCol="0"/>
          <a:lstStyle/>
          <a:p>
            <a:pPr rtl="0"/>
            <a:r>
              <a:rPr lang="tr-TR" noProof="0"/>
              <a:t>2/2/20XX</a:t>
            </a:r>
          </a:p>
        </p:txBody>
      </p:sp>
      <p:sp>
        <p:nvSpPr>
          <p:cNvPr id="19" name="Alt Bilgi Yer Tutucusu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rtlCol="0"/>
          <a:lstStyle>
            <a:lvl1pPr>
              <a:defRPr/>
            </a:lvl1pPr>
          </a:lstStyle>
          <a:p>
            <a:pPr rtl="0"/>
            <a:r>
              <a:rPr lang="tr-TR" noProof="0"/>
              <a:t>SUNU BAŞLIĞI</a:t>
            </a:r>
          </a:p>
        </p:txBody>
      </p:sp>
      <p:sp>
        <p:nvSpPr>
          <p:cNvPr id="20" name="Slayt Numarası Yer Tutucusu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pPr/>
              <a:t>‹#›</a:t>
            </a:fld>
            <a:endParaRPr lang="tr-TR" noProof="0"/>
          </a:p>
        </p:txBody>
      </p:sp>
      <p:sp>
        <p:nvSpPr>
          <p:cNvPr id="16" name="Resim Yer Tutucusu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rtlCol="0">
            <a:noAutofit/>
          </a:bodyPr>
          <a:lstStyle>
            <a:lvl1pPr marL="0" indent="0" algn="ctr">
              <a:buNone/>
              <a:defRPr sz="2000"/>
            </a:lvl1pPr>
          </a:lstStyle>
          <a:p>
            <a:pPr rtl="0"/>
            <a:r>
              <a:rPr lang="tr-TR" noProof="0"/>
              <a:t>Buraya fotoğraf ekleyin</a:t>
            </a:r>
          </a:p>
        </p:txBody>
      </p:sp>
      <p:sp>
        <p:nvSpPr>
          <p:cNvPr id="26" name="Resim Yer Tutucusu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rtlCol="0">
            <a:normAutofit/>
          </a:bodyPr>
          <a:lstStyle>
            <a:lvl1pPr marL="0" indent="0" algn="ctr">
              <a:buNone/>
              <a:defRPr sz="2000"/>
            </a:lvl1pPr>
          </a:lstStyle>
          <a:p>
            <a:pPr rtl="0"/>
            <a:r>
              <a:rPr lang="tr-TR" noProof="0"/>
              <a:t>Buraya fotoğraf ekleyin</a:t>
            </a:r>
          </a:p>
        </p:txBody>
      </p:sp>
      <p:grpSp>
        <p:nvGrpSpPr>
          <p:cNvPr id="17" name="Gr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fik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k">
    <p:spTree>
      <p:nvGrpSpPr>
        <p:cNvPr id="1" name=""/>
        <p:cNvGrpSpPr/>
        <p:nvPr/>
      </p:nvGrpSpPr>
      <p:grpSpPr>
        <a:xfrm>
          <a:off x="0" y="0"/>
          <a:ext cx="0" cy="0"/>
          <a:chOff x="0" y="0"/>
          <a:chExt cx="0" cy="0"/>
        </a:xfrm>
      </p:grpSpPr>
      <p:sp>
        <p:nvSpPr>
          <p:cNvPr id="12" name="Başlık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rtlCol="0" anchor="ctr">
            <a:normAutofit/>
          </a:bodyPr>
          <a:lstStyle>
            <a:lvl1pPr algn="ctr">
              <a:defRPr/>
            </a:lvl1pPr>
          </a:lstStyle>
          <a:p>
            <a:pPr algn="ctr" rtl="0"/>
            <a:r>
              <a:rPr lang="tr-TR" noProof="0">
                <a:cs typeface="Segoe UI" panose="020B0502040204020203" pitchFamily="34" charset="0"/>
              </a:rPr>
              <a:t>Asıl başlık stilini düzenlemek için tıklayın</a:t>
            </a:r>
            <a:endParaRPr lang="tr-TR" noProof="0">
              <a:latin typeface="Aller" panose="020B0603020203020204" pitchFamily="34" charset="0"/>
              <a:cs typeface="Segoe UI" panose="020B0502040204020203" pitchFamily="34" charset="0"/>
            </a:endParaRPr>
          </a:p>
        </p:txBody>
      </p:sp>
      <p:grpSp>
        <p:nvGrpSpPr>
          <p:cNvPr id="13" name="Gr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fik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grpSp>
      <p:sp>
        <p:nvSpPr>
          <p:cNvPr id="18" name="Tarih Yer Tutucusu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rtlCol="0"/>
          <a:lstStyle/>
          <a:p>
            <a:pPr rtl="0"/>
            <a:r>
              <a:rPr lang="tr-TR" noProof="0"/>
              <a:t>2/2/20XX</a:t>
            </a:r>
          </a:p>
        </p:txBody>
      </p:sp>
      <p:sp>
        <p:nvSpPr>
          <p:cNvPr id="19" name="Alt Bilgi Yer Tutucusu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rtlCol="0"/>
          <a:lstStyle>
            <a:lvl1pPr>
              <a:defRPr/>
            </a:lvl1pPr>
          </a:lstStyle>
          <a:p>
            <a:pPr rtl="0"/>
            <a:r>
              <a:rPr lang="tr-TR" noProof="0"/>
              <a:t>SUNU BAŞLIĞI</a:t>
            </a:r>
          </a:p>
        </p:txBody>
      </p:sp>
      <p:sp>
        <p:nvSpPr>
          <p:cNvPr id="20" name="Slayt Numarası Yer Tutucusu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pPr/>
              <a:t>‹#›</a:t>
            </a:fld>
            <a:endParaRPr lang="tr-TR" noProof="0"/>
          </a:p>
        </p:txBody>
      </p:sp>
      <p:sp>
        <p:nvSpPr>
          <p:cNvPr id="3" name="İçerik Yer Tutucusu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rtlCol="0">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tr-TR" noProof="0"/>
              <a:t>İçerik</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o">
    <p:spTree>
      <p:nvGrpSpPr>
        <p:cNvPr id="1" name=""/>
        <p:cNvGrpSpPr/>
        <p:nvPr/>
      </p:nvGrpSpPr>
      <p:grpSpPr>
        <a:xfrm>
          <a:off x="0" y="0"/>
          <a:ext cx="0" cy="0"/>
          <a:chOff x="0" y="0"/>
          <a:chExt cx="0" cy="0"/>
        </a:xfrm>
      </p:grpSpPr>
      <p:sp>
        <p:nvSpPr>
          <p:cNvPr id="6" name="Başlık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rtlCol="0" anchor="ctr">
            <a:normAutofit/>
          </a:bodyPr>
          <a:lstStyle>
            <a:lvl1pPr algn="ctr">
              <a:defRPr/>
            </a:lvl1pPr>
          </a:lstStyle>
          <a:p>
            <a:pPr algn="ctr" rtl="0"/>
            <a:r>
              <a:rPr lang="tr-TR" noProof="0">
                <a:cs typeface="Segoe UI" panose="020B0502040204020203" pitchFamily="34" charset="0"/>
              </a:rPr>
              <a:t>Asıl başlık stilini düzenlemek için tıklayın</a:t>
            </a:r>
            <a:endParaRPr lang="tr-TR" noProof="0">
              <a:latin typeface="Aller" panose="020B0603020203020204" pitchFamily="34" charset="0"/>
              <a:cs typeface="Segoe UI" panose="020B0502040204020203" pitchFamily="34" charset="0"/>
            </a:endParaRPr>
          </a:p>
        </p:txBody>
      </p:sp>
      <p:grpSp>
        <p:nvGrpSpPr>
          <p:cNvPr id="7" name="Gr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fik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grpSp>
      <p:sp>
        <p:nvSpPr>
          <p:cNvPr id="11" name="Tarih Yer Tutucusu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rtlCol="0"/>
          <a:lstStyle/>
          <a:p>
            <a:pPr rtl="0"/>
            <a:r>
              <a:rPr lang="tr-TR" noProof="0"/>
              <a:t>2/2/20XX</a:t>
            </a:r>
          </a:p>
        </p:txBody>
      </p:sp>
      <p:sp>
        <p:nvSpPr>
          <p:cNvPr id="12" name="Alt Bilgi Yer Tutucusu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rtlCol="0"/>
          <a:lstStyle>
            <a:lvl1pPr>
              <a:defRPr/>
            </a:lvl1pPr>
          </a:lstStyle>
          <a:p>
            <a:pPr rtl="0"/>
            <a:r>
              <a:rPr lang="tr-TR" noProof="0"/>
              <a:t>SUNU BAŞLIĞI</a:t>
            </a:r>
          </a:p>
        </p:txBody>
      </p:sp>
      <p:sp>
        <p:nvSpPr>
          <p:cNvPr id="13" name="Slayt Numarası Yer Tutucusu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pPr/>
              <a:t>‹#›</a:t>
            </a:fld>
            <a:endParaRPr lang="tr-TR" noProof="0"/>
          </a:p>
        </p:txBody>
      </p:sp>
      <p:sp>
        <p:nvSpPr>
          <p:cNvPr id="3" name="İçerik Yer Tutucusu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rtlCol="0">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tr-TR" noProof="0"/>
              <a:t>İçerik</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ıntı">
    <p:spTree>
      <p:nvGrpSpPr>
        <p:cNvPr id="1" name=""/>
        <p:cNvGrpSpPr/>
        <p:nvPr/>
      </p:nvGrpSpPr>
      <p:grpSpPr>
        <a:xfrm>
          <a:off x="0" y="0"/>
          <a:ext cx="0" cy="0"/>
          <a:chOff x="0" y="0"/>
          <a:chExt cx="0" cy="0"/>
        </a:xfrm>
      </p:grpSpPr>
      <p:sp>
        <p:nvSpPr>
          <p:cNvPr id="15" name="Resim Yer Tutucusu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rtlCol="0">
            <a:noAutofit/>
          </a:bodyPr>
          <a:lstStyle>
            <a:lvl1pPr marL="0" indent="0" algn="ctr">
              <a:buNone/>
              <a:defRPr sz="2000"/>
            </a:lvl1pPr>
          </a:lstStyle>
          <a:p>
            <a:pPr rtl="0"/>
            <a:r>
              <a:rPr lang="tr-TR" noProof="0"/>
              <a:t>Buraya fotoğraf ekleyin</a:t>
            </a:r>
          </a:p>
        </p:txBody>
      </p:sp>
      <p:sp>
        <p:nvSpPr>
          <p:cNvPr id="2" name="Başlık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rtlCol="0"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pPr rtl="0"/>
            <a:r>
              <a:rPr lang="tr-TR" noProof="0"/>
              <a:t>Başlık eklemek için tıklayın</a:t>
            </a:r>
          </a:p>
        </p:txBody>
      </p:sp>
      <p:sp>
        <p:nvSpPr>
          <p:cNvPr id="19" name="Metin Yer Tutucusu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rtlCol="0">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rtl="0"/>
            <a:r>
              <a:rPr lang="tr-TR" noProof="0"/>
              <a:t>Alt başlık eklemek için tıklayın</a:t>
            </a:r>
          </a:p>
        </p:txBody>
      </p:sp>
      <p:sp>
        <p:nvSpPr>
          <p:cNvPr id="11" name="Tarih Yer Tutucusu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rtlCol="0"/>
          <a:lstStyle/>
          <a:p>
            <a:pPr rtl="0"/>
            <a:r>
              <a:rPr lang="tr-TR" noProof="0"/>
              <a:t>2/2/20XX</a:t>
            </a:r>
          </a:p>
        </p:txBody>
      </p:sp>
      <p:sp>
        <p:nvSpPr>
          <p:cNvPr id="12" name="Alt Bilgi Yer Tutucusu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rtlCol="0"/>
          <a:lstStyle>
            <a:lvl1pPr>
              <a:defRPr/>
            </a:lvl1pPr>
          </a:lstStyle>
          <a:p>
            <a:pPr rtl="0"/>
            <a:r>
              <a:rPr lang="tr-TR" noProof="0"/>
              <a:t>SUNU BAŞLIĞI</a:t>
            </a:r>
          </a:p>
        </p:txBody>
      </p:sp>
      <p:sp>
        <p:nvSpPr>
          <p:cNvPr id="13" name="Slayt Numarası Yer Tutucusu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pPr/>
              <a:t>‹#›</a:t>
            </a:fld>
            <a:endParaRPr lang="tr-TR" noProof="0"/>
          </a:p>
        </p:txBody>
      </p:sp>
      <p:grpSp>
        <p:nvGrpSpPr>
          <p:cNvPr id="17" name="Gr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fik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kip">
    <p:spTree>
      <p:nvGrpSpPr>
        <p:cNvPr id="1" name=""/>
        <p:cNvGrpSpPr/>
        <p:nvPr/>
      </p:nvGrpSpPr>
      <p:grpSpPr>
        <a:xfrm>
          <a:off x="0" y="0"/>
          <a:ext cx="0" cy="0"/>
          <a:chOff x="0" y="0"/>
          <a:chExt cx="0" cy="0"/>
        </a:xfrm>
      </p:grpSpPr>
      <p:sp>
        <p:nvSpPr>
          <p:cNvPr id="9" name="Başlık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rtlCol="0" anchor="t">
            <a:normAutofit/>
          </a:bodyPr>
          <a:lstStyle/>
          <a:p>
            <a:pPr rtl="0"/>
            <a:r>
              <a:rPr lang="tr-TR" noProof="0">
                <a:cs typeface="Segoe UI" panose="020B0502040204020203" pitchFamily="34" charset="0"/>
              </a:rPr>
              <a:t>Asıl başlık stilini düzenlemek için tıklayın</a:t>
            </a:r>
          </a:p>
        </p:txBody>
      </p:sp>
      <p:grpSp>
        <p:nvGrpSpPr>
          <p:cNvPr id="10" name="Gr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fik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grpSp>
      <p:sp>
        <p:nvSpPr>
          <p:cNvPr id="14" name="Tarih Yer Tutucusu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rtlCol="0"/>
          <a:lstStyle/>
          <a:p>
            <a:pPr rtl="0"/>
            <a:r>
              <a:rPr lang="tr-TR" noProof="0"/>
              <a:t>2/2/20XX</a:t>
            </a:r>
          </a:p>
        </p:txBody>
      </p:sp>
      <p:sp>
        <p:nvSpPr>
          <p:cNvPr id="15" name="Alt Bilgi Yer Tutucusu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rtlCol="0"/>
          <a:lstStyle>
            <a:lvl1pPr>
              <a:defRPr/>
            </a:lvl1pPr>
          </a:lstStyle>
          <a:p>
            <a:pPr rtl="0"/>
            <a:r>
              <a:rPr lang="tr-TR" noProof="0"/>
              <a:t>SUNU BAŞLIĞI</a:t>
            </a:r>
          </a:p>
        </p:txBody>
      </p:sp>
      <p:sp>
        <p:nvSpPr>
          <p:cNvPr id="16" name="Slayt Numarası Yer Tutucusu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pPr/>
              <a:t>‹#›</a:t>
            </a:fld>
            <a:endParaRPr lang="tr-TR" noProof="0"/>
          </a:p>
        </p:txBody>
      </p:sp>
      <p:sp>
        <p:nvSpPr>
          <p:cNvPr id="3" name="İçerik Yer Tutucusu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rtlCol="0">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tr-TR" noProof="0"/>
              <a:t>İçerik</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aman Çizelgesi">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rtlCol="0" anchor="t">
            <a:normAutofit/>
          </a:bodyPr>
          <a:lstStyle/>
          <a:p>
            <a:pPr rtl="0"/>
            <a:r>
              <a:rPr lang="tr-TR" noProof="0">
                <a:cs typeface="Segoe UI" panose="020B0502040204020203" pitchFamily="34" charset="0"/>
              </a:rPr>
              <a:t>Asıl başlık stilini düzenlemek için tıklayın</a:t>
            </a:r>
          </a:p>
        </p:txBody>
      </p:sp>
      <p:grpSp>
        <p:nvGrpSpPr>
          <p:cNvPr id="9" name="Gr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fik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noProof="0"/>
            </a:p>
          </p:txBody>
        </p:sp>
      </p:grpSp>
      <p:sp>
        <p:nvSpPr>
          <p:cNvPr id="13" name="Tarih Yer Tutucusu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rtlCol="0"/>
          <a:lstStyle/>
          <a:p>
            <a:pPr rtl="0"/>
            <a:r>
              <a:rPr lang="tr-TR" noProof="0"/>
              <a:t>2/2/20XX</a:t>
            </a:r>
          </a:p>
        </p:txBody>
      </p:sp>
      <p:sp>
        <p:nvSpPr>
          <p:cNvPr id="14" name="Alt Bilgi Yer Tutucusu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rtlCol="0"/>
          <a:lstStyle>
            <a:lvl1pPr>
              <a:defRPr/>
            </a:lvl1pPr>
          </a:lstStyle>
          <a:p>
            <a:pPr rtl="0"/>
            <a:r>
              <a:rPr lang="tr-TR" noProof="0"/>
              <a:t>SUNU BAŞLIĞI</a:t>
            </a:r>
          </a:p>
        </p:txBody>
      </p:sp>
      <p:sp>
        <p:nvSpPr>
          <p:cNvPr id="15" name="Slayt Numarası Yer Tutucusu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noProof="0" smtClean="0"/>
              <a:pPr/>
              <a:t>‹#›</a:t>
            </a:fld>
            <a:endParaRPr lang="tr-TR" noProof="0"/>
          </a:p>
        </p:txBody>
      </p:sp>
      <p:sp>
        <p:nvSpPr>
          <p:cNvPr id="3" name="İçerik Yer Tutucusu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rtlCol="0">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rtl="0"/>
            <a:r>
              <a:rPr lang="tr-TR" noProof="0"/>
              <a:t>İçerik</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tr-TR" noProof="0"/>
              <a:t>Asıl başlık stilini düzenlemek için tıklayın</a:t>
            </a:r>
          </a:p>
        </p:txBody>
      </p:sp>
      <p:sp>
        <p:nvSpPr>
          <p:cNvPr id="3" name="Metin Yer Tutucusu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pPr rtl="0"/>
            <a:r>
              <a:rPr lang="tr-TR" noProof="0"/>
              <a:t>2/2/20XX</a:t>
            </a:r>
          </a:p>
        </p:txBody>
      </p:sp>
      <p:sp>
        <p:nvSpPr>
          <p:cNvPr id="5" name="Alt Bilgi Yer Tutucusu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pPr rtl="0"/>
            <a:r>
              <a:rPr lang="tr-TR" noProof="0"/>
              <a:t>SUNU BAŞLIĞI</a:t>
            </a:r>
          </a:p>
        </p:txBody>
      </p:sp>
      <p:sp>
        <p:nvSpPr>
          <p:cNvPr id="6" name="Slayt Numarası Yer Tutucusu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pPr rtl="0"/>
            <a:fld id="{DFA5D71E-5CDF-4C93-8A75-5B916FDC5BEA}" type="slidenum">
              <a:rPr lang="tr-TR" noProof="0" smtClean="0"/>
              <a:pPr/>
              <a:t>‹#›</a:t>
            </a:fld>
            <a:endParaRPr lang="tr-TR" noProof="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2"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1" name="Başlık 10">
            <a:extLst>
              <a:ext uri="{FF2B5EF4-FFF2-40B4-BE49-F238E27FC236}">
                <a16:creationId xmlns:a16="http://schemas.microsoft.com/office/drawing/2014/main" id="{F606FF93-30AD-4496-9EB4-A16588DB9F5C}"/>
              </a:ext>
            </a:extLst>
          </p:cNvPr>
          <p:cNvSpPr>
            <a:spLocks noGrp="1"/>
          </p:cNvSpPr>
          <p:nvPr>
            <p:ph type="ctrTitle"/>
          </p:nvPr>
        </p:nvSpPr>
        <p:spPr>
          <a:xfrm>
            <a:off x="576870" y="575423"/>
            <a:ext cx="5252557" cy="3234577"/>
          </a:xfrm>
        </p:spPr>
        <p:txBody>
          <a:bodyPr rtlCol="0">
            <a:normAutofit/>
          </a:bodyPr>
          <a:lstStyle/>
          <a:p>
            <a:pPr rtl="0"/>
            <a:r>
              <a:rPr lang="tr-TR" dirty="0" err="1"/>
              <a:t>Payment</a:t>
            </a:r>
            <a:r>
              <a:rPr lang="tr-TR" dirty="0"/>
              <a:t> Process</a:t>
            </a:r>
          </a:p>
        </p:txBody>
      </p:sp>
      <p:sp>
        <p:nvSpPr>
          <p:cNvPr id="12" name="Alt Başlık 11">
            <a:extLst>
              <a:ext uri="{FF2B5EF4-FFF2-40B4-BE49-F238E27FC236}">
                <a16:creationId xmlns:a16="http://schemas.microsoft.com/office/drawing/2014/main" id="{380F03BD-5CC3-47DD-B082-722AE47BFFC1}"/>
              </a:ext>
            </a:extLst>
          </p:cNvPr>
          <p:cNvSpPr>
            <a:spLocks noGrp="1"/>
          </p:cNvSpPr>
          <p:nvPr>
            <p:ph type="subTitle" idx="1"/>
          </p:nvPr>
        </p:nvSpPr>
        <p:spPr>
          <a:xfrm>
            <a:off x="660974" y="4004423"/>
            <a:ext cx="5435026" cy="2278154"/>
          </a:xfrm>
        </p:spPr>
        <p:txBody>
          <a:bodyPr rtlCol="0">
            <a:normAutofit/>
          </a:bodyPr>
          <a:lstStyle/>
          <a:p>
            <a:pPr rtl="0"/>
            <a:r>
              <a:rPr lang="tr-TR" dirty="0"/>
              <a:t>Fatime Nur Çelik</a:t>
            </a:r>
          </a:p>
        </p:txBody>
      </p:sp>
      <p:pic>
        <p:nvPicPr>
          <p:cNvPr id="2" name="Resim 1">
            <a:extLst>
              <a:ext uri="{FF2B5EF4-FFF2-40B4-BE49-F238E27FC236}">
                <a16:creationId xmlns:a16="http://schemas.microsoft.com/office/drawing/2014/main" id="{8137D523-EC60-4BE4-B57A-84D010E73E24}"/>
              </a:ext>
            </a:extLst>
          </p:cNvPr>
          <p:cNvPicPr>
            <a:picLocks noChangeAspect="1"/>
          </p:cNvPicPr>
          <p:nvPr/>
        </p:nvPicPr>
        <p:blipFill rotWithShape="1">
          <a:blip r:embed="rId3"/>
          <a:srcRect l="9565" t="-433" r="7413" b="433"/>
          <a:stretch/>
        </p:blipFill>
        <p:spPr>
          <a:xfrm>
            <a:off x="6096000" y="708243"/>
            <a:ext cx="5584029" cy="5574334"/>
          </a:xfrm>
          <a:prstGeom prst="rect">
            <a:avLst/>
          </a:prstGeom>
        </p:spPr>
      </p:pic>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6F67426A-9C36-4C9E-B549-AD3B8874F193}"/>
              </a:ext>
            </a:extLst>
          </p:cNvPr>
          <p:cNvSpPr>
            <a:spLocks noGrp="1"/>
          </p:cNvSpPr>
          <p:nvPr>
            <p:ph type="ctrTitle"/>
          </p:nvPr>
        </p:nvSpPr>
        <p:spPr>
          <a:xfrm>
            <a:off x="697669" y="2385427"/>
            <a:ext cx="6180209" cy="3184274"/>
          </a:xfrm>
        </p:spPr>
        <p:txBody>
          <a:bodyPr rtlCol="0"/>
          <a:lstStyle/>
          <a:p>
            <a:pPr rtl="0"/>
            <a:r>
              <a:rPr lang="tr-TR" dirty="0" err="1"/>
              <a:t>Thank</a:t>
            </a:r>
            <a:r>
              <a:rPr lang="tr-TR" dirty="0"/>
              <a:t> you </a:t>
            </a:r>
          </a:p>
        </p:txBody>
      </p:sp>
      <p:pic>
        <p:nvPicPr>
          <p:cNvPr id="18" name="Resim Yer Tutucusu 17" descr="Bir satranç tahtasının yakından çekimi">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ayt Numarası Yer Tutucusu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smtClean="0"/>
              <a:pPr rtl="0"/>
              <a:t>10</a:t>
            </a:fld>
            <a:endParaRPr lang="tr-TR"/>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şlık 14">
            <a:extLst>
              <a:ext uri="{FF2B5EF4-FFF2-40B4-BE49-F238E27FC236}">
                <a16:creationId xmlns:a16="http://schemas.microsoft.com/office/drawing/2014/main" id="{4B3E83B9-222A-4520-83DF-65CC433DACF1}"/>
              </a:ext>
            </a:extLst>
          </p:cNvPr>
          <p:cNvSpPr>
            <a:spLocks noGrp="1"/>
          </p:cNvSpPr>
          <p:nvPr>
            <p:ph type="title"/>
          </p:nvPr>
        </p:nvSpPr>
        <p:spPr>
          <a:xfrm>
            <a:off x="5178252" y="544786"/>
            <a:ext cx="6400800" cy="1683971"/>
          </a:xfrm>
        </p:spPr>
        <p:txBody>
          <a:bodyPr rtlCol="0"/>
          <a:lstStyle/>
          <a:p>
            <a:pPr rtl="0"/>
            <a:r>
              <a:rPr lang="tr-TR" dirty="0"/>
              <a:t>Contents</a:t>
            </a:r>
          </a:p>
        </p:txBody>
      </p:sp>
      <p:sp>
        <p:nvSpPr>
          <p:cNvPr id="17" name="İçerik Yer Tutucusu 16">
            <a:extLst>
              <a:ext uri="{FF2B5EF4-FFF2-40B4-BE49-F238E27FC236}">
                <a16:creationId xmlns:a16="http://schemas.microsoft.com/office/drawing/2014/main" id="{E17FA55F-C7EA-4BF4-8024-B7D78BD78899}"/>
              </a:ext>
            </a:extLst>
          </p:cNvPr>
          <p:cNvSpPr>
            <a:spLocks noGrp="1"/>
          </p:cNvSpPr>
          <p:nvPr>
            <p:ph idx="1"/>
          </p:nvPr>
        </p:nvSpPr>
        <p:spPr>
          <a:xfrm>
            <a:off x="5178252" y="2409776"/>
            <a:ext cx="6400800" cy="3714837"/>
          </a:xfrm>
        </p:spPr>
        <p:txBody>
          <a:bodyPr rtlCol="0"/>
          <a:lstStyle/>
          <a:p>
            <a:pPr rtl="0"/>
            <a:r>
              <a:rPr lang="tr-TR" dirty="0" err="1"/>
              <a:t>Template</a:t>
            </a:r>
            <a:r>
              <a:rPr lang="tr-TR" dirty="0"/>
              <a:t> </a:t>
            </a:r>
            <a:r>
              <a:rPr lang="tr-TR" dirty="0" err="1"/>
              <a:t>Pattern</a:t>
            </a:r>
            <a:endParaRPr lang="tr-TR" dirty="0"/>
          </a:p>
          <a:p>
            <a:pPr rtl="0"/>
            <a:r>
              <a:rPr lang="tr-TR" dirty="0" err="1"/>
              <a:t>Strategy</a:t>
            </a:r>
            <a:r>
              <a:rPr lang="tr-TR" dirty="0"/>
              <a:t> </a:t>
            </a:r>
            <a:r>
              <a:rPr lang="tr-TR" dirty="0" err="1"/>
              <a:t>Pattern</a:t>
            </a:r>
            <a:endParaRPr lang="tr-TR" dirty="0"/>
          </a:p>
          <a:p>
            <a:pPr rtl="0"/>
            <a:r>
              <a:rPr lang="tr-TR" dirty="0"/>
              <a:t>Problem</a:t>
            </a:r>
          </a:p>
          <a:p>
            <a:pPr rtl="0"/>
            <a:r>
              <a:rPr lang="tr-TR" dirty="0"/>
              <a:t>UML </a:t>
            </a:r>
            <a:r>
              <a:rPr lang="tr-TR" dirty="0" err="1"/>
              <a:t>Diagram</a:t>
            </a:r>
            <a:endParaRPr lang="tr-TR" dirty="0"/>
          </a:p>
          <a:p>
            <a:pPr rtl="0"/>
            <a:r>
              <a:rPr lang="tr-TR" dirty="0" err="1"/>
              <a:t>Summary</a:t>
            </a:r>
            <a:endParaRPr lang="tr-TR" dirty="0"/>
          </a:p>
        </p:txBody>
      </p:sp>
      <p:sp>
        <p:nvSpPr>
          <p:cNvPr id="23" name="Slayt Numarası Yer Tutucusu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smtClean="0"/>
              <a:pPr/>
              <a:t>2</a:t>
            </a:fld>
            <a:endParaRPr lang="tr-TR"/>
          </a:p>
        </p:txBody>
      </p:sp>
      <p:pic>
        <p:nvPicPr>
          <p:cNvPr id="2" name="Resim 1">
            <a:extLst>
              <a:ext uri="{FF2B5EF4-FFF2-40B4-BE49-F238E27FC236}">
                <a16:creationId xmlns:a16="http://schemas.microsoft.com/office/drawing/2014/main" id="{FC55CD25-4574-43A6-B1E7-ADAC7BD91C52}"/>
              </a:ext>
            </a:extLst>
          </p:cNvPr>
          <p:cNvPicPr>
            <a:picLocks noChangeAspect="1"/>
          </p:cNvPicPr>
          <p:nvPr/>
        </p:nvPicPr>
        <p:blipFill>
          <a:blip r:embed="rId3"/>
          <a:stretch>
            <a:fillRect/>
          </a:stretch>
        </p:blipFill>
        <p:spPr>
          <a:xfrm>
            <a:off x="1230715" y="2588254"/>
            <a:ext cx="2635738" cy="1974259"/>
          </a:xfrm>
          <a:prstGeom prst="rect">
            <a:avLst/>
          </a:prstGeom>
        </p:spPr>
      </p:pic>
      <p:pic>
        <p:nvPicPr>
          <p:cNvPr id="3" name="Resim 2">
            <a:extLst>
              <a:ext uri="{FF2B5EF4-FFF2-40B4-BE49-F238E27FC236}">
                <a16:creationId xmlns:a16="http://schemas.microsoft.com/office/drawing/2014/main" id="{97AACCAC-468B-4D44-8BCC-1D03B5491C24}"/>
              </a:ext>
            </a:extLst>
          </p:cNvPr>
          <p:cNvPicPr>
            <a:picLocks noChangeAspect="1"/>
          </p:cNvPicPr>
          <p:nvPr/>
        </p:nvPicPr>
        <p:blipFill>
          <a:blip r:embed="rId4"/>
          <a:stretch>
            <a:fillRect/>
          </a:stretch>
        </p:blipFill>
        <p:spPr>
          <a:xfrm>
            <a:off x="1325162" y="899260"/>
            <a:ext cx="2518168" cy="1660331"/>
          </a:xfrm>
          <a:prstGeom prst="rect">
            <a:avLst/>
          </a:prstGeom>
        </p:spPr>
      </p:pic>
      <p:pic>
        <p:nvPicPr>
          <p:cNvPr id="4" name="Resim 3">
            <a:extLst>
              <a:ext uri="{FF2B5EF4-FFF2-40B4-BE49-F238E27FC236}">
                <a16:creationId xmlns:a16="http://schemas.microsoft.com/office/drawing/2014/main" id="{EFA1A0B0-EB93-4E65-951E-6BBDD433C7E0}"/>
              </a:ext>
            </a:extLst>
          </p:cNvPr>
          <p:cNvPicPr>
            <a:picLocks noChangeAspect="1"/>
          </p:cNvPicPr>
          <p:nvPr/>
        </p:nvPicPr>
        <p:blipFill>
          <a:blip r:embed="rId5"/>
          <a:stretch>
            <a:fillRect/>
          </a:stretch>
        </p:blipFill>
        <p:spPr>
          <a:xfrm>
            <a:off x="1518867" y="4562513"/>
            <a:ext cx="2324463" cy="1660331"/>
          </a:xfrm>
          <a:prstGeom prst="rect">
            <a:avLst/>
          </a:prstGeom>
        </p:spPr>
      </p:pic>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rtlCol="0"/>
          <a:lstStyle/>
          <a:p>
            <a:pPr rtl="0"/>
            <a:r>
              <a:rPr lang="tr-TR" dirty="0" err="1"/>
              <a:t>Template</a:t>
            </a:r>
            <a:r>
              <a:rPr lang="tr-TR" dirty="0"/>
              <a:t> </a:t>
            </a:r>
            <a:r>
              <a:rPr lang="tr-TR" dirty="0" err="1"/>
              <a:t>Pattern</a:t>
            </a:r>
            <a:endParaRPr lang="tr-TR" dirty="0"/>
          </a:p>
        </p:txBody>
      </p:sp>
      <p:sp>
        <p:nvSpPr>
          <p:cNvPr id="10" name="İçerik Yer Tutucusu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rtlCol="0">
            <a:normAutofit/>
          </a:bodyPr>
          <a:lstStyle/>
          <a:p>
            <a:pPr rtl="0"/>
            <a:r>
              <a:rPr lang="en-US" sz="2000" dirty="0">
                <a:latin typeface="Calibri" panose="020F0502020204030204" pitchFamily="34" charset="0"/>
                <a:cs typeface="Calibri" panose="020F0502020204030204" pitchFamily="34" charset="0"/>
              </a:rPr>
              <a:t>The Template Method defines the steps of an algorithm and allows subclasses to provide implementation for one or more steps. We don't need to rewrite the steps common to this method.</a:t>
            </a:r>
            <a:endParaRPr lang="tr-TR" sz="2000" dirty="0">
              <a:latin typeface="Calibri" panose="020F0502020204030204" pitchFamily="34" charset="0"/>
              <a:cs typeface="Calibri" panose="020F0502020204030204" pitchFamily="34" charset="0"/>
            </a:endParaRPr>
          </a:p>
          <a:p>
            <a:pPr marL="342900" indent="-342900" rtl="0">
              <a:buFont typeface="Arial" panose="020B0604020202020204" pitchFamily="34" charset="0"/>
              <a:buChar char="•"/>
            </a:pPr>
            <a:r>
              <a:rPr lang="tr-TR" sz="2000" dirty="0" err="1">
                <a:latin typeface="Calibri" panose="020F0502020204030204" pitchFamily="34" charset="0"/>
                <a:cs typeface="Calibri" panose="020F0502020204030204" pitchFamily="34" charset="0"/>
              </a:rPr>
              <a:t>Maximizes</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reuse</a:t>
            </a:r>
            <a:endParaRPr lang="tr-TR" sz="2000" dirty="0">
              <a:latin typeface="Calibri" panose="020F0502020204030204" pitchFamily="34" charset="0"/>
              <a:cs typeface="Calibri" panose="020F0502020204030204" pitchFamily="34" charset="0"/>
            </a:endParaRPr>
          </a:p>
        </p:txBody>
      </p:sp>
      <p:sp>
        <p:nvSpPr>
          <p:cNvPr id="19" name="Slayt Numarası Yer Tutucusu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smtClean="0"/>
              <a:pPr/>
              <a:t>3</a:t>
            </a:fld>
            <a:endParaRPr lang="tr-TR"/>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rtl="0"/>
            <a:endParaRPr lang="tr-TR"/>
          </a:p>
        </p:txBody>
      </p:sp>
      <p:pic>
        <p:nvPicPr>
          <p:cNvPr id="8" name="Resim Yer Tutucusu 7">
            <a:extLst>
              <a:ext uri="{FF2B5EF4-FFF2-40B4-BE49-F238E27FC236}">
                <a16:creationId xmlns:a16="http://schemas.microsoft.com/office/drawing/2014/main" id="{16A05E5F-DE9F-4412-90D8-215B279F07E9}"/>
              </a:ext>
            </a:extLst>
          </p:cNvPr>
          <p:cNvPicPr>
            <a:picLocks noGrp="1" noChangeAspect="1"/>
          </p:cNvPicPr>
          <p:nvPr>
            <p:ph type="pic" sz="quarter" idx="13"/>
          </p:nvPr>
        </p:nvPicPr>
        <p:blipFill>
          <a:blip r:embed="rId3"/>
          <a:srcRect l="5171" r="5171"/>
          <a:stretch>
            <a:fillRect/>
          </a:stretch>
        </p:blipFill>
        <p:spPr>
          <a:xfrm>
            <a:off x="6333083" y="1602645"/>
            <a:ext cx="5435600" cy="4038600"/>
          </a:xfrm>
          <a:prstGeom prst="rect">
            <a:avLst/>
          </a:prstGeom>
        </p:spPr>
      </p:pic>
      <p:pic>
        <p:nvPicPr>
          <p:cNvPr id="15" name="Resim 14">
            <a:extLst>
              <a:ext uri="{FF2B5EF4-FFF2-40B4-BE49-F238E27FC236}">
                <a16:creationId xmlns:a16="http://schemas.microsoft.com/office/drawing/2014/main" id="{BD5B6AF3-ED32-40CE-8D9F-5FB18E4BEE7E}"/>
              </a:ext>
            </a:extLst>
          </p:cNvPr>
          <p:cNvPicPr>
            <a:picLocks noChangeAspect="1"/>
          </p:cNvPicPr>
          <p:nvPr/>
        </p:nvPicPr>
        <p:blipFill>
          <a:blip r:embed="rId4"/>
          <a:stretch>
            <a:fillRect/>
          </a:stretch>
        </p:blipFill>
        <p:spPr>
          <a:xfrm>
            <a:off x="396663" y="4214865"/>
            <a:ext cx="5679709" cy="1638921"/>
          </a:xfrm>
          <a:prstGeom prst="rect">
            <a:avLst/>
          </a:prstGeom>
        </p:spPr>
      </p:pic>
    </p:spTree>
    <p:extLst>
      <p:ext uri="{BB962C8B-B14F-4D97-AF65-F5344CB8AC3E}">
        <p14:creationId xmlns:p14="http://schemas.microsoft.com/office/powerpoint/2010/main" val="29378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ayt Numarası Yer Tutucusu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rtlCol="0"/>
          <a:lstStyle/>
          <a:p>
            <a:pPr rtl="0"/>
            <a:fld id="{DFA5D71E-5CDF-4C93-8A75-5B916FDC5BEA}" type="slidenum">
              <a:rPr lang="tr-TR" smtClean="0"/>
              <a:pPr/>
              <a:t>4</a:t>
            </a:fld>
            <a:endParaRPr lang="tr-TR"/>
          </a:p>
        </p:txBody>
      </p:sp>
      <p:pic>
        <p:nvPicPr>
          <p:cNvPr id="16" name="Resim 15">
            <a:extLst>
              <a:ext uri="{FF2B5EF4-FFF2-40B4-BE49-F238E27FC236}">
                <a16:creationId xmlns:a16="http://schemas.microsoft.com/office/drawing/2014/main" id="{D1E34ECD-C4AA-4FCA-844F-817F06AE04B9}"/>
              </a:ext>
            </a:extLst>
          </p:cNvPr>
          <p:cNvPicPr>
            <a:picLocks noChangeAspect="1"/>
          </p:cNvPicPr>
          <p:nvPr/>
        </p:nvPicPr>
        <p:blipFill>
          <a:blip r:embed="rId3"/>
          <a:stretch>
            <a:fillRect/>
          </a:stretch>
        </p:blipFill>
        <p:spPr>
          <a:xfrm>
            <a:off x="3617843" y="752906"/>
            <a:ext cx="4606625" cy="5158730"/>
          </a:xfrm>
          <a:prstGeom prst="rect">
            <a:avLst/>
          </a:prstGeom>
        </p:spPr>
      </p:pic>
    </p:spTree>
    <p:extLst>
      <p:ext uri="{BB962C8B-B14F-4D97-AF65-F5344CB8AC3E}">
        <p14:creationId xmlns:p14="http://schemas.microsoft.com/office/powerpoint/2010/main" val="1670641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rtlCol="0"/>
          <a:lstStyle/>
          <a:p>
            <a:pPr rtl="0"/>
            <a:r>
              <a:rPr lang="tr-TR" dirty="0" err="1"/>
              <a:t>Strategy</a:t>
            </a:r>
            <a:r>
              <a:rPr lang="tr-TR" dirty="0"/>
              <a:t> </a:t>
            </a:r>
            <a:r>
              <a:rPr lang="tr-TR" dirty="0" err="1"/>
              <a:t>Pattern</a:t>
            </a:r>
            <a:endParaRPr lang="tr-TR" dirty="0"/>
          </a:p>
        </p:txBody>
      </p:sp>
      <p:sp>
        <p:nvSpPr>
          <p:cNvPr id="10" name="İçerik Yer Tutucusu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rtlCol="0">
            <a:normAutofit/>
          </a:bodyPr>
          <a:lstStyle/>
          <a:p>
            <a:pPr rtl="0"/>
            <a:r>
              <a:rPr lang="en-US" sz="2000" b="0" i="0" dirty="0">
                <a:solidFill>
                  <a:srgbClr val="000000"/>
                </a:solidFill>
                <a:effectLst/>
                <a:latin typeface="Calibri" panose="020F0502020204030204" pitchFamily="34" charset="0"/>
                <a:cs typeface="Calibri" panose="020F0502020204030204" pitchFamily="34" charset="0"/>
              </a:rPr>
              <a:t>In Strategy pattern, a class behavior or its algorithm can be changed at run time</a:t>
            </a:r>
            <a:r>
              <a:rPr lang="en-US" b="0" i="0" dirty="0">
                <a:solidFill>
                  <a:srgbClr val="000000"/>
                </a:solidFill>
                <a:effectLst/>
              </a:rPr>
              <a:t>.</a:t>
            </a:r>
            <a:endParaRPr lang="tr-TR" b="0" i="0" dirty="0">
              <a:solidFill>
                <a:srgbClr val="000000"/>
              </a:solidFill>
              <a:effectLst/>
            </a:endParaRPr>
          </a:p>
          <a:p>
            <a:pPr rtl="0"/>
            <a:r>
              <a:rPr lang="en-US" sz="2000" dirty="0">
                <a:latin typeface="Calibri" panose="020F0502020204030204" pitchFamily="34" charset="0"/>
                <a:cs typeface="Calibri" panose="020F0502020204030204" pitchFamily="34" charset="0"/>
              </a:rPr>
              <a:t>In Strategy pattern, we create objects which represent various strategies and a context object whose behavior varies as per its strategy object. The strategy object changes the executing algorithm of the context object.</a:t>
            </a:r>
            <a:endParaRPr lang="tr-TR" sz="2000" dirty="0">
              <a:latin typeface="Calibri" panose="020F0502020204030204" pitchFamily="34" charset="0"/>
              <a:cs typeface="Calibri" panose="020F0502020204030204" pitchFamily="34" charset="0"/>
            </a:endParaRPr>
          </a:p>
        </p:txBody>
      </p:sp>
      <p:sp>
        <p:nvSpPr>
          <p:cNvPr id="19" name="Slayt Numarası Yer Tutucusu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FA5D71E-5CDF-4C93-8A75-5B916FDC5BEA}" type="slidenum">
              <a:rPr kumimoji="0" lang="tr-TR" sz="900" b="0" i="0" u="none" strike="noStrike" kern="1200" cap="all" spc="150" normalizeH="0" baseline="0" noProof="0" smtClean="0">
                <a:ln>
                  <a:noFill/>
                </a:ln>
                <a:solidFill>
                  <a:prstClr val="black">
                    <a:tint val="75000"/>
                  </a:prstClr>
                </a:solidFill>
                <a:effectLst/>
                <a:uLnTx/>
                <a:uFillTx/>
                <a:latin typeface="Open san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tr-TR" sz="900" b="0" i="0" u="none" strike="noStrike" kern="1200" cap="all" spc="150" normalizeH="0" baseline="0" noProof="0">
              <a:ln>
                <a:noFill/>
              </a:ln>
              <a:solidFill>
                <a:prstClr val="black">
                  <a:tint val="75000"/>
                </a:prstClr>
              </a:solidFill>
              <a:effectLst/>
              <a:uLnTx/>
              <a:uFillTx/>
              <a:latin typeface="Open sans"/>
              <a:ea typeface="+mn-ea"/>
              <a:cs typeface="+mn-cs"/>
            </a:endParaRPr>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1800" b="0" i="0" u="none" strike="noStrike" kern="1200" cap="none" spc="0" normalizeH="0" baseline="0" noProof="0">
              <a:ln>
                <a:noFill/>
              </a:ln>
              <a:solidFill>
                <a:prstClr val="black"/>
              </a:solidFill>
              <a:effectLst/>
              <a:uLnTx/>
              <a:uFillTx/>
              <a:latin typeface="Open sans"/>
              <a:ea typeface="+mn-ea"/>
              <a:cs typeface="+mn-cs"/>
            </a:endParaRPr>
          </a:p>
        </p:txBody>
      </p:sp>
      <p:pic>
        <p:nvPicPr>
          <p:cNvPr id="4" name="Resim Yer Tutucusu 3">
            <a:extLst>
              <a:ext uri="{FF2B5EF4-FFF2-40B4-BE49-F238E27FC236}">
                <a16:creationId xmlns:a16="http://schemas.microsoft.com/office/drawing/2014/main" id="{67FD7FFD-D443-4C12-809D-DF71AAB49034}"/>
              </a:ext>
            </a:extLst>
          </p:cNvPr>
          <p:cNvPicPr>
            <a:picLocks noGrp="1" noChangeAspect="1"/>
          </p:cNvPicPr>
          <p:nvPr>
            <p:ph type="pic" sz="quarter" idx="13"/>
          </p:nvPr>
        </p:nvPicPr>
        <p:blipFill>
          <a:blip r:embed="rId3"/>
          <a:srcRect l="5285" r="5285"/>
          <a:stretch>
            <a:fillRect/>
          </a:stretch>
        </p:blipFill>
        <p:spPr>
          <a:xfrm>
            <a:off x="6259946" y="1729650"/>
            <a:ext cx="5435600" cy="4038600"/>
          </a:xfrm>
          <a:prstGeom prst="rect">
            <a:avLst/>
          </a:prstGeom>
        </p:spPr>
      </p:pic>
      <p:pic>
        <p:nvPicPr>
          <p:cNvPr id="6" name="Resim 5">
            <a:extLst>
              <a:ext uri="{FF2B5EF4-FFF2-40B4-BE49-F238E27FC236}">
                <a16:creationId xmlns:a16="http://schemas.microsoft.com/office/drawing/2014/main" id="{27F90862-5126-454B-B3DA-C903F10DF867}"/>
              </a:ext>
            </a:extLst>
          </p:cNvPr>
          <p:cNvPicPr>
            <a:picLocks noChangeAspect="1"/>
          </p:cNvPicPr>
          <p:nvPr/>
        </p:nvPicPr>
        <p:blipFill>
          <a:blip r:embed="rId4"/>
          <a:stretch>
            <a:fillRect/>
          </a:stretch>
        </p:blipFill>
        <p:spPr>
          <a:xfrm>
            <a:off x="360363" y="4811712"/>
            <a:ext cx="5629275" cy="1771650"/>
          </a:xfrm>
          <a:prstGeom prst="rect">
            <a:avLst/>
          </a:prstGeom>
        </p:spPr>
      </p:pic>
    </p:spTree>
    <p:extLst>
      <p:ext uri="{BB962C8B-B14F-4D97-AF65-F5344CB8AC3E}">
        <p14:creationId xmlns:p14="http://schemas.microsoft.com/office/powerpoint/2010/main" val="278403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22200CFB-CC8E-43CA-83BF-0EA95F14EAAF}"/>
              </a:ext>
            </a:extLst>
          </p:cNvPr>
          <p:cNvSpPr>
            <a:spLocks noGrp="1"/>
          </p:cNvSpPr>
          <p:nvPr>
            <p:ph type="sldNum" sz="quarter" idx="12"/>
          </p:nvPr>
        </p:nvSpPr>
        <p:spPr/>
        <p:txBody>
          <a:bodyPr/>
          <a:lstStyle/>
          <a:p>
            <a:pPr rtl="0"/>
            <a:fld id="{DFA5D71E-5CDF-4C93-8A75-5B916FDC5BEA}" type="slidenum">
              <a:rPr lang="tr-TR" noProof="0" smtClean="0"/>
              <a:pPr rtl="0"/>
              <a:t>6</a:t>
            </a:fld>
            <a:endParaRPr lang="tr-TR" noProof="0"/>
          </a:p>
        </p:txBody>
      </p:sp>
      <p:pic>
        <p:nvPicPr>
          <p:cNvPr id="9" name="Resim 8">
            <a:extLst>
              <a:ext uri="{FF2B5EF4-FFF2-40B4-BE49-F238E27FC236}">
                <a16:creationId xmlns:a16="http://schemas.microsoft.com/office/drawing/2014/main" id="{C28BC1D7-B3B7-47EB-B0AF-E4845D986D41}"/>
              </a:ext>
            </a:extLst>
          </p:cNvPr>
          <p:cNvPicPr>
            <a:picLocks noChangeAspect="1"/>
          </p:cNvPicPr>
          <p:nvPr/>
        </p:nvPicPr>
        <p:blipFill rotWithShape="1">
          <a:blip r:embed="rId2"/>
          <a:srcRect l="28293"/>
          <a:stretch/>
        </p:blipFill>
        <p:spPr>
          <a:xfrm>
            <a:off x="2199459" y="398599"/>
            <a:ext cx="6208122" cy="6094275"/>
          </a:xfrm>
          <a:prstGeom prst="rect">
            <a:avLst/>
          </a:prstGeom>
        </p:spPr>
      </p:pic>
    </p:spTree>
    <p:extLst>
      <p:ext uri="{BB962C8B-B14F-4D97-AF65-F5344CB8AC3E}">
        <p14:creationId xmlns:p14="http://schemas.microsoft.com/office/powerpoint/2010/main" val="344903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D195BC8A-5EE5-4C03-9729-C5DAEE64DF79}"/>
              </a:ext>
            </a:extLst>
          </p:cNvPr>
          <p:cNvSpPr>
            <a:spLocks noGrp="1"/>
          </p:cNvSpPr>
          <p:nvPr>
            <p:ph type="sldNum" sz="quarter" idx="12"/>
          </p:nvPr>
        </p:nvSpPr>
        <p:spPr/>
        <p:txBody>
          <a:bodyPr/>
          <a:lstStyle/>
          <a:p>
            <a:pPr rtl="0"/>
            <a:fld id="{DFA5D71E-5CDF-4C93-8A75-5B916FDC5BEA}" type="slidenum">
              <a:rPr lang="tr-TR" noProof="0" smtClean="0"/>
              <a:pPr rtl="0"/>
              <a:t>7</a:t>
            </a:fld>
            <a:endParaRPr lang="tr-TR" noProof="0"/>
          </a:p>
        </p:txBody>
      </p:sp>
      <p:sp>
        <p:nvSpPr>
          <p:cNvPr id="11" name="Metin kutusu 10">
            <a:extLst>
              <a:ext uri="{FF2B5EF4-FFF2-40B4-BE49-F238E27FC236}">
                <a16:creationId xmlns:a16="http://schemas.microsoft.com/office/drawing/2014/main" id="{8D2C46FD-3D48-41D0-89B1-E2B9FFAC89C2}"/>
              </a:ext>
            </a:extLst>
          </p:cNvPr>
          <p:cNvSpPr txBox="1"/>
          <p:nvPr/>
        </p:nvSpPr>
        <p:spPr>
          <a:xfrm>
            <a:off x="1014046" y="1041009"/>
            <a:ext cx="10339754" cy="830997"/>
          </a:xfrm>
          <a:prstGeom prst="rect">
            <a:avLst/>
          </a:prstGeom>
          <a:noFill/>
        </p:spPr>
        <p:txBody>
          <a:bodyPr wrap="square" rtlCol="0">
            <a:spAutoFit/>
          </a:bodyPr>
          <a:lstStyle/>
          <a:p>
            <a:r>
              <a:rPr lang="tr-TR" sz="4800" dirty="0"/>
              <a:t>Problem</a:t>
            </a:r>
            <a:endParaRPr lang="tr-TR" dirty="0"/>
          </a:p>
        </p:txBody>
      </p:sp>
      <p:sp>
        <p:nvSpPr>
          <p:cNvPr id="12" name="Metin kutusu 11">
            <a:extLst>
              <a:ext uri="{FF2B5EF4-FFF2-40B4-BE49-F238E27FC236}">
                <a16:creationId xmlns:a16="http://schemas.microsoft.com/office/drawing/2014/main" id="{8E655F2A-248E-4242-80CE-6A655E147063}"/>
              </a:ext>
            </a:extLst>
          </p:cNvPr>
          <p:cNvSpPr txBox="1"/>
          <p:nvPr/>
        </p:nvSpPr>
        <p:spPr>
          <a:xfrm>
            <a:off x="1083212" y="2504049"/>
            <a:ext cx="10270588" cy="3847207"/>
          </a:xfrm>
          <a:prstGeom prst="rect">
            <a:avLst/>
          </a:prstGeom>
          <a:noFill/>
        </p:spPr>
        <p:txBody>
          <a:bodyPr wrap="square" rtlCol="0">
            <a:spAutoFit/>
          </a:bodyPr>
          <a:lstStyle/>
          <a:p>
            <a:r>
              <a:rPr lang="tr-TR" sz="2000" dirty="0"/>
              <a:t> </a:t>
            </a:r>
            <a:r>
              <a:rPr lang="tr-TR" sz="2000" dirty="0">
                <a:solidFill>
                  <a:srgbClr val="000000"/>
                </a:solidFill>
                <a:effectLst/>
                <a:ea typeface="Times New Roman" panose="02020603050405020304" pitchFamily="18" charset="0"/>
              </a:rPr>
              <a:t>I made a program that can be used for online </a:t>
            </a:r>
            <a:r>
              <a:rPr lang="tr-TR" sz="2000" dirty="0" err="1">
                <a:solidFill>
                  <a:srgbClr val="000000"/>
                </a:solidFill>
                <a:effectLst/>
                <a:ea typeface="Times New Roman" panose="02020603050405020304" pitchFamily="18" charset="0"/>
              </a:rPr>
              <a:t>payments</a:t>
            </a:r>
            <a:r>
              <a:rPr lang="tr-TR" sz="2000" dirty="0">
                <a:solidFill>
                  <a:srgbClr val="000000"/>
                </a:solidFill>
                <a:effectLst/>
                <a:ea typeface="Times New Roman" panose="02020603050405020304" pitchFamily="18" charset="0"/>
              </a:rPr>
              <a:t>.</a:t>
            </a:r>
            <a:r>
              <a:rPr lang="tr-TR" sz="2000" dirty="0">
                <a:effectLst/>
                <a:ea typeface="Calibri" panose="020F0502020204030204" pitchFamily="34" charset="0"/>
              </a:rPr>
              <a:t> </a:t>
            </a:r>
            <a:r>
              <a:rPr lang="tr-TR" sz="2000" dirty="0">
                <a:solidFill>
                  <a:srgbClr val="000000"/>
                </a:solidFill>
                <a:effectLst/>
                <a:ea typeface="Times New Roman" panose="02020603050405020304" pitchFamily="18" charset="0"/>
              </a:rPr>
              <a:t>The problem that I am </a:t>
            </a:r>
            <a:r>
              <a:rPr lang="tr-TR" sz="2000" dirty="0" err="1">
                <a:solidFill>
                  <a:srgbClr val="000000"/>
                </a:solidFill>
                <a:effectLst/>
                <a:ea typeface="Times New Roman" panose="02020603050405020304" pitchFamily="18" charset="0"/>
              </a:rPr>
              <a:t>trying</a:t>
            </a:r>
            <a:r>
              <a:rPr lang="tr-TR" sz="2000" dirty="0">
                <a:solidFill>
                  <a:srgbClr val="000000"/>
                </a:solidFill>
                <a:effectLst/>
                <a:ea typeface="Times New Roman" panose="02020603050405020304" pitchFamily="18" charset="0"/>
              </a:rPr>
              <a:t> to solve in the program is the </a:t>
            </a:r>
            <a:r>
              <a:rPr lang="tr-TR" sz="2000" dirty="0" err="1">
                <a:solidFill>
                  <a:srgbClr val="000000"/>
                </a:solidFill>
                <a:effectLst/>
                <a:ea typeface="Times New Roman" panose="02020603050405020304" pitchFamily="18" charset="0"/>
              </a:rPr>
              <a:t>problems</a:t>
            </a:r>
            <a:r>
              <a:rPr lang="tr-TR" sz="2000" dirty="0">
                <a:solidFill>
                  <a:srgbClr val="000000"/>
                </a:solidFill>
                <a:effectLst/>
                <a:ea typeface="Times New Roman" panose="02020603050405020304" pitchFamily="18" charset="0"/>
              </a:rPr>
              <a:t> that the different </a:t>
            </a:r>
            <a:r>
              <a:rPr lang="tr-TR" sz="2000" dirty="0" err="1">
                <a:solidFill>
                  <a:srgbClr val="000000"/>
                </a:solidFill>
                <a:effectLst/>
                <a:ea typeface="Times New Roman" panose="02020603050405020304" pitchFamily="18" charset="0"/>
              </a:rPr>
              <a:t>stages</a:t>
            </a:r>
            <a:r>
              <a:rPr lang="tr-TR" sz="2000" dirty="0">
                <a:solidFill>
                  <a:srgbClr val="000000"/>
                </a:solidFill>
                <a:effectLst/>
                <a:ea typeface="Times New Roman" panose="02020603050405020304" pitchFamily="18" charset="0"/>
              </a:rPr>
              <a:t> of </a:t>
            </a:r>
            <a:r>
              <a:rPr lang="tr-TR" sz="2000" dirty="0" err="1">
                <a:solidFill>
                  <a:srgbClr val="000000"/>
                </a:solidFill>
                <a:effectLst/>
                <a:ea typeface="Times New Roman" panose="02020603050405020304" pitchFamily="18" charset="0"/>
              </a:rPr>
              <a:t>cash</a:t>
            </a:r>
            <a:r>
              <a:rPr lang="tr-TR" sz="2000" dirty="0">
                <a:solidFill>
                  <a:srgbClr val="000000"/>
                </a:solidFill>
                <a:effectLst/>
                <a:ea typeface="Times New Roman" panose="02020603050405020304" pitchFamily="18" charset="0"/>
              </a:rPr>
              <a:t> and </a:t>
            </a:r>
            <a:r>
              <a:rPr lang="tr-TR" sz="2000" dirty="0" err="1">
                <a:solidFill>
                  <a:srgbClr val="000000"/>
                </a:solidFill>
                <a:effectLst/>
                <a:ea typeface="Times New Roman" panose="02020603050405020304" pitchFamily="18" charset="0"/>
              </a:rPr>
              <a:t>installment</a:t>
            </a:r>
            <a:r>
              <a:rPr lang="tr-TR" sz="2000" dirty="0">
                <a:solidFill>
                  <a:srgbClr val="000000"/>
                </a:solidFill>
                <a:effectLst/>
                <a:ea typeface="Times New Roman" panose="02020603050405020304" pitchFamily="18" charset="0"/>
              </a:rPr>
              <a:t> </a:t>
            </a:r>
            <a:r>
              <a:rPr lang="tr-TR" sz="2000" dirty="0" err="1">
                <a:solidFill>
                  <a:srgbClr val="000000"/>
                </a:solidFill>
                <a:effectLst/>
                <a:ea typeface="Times New Roman" panose="02020603050405020304" pitchFamily="18" charset="0"/>
              </a:rPr>
              <a:t>payment</a:t>
            </a:r>
            <a:r>
              <a:rPr lang="tr-TR" sz="2000" dirty="0">
                <a:solidFill>
                  <a:srgbClr val="000000"/>
                </a:solidFill>
                <a:effectLst/>
                <a:ea typeface="Times New Roman" panose="02020603050405020304" pitchFamily="18" charset="0"/>
              </a:rPr>
              <a:t> have </a:t>
            </a:r>
            <a:r>
              <a:rPr lang="tr-TR" sz="2000" dirty="0" err="1">
                <a:solidFill>
                  <a:srgbClr val="000000"/>
                </a:solidFill>
                <a:effectLst/>
                <a:ea typeface="Times New Roman" panose="02020603050405020304" pitchFamily="18" charset="0"/>
              </a:rPr>
              <a:t>brought</a:t>
            </a:r>
            <a:r>
              <a:rPr lang="tr-TR" sz="2000" dirty="0">
                <a:solidFill>
                  <a:srgbClr val="000000"/>
                </a:solidFill>
                <a:effectLst/>
                <a:ea typeface="Times New Roman" panose="02020603050405020304" pitchFamily="18" charset="0"/>
              </a:rPr>
              <a:t> and can </a:t>
            </a:r>
            <a:r>
              <a:rPr lang="tr-TR" sz="2000" dirty="0" err="1">
                <a:solidFill>
                  <a:srgbClr val="000000"/>
                </a:solidFill>
                <a:effectLst/>
                <a:ea typeface="Times New Roman" panose="02020603050405020304" pitchFamily="18" charset="0"/>
              </a:rPr>
              <a:t>bring</a:t>
            </a:r>
            <a:r>
              <a:rPr lang="tr-TR" sz="2000" dirty="0">
                <a:solidFill>
                  <a:srgbClr val="000000"/>
                </a:solidFill>
                <a:effectLst/>
                <a:ea typeface="Times New Roman" panose="02020603050405020304" pitchFamily="18" charset="0"/>
              </a:rPr>
              <a:t>.</a:t>
            </a:r>
            <a:r>
              <a:rPr lang="tr-TR" sz="2000" dirty="0">
                <a:solidFill>
                  <a:srgbClr val="5F6368"/>
                </a:solidFill>
                <a:effectLst/>
                <a:ea typeface="Calibri" panose="020F0502020204030204" pitchFamily="34" charset="0"/>
              </a:rPr>
              <a:t> </a:t>
            </a:r>
            <a:r>
              <a:rPr lang="tr-TR" sz="2000" dirty="0">
                <a:solidFill>
                  <a:srgbClr val="000000"/>
                </a:solidFill>
                <a:effectLst/>
                <a:ea typeface="Times New Roman" panose="02020603050405020304" pitchFamily="18" charset="0"/>
              </a:rPr>
              <a:t>At the same time, I </a:t>
            </a:r>
            <a:r>
              <a:rPr lang="tr-TR" sz="2000" dirty="0" err="1">
                <a:solidFill>
                  <a:srgbClr val="000000"/>
                </a:solidFill>
                <a:effectLst/>
                <a:ea typeface="Times New Roman" panose="02020603050405020304" pitchFamily="18" charset="0"/>
              </a:rPr>
              <a:t>aimed</a:t>
            </a:r>
            <a:r>
              <a:rPr lang="tr-TR" sz="2000" dirty="0">
                <a:solidFill>
                  <a:srgbClr val="000000"/>
                </a:solidFill>
                <a:effectLst/>
                <a:ea typeface="Times New Roman" panose="02020603050405020304" pitchFamily="18" charset="0"/>
              </a:rPr>
              <a:t> to solve the time problem and code </a:t>
            </a:r>
            <a:r>
              <a:rPr lang="tr-TR" sz="2000" dirty="0" err="1">
                <a:solidFill>
                  <a:srgbClr val="000000"/>
                </a:solidFill>
                <a:effectLst/>
                <a:ea typeface="Times New Roman" panose="02020603050405020304" pitchFamily="18" charset="0"/>
              </a:rPr>
              <a:t>complexity</a:t>
            </a:r>
            <a:r>
              <a:rPr lang="tr-TR" sz="2000" dirty="0">
                <a:solidFill>
                  <a:srgbClr val="000000"/>
                </a:solidFill>
                <a:effectLst/>
                <a:ea typeface="Times New Roman" panose="02020603050405020304" pitchFamily="18" charset="0"/>
              </a:rPr>
              <a:t> problem that </a:t>
            </a:r>
            <a:r>
              <a:rPr lang="tr-TR" sz="2000" dirty="0" err="1">
                <a:solidFill>
                  <a:srgbClr val="000000"/>
                </a:solidFill>
                <a:effectLst/>
                <a:ea typeface="Times New Roman" panose="02020603050405020304" pitchFamily="18" charset="0"/>
              </a:rPr>
              <a:t>may</a:t>
            </a:r>
            <a:r>
              <a:rPr lang="tr-TR" sz="2000" dirty="0">
                <a:solidFill>
                  <a:srgbClr val="000000"/>
                </a:solidFill>
                <a:effectLst/>
                <a:ea typeface="Times New Roman" panose="02020603050405020304" pitchFamily="18" charset="0"/>
              </a:rPr>
              <a:t> </a:t>
            </a:r>
            <a:r>
              <a:rPr lang="tr-TR" sz="2000" dirty="0" err="1">
                <a:solidFill>
                  <a:srgbClr val="000000"/>
                </a:solidFill>
                <a:effectLst/>
                <a:ea typeface="Times New Roman" panose="02020603050405020304" pitchFamily="18" charset="0"/>
              </a:rPr>
              <a:t>occur</a:t>
            </a:r>
            <a:r>
              <a:rPr lang="tr-TR" sz="2000" dirty="0">
                <a:solidFill>
                  <a:srgbClr val="000000"/>
                </a:solidFill>
                <a:effectLst/>
                <a:ea typeface="Times New Roman" panose="02020603050405020304" pitchFamily="18" charset="0"/>
              </a:rPr>
              <a:t> when we want to add </a:t>
            </a:r>
            <a:r>
              <a:rPr lang="tr-TR" sz="2000" dirty="0" err="1">
                <a:solidFill>
                  <a:srgbClr val="000000"/>
                </a:solidFill>
                <a:effectLst/>
                <a:ea typeface="Times New Roman" panose="02020603050405020304" pitchFamily="18" charset="0"/>
              </a:rPr>
              <a:t>additional</a:t>
            </a:r>
            <a:r>
              <a:rPr lang="tr-TR" sz="2000" dirty="0">
                <a:solidFill>
                  <a:srgbClr val="000000"/>
                </a:solidFill>
                <a:effectLst/>
                <a:ea typeface="Times New Roman" panose="02020603050405020304" pitchFamily="18" charset="0"/>
              </a:rPr>
              <a:t> </a:t>
            </a:r>
            <a:r>
              <a:rPr lang="tr-TR" sz="2000" dirty="0" err="1">
                <a:solidFill>
                  <a:srgbClr val="000000"/>
                </a:solidFill>
                <a:effectLst/>
                <a:ea typeface="Times New Roman" panose="02020603050405020304" pitchFamily="18" charset="0"/>
              </a:rPr>
              <a:t>behaviors</a:t>
            </a:r>
            <a:r>
              <a:rPr lang="tr-TR" sz="2000" dirty="0">
                <a:solidFill>
                  <a:srgbClr val="000000"/>
                </a:solidFill>
                <a:effectLst/>
                <a:ea typeface="Times New Roman" panose="02020603050405020304" pitchFamily="18" charset="0"/>
              </a:rPr>
              <a:t> to our </a:t>
            </a:r>
            <a:r>
              <a:rPr lang="tr-TR" sz="2000" dirty="0" err="1">
                <a:solidFill>
                  <a:srgbClr val="000000"/>
                </a:solidFill>
                <a:effectLst/>
                <a:ea typeface="Times New Roman" panose="02020603050405020304" pitchFamily="18" charset="0"/>
              </a:rPr>
              <a:t>payments</a:t>
            </a:r>
            <a:r>
              <a:rPr lang="tr-TR" sz="2000" dirty="0">
                <a:solidFill>
                  <a:srgbClr val="000000"/>
                </a:solidFill>
                <a:effectLst/>
                <a:ea typeface="Times New Roman" panose="02020603050405020304" pitchFamily="18" charset="0"/>
              </a:rPr>
              <a:t>.</a:t>
            </a:r>
            <a:r>
              <a:rPr lang="tr-TR" sz="2000" dirty="0">
                <a:effectLst/>
                <a:ea typeface="Calibri" panose="020F0502020204030204" pitchFamily="34" charset="0"/>
              </a:rPr>
              <a:t> </a:t>
            </a:r>
            <a:endParaRPr lang="tr-TR" sz="2000"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53225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ayt Numarası Yer Tutucusu 5">
            <a:extLst>
              <a:ext uri="{FF2B5EF4-FFF2-40B4-BE49-F238E27FC236}">
                <a16:creationId xmlns:a16="http://schemas.microsoft.com/office/drawing/2014/main" id="{D3FC751B-91F1-4DB2-9AD9-5D57683E32D1}"/>
              </a:ext>
            </a:extLst>
          </p:cNvPr>
          <p:cNvSpPr>
            <a:spLocks noGrp="1"/>
          </p:cNvSpPr>
          <p:nvPr>
            <p:ph type="sldNum" sz="quarter" idx="12"/>
          </p:nvPr>
        </p:nvSpPr>
        <p:spPr/>
        <p:txBody>
          <a:bodyPr/>
          <a:lstStyle/>
          <a:p>
            <a:pPr rtl="0"/>
            <a:fld id="{DFA5D71E-5CDF-4C93-8A75-5B916FDC5BEA}" type="slidenum">
              <a:rPr lang="tr-TR" noProof="0" smtClean="0"/>
              <a:pPr rtl="0"/>
              <a:t>8</a:t>
            </a:fld>
            <a:endParaRPr lang="tr-TR" noProof="0"/>
          </a:p>
        </p:txBody>
      </p:sp>
      <p:pic>
        <p:nvPicPr>
          <p:cNvPr id="9" name="Resim 8">
            <a:extLst>
              <a:ext uri="{FF2B5EF4-FFF2-40B4-BE49-F238E27FC236}">
                <a16:creationId xmlns:a16="http://schemas.microsoft.com/office/drawing/2014/main" id="{40AE29D8-45FA-405A-9223-584DE161D414}"/>
              </a:ext>
            </a:extLst>
          </p:cNvPr>
          <p:cNvPicPr>
            <a:picLocks noChangeAspect="1"/>
          </p:cNvPicPr>
          <p:nvPr/>
        </p:nvPicPr>
        <p:blipFill>
          <a:blip r:embed="rId2"/>
          <a:stretch>
            <a:fillRect/>
          </a:stretch>
        </p:blipFill>
        <p:spPr>
          <a:xfrm>
            <a:off x="1868556" y="477080"/>
            <a:ext cx="8674645" cy="6106282"/>
          </a:xfrm>
          <a:prstGeom prst="rect">
            <a:avLst/>
          </a:prstGeom>
        </p:spPr>
      </p:pic>
      <p:sp>
        <p:nvSpPr>
          <p:cNvPr id="10" name="Metin kutusu 9">
            <a:extLst>
              <a:ext uri="{FF2B5EF4-FFF2-40B4-BE49-F238E27FC236}">
                <a16:creationId xmlns:a16="http://schemas.microsoft.com/office/drawing/2014/main" id="{69EF7618-AF14-4967-8D5E-6B4AB26A1549}"/>
              </a:ext>
            </a:extLst>
          </p:cNvPr>
          <p:cNvSpPr txBox="1"/>
          <p:nvPr/>
        </p:nvSpPr>
        <p:spPr>
          <a:xfrm>
            <a:off x="1057957" y="5734589"/>
            <a:ext cx="4890052" cy="646331"/>
          </a:xfrm>
          <a:prstGeom prst="rect">
            <a:avLst/>
          </a:prstGeom>
          <a:noFill/>
        </p:spPr>
        <p:txBody>
          <a:bodyPr wrap="square" rtlCol="0">
            <a:spAutoFit/>
          </a:bodyPr>
          <a:lstStyle/>
          <a:p>
            <a:r>
              <a:rPr lang="tr-TR" sz="3600" dirty="0"/>
              <a:t>UML </a:t>
            </a:r>
            <a:r>
              <a:rPr lang="tr-TR" sz="3600" dirty="0" err="1"/>
              <a:t>Diagram</a:t>
            </a:r>
            <a:endParaRPr lang="tr-TR" sz="3600" dirty="0"/>
          </a:p>
        </p:txBody>
      </p:sp>
    </p:spTree>
    <p:extLst>
      <p:ext uri="{BB962C8B-B14F-4D97-AF65-F5344CB8AC3E}">
        <p14:creationId xmlns:p14="http://schemas.microsoft.com/office/powerpoint/2010/main" val="32678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rtlCol="0"/>
          <a:lstStyle/>
          <a:p>
            <a:pPr rtl="0"/>
            <a:r>
              <a:rPr lang="tr-TR" dirty="0" err="1"/>
              <a:t>Timeline</a:t>
            </a:r>
            <a:endParaRPr lang="tr-TR" dirty="0"/>
          </a:p>
        </p:txBody>
      </p:sp>
      <p:sp>
        <p:nvSpPr>
          <p:cNvPr id="4" name="Tarih Yer Tutucusu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rtlCol="0"/>
          <a:lstStyle/>
          <a:p>
            <a:pPr rtl="0"/>
            <a:r>
              <a:rPr lang="tr-TR" dirty="0"/>
              <a:t>2/2/20XX</a:t>
            </a:r>
          </a:p>
        </p:txBody>
      </p:sp>
      <p:sp>
        <p:nvSpPr>
          <p:cNvPr id="5" name="Alt Bilgi Yer Tutucusu 4">
            <a:extLst>
              <a:ext uri="{FF2B5EF4-FFF2-40B4-BE49-F238E27FC236}">
                <a16:creationId xmlns:a16="http://schemas.microsoft.com/office/drawing/2014/main" id="{6903F801-3A35-4450-BBDB-98C272A69B29}"/>
              </a:ext>
            </a:extLst>
          </p:cNvPr>
          <p:cNvSpPr>
            <a:spLocks noGrp="1"/>
          </p:cNvSpPr>
          <p:nvPr>
            <p:ph type="ftr" sz="quarter" idx="11"/>
          </p:nvPr>
        </p:nvSpPr>
        <p:spPr>
          <a:xfrm>
            <a:off x="4038600" y="6400800"/>
            <a:ext cx="4114800" cy="365125"/>
          </a:xfrm>
        </p:spPr>
        <p:txBody>
          <a:bodyPr rtlCol="0"/>
          <a:lstStyle/>
          <a:p>
            <a:pPr rtl="0"/>
            <a:r>
              <a:rPr lang="tr-TR" dirty="0"/>
              <a:t>SUNU BAŞLIĞI</a:t>
            </a:r>
          </a:p>
        </p:txBody>
      </p:sp>
      <p:sp>
        <p:nvSpPr>
          <p:cNvPr id="6" name="Slayt Numarası Yer Tutucusu 5">
            <a:extLst>
              <a:ext uri="{FF2B5EF4-FFF2-40B4-BE49-F238E27FC236}">
                <a16:creationId xmlns:a16="http://schemas.microsoft.com/office/drawing/2014/main" id="{31EFDC92-DC17-4A6E-B9CF-D23C378276B8}"/>
              </a:ext>
            </a:extLst>
          </p:cNvPr>
          <p:cNvSpPr>
            <a:spLocks noGrp="1"/>
          </p:cNvSpPr>
          <p:nvPr>
            <p:ph type="sldNum" sz="quarter" idx="12"/>
          </p:nvPr>
        </p:nvSpPr>
        <p:spPr>
          <a:xfrm>
            <a:off x="8610600" y="6400800"/>
            <a:ext cx="2743200" cy="365125"/>
          </a:xfrm>
        </p:spPr>
        <p:txBody>
          <a:bodyPr rtlCol="0"/>
          <a:lstStyle/>
          <a:p>
            <a:pPr rtl="0"/>
            <a:fld id="{DFA5D71E-5CDF-4C93-8A75-5B916FDC5BEA}" type="slidenum">
              <a:rPr lang="tr-TR" smtClean="0"/>
              <a:pPr rtl="0"/>
              <a:t>9</a:t>
            </a:fld>
            <a:endParaRPr lang="tr-TR" dirty="0"/>
          </a:p>
        </p:txBody>
      </p:sp>
      <p:graphicFrame>
        <p:nvGraphicFramePr>
          <p:cNvPr id="16" name="İçerik Yer Tutucusu 3" descr="Zaman Çizelgesi Yer Tutucusu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1355270239"/>
              </p:ext>
            </p:extLst>
          </p:nvPr>
        </p:nvGraphicFramePr>
        <p:xfrm>
          <a:off x="513773" y="1747216"/>
          <a:ext cx="11125200" cy="4010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059609"/>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1757127_TF67744617_Win32" id="{56653B01-65C1-4FB7-9A18-80A01420BBEA}" vid="{80A1C2B2-C65F-4356-AC97-943CBC11BCEB}"/>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tasarım</Template>
  <TotalTime>83</TotalTime>
  <Words>281</Words>
  <Application>Microsoft Office PowerPoint</Application>
  <PresentationFormat>Geniş ekran</PresentationFormat>
  <Paragraphs>53</Paragraphs>
  <Slides>10</Slides>
  <Notes>7</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Aller</vt:lpstr>
      <vt:lpstr>Arial</vt:lpstr>
      <vt:lpstr>Calibri</vt:lpstr>
      <vt:lpstr>Courier New</vt:lpstr>
      <vt:lpstr>Open sans</vt:lpstr>
      <vt:lpstr>Segoe UI</vt:lpstr>
      <vt:lpstr>MinimalXOVTI</vt:lpstr>
      <vt:lpstr>Payment Process</vt:lpstr>
      <vt:lpstr>Contents</vt:lpstr>
      <vt:lpstr>Template Pattern</vt:lpstr>
      <vt:lpstr>PowerPoint Sunusu</vt:lpstr>
      <vt:lpstr>Strategy Pattern</vt:lpstr>
      <vt:lpstr>PowerPoint Sunusu</vt:lpstr>
      <vt:lpstr>PowerPoint Sunusu</vt:lpstr>
      <vt:lpstr>PowerPoint Sunusu</vt:lpstr>
      <vt:lpstr>Timeline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 Process</dc:title>
  <dc:creator>FATIME NUR CELIK</dc:creator>
  <cp:lastModifiedBy>FATIME NUR CELIK</cp:lastModifiedBy>
  <cp:revision>2</cp:revision>
  <dcterms:created xsi:type="dcterms:W3CDTF">2021-12-15T21:38:35Z</dcterms:created>
  <dcterms:modified xsi:type="dcterms:W3CDTF">2022-01-27T10:12:13Z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