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2" r:id="rId6"/>
    <p:sldId id="263" r:id="rId7"/>
    <p:sldId id="265" r:id="rId8"/>
    <p:sldId id="268" r:id="rId9"/>
    <p:sldId id="269" r:id="rId10"/>
    <p:sldId id="266" r:id="rId11"/>
    <p:sldId id="270" r:id="rId12"/>
    <p:sldId id="271" r:id="rId13"/>
    <p:sldId id="273" r:id="rId14"/>
    <p:sldId id="274" r:id="rId15"/>
    <p:sldId id="276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20.xml"/><Relationship Id="rId26" Type="http://schemas.openxmlformats.org/officeDocument/2006/relationships/tags" Target="../tags/tag219.xml"/><Relationship Id="rId25" Type="http://schemas.openxmlformats.org/officeDocument/2006/relationships/tags" Target="../tags/tag218.xml"/><Relationship Id="rId24" Type="http://schemas.openxmlformats.org/officeDocument/2006/relationships/tags" Target="../tags/tag217.xml"/><Relationship Id="rId23" Type="http://schemas.openxmlformats.org/officeDocument/2006/relationships/tags" Target="../tags/tag216.xml"/><Relationship Id="rId22" Type="http://schemas.openxmlformats.org/officeDocument/2006/relationships/tags" Target="../tags/tag215.xml"/><Relationship Id="rId21" Type="http://schemas.openxmlformats.org/officeDocument/2006/relationships/tags" Target="../tags/tag214.xml"/><Relationship Id="rId20" Type="http://schemas.openxmlformats.org/officeDocument/2006/relationships/tags" Target="../tags/tag213.xml"/><Relationship Id="rId2" Type="http://schemas.openxmlformats.org/officeDocument/2006/relationships/tags" Target="../tags/tag195.xml"/><Relationship Id="rId19" Type="http://schemas.openxmlformats.org/officeDocument/2006/relationships/tags" Target="../tags/tag212.xml"/><Relationship Id="rId18" Type="http://schemas.openxmlformats.org/officeDocument/2006/relationships/tags" Target="../tags/tag211.xml"/><Relationship Id="rId17" Type="http://schemas.openxmlformats.org/officeDocument/2006/relationships/tags" Target="../tags/tag210.xml"/><Relationship Id="rId16" Type="http://schemas.openxmlformats.org/officeDocument/2006/relationships/tags" Target="../tags/tag209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tags" Target="../tags/tag19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47.xml"/><Relationship Id="rId26" Type="http://schemas.openxmlformats.org/officeDocument/2006/relationships/tags" Target="../tags/tag246.xml"/><Relationship Id="rId25" Type="http://schemas.openxmlformats.org/officeDocument/2006/relationships/tags" Target="../tags/tag245.xml"/><Relationship Id="rId24" Type="http://schemas.openxmlformats.org/officeDocument/2006/relationships/tags" Target="../tags/tag244.xml"/><Relationship Id="rId23" Type="http://schemas.openxmlformats.org/officeDocument/2006/relationships/tags" Target="../tags/tag243.xml"/><Relationship Id="rId22" Type="http://schemas.openxmlformats.org/officeDocument/2006/relationships/tags" Target="../tags/tag242.xml"/><Relationship Id="rId21" Type="http://schemas.openxmlformats.org/officeDocument/2006/relationships/tags" Target="../tags/tag241.xml"/><Relationship Id="rId20" Type="http://schemas.openxmlformats.org/officeDocument/2006/relationships/tags" Target="../tags/tag240.xml"/><Relationship Id="rId2" Type="http://schemas.openxmlformats.org/officeDocument/2006/relationships/tags" Target="../tags/tag222.xml"/><Relationship Id="rId19" Type="http://schemas.openxmlformats.org/officeDocument/2006/relationships/tags" Target="../tags/tag239.xml"/><Relationship Id="rId18" Type="http://schemas.openxmlformats.org/officeDocument/2006/relationships/tags" Target="../tags/tag238.xml"/><Relationship Id="rId17" Type="http://schemas.openxmlformats.org/officeDocument/2006/relationships/tags" Target="../tags/tag237.xml"/><Relationship Id="rId16" Type="http://schemas.openxmlformats.org/officeDocument/2006/relationships/tags" Target="../tags/tag236.xml"/><Relationship Id="rId15" Type="http://schemas.openxmlformats.org/officeDocument/2006/relationships/tags" Target="../tags/tag235.xml"/><Relationship Id="rId14" Type="http://schemas.openxmlformats.org/officeDocument/2006/relationships/tags" Target="../tags/tag234.xml"/><Relationship Id="rId13" Type="http://schemas.openxmlformats.org/officeDocument/2006/relationships/tags" Target="../tags/tag233.xml"/><Relationship Id="rId12" Type="http://schemas.openxmlformats.org/officeDocument/2006/relationships/tags" Target="../tags/tag232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tags" Target="../tags/tag22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68.xml"/><Relationship Id="rId20" Type="http://schemas.openxmlformats.org/officeDocument/2006/relationships/tags" Target="../tags/tag267.xml"/><Relationship Id="rId2" Type="http://schemas.openxmlformats.org/officeDocument/2006/relationships/tags" Target="../tags/tag249.xml"/><Relationship Id="rId19" Type="http://schemas.openxmlformats.org/officeDocument/2006/relationships/tags" Target="../tags/tag266.xml"/><Relationship Id="rId18" Type="http://schemas.openxmlformats.org/officeDocument/2006/relationships/tags" Target="../tags/tag265.xml"/><Relationship Id="rId17" Type="http://schemas.openxmlformats.org/officeDocument/2006/relationships/tags" Target="../tags/tag264.xml"/><Relationship Id="rId16" Type="http://schemas.openxmlformats.org/officeDocument/2006/relationships/tags" Target="../tags/tag263.xml"/><Relationship Id="rId15" Type="http://schemas.openxmlformats.org/officeDocument/2006/relationships/tags" Target="../tags/tag262.xml"/><Relationship Id="rId14" Type="http://schemas.openxmlformats.org/officeDocument/2006/relationships/tags" Target="../tags/tag261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tags" Target="../tags/tag24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89.xml"/><Relationship Id="rId20" Type="http://schemas.openxmlformats.org/officeDocument/2006/relationships/tags" Target="../tags/tag288.xml"/><Relationship Id="rId2" Type="http://schemas.openxmlformats.org/officeDocument/2006/relationships/tags" Target="../tags/tag270.xml"/><Relationship Id="rId19" Type="http://schemas.openxmlformats.org/officeDocument/2006/relationships/tags" Target="../tags/tag287.xml"/><Relationship Id="rId18" Type="http://schemas.openxmlformats.org/officeDocument/2006/relationships/tags" Target="../tags/tag286.xml"/><Relationship Id="rId17" Type="http://schemas.openxmlformats.org/officeDocument/2006/relationships/tags" Target="../tags/tag285.xml"/><Relationship Id="rId16" Type="http://schemas.openxmlformats.org/officeDocument/2006/relationships/tags" Target="../tags/tag284.xml"/><Relationship Id="rId15" Type="http://schemas.openxmlformats.org/officeDocument/2006/relationships/tags" Target="../tags/tag283.xml"/><Relationship Id="rId14" Type="http://schemas.openxmlformats.org/officeDocument/2006/relationships/tags" Target="../tags/tag282.xml"/><Relationship Id="rId13" Type="http://schemas.openxmlformats.org/officeDocument/2006/relationships/tags" Target="../tags/tag281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tags" Target="../tags/tag26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tags" Target="../tags/tag29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tags" Target="../tags/tag303.xml"/></Relationships>
</file>

<file path=ppt/slides/_rels/slide16.xml.rels><?xml version="1.0" encoding="UTF-8" standalone="yes"?>
<Relationships xmlns="http://schemas.openxmlformats.org/package/2006/relationships"><Relationship Id="rId91" Type="http://schemas.openxmlformats.org/officeDocument/2006/relationships/slideLayout" Target="../slideLayouts/slideLayout2.xml"/><Relationship Id="rId90" Type="http://schemas.openxmlformats.org/officeDocument/2006/relationships/tags" Target="../tags/tag405.xml"/><Relationship Id="rId9" Type="http://schemas.openxmlformats.org/officeDocument/2006/relationships/tags" Target="../tags/tag324.xml"/><Relationship Id="rId89" Type="http://schemas.openxmlformats.org/officeDocument/2006/relationships/tags" Target="../tags/tag404.xml"/><Relationship Id="rId88" Type="http://schemas.openxmlformats.org/officeDocument/2006/relationships/tags" Target="../tags/tag403.xml"/><Relationship Id="rId87" Type="http://schemas.openxmlformats.org/officeDocument/2006/relationships/tags" Target="../tags/tag402.xml"/><Relationship Id="rId86" Type="http://schemas.openxmlformats.org/officeDocument/2006/relationships/tags" Target="../tags/tag401.xml"/><Relationship Id="rId85" Type="http://schemas.openxmlformats.org/officeDocument/2006/relationships/tags" Target="../tags/tag400.xml"/><Relationship Id="rId84" Type="http://schemas.openxmlformats.org/officeDocument/2006/relationships/tags" Target="../tags/tag399.xml"/><Relationship Id="rId83" Type="http://schemas.openxmlformats.org/officeDocument/2006/relationships/tags" Target="../tags/tag398.xml"/><Relationship Id="rId82" Type="http://schemas.openxmlformats.org/officeDocument/2006/relationships/tags" Target="../tags/tag397.xml"/><Relationship Id="rId81" Type="http://schemas.openxmlformats.org/officeDocument/2006/relationships/tags" Target="../tags/tag396.xml"/><Relationship Id="rId80" Type="http://schemas.openxmlformats.org/officeDocument/2006/relationships/tags" Target="../tags/tag395.xml"/><Relationship Id="rId8" Type="http://schemas.openxmlformats.org/officeDocument/2006/relationships/tags" Target="../tags/tag323.xml"/><Relationship Id="rId79" Type="http://schemas.openxmlformats.org/officeDocument/2006/relationships/tags" Target="../tags/tag394.xml"/><Relationship Id="rId78" Type="http://schemas.openxmlformats.org/officeDocument/2006/relationships/tags" Target="../tags/tag393.xml"/><Relationship Id="rId77" Type="http://schemas.openxmlformats.org/officeDocument/2006/relationships/tags" Target="../tags/tag392.xml"/><Relationship Id="rId76" Type="http://schemas.openxmlformats.org/officeDocument/2006/relationships/tags" Target="../tags/tag391.xml"/><Relationship Id="rId75" Type="http://schemas.openxmlformats.org/officeDocument/2006/relationships/tags" Target="../tags/tag390.xml"/><Relationship Id="rId74" Type="http://schemas.openxmlformats.org/officeDocument/2006/relationships/tags" Target="../tags/tag389.xml"/><Relationship Id="rId73" Type="http://schemas.openxmlformats.org/officeDocument/2006/relationships/tags" Target="../tags/tag388.xml"/><Relationship Id="rId72" Type="http://schemas.openxmlformats.org/officeDocument/2006/relationships/tags" Target="../tags/tag387.xml"/><Relationship Id="rId71" Type="http://schemas.openxmlformats.org/officeDocument/2006/relationships/tags" Target="../tags/tag386.xml"/><Relationship Id="rId70" Type="http://schemas.openxmlformats.org/officeDocument/2006/relationships/tags" Target="../tags/tag385.xml"/><Relationship Id="rId7" Type="http://schemas.openxmlformats.org/officeDocument/2006/relationships/tags" Target="../tags/tag322.xml"/><Relationship Id="rId69" Type="http://schemas.openxmlformats.org/officeDocument/2006/relationships/tags" Target="../tags/tag384.xml"/><Relationship Id="rId68" Type="http://schemas.openxmlformats.org/officeDocument/2006/relationships/tags" Target="../tags/tag383.xml"/><Relationship Id="rId67" Type="http://schemas.openxmlformats.org/officeDocument/2006/relationships/tags" Target="../tags/tag382.xml"/><Relationship Id="rId66" Type="http://schemas.openxmlformats.org/officeDocument/2006/relationships/tags" Target="../tags/tag381.xml"/><Relationship Id="rId65" Type="http://schemas.openxmlformats.org/officeDocument/2006/relationships/tags" Target="../tags/tag380.xml"/><Relationship Id="rId64" Type="http://schemas.openxmlformats.org/officeDocument/2006/relationships/tags" Target="../tags/tag379.xml"/><Relationship Id="rId63" Type="http://schemas.openxmlformats.org/officeDocument/2006/relationships/tags" Target="../tags/tag378.xml"/><Relationship Id="rId62" Type="http://schemas.openxmlformats.org/officeDocument/2006/relationships/tags" Target="../tags/tag377.xml"/><Relationship Id="rId61" Type="http://schemas.openxmlformats.org/officeDocument/2006/relationships/tags" Target="../tags/tag376.xml"/><Relationship Id="rId60" Type="http://schemas.openxmlformats.org/officeDocument/2006/relationships/tags" Target="../tags/tag375.xml"/><Relationship Id="rId6" Type="http://schemas.openxmlformats.org/officeDocument/2006/relationships/tags" Target="../tags/tag321.xml"/><Relationship Id="rId59" Type="http://schemas.openxmlformats.org/officeDocument/2006/relationships/tags" Target="../tags/tag374.xml"/><Relationship Id="rId58" Type="http://schemas.openxmlformats.org/officeDocument/2006/relationships/tags" Target="../tags/tag373.xml"/><Relationship Id="rId57" Type="http://schemas.openxmlformats.org/officeDocument/2006/relationships/tags" Target="../tags/tag372.xml"/><Relationship Id="rId56" Type="http://schemas.openxmlformats.org/officeDocument/2006/relationships/tags" Target="../tags/tag371.xml"/><Relationship Id="rId55" Type="http://schemas.openxmlformats.org/officeDocument/2006/relationships/tags" Target="../tags/tag370.xml"/><Relationship Id="rId54" Type="http://schemas.openxmlformats.org/officeDocument/2006/relationships/tags" Target="../tags/tag369.xml"/><Relationship Id="rId53" Type="http://schemas.openxmlformats.org/officeDocument/2006/relationships/tags" Target="../tags/tag368.xml"/><Relationship Id="rId52" Type="http://schemas.openxmlformats.org/officeDocument/2006/relationships/tags" Target="../tags/tag367.xml"/><Relationship Id="rId51" Type="http://schemas.openxmlformats.org/officeDocument/2006/relationships/tags" Target="../tags/tag366.xml"/><Relationship Id="rId50" Type="http://schemas.openxmlformats.org/officeDocument/2006/relationships/tags" Target="../tags/tag365.xml"/><Relationship Id="rId5" Type="http://schemas.openxmlformats.org/officeDocument/2006/relationships/tags" Target="../tags/tag320.xml"/><Relationship Id="rId49" Type="http://schemas.openxmlformats.org/officeDocument/2006/relationships/tags" Target="../tags/tag364.xml"/><Relationship Id="rId48" Type="http://schemas.openxmlformats.org/officeDocument/2006/relationships/tags" Target="../tags/tag363.xml"/><Relationship Id="rId47" Type="http://schemas.openxmlformats.org/officeDocument/2006/relationships/tags" Target="../tags/tag362.xml"/><Relationship Id="rId46" Type="http://schemas.openxmlformats.org/officeDocument/2006/relationships/tags" Target="../tags/tag361.xml"/><Relationship Id="rId45" Type="http://schemas.openxmlformats.org/officeDocument/2006/relationships/tags" Target="../tags/tag360.xml"/><Relationship Id="rId44" Type="http://schemas.openxmlformats.org/officeDocument/2006/relationships/tags" Target="../tags/tag359.xml"/><Relationship Id="rId43" Type="http://schemas.openxmlformats.org/officeDocument/2006/relationships/tags" Target="../tags/tag358.xml"/><Relationship Id="rId42" Type="http://schemas.openxmlformats.org/officeDocument/2006/relationships/tags" Target="../tags/tag357.xml"/><Relationship Id="rId41" Type="http://schemas.openxmlformats.org/officeDocument/2006/relationships/tags" Target="../tags/tag356.xml"/><Relationship Id="rId40" Type="http://schemas.openxmlformats.org/officeDocument/2006/relationships/tags" Target="../tags/tag355.xml"/><Relationship Id="rId4" Type="http://schemas.openxmlformats.org/officeDocument/2006/relationships/tags" Target="../tags/tag319.xml"/><Relationship Id="rId39" Type="http://schemas.openxmlformats.org/officeDocument/2006/relationships/tags" Target="../tags/tag354.xml"/><Relationship Id="rId38" Type="http://schemas.openxmlformats.org/officeDocument/2006/relationships/tags" Target="../tags/tag353.xml"/><Relationship Id="rId37" Type="http://schemas.openxmlformats.org/officeDocument/2006/relationships/tags" Target="../tags/tag352.xml"/><Relationship Id="rId36" Type="http://schemas.openxmlformats.org/officeDocument/2006/relationships/tags" Target="../tags/tag351.xml"/><Relationship Id="rId35" Type="http://schemas.openxmlformats.org/officeDocument/2006/relationships/tags" Target="../tags/tag350.xml"/><Relationship Id="rId34" Type="http://schemas.openxmlformats.org/officeDocument/2006/relationships/tags" Target="../tags/tag349.xml"/><Relationship Id="rId33" Type="http://schemas.openxmlformats.org/officeDocument/2006/relationships/tags" Target="../tags/tag348.xml"/><Relationship Id="rId32" Type="http://schemas.openxmlformats.org/officeDocument/2006/relationships/tags" Target="../tags/tag347.xml"/><Relationship Id="rId31" Type="http://schemas.openxmlformats.org/officeDocument/2006/relationships/tags" Target="../tags/tag346.xml"/><Relationship Id="rId30" Type="http://schemas.openxmlformats.org/officeDocument/2006/relationships/tags" Target="../tags/tag345.xml"/><Relationship Id="rId3" Type="http://schemas.openxmlformats.org/officeDocument/2006/relationships/tags" Target="../tags/tag318.xml"/><Relationship Id="rId29" Type="http://schemas.openxmlformats.org/officeDocument/2006/relationships/tags" Target="../tags/tag344.xml"/><Relationship Id="rId28" Type="http://schemas.openxmlformats.org/officeDocument/2006/relationships/tags" Target="../tags/tag343.xml"/><Relationship Id="rId27" Type="http://schemas.openxmlformats.org/officeDocument/2006/relationships/tags" Target="../tags/tag342.xml"/><Relationship Id="rId26" Type="http://schemas.openxmlformats.org/officeDocument/2006/relationships/tags" Target="../tags/tag341.xml"/><Relationship Id="rId25" Type="http://schemas.openxmlformats.org/officeDocument/2006/relationships/tags" Target="../tags/tag340.xml"/><Relationship Id="rId24" Type="http://schemas.openxmlformats.org/officeDocument/2006/relationships/tags" Target="../tags/tag339.xml"/><Relationship Id="rId23" Type="http://schemas.openxmlformats.org/officeDocument/2006/relationships/tags" Target="../tags/tag338.xml"/><Relationship Id="rId22" Type="http://schemas.openxmlformats.org/officeDocument/2006/relationships/tags" Target="../tags/tag337.xml"/><Relationship Id="rId21" Type="http://schemas.openxmlformats.org/officeDocument/2006/relationships/tags" Target="../tags/tag336.xml"/><Relationship Id="rId20" Type="http://schemas.openxmlformats.org/officeDocument/2006/relationships/tags" Target="../tags/tag335.xml"/><Relationship Id="rId2" Type="http://schemas.openxmlformats.org/officeDocument/2006/relationships/tags" Target="../tags/tag317.xml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48.xml"/><Relationship Id="rId26" Type="http://schemas.openxmlformats.org/officeDocument/2006/relationships/tags" Target="../tags/tag47.xml"/><Relationship Id="rId25" Type="http://schemas.openxmlformats.org/officeDocument/2006/relationships/tags" Target="../tags/tag46.xml"/><Relationship Id="rId24" Type="http://schemas.openxmlformats.org/officeDocument/2006/relationships/tags" Target="../tags/tag45.xml"/><Relationship Id="rId23" Type="http://schemas.openxmlformats.org/officeDocument/2006/relationships/tags" Target="../tags/tag44.xml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tags" Target="../tags/tag41.xml"/><Relationship Id="rId2" Type="http://schemas.openxmlformats.org/officeDocument/2006/relationships/tags" Target="../tags/tag23.xml"/><Relationship Id="rId19" Type="http://schemas.openxmlformats.org/officeDocument/2006/relationships/tags" Target="../tags/tag40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75.xml"/><Relationship Id="rId26" Type="http://schemas.openxmlformats.org/officeDocument/2006/relationships/tags" Target="../tags/tag74.xml"/><Relationship Id="rId25" Type="http://schemas.openxmlformats.org/officeDocument/2006/relationships/tags" Target="../tags/tag73.xml"/><Relationship Id="rId24" Type="http://schemas.openxmlformats.org/officeDocument/2006/relationships/tags" Target="../tags/tag7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102.xml"/><Relationship Id="rId26" Type="http://schemas.openxmlformats.org/officeDocument/2006/relationships/tags" Target="../tags/tag101.xml"/><Relationship Id="rId25" Type="http://schemas.openxmlformats.org/officeDocument/2006/relationships/tags" Target="../tags/tag100.xml"/><Relationship Id="rId24" Type="http://schemas.openxmlformats.org/officeDocument/2006/relationships/tags" Target="../tags/tag99.xml"/><Relationship Id="rId23" Type="http://schemas.openxmlformats.org/officeDocument/2006/relationships/tags" Target="../tags/tag98.xml"/><Relationship Id="rId22" Type="http://schemas.openxmlformats.org/officeDocument/2006/relationships/tags" Target="../tags/tag97.xml"/><Relationship Id="rId21" Type="http://schemas.openxmlformats.org/officeDocument/2006/relationships/tags" Target="../tags/tag96.xml"/><Relationship Id="rId20" Type="http://schemas.openxmlformats.org/officeDocument/2006/relationships/tags" Target="../tags/tag95.xml"/><Relationship Id="rId2" Type="http://schemas.openxmlformats.org/officeDocument/2006/relationships/tags" Target="../tags/tag77.xml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2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172.xml"/><Relationship Id="rId26" Type="http://schemas.openxmlformats.org/officeDocument/2006/relationships/tags" Target="../tags/tag171.xml"/><Relationship Id="rId25" Type="http://schemas.openxmlformats.org/officeDocument/2006/relationships/tags" Target="../tags/tag170.xml"/><Relationship Id="rId24" Type="http://schemas.openxmlformats.org/officeDocument/2006/relationships/tags" Target="../tags/tag169.xml"/><Relationship Id="rId23" Type="http://schemas.openxmlformats.org/officeDocument/2006/relationships/tags" Target="../tags/tag168.xml"/><Relationship Id="rId22" Type="http://schemas.openxmlformats.org/officeDocument/2006/relationships/tags" Target="../tags/tag167.xml"/><Relationship Id="rId21" Type="http://schemas.openxmlformats.org/officeDocument/2006/relationships/tags" Target="../tags/tag166.xml"/><Relationship Id="rId20" Type="http://schemas.openxmlformats.org/officeDocument/2006/relationships/tags" Target="../tags/tag165.xml"/><Relationship Id="rId2" Type="http://schemas.openxmlformats.org/officeDocument/2006/relationships/tags" Target="../tags/tag147.xml"/><Relationship Id="rId19" Type="http://schemas.openxmlformats.org/officeDocument/2006/relationships/tags" Target="../tags/tag164.xml"/><Relationship Id="rId18" Type="http://schemas.openxmlformats.org/officeDocument/2006/relationships/tags" Target="../tags/tag163.xml"/><Relationship Id="rId17" Type="http://schemas.openxmlformats.org/officeDocument/2006/relationships/tags" Target="../tags/tag162.xml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93.xml"/><Relationship Id="rId20" Type="http://schemas.openxmlformats.org/officeDocument/2006/relationships/tags" Target="../tags/tag192.xml"/><Relationship Id="rId2" Type="http://schemas.openxmlformats.org/officeDocument/2006/relationships/tags" Target="../tags/tag174.xml"/><Relationship Id="rId19" Type="http://schemas.openxmlformats.org/officeDocument/2006/relationships/tags" Target="../tags/tag191.xml"/><Relationship Id="rId18" Type="http://schemas.openxmlformats.org/officeDocument/2006/relationships/tags" Target="../tags/tag190.xml"/><Relationship Id="rId17" Type="http://schemas.openxmlformats.org/officeDocument/2006/relationships/tags" Target="../tags/tag189.xml"/><Relationship Id="rId16" Type="http://schemas.openxmlformats.org/officeDocument/2006/relationships/tags" Target="../tags/tag188.xml"/><Relationship Id="rId15" Type="http://schemas.openxmlformats.org/officeDocument/2006/relationships/tags" Target="../tags/tag187.xml"/><Relationship Id="rId14" Type="http://schemas.openxmlformats.org/officeDocument/2006/relationships/tags" Target="../tags/tag18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tags" Target="../tags/tag1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Resident Register for Visitor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Resident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3815" y="1219200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Registration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1040" y="1219200"/>
            <a:ext cx="184912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Register New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Visitor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572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705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48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2286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3200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2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705600" y="3581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4542155" y="4724400"/>
            <a:ext cx="4906645" cy="3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438400" y="1981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register new visitor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Open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67000" y="2895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// fill register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80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4. Save visitorInfo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95160" y="439674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6.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05600" y="4191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8" name="Rectangle 2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85000" y="387477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5. Retrieve visitorInfo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1269980" y="43192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Admin Maintain Resident Information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Admin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3815" y="1219200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Resident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1040" y="1219200"/>
            <a:ext cx="184912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Register New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Resident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572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705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48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2286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3200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2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705600" y="3581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4572000" y="4379595"/>
            <a:ext cx="4906645" cy="3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66085" y="1943100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register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new resident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Open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67000" y="2895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// fill register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80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4. Save resident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95160" y="405955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6.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05600" y="395097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8" name="Rectangle 2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85000" y="3657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5. Retrieve resident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43" name="Rectangle 1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133600" y="4495800"/>
            <a:ext cx="4648200" cy="1530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52950" name="Rectangle 2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86000" y="4495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Alt. for update and delete resident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51" name="Line 23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286000" y="5118100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2952" name="Rectangle 2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90800" y="4876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3a. // Select resident to update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3" name="Rectangle 24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90800" y="5257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3b. // Select resident to delete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1" name="Line 2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286000" y="5512435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Admin Maintain Guard Information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Admin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3815" y="1219200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Security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Guard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1040" y="1219200"/>
            <a:ext cx="184912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Register New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Guard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572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705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48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2286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3200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2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705600" y="3581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4572000" y="4379595"/>
            <a:ext cx="4906645" cy="3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66085" y="1943100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register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new guard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Open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67000" y="2895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// fill register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80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4. Save guard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95160" y="405955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6.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05600" y="395097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8" name="Rectangle 2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85000" y="3657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5. Retrieve guard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43" name="Rectangle 1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133600" y="4495800"/>
            <a:ext cx="4648200" cy="1530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52950" name="Rectangle 2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86000" y="4495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Alt. for update and delete guard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51" name="Line 23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286000" y="5118100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2952" name="Rectangle 2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90800" y="4876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3a. // Select guard to update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3" name="Rectangle 24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90800" y="5257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3b. // Select guard to delete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1" name="Line 2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286000" y="5512435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Admin Manage Report Issue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Admin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3815" y="1219200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Report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1040" y="1219200"/>
            <a:ext cx="184912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Report Issue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Details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572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705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48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2286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2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705600" y="316420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6705600" y="3679825"/>
            <a:ext cx="2764790" cy="2413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66085" y="2026285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issue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244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Open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071995" y="3429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4.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8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95160" y="291338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Retrieve issue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43" name="Rectangle 1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133600" y="4495800"/>
            <a:ext cx="4648200" cy="1530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52950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286000" y="4495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Alt. for update issue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51" name="Line 23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286000" y="5118100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2952" name="Rectangle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90800" y="4876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3a. // Select issue to update</a:t>
            </a:r>
            <a:endParaRPr lang="en-US" altLang="en-US" sz="14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Admin Manage Report about Guard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Admin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3815" y="1219200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Report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1040" y="1219200"/>
            <a:ext cx="184912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Report about Guard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Details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572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705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48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2286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2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705600" y="316420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6705600" y="3679825"/>
            <a:ext cx="2764790" cy="2413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66085" y="2026285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reportGuard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244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Open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071995" y="3429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4.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8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95160" y="291338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Retrieve reportGuard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43" name="Rectangle 1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133600" y="4495800"/>
            <a:ext cx="4648200" cy="1530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52950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286000" y="4495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Alt. for update reportGuard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51" name="Line 23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286000" y="5118100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2952" name="Rectangle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90800" y="4876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3a. // Select reportGuard to update</a:t>
            </a:r>
            <a:endParaRPr lang="en-US" altLang="en-US" sz="14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814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Admin View Visitor Information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34080" y="1245235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Admin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11495" y="1245235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Visitor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5368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43680" y="170243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329680" y="170243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463280" y="1702435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043680" y="2312035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329680" y="269303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6329680" y="3328670"/>
            <a:ext cx="2141220" cy="63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23765" y="2007235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visitor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82080" y="238823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Retrieve visitorInfo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82080" y="299783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26930" y="4191635"/>
            <a:ext cx="3980180" cy="103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814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Admin View House Event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34080" y="1245235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Admin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11495" y="1245235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House Event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5368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43680" y="170243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329680" y="170243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463280" y="1702435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043680" y="2312035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329680" y="269303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6329680" y="3328670"/>
            <a:ext cx="2141220" cy="63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23765" y="2007235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house event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82080" y="238823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Retrieve eventInfo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82080" y="299783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26930" y="4191635"/>
            <a:ext cx="3980180" cy="103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9" name="Group 18"/>
          <p:cNvGrpSpPr/>
          <p:nvPr/>
        </p:nvGrpSpPr>
        <p:grpSpPr>
          <a:xfrm>
            <a:off x="5113655" y="1499235"/>
            <a:ext cx="1280160" cy="1634490"/>
            <a:chOff x="1378" y="535"/>
            <a:chExt cx="2016" cy="2574"/>
          </a:xfrm>
        </p:grpSpPr>
        <p:sp>
          <p:nvSpPr>
            <p:cNvPr id="247810" name="Rectangle 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378" y="810"/>
              <a:ext cx="2016" cy="14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resID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resName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resIC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resGender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resRace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resPhoneno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houseNo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resPassword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811" name="Rectangl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378" y="535"/>
              <a:ext cx="2016" cy="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Resident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812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78" y="2265"/>
              <a:ext cx="2016" cy="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Register for Visitor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Manage House Event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Submit Report Issue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Submit Report about Guard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View Guard Contact Information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97305" y="4356735"/>
            <a:ext cx="1280160" cy="1163320"/>
            <a:chOff x="5887" y="535"/>
            <a:chExt cx="2016" cy="1832"/>
          </a:xfrm>
        </p:grpSpPr>
        <p:sp>
          <p:nvSpPr>
            <p:cNvPr id="4" name="Rectangle 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7" y="776"/>
              <a:ext cx="2016" cy="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guardID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guardName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guardPhoneno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guardPost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guardShift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guardPassword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7" y="535"/>
              <a:ext cx="2016" cy="2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Guard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7" y="1701"/>
              <a:ext cx="2016" cy="6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View Visitor Information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View House Event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Submit Report Issue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Register for Visitor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8855" y="1715770"/>
            <a:ext cx="1280160" cy="1242060"/>
            <a:chOff x="1378" y="4799"/>
            <a:chExt cx="2016" cy="1956"/>
          </a:xfrm>
        </p:grpSpPr>
        <p:sp>
          <p:nvSpPr>
            <p:cNvPr id="7" name="Rectangle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378" y="5074"/>
              <a:ext cx="2016" cy="7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adminID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adminName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adminIC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adminPhoneno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adminPassword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78" y="4799"/>
              <a:ext cx="2016" cy="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78" y="5847"/>
              <a:ext cx="2016" cy="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Maintain Guard Information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Maintain Resident Information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Manage Report Issue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Manage Report about Guard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View Visitor Information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View House Event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13655" y="4237990"/>
            <a:ext cx="1280160" cy="1376045"/>
            <a:chOff x="5887" y="4790"/>
            <a:chExt cx="2016" cy="2167"/>
          </a:xfrm>
        </p:grpSpPr>
        <p:sp>
          <p:nvSpPr>
            <p:cNvPr id="10" name="Rectangle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887" y="5065"/>
              <a:ext cx="2016" cy="18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visName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visIC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visPhoneno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plateNo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houseNo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timeIn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timeOut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duration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status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887" y="4790"/>
              <a:ext cx="2016" cy="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Visitor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98740" y="1785620"/>
            <a:ext cx="1280160" cy="1024255"/>
            <a:chOff x="10759" y="535"/>
            <a:chExt cx="2016" cy="1613"/>
          </a:xfrm>
        </p:grpSpPr>
        <p:sp>
          <p:nvSpPr>
            <p:cNvPr id="13" name="Rectangle 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759" y="810"/>
              <a:ext cx="2016" cy="1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eventName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houseNo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duration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numOfVisitor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759" y="535"/>
              <a:ext cx="2016" cy="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65805" y="3254375"/>
            <a:ext cx="1280160" cy="796925"/>
            <a:chOff x="10759" y="4608"/>
            <a:chExt cx="2016" cy="1255"/>
          </a:xfrm>
        </p:grpSpPr>
        <p:sp>
          <p:nvSpPr>
            <p:cNvPr id="15" name="Rectangle 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759" y="4883"/>
              <a:ext cx="2016" cy="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issueName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status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measuresTaken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59" y="4608"/>
              <a:ext cx="2016" cy="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ReportIssue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65145" y="1092835"/>
            <a:ext cx="1280160" cy="796925"/>
            <a:chOff x="10759" y="7408"/>
            <a:chExt cx="2016" cy="1255"/>
          </a:xfrm>
        </p:grpSpPr>
        <p:sp>
          <p:nvSpPr>
            <p:cNvPr id="17" name="Rectangle 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759" y="7683"/>
              <a:ext cx="2016" cy="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guardName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status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measuresTaken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59" y="7408"/>
              <a:ext cx="2016" cy="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lang="en-US" altLang="en-US" sz="600">
                  <a:latin typeface="Arial" panose="020B0604020202020204" pitchFamily="34" charset="0"/>
                  <a:cs typeface="Arial" panose="020B0604020202020204" pitchFamily="34" charset="0"/>
                </a:rPr>
                <a:t>ReportGuard</a:t>
              </a:r>
              <a:endParaRPr lang="en-US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Line 1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rot="10800000" flipH="1">
            <a:off x="2279015" y="2348230"/>
            <a:ext cx="2834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9" name="Rectangle 2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12795" y="2209165"/>
            <a:ext cx="49593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33185" y="2154555"/>
            <a:ext cx="27813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1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rot="16200000">
            <a:off x="2603627" y="1707388"/>
            <a:ext cx="0" cy="649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32" name="Line 1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10800000">
            <a:off x="2927985" y="1492504"/>
            <a:ext cx="0" cy="5394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33" name="Line 15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rot="10800000" flipH="1">
            <a:off x="2927985" y="1499235"/>
            <a:ext cx="1371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34" name="Rectangle 2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505075" y="1890395"/>
            <a:ext cx="35496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1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rot="16200000" flipH="1">
            <a:off x="1016635" y="364617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36" name="Rectangle 2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330960" y="3512820"/>
            <a:ext cx="331470" cy="102870"/>
          </a:xfrm>
          <a:prstGeom prst="rect">
            <a:avLst/>
          </a:prstGeom>
          <a:solidFill>
            <a:srgbClr val="000000">
              <a:alpha val="0"/>
            </a:srgbClr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rot="16200000">
            <a:off x="2964815" y="197866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39" name="Line 1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rot="16200000" flipH="1">
            <a:off x="3353435" y="2954655"/>
            <a:ext cx="594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40" name="Rectangle 26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717165" y="2543175"/>
            <a:ext cx="49593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14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702562" y="10247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42" name="Line 14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rot="16200000">
            <a:off x="5039995" y="-2312670"/>
            <a:ext cx="0" cy="667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43" name="Line 15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rot="16200000" flipH="1">
            <a:off x="7993507" y="1401572"/>
            <a:ext cx="768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44" name="Rectangle 26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91710" y="890905"/>
            <a:ext cx="49593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4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1140587" y="2958338"/>
            <a:ext cx="0" cy="2834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46" name="Line 14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rot="16200000">
            <a:off x="3449320" y="3482975"/>
            <a:ext cx="0" cy="461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48" name="Line 15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rot="5400000" flipH="1">
            <a:off x="5662295" y="5706110"/>
            <a:ext cx="1828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49" name="Rectangle 26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065145" y="5846445"/>
            <a:ext cx="49593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4345305" y="1715770"/>
            <a:ext cx="777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51" name="Rectangle 26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481195" y="1586230"/>
            <a:ext cx="49593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Line 15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rot="10800000" flipH="1">
            <a:off x="6391148" y="2348230"/>
            <a:ext cx="13075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53" name="Rectangle 26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797040" y="2209165"/>
            <a:ext cx="49593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Line 15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rot="16200000" flipH="1">
            <a:off x="5209540" y="3689350"/>
            <a:ext cx="1097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56" name="Rectangle 26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801995" y="3615690"/>
            <a:ext cx="337820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Line 1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rot="16200000" flipH="1">
            <a:off x="3876675" y="2961640"/>
            <a:ext cx="594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58" name="Line 14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rot="16200000">
            <a:off x="4644771" y="2193544"/>
            <a:ext cx="0" cy="9418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59" name="Rectangle 26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345305" y="2543175"/>
            <a:ext cx="49593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14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rot="10800000">
            <a:off x="2168525" y="3716655"/>
            <a:ext cx="0" cy="64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61" name="Line 15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rot="10800000" flipH="1">
            <a:off x="2168525" y="3716655"/>
            <a:ext cx="1097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62" name="Rectangle 26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2050" y="3594735"/>
            <a:ext cx="49593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Line 15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rot="10800000" flipH="1">
            <a:off x="2577338" y="4974590"/>
            <a:ext cx="2542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64" name="Line 15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rot="10800000" flipH="1">
            <a:off x="2580513" y="5180965"/>
            <a:ext cx="2542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65" name="Rectangle 26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522345" y="4835525"/>
            <a:ext cx="49593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26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522345" y="5220970"/>
            <a:ext cx="49593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1937512" y="5520563"/>
            <a:ext cx="0" cy="548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68" name="Line 14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rot="16200000">
            <a:off x="5160645" y="2846070"/>
            <a:ext cx="0" cy="64465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69" name="Line 15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rot="5400000" flipH="1">
            <a:off x="6754495" y="4433189"/>
            <a:ext cx="324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70" name="Rectangle 26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438515" y="4223385"/>
            <a:ext cx="252095" cy="1085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1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4841240" y="2958465"/>
            <a:ext cx="0" cy="1645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72" name="Line 14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rot="16200000">
            <a:off x="4976495" y="2823210"/>
            <a:ext cx="0" cy="274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74" name="Line 15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flipH="1">
            <a:off x="2580640" y="4604385"/>
            <a:ext cx="226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75" name="Rectangle 26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561080" y="4461510"/>
            <a:ext cx="495935" cy="102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30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369175" y="2154555"/>
            <a:ext cx="248285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0….*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8412480" y="2913380"/>
            <a:ext cx="27813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30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5801995" y="3163570"/>
            <a:ext cx="19177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30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1976755" y="5558790"/>
            <a:ext cx="19177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8438515" y="1553210"/>
            <a:ext cx="27813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30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5801995" y="5634355"/>
            <a:ext cx="19177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30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4839335" y="5220970"/>
            <a:ext cx="19177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30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4839335" y="4780915"/>
            <a:ext cx="19177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30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2621280" y="5220970"/>
            <a:ext cx="19177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30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2621280" y="4780915"/>
            <a:ext cx="19177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30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1937385" y="4128770"/>
            <a:ext cx="19177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30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2927985" y="3540125"/>
            <a:ext cx="248285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0….*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30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3415030" y="3006090"/>
            <a:ext cx="19177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30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1485265" y="4080510"/>
            <a:ext cx="19177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30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4209415" y="3006090"/>
            <a:ext cx="191770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0….*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30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4848860" y="2536825"/>
            <a:ext cx="220980" cy="1092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30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4374515" y="1553210"/>
            <a:ext cx="191770" cy="118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0….*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30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4901565" y="1553210"/>
            <a:ext cx="191770" cy="118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30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2813050" y="1358265"/>
            <a:ext cx="153035" cy="11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30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4848860" y="2193925"/>
            <a:ext cx="220980" cy="1092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30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1753870" y="1556385"/>
            <a:ext cx="153035" cy="11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0….2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30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2324735" y="1875790"/>
            <a:ext cx="130175" cy="11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0….2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0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2324735" y="2193925"/>
            <a:ext cx="130175" cy="11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0….2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30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2324735" y="2528570"/>
            <a:ext cx="130175" cy="11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0….2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30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1532255" y="3006090"/>
            <a:ext cx="130175" cy="11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0….2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30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965835" y="3006090"/>
            <a:ext cx="130175" cy="11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0….2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30"/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4848860" y="2809875"/>
            <a:ext cx="220980" cy="1092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30"/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2668270" y="4462780"/>
            <a:ext cx="191770" cy="10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1….*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30"/>
          <p:cNvSpPr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5801995" y="3971290"/>
            <a:ext cx="248285" cy="157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0….*</a:t>
            </a:r>
            <a:endParaRPr lang="en-US" altLang="en-US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Resident Manage House Event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Resident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3815" y="1219200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Registration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1040" y="1219200"/>
            <a:ext cx="184912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Register New House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Event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572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705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48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2286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3200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2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705600" y="3581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4572000" y="4379595"/>
            <a:ext cx="4906645" cy="3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66085" y="1943100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register new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house event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Open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67000" y="2895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// fill register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80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4. Save eventInfo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95160" y="405955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6.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05600" y="395097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8" name="Rectangle 2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85000" y="3657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5. Retrieve eventInfo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43" name="Rectangle 1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133600" y="4495800"/>
            <a:ext cx="4648200" cy="1530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52950" name="Rectangle 2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86000" y="4495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Alt. for update and delete event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51" name="Line 23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286000" y="5118100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2952" name="Rectangle 2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90800" y="4876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3a. // Select event to update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26930" y="4191635"/>
            <a:ext cx="3980180" cy="103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3" name="Rectangle 24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90800" y="5257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3b. // Select event to delete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1" name="Line 2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286000" y="5512435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Resident Submit Report Issue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Resident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3815" y="1219200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Report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1040" y="1219200"/>
            <a:ext cx="184912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Report New Issue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572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705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48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2286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3200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2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705600" y="3581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4572000" y="4379595"/>
            <a:ext cx="4906645" cy="3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66085" y="1943100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report new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issue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Open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67000" y="2895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// fill report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80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4. Save issue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95160" y="405955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6.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05600" y="395097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8" name="Rectangle 2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85000" y="3657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5. Retrieve issue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43" name="Rectangle 1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133600" y="4495800"/>
            <a:ext cx="4648200" cy="1530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52950" name="Rectangle 2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86000" y="4495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Alt. for update and delete report issue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51" name="Line 23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286000" y="5118100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2952" name="Rectangle 2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90800" y="4876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3a. // Select issue to update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26930" y="4191635"/>
            <a:ext cx="3980180" cy="103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3" name="Rectangle 24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90800" y="5257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3b. // Select issue to delete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1" name="Line 2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286000" y="5512435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Resident Submit Report about Guard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Resident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3815" y="1219200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Report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1040" y="1219200"/>
            <a:ext cx="184912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Report New about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Guard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572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705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48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2286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3200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2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705600" y="3581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4572000" y="4379595"/>
            <a:ext cx="4906645" cy="3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66085" y="1943100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report new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about guard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Open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67000" y="2895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// fill report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80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4. Save reportGuard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95160" y="405955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6.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05600" y="395097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8" name="Rectangle 2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85000" y="3657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5. Retrieve reportGuard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43" name="Rectangle 1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133600" y="4495800"/>
            <a:ext cx="4648200" cy="1530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52950" name="Rectangle 2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86000" y="4495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Alt. for update and delete report about guard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51" name="Line 23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286000" y="5118100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2952" name="Rectangle 2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90800" y="4876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3a. // Select reportGuard to update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26930" y="4191635"/>
            <a:ext cx="3980180" cy="103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3" name="Rectangle 24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90800" y="5257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3b. // Select reportGuard to delete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1" name="Line 2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286000" y="5512435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Resident View Guard Contact Information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34080" y="1245235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Resident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11495" y="1245235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Security Guard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5368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43680" y="170243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329680" y="170243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463280" y="1702435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043680" y="2312035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329680" y="269303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6329680" y="3328670"/>
            <a:ext cx="2141220" cy="63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23765" y="2007235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security guard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82080" y="238823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Retrieve guardInfo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82080" y="299783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26930" y="4191635"/>
            <a:ext cx="3980180" cy="103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Guard View Visitor Information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26930" y="4191635"/>
            <a:ext cx="3980180" cy="103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Guard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3815" y="1219200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Visitor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1040" y="1219200"/>
            <a:ext cx="184912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Visitor Details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6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572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7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705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48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9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2286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0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2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705600" y="321183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3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6705600" y="3842385"/>
            <a:ext cx="2747010" cy="1333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4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66085" y="1981200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visitor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244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Open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058025" y="287464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Retrieve visitorInfo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62800" y="356044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4.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814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Guard View House Event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34080" y="1245235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Guard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11495" y="1245235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House Event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5368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43680" y="170243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329680" y="170243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463280" y="1702435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043680" y="2312035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329680" y="269303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6329680" y="3328670"/>
            <a:ext cx="2141220" cy="63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23765" y="2007235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house event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82080" y="238823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Retrieve eventInfo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82080" y="299783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26930" y="4191635"/>
            <a:ext cx="3980180" cy="103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Guard Submit Report Issue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Guard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3815" y="1219200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Report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1040" y="1219200"/>
            <a:ext cx="184912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Report New Issue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572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705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48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2286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3200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2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705600" y="3581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4572000" y="4379595"/>
            <a:ext cx="4906645" cy="3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66085" y="1943100"/>
            <a:ext cx="1087755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report new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issue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Open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67000" y="2895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// fill report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80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4. Save issue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95160" y="4059555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6.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05600" y="395097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8" name="Rectangle 2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85000" y="3657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5. Retrieve issue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43" name="Rectangle 1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133600" y="4495800"/>
            <a:ext cx="4648200" cy="1530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52950" name="Rectangle 2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86000" y="4495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Alt. for update and delete report issue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2951" name="Line 23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286000" y="5118100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2952" name="Rectangle 2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90800" y="4876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3a. // Select issue to update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3" name="Rectangle 24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90800" y="5257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en-US" altLang="en-US" sz="1400">
                <a:cs typeface="Arial" panose="020B0604020202020204" pitchFamily="34" charset="0"/>
              </a:rPr>
              <a:t>3b. // Select issue to delete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1" name="Line 2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286000" y="5512435"/>
            <a:ext cx="44196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0" y="304800"/>
            <a:ext cx="502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>
                <a:cs typeface="Arial" panose="020B0604020202020204" pitchFamily="34" charset="0"/>
              </a:rPr>
              <a:t>Sequence Diagram for Guard Register for Visitor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Guard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3815" y="1219200"/>
            <a:ext cx="143700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Visitor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1040" y="1219200"/>
            <a:ext cx="184912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Register New </a:t>
            </a:r>
            <a:endParaRPr lang="en-US" altLang="en-US" sz="1400">
              <a:cs typeface="Arial" panose="020B0604020202020204" pitchFamily="34" charset="0"/>
            </a:endParaRPr>
          </a:p>
          <a:p>
            <a:pPr algn="ctr"/>
            <a:r>
              <a:rPr lang="en-US" altLang="en-US" sz="1400">
                <a:cs typeface="Arial" panose="020B0604020202020204" pitchFamily="34" charset="0"/>
              </a:rPr>
              <a:t>Visitor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121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Database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5720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705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519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48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2286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3200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2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705600" y="3581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4542155" y="4724400"/>
            <a:ext cx="4906645" cy="3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438400" y="1981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1. // select register new visitor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2. Open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67000" y="2895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3. // fill register form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80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4. Save visitorInfo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95160" y="439674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6. Display ()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05600" y="4191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en-MY"/>
          </a:p>
        </p:txBody>
      </p:sp>
      <p:sp>
        <p:nvSpPr>
          <p:cNvPr id="28" name="Rectangle 2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85000" y="387477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en-US" sz="1400">
                <a:cs typeface="Arial" panose="020B0604020202020204" pitchFamily="34" charset="0"/>
              </a:rPr>
              <a:t>5. Retrieve visitorInfo ()</a:t>
            </a:r>
            <a:endParaRPr lang="en-US" altLang="en-US" sz="14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4571</Words>
  <Application>WPS Presentation</Application>
  <PresentationFormat>Widescreen</PresentationFormat>
  <Paragraphs>530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Tahoma</vt:lpstr>
      <vt:lpstr>Rockwell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Fatinah Husna</cp:lastModifiedBy>
  <cp:revision>6</cp:revision>
  <dcterms:created xsi:type="dcterms:W3CDTF">2024-06-20T12:40:11Z</dcterms:created>
  <dcterms:modified xsi:type="dcterms:W3CDTF">2024-06-20T16:15:27Z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B1972B4DD6DD4978915082158DD7AE0A_11</vt:lpwstr>
  </property>
  <property fmtid="{D5CDD505-2E9C-101B-9397-08002B2CF9AE}" pid="3" name="KSOProductBuildVer">
    <vt:lpwstr>1033-12.2.0.17119</vt:lpwstr>
  </property>
</Properties>
</file>