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DA9933-2CE0-4761-AA1C-9B3E4393F011}" type="datetimeFigureOut">
              <a:rPr lang="en-US" smtClean="0"/>
              <a:t>28-Jul-18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CBFEE1-559A-4FD1-BA20-974FDA3C4E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229600" cy="1828800"/>
          </a:xfrm>
        </p:spPr>
        <p:txBody>
          <a:bodyPr/>
          <a:lstStyle/>
          <a:p>
            <a:r>
              <a:rPr lang="en-US" dirty="0" smtClean="0"/>
              <a:t>    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19400"/>
            <a:ext cx="74676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CSE365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Sec:03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    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038600" cy="4724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4038600" cy="4724400"/>
          </a:xfrm>
        </p:spPr>
      </p:pic>
    </p:spTree>
    <p:extLst>
      <p:ext uri="{BB962C8B-B14F-4D97-AF65-F5344CB8AC3E}">
        <p14:creationId xmlns:p14="http://schemas.microsoft.com/office/powerpoint/2010/main" val="17824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Ruhel</a:t>
            </a:r>
            <a:r>
              <a:rPr lang="en-US" dirty="0" smtClean="0"/>
              <a:t> </a:t>
            </a:r>
            <a:r>
              <a:rPr lang="en-US" dirty="0" err="1" smtClean="0"/>
              <a:t>Talukder</a:t>
            </a:r>
            <a:endParaRPr lang="en-US" dirty="0" smtClean="0"/>
          </a:p>
          <a:p>
            <a:r>
              <a:rPr lang="en-US" dirty="0" smtClean="0"/>
              <a:t>ID:2015-1-60-013</a:t>
            </a:r>
          </a:p>
          <a:p>
            <a:endParaRPr lang="en-US" dirty="0"/>
          </a:p>
          <a:p>
            <a:r>
              <a:rPr lang="en-US" dirty="0" smtClean="0"/>
              <a:t>Md. </a:t>
            </a:r>
            <a:r>
              <a:rPr lang="en-US" dirty="0" err="1" smtClean="0"/>
              <a:t>Fatin</a:t>
            </a:r>
            <a:r>
              <a:rPr lang="en-US" dirty="0" smtClean="0"/>
              <a:t> </a:t>
            </a:r>
            <a:r>
              <a:rPr lang="en-US" dirty="0" err="1" smtClean="0"/>
              <a:t>Istia</a:t>
            </a:r>
            <a:r>
              <a:rPr lang="en-US" dirty="0" err="1"/>
              <a:t>q</a:t>
            </a:r>
            <a:endParaRPr lang="en-US" dirty="0" smtClean="0"/>
          </a:p>
          <a:p>
            <a:r>
              <a:rPr lang="en-US" dirty="0" smtClean="0"/>
              <a:t>ID:2015-1-60-044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EWU Admission </a:t>
            </a:r>
            <a:r>
              <a:rPr lang="en-US" dirty="0"/>
              <a:t>H</a:t>
            </a:r>
            <a:r>
              <a:rPr lang="en-US" dirty="0" smtClean="0"/>
              <a:t>elp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Chatbot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Definition :</a:t>
            </a:r>
            <a:r>
              <a:rPr lang="en-US" dirty="0"/>
              <a:t>A </a:t>
            </a:r>
            <a:r>
              <a:rPr lang="en-US" b="1" dirty="0" err="1"/>
              <a:t>chatbot</a:t>
            </a:r>
            <a:r>
              <a:rPr lang="en-US" dirty="0"/>
              <a:t> (also known as a </a:t>
            </a:r>
            <a:r>
              <a:rPr lang="en-US" b="1" dirty="0" err="1"/>
              <a:t>talkbot</a:t>
            </a:r>
            <a:r>
              <a:rPr lang="en-US" dirty="0"/>
              <a:t>, </a:t>
            </a:r>
            <a:r>
              <a:rPr lang="en-US" b="1" dirty="0" err="1"/>
              <a:t>chatterbot</a:t>
            </a:r>
            <a:r>
              <a:rPr lang="en-US" dirty="0"/>
              <a:t>, </a:t>
            </a:r>
            <a:r>
              <a:rPr lang="en-US" b="1" dirty="0"/>
              <a:t>Bot</a:t>
            </a:r>
            <a:r>
              <a:rPr lang="en-US" dirty="0"/>
              <a:t>, </a:t>
            </a:r>
            <a:r>
              <a:rPr lang="en-US" b="1" dirty="0"/>
              <a:t>IM bot</a:t>
            </a:r>
            <a:r>
              <a:rPr lang="en-US" dirty="0"/>
              <a:t>, </a:t>
            </a:r>
            <a:r>
              <a:rPr lang="en-US" b="1" dirty="0"/>
              <a:t>interactive agent</a:t>
            </a:r>
            <a:r>
              <a:rPr lang="en-US" dirty="0"/>
              <a:t>, or </a:t>
            </a:r>
            <a:r>
              <a:rPr lang="en-US" b="1" dirty="0"/>
              <a:t>Artificial Conversational Entity</a:t>
            </a:r>
            <a:r>
              <a:rPr lang="en-US" dirty="0"/>
              <a:t>) is a </a:t>
            </a:r>
            <a:r>
              <a:rPr lang="en-US" dirty="0" smtClean="0"/>
              <a:t>computer  program </a:t>
            </a:r>
            <a:r>
              <a:rPr lang="en-US" dirty="0"/>
              <a:t> which conducts a conversation via auditory or textual </a:t>
            </a:r>
            <a:r>
              <a:rPr lang="en-US" dirty="0" smtClean="0"/>
              <a:t>methods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Establishing a </a:t>
            </a:r>
            <a:r>
              <a:rPr lang="en-US" dirty="0" err="1" smtClean="0"/>
              <a:t>chatbot</a:t>
            </a:r>
            <a:r>
              <a:rPr lang="en-US" dirty="0" smtClean="0"/>
              <a:t> that can help student to get information about EWU.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229600" cy="1828800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9067800" cy="4724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dirty="0" smtClean="0"/>
              <a:t>Can not reply irrelevant question answer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smtClean="0"/>
              <a:t>User need to remove the previous message to chat again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smtClean="0"/>
              <a:t>User can not use </a:t>
            </a:r>
            <a:r>
              <a:rPr lang="en-US" dirty="0"/>
              <a:t>B</a:t>
            </a:r>
            <a:r>
              <a:rPr lang="en-US" dirty="0" smtClean="0"/>
              <a:t>angla language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smtClean="0"/>
              <a:t>Can not answer all type of question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smtClean="0"/>
              <a:t>Need different software to run the code which is unrealistic 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dirty="0" smtClean="0"/>
              <a:t>Web based  </a:t>
            </a:r>
          </a:p>
          <a:p>
            <a:pPr marL="457200" indent="-457200" algn="l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229600" cy="1828800"/>
          </a:xfrm>
        </p:spPr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weakness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876800"/>
          </a:xfrm>
        </p:spPr>
        <p:txBody>
          <a:bodyPr/>
          <a:lstStyle/>
          <a:p>
            <a:pPr marL="342900" indent="-342900"/>
            <a:r>
              <a:rPr lang="en-US" sz="3200" dirty="0">
                <a:solidFill>
                  <a:schemeClr val="bg1"/>
                </a:solidFill>
                <a:latin typeface="Arial" charset="0"/>
              </a:rPr>
              <a:t>The disadvantages of </a:t>
            </a:r>
            <a:r>
              <a:rPr lang="en-US" sz="3200" dirty="0" err="1">
                <a:solidFill>
                  <a:schemeClr val="bg1"/>
                </a:solidFill>
                <a:latin typeface="Arial" charset="0"/>
              </a:rPr>
              <a:t>chatbots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 compared with humans stem from their lack of genuine understanding: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Minimal control over response quality (though better than self-completion).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No ability to assess whether unasked questions have already been implicitly answered earlier in the dialogue (relevance).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5060"/>
            <a:ext cx="7239000" cy="3829539"/>
          </a:xfrm>
        </p:spPr>
      </p:pic>
    </p:spTree>
    <p:extLst>
      <p:ext uri="{BB962C8B-B14F-4D97-AF65-F5344CB8AC3E}">
        <p14:creationId xmlns:p14="http://schemas.microsoft.com/office/powerpoint/2010/main" val="5443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4038600" cy="39623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038600" cy="3886200"/>
          </a:xfrm>
        </p:spPr>
      </p:pic>
    </p:spTree>
    <p:extLst>
      <p:ext uri="{BB962C8B-B14F-4D97-AF65-F5344CB8AC3E}">
        <p14:creationId xmlns:p14="http://schemas.microsoft.com/office/powerpoint/2010/main" val="4676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141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    WELCOME</vt:lpstr>
      <vt:lpstr>Presented by</vt:lpstr>
      <vt:lpstr>chatbot</vt:lpstr>
      <vt:lpstr>What is Chatbot?</vt:lpstr>
      <vt:lpstr>Our Goal  </vt:lpstr>
      <vt:lpstr>limitation</vt:lpstr>
      <vt:lpstr>Chatbot weakness</vt:lpstr>
      <vt:lpstr>Demo </vt:lpstr>
      <vt:lpstr>continue</vt:lpstr>
      <vt:lpstr>continue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SHAKIB</cp:lastModifiedBy>
  <cp:revision>9</cp:revision>
  <dcterms:created xsi:type="dcterms:W3CDTF">2017-12-07T21:26:13Z</dcterms:created>
  <dcterms:modified xsi:type="dcterms:W3CDTF">2018-07-28T09:16:50Z</dcterms:modified>
</cp:coreProperties>
</file>