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EE5"/>
    <a:srgbClr val="F7C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DBF639-E9FA-4409-9C47-83528003F8ED}" v="25" dt="2022-12-17T11:23:47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n Nadzirah" userId="b74e3eafd0bd82d5" providerId="LiveId" clId="{8DDBF639-E9FA-4409-9C47-83528003F8ED}"/>
    <pc:docChg chg="undo redo custSel addSld delSld modSld">
      <pc:chgData name="Fatin Nadzirah" userId="b74e3eafd0bd82d5" providerId="LiveId" clId="{8DDBF639-E9FA-4409-9C47-83528003F8ED}" dt="2022-12-21T11:28:54.811" v="809" actId="47"/>
      <pc:docMkLst>
        <pc:docMk/>
      </pc:docMkLst>
      <pc:sldChg chg="addSp delSp modSp mod">
        <pc:chgData name="Fatin Nadzirah" userId="b74e3eafd0bd82d5" providerId="LiveId" clId="{8DDBF639-E9FA-4409-9C47-83528003F8ED}" dt="2022-12-17T08:48:05.469" v="638" actId="14100"/>
        <pc:sldMkLst>
          <pc:docMk/>
          <pc:sldMk cId="3560596508" sldId="256"/>
        </pc:sldMkLst>
        <pc:spChg chg="mod">
          <ac:chgData name="Fatin Nadzirah" userId="b74e3eafd0bd82d5" providerId="LiveId" clId="{8DDBF639-E9FA-4409-9C47-83528003F8ED}" dt="2022-12-17T08:48:05.469" v="638" actId="14100"/>
          <ac:spMkLst>
            <pc:docMk/>
            <pc:sldMk cId="3560596508" sldId="256"/>
            <ac:spMk id="12" creationId="{478BDA5D-A110-0DB5-6A1B-41E3A39B2277}"/>
          </ac:spMkLst>
        </pc:spChg>
        <pc:spChg chg="mod">
          <ac:chgData name="Fatin Nadzirah" userId="b74e3eafd0bd82d5" providerId="LiveId" clId="{8DDBF639-E9FA-4409-9C47-83528003F8ED}" dt="2022-12-17T08:48:00.393" v="637" actId="14100"/>
          <ac:spMkLst>
            <pc:docMk/>
            <pc:sldMk cId="3560596508" sldId="256"/>
            <ac:spMk id="14" creationId="{2135CD66-58BC-785B-2659-411A4DAEE037}"/>
          </ac:spMkLst>
        </pc:spChg>
        <pc:spChg chg="mod">
          <ac:chgData name="Fatin Nadzirah" userId="b74e3eafd0bd82d5" providerId="LiveId" clId="{8DDBF639-E9FA-4409-9C47-83528003F8ED}" dt="2022-12-17T08:47:26.157" v="627" actId="1076"/>
          <ac:spMkLst>
            <pc:docMk/>
            <pc:sldMk cId="3560596508" sldId="256"/>
            <ac:spMk id="15" creationId="{351E2771-07D3-DB23-100D-4BC09BFAA8B7}"/>
          </ac:spMkLst>
        </pc:spChg>
        <pc:spChg chg="mod">
          <ac:chgData name="Fatin Nadzirah" userId="b74e3eafd0bd82d5" providerId="LiveId" clId="{8DDBF639-E9FA-4409-9C47-83528003F8ED}" dt="2022-12-17T08:47:47.134" v="634" actId="14100"/>
          <ac:spMkLst>
            <pc:docMk/>
            <pc:sldMk cId="3560596508" sldId="256"/>
            <ac:spMk id="16" creationId="{2186EC29-B8C8-0DB9-B125-8A6CFAB9894F}"/>
          </ac:spMkLst>
        </pc:spChg>
        <pc:spChg chg="mod">
          <ac:chgData name="Fatin Nadzirah" userId="b74e3eafd0bd82d5" providerId="LiveId" clId="{8DDBF639-E9FA-4409-9C47-83528003F8ED}" dt="2022-12-17T08:47:57.601" v="636" actId="14100"/>
          <ac:spMkLst>
            <pc:docMk/>
            <pc:sldMk cId="3560596508" sldId="256"/>
            <ac:spMk id="17" creationId="{4DB84A0F-F2DC-2F7D-AC4E-25F8DB86F426}"/>
          </ac:spMkLst>
        </pc:spChg>
        <pc:spChg chg="mod">
          <ac:chgData name="Fatin Nadzirah" userId="b74e3eafd0bd82d5" providerId="LiveId" clId="{8DDBF639-E9FA-4409-9C47-83528003F8ED}" dt="2022-12-17T08:21:02.692" v="136" actId="207"/>
          <ac:spMkLst>
            <pc:docMk/>
            <pc:sldMk cId="3560596508" sldId="256"/>
            <ac:spMk id="18" creationId="{64B2C03D-E14B-280E-9257-C81CE0476311}"/>
          </ac:spMkLst>
        </pc:spChg>
        <pc:spChg chg="add del mod">
          <ac:chgData name="Fatin Nadzirah" userId="b74e3eafd0bd82d5" providerId="LiveId" clId="{8DDBF639-E9FA-4409-9C47-83528003F8ED}" dt="2022-12-17T08:15:48.809" v="30" actId="478"/>
          <ac:spMkLst>
            <pc:docMk/>
            <pc:sldMk cId="3560596508" sldId="256"/>
            <ac:spMk id="30" creationId="{C0089AD2-0DDC-D927-1B56-093843091721}"/>
          </ac:spMkLst>
        </pc:spChg>
        <pc:spChg chg="mod">
          <ac:chgData name="Fatin Nadzirah" userId="b74e3eafd0bd82d5" providerId="LiveId" clId="{8DDBF639-E9FA-4409-9C47-83528003F8ED}" dt="2022-12-17T08:30:48.719" v="379" actId="207"/>
          <ac:spMkLst>
            <pc:docMk/>
            <pc:sldMk cId="3560596508" sldId="256"/>
            <ac:spMk id="31" creationId="{11271AE2-4966-ABA1-FB48-DC48A2B4C581}"/>
          </ac:spMkLst>
        </pc:spChg>
        <pc:spChg chg="mod ord">
          <ac:chgData name="Fatin Nadzirah" userId="b74e3eafd0bd82d5" providerId="LiveId" clId="{8DDBF639-E9FA-4409-9C47-83528003F8ED}" dt="2022-12-17T08:24:00.601" v="258" actId="167"/>
          <ac:spMkLst>
            <pc:docMk/>
            <pc:sldMk cId="3560596508" sldId="256"/>
            <ac:spMk id="32" creationId="{6F5B0C33-AA72-565E-40FB-FD6E65506E6F}"/>
          </ac:spMkLst>
        </pc:spChg>
        <pc:spChg chg="ord">
          <ac:chgData name="Fatin Nadzirah" userId="b74e3eafd0bd82d5" providerId="LiveId" clId="{8DDBF639-E9FA-4409-9C47-83528003F8ED}" dt="2022-12-17T08:23:59.857" v="257" actId="167"/>
          <ac:spMkLst>
            <pc:docMk/>
            <pc:sldMk cId="3560596508" sldId="256"/>
            <ac:spMk id="33" creationId="{E3408859-30FE-C27E-CD3B-FF0980DA03E2}"/>
          </ac:spMkLst>
        </pc:spChg>
        <pc:spChg chg="add del mod">
          <ac:chgData name="Fatin Nadzirah" userId="b74e3eafd0bd82d5" providerId="LiveId" clId="{8DDBF639-E9FA-4409-9C47-83528003F8ED}" dt="2022-12-17T08:17:00.983" v="46" actId="478"/>
          <ac:spMkLst>
            <pc:docMk/>
            <pc:sldMk cId="3560596508" sldId="256"/>
            <ac:spMk id="34" creationId="{9DD5521E-80F2-A65B-82BA-B745012052E5}"/>
          </ac:spMkLst>
        </pc:spChg>
        <pc:spChg chg="mod">
          <ac:chgData name="Fatin Nadzirah" userId="b74e3eafd0bd82d5" providerId="LiveId" clId="{8DDBF639-E9FA-4409-9C47-83528003F8ED}" dt="2022-12-17T08:18:16.753" v="50" actId="20577"/>
          <ac:spMkLst>
            <pc:docMk/>
            <pc:sldMk cId="3560596508" sldId="256"/>
            <ac:spMk id="37" creationId="{1AD45A5B-A98A-0038-8BDF-EC40DE92F88C}"/>
          </ac:spMkLst>
        </pc:spChg>
        <pc:spChg chg="add mod">
          <ac:chgData name="Fatin Nadzirah" userId="b74e3eafd0bd82d5" providerId="LiveId" clId="{8DDBF639-E9FA-4409-9C47-83528003F8ED}" dt="2022-12-17T08:45:01.111" v="594" actId="207"/>
          <ac:spMkLst>
            <pc:docMk/>
            <pc:sldMk cId="3560596508" sldId="256"/>
            <ac:spMk id="39" creationId="{87DD28E4-A049-99A6-EF00-5C67B5334351}"/>
          </ac:spMkLst>
        </pc:spChg>
        <pc:spChg chg="add mod">
          <ac:chgData name="Fatin Nadzirah" userId="b74e3eafd0bd82d5" providerId="LiveId" clId="{8DDBF639-E9FA-4409-9C47-83528003F8ED}" dt="2022-12-17T08:45:40.008" v="604" actId="207"/>
          <ac:spMkLst>
            <pc:docMk/>
            <pc:sldMk cId="3560596508" sldId="256"/>
            <ac:spMk id="41" creationId="{C53EE6FF-0ADB-CE6E-71EE-79EA985F14BC}"/>
          </ac:spMkLst>
        </pc:spChg>
        <pc:spChg chg="add mod">
          <ac:chgData name="Fatin Nadzirah" userId="b74e3eafd0bd82d5" providerId="LiveId" clId="{8DDBF639-E9FA-4409-9C47-83528003F8ED}" dt="2022-12-17T08:47:32.762" v="629" actId="207"/>
          <ac:spMkLst>
            <pc:docMk/>
            <pc:sldMk cId="3560596508" sldId="256"/>
            <ac:spMk id="42" creationId="{17689664-D84A-BD7C-D177-A63F30D3C215}"/>
          </ac:spMkLst>
        </pc:spChg>
        <pc:spChg chg="add mod">
          <ac:chgData name="Fatin Nadzirah" userId="b74e3eafd0bd82d5" providerId="LiveId" clId="{8DDBF639-E9FA-4409-9C47-83528003F8ED}" dt="2022-12-17T08:47:37.267" v="631" actId="207"/>
          <ac:spMkLst>
            <pc:docMk/>
            <pc:sldMk cId="3560596508" sldId="256"/>
            <ac:spMk id="43" creationId="{63AF9265-C079-025C-D694-B0D7F5A35E4B}"/>
          </ac:spMkLst>
        </pc:spChg>
        <pc:spChg chg="add mod">
          <ac:chgData name="Fatin Nadzirah" userId="b74e3eafd0bd82d5" providerId="LiveId" clId="{8DDBF639-E9FA-4409-9C47-83528003F8ED}" dt="2022-12-17T08:46:52.641" v="618" actId="1076"/>
          <ac:spMkLst>
            <pc:docMk/>
            <pc:sldMk cId="3560596508" sldId="256"/>
            <ac:spMk id="44" creationId="{FB849E57-5A51-1A5F-8AC0-ECEFAD7B0057}"/>
          </ac:spMkLst>
        </pc:spChg>
        <pc:picChg chg="add del mod">
          <ac:chgData name="Fatin Nadzirah" userId="b74e3eafd0bd82d5" providerId="LiveId" clId="{8DDBF639-E9FA-4409-9C47-83528003F8ED}" dt="2022-12-17T08:10:57.271" v="8" actId="478"/>
          <ac:picMkLst>
            <pc:docMk/>
            <pc:sldMk cId="3560596508" sldId="256"/>
            <ac:picMk id="3" creationId="{A3FC01DE-2F59-750B-40E0-9EBFDDBFC604}"/>
          </ac:picMkLst>
        </pc:picChg>
        <pc:picChg chg="add mod">
          <ac:chgData name="Fatin Nadzirah" userId="b74e3eafd0bd82d5" providerId="LiveId" clId="{8DDBF639-E9FA-4409-9C47-83528003F8ED}" dt="2022-12-17T08:16:58.332" v="45" actId="1076"/>
          <ac:picMkLst>
            <pc:docMk/>
            <pc:sldMk cId="3560596508" sldId="256"/>
            <ac:picMk id="7" creationId="{9BC83B10-05B1-22F1-822C-16DA3EB1CD75}"/>
          </ac:picMkLst>
        </pc:picChg>
        <pc:picChg chg="add mod">
          <ac:chgData name="Fatin Nadzirah" userId="b74e3eafd0bd82d5" providerId="LiveId" clId="{8DDBF639-E9FA-4409-9C47-83528003F8ED}" dt="2022-12-17T08:15:57.220" v="32" actId="1076"/>
          <ac:picMkLst>
            <pc:docMk/>
            <pc:sldMk cId="3560596508" sldId="256"/>
            <ac:picMk id="8" creationId="{6359EED1-6238-B49D-5707-F2C961B4E368}"/>
          </ac:picMkLst>
        </pc:picChg>
        <pc:picChg chg="add mod">
          <ac:chgData name="Fatin Nadzirah" userId="b74e3eafd0bd82d5" providerId="LiveId" clId="{8DDBF639-E9FA-4409-9C47-83528003F8ED}" dt="2022-12-17T08:15:57.220" v="32" actId="1076"/>
          <ac:picMkLst>
            <pc:docMk/>
            <pc:sldMk cId="3560596508" sldId="256"/>
            <ac:picMk id="13" creationId="{F94171F6-9D1F-952C-4F2A-AC059D8251E4}"/>
          </ac:picMkLst>
        </pc:picChg>
        <pc:picChg chg="add del mod">
          <ac:chgData name="Fatin Nadzirah" userId="b74e3eafd0bd82d5" providerId="LiveId" clId="{8DDBF639-E9FA-4409-9C47-83528003F8ED}" dt="2022-12-17T08:13:00.402" v="18" actId="478"/>
          <ac:picMkLst>
            <pc:docMk/>
            <pc:sldMk cId="3560596508" sldId="256"/>
            <ac:picMk id="20" creationId="{6723910F-1EBC-9CF1-0736-F61A6B26B3BA}"/>
          </ac:picMkLst>
        </pc:picChg>
        <pc:picChg chg="mod">
          <ac:chgData name="Fatin Nadzirah" userId="b74e3eafd0bd82d5" providerId="LiveId" clId="{8DDBF639-E9FA-4409-9C47-83528003F8ED}" dt="2022-12-17T08:28:19.409" v="376" actId="1035"/>
          <ac:picMkLst>
            <pc:docMk/>
            <pc:sldMk cId="3560596508" sldId="256"/>
            <ac:picMk id="22" creationId="{2348D3C4-A4D9-5BC7-0643-B43860C78F4C}"/>
          </ac:picMkLst>
        </pc:picChg>
        <pc:picChg chg="add del mod">
          <ac:chgData name="Fatin Nadzirah" userId="b74e3eafd0bd82d5" providerId="LiveId" clId="{8DDBF639-E9FA-4409-9C47-83528003F8ED}" dt="2022-12-17T08:12:58.430" v="17" actId="478"/>
          <ac:picMkLst>
            <pc:docMk/>
            <pc:sldMk cId="3560596508" sldId="256"/>
            <ac:picMk id="23" creationId="{81847DC5-BCA4-DEF7-CB8F-C24C260D8F26}"/>
          </ac:picMkLst>
        </pc:picChg>
        <pc:picChg chg="add mod">
          <ac:chgData name="Fatin Nadzirah" userId="b74e3eafd0bd82d5" providerId="LiveId" clId="{8DDBF639-E9FA-4409-9C47-83528003F8ED}" dt="2022-12-17T08:16:18.499" v="38" actId="14100"/>
          <ac:picMkLst>
            <pc:docMk/>
            <pc:sldMk cId="3560596508" sldId="256"/>
            <ac:picMk id="27" creationId="{83482F50-2D8C-649D-A52F-34E5A5A2ECE1}"/>
          </ac:picMkLst>
        </pc:picChg>
        <pc:picChg chg="add mod">
          <ac:chgData name="Fatin Nadzirah" userId="b74e3eafd0bd82d5" providerId="LiveId" clId="{8DDBF639-E9FA-4409-9C47-83528003F8ED}" dt="2022-12-17T08:16:07.036" v="34" actId="1076"/>
          <ac:picMkLst>
            <pc:docMk/>
            <pc:sldMk cId="3560596508" sldId="256"/>
            <ac:picMk id="29" creationId="{6DA2898A-C090-EA3D-B9E6-2A6E7F460EC3}"/>
          </ac:picMkLst>
        </pc:picChg>
        <pc:picChg chg="add del mod">
          <ac:chgData name="Fatin Nadzirah" userId="b74e3eafd0bd82d5" providerId="LiveId" clId="{8DDBF639-E9FA-4409-9C47-83528003F8ED}" dt="2022-12-17T08:23:09.732" v="252"/>
          <ac:picMkLst>
            <pc:docMk/>
            <pc:sldMk cId="3560596508" sldId="256"/>
            <ac:picMk id="40" creationId="{B6C1CC3F-1132-1A31-30D4-BEFFA77797C6}"/>
          </ac:picMkLst>
        </pc:picChg>
      </pc:sldChg>
      <pc:sldChg chg="addSp delSp modSp add mod">
        <pc:chgData name="Fatin Nadzirah" userId="b74e3eafd0bd82d5" providerId="LiveId" clId="{8DDBF639-E9FA-4409-9C47-83528003F8ED}" dt="2022-12-17T11:25:38.297" v="808" actId="478"/>
        <pc:sldMkLst>
          <pc:docMk/>
          <pc:sldMk cId="297142210" sldId="257"/>
        </pc:sldMkLst>
        <pc:spChg chg="add mod">
          <ac:chgData name="Fatin Nadzirah" userId="b74e3eafd0bd82d5" providerId="LiveId" clId="{8DDBF639-E9FA-4409-9C47-83528003F8ED}" dt="2022-12-17T10:34:32.990" v="762" actId="14100"/>
          <ac:spMkLst>
            <pc:docMk/>
            <pc:sldMk cId="297142210" sldId="257"/>
            <ac:spMk id="5" creationId="{5FFCFFC8-295A-119B-A449-FC93678270AB}"/>
          </ac:spMkLst>
        </pc:spChg>
        <pc:spChg chg="del">
          <ac:chgData name="Fatin Nadzirah" userId="b74e3eafd0bd82d5" providerId="LiveId" clId="{8DDBF639-E9FA-4409-9C47-83528003F8ED}" dt="2022-12-17T10:29:21.136" v="639" actId="478"/>
          <ac:spMkLst>
            <pc:docMk/>
            <pc:sldMk cId="297142210" sldId="257"/>
            <ac:spMk id="9" creationId="{D4F687B5-44D1-0EDF-99ED-BEE1F947E1A7}"/>
          </ac:spMkLst>
        </pc:spChg>
        <pc:spChg chg="del">
          <ac:chgData name="Fatin Nadzirah" userId="b74e3eafd0bd82d5" providerId="LiveId" clId="{8DDBF639-E9FA-4409-9C47-83528003F8ED}" dt="2022-12-17T10:29:21.136" v="639" actId="478"/>
          <ac:spMkLst>
            <pc:docMk/>
            <pc:sldMk cId="297142210" sldId="257"/>
            <ac:spMk id="10" creationId="{54C09D44-DCB0-F7B7-0ED6-564E0528FB1B}"/>
          </ac:spMkLst>
        </pc:spChg>
        <pc:spChg chg="del">
          <ac:chgData name="Fatin Nadzirah" userId="b74e3eafd0bd82d5" providerId="LiveId" clId="{8DDBF639-E9FA-4409-9C47-83528003F8ED}" dt="2022-12-17T10:29:21.136" v="639" actId="478"/>
          <ac:spMkLst>
            <pc:docMk/>
            <pc:sldMk cId="297142210" sldId="257"/>
            <ac:spMk id="11" creationId="{393253B2-3A62-961C-DD59-F545FD4D4EF7}"/>
          </ac:spMkLst>
        </pc:spChg>
        <pc:spChg chg="del">
          <ac:chgData name="Fatin Nadzirah" userId="b74e3eafd0bd82d5" providerId="LiveId" clId="{8DDBF639-E9FA-4409-9C47-83528003F8ED}" dt="2022-12-17T10:29:21.136" v="639" actId="478"/>
          <ac:spMkLst>
            <pc:docMk/>
            <pc:sldMk cId="297142210" sldId="257"/>
            <ac:spMk id="12" creationId="{478BDA5D-A110-0DB5-6A1B-41E3A39B2277}"/>
          </ac:spMkLst>
        </pc:spChg>
        <pc:spChg chg="del">
          <ac:chgData name="Fatin Nadzirah" userId="b74e3eafd0bd82d5" providerId="LiveId" clId="{8DDBF639-E9FA-4409-9C47-83528003F8ED}" dt="2022-12-17T10:29:21.136" v="639" actId="478"/>
          <ac:spMkLst>
            <pc:docMk/>
            <pc:sldMk cId="297142210" sldId="257"/>
            <ac:spMk id="14" creationId="{2135CD66-58BC-785B-2659-411A4DAEE037}"/>
          </ac:spMkLst>
        </pc:spChg>
        <pc:spChg chg="mod">
          <ac:chgData name="Fatin Nadzirah" userId="b74e3eafd0bd82d5" providerId="LiveId" clId="{8DDBF639-E9FA-4409-9C47-83528003F8ED}" dt="2022-12-17T10:34:05.672" v="759" actId="14100"/>
          <ac:spMkLst>
            <pc:docMk/>
            <pc:sldMk cId="297142210" sldId="257"/>
            <ac:spMk id="15" creationId="{351E2771-07D3-DB23-100D-4BC09BFAA8B7}"/>
          </ac:spMkLst>
        </pc:spChg>
        <pc:spChg chg="del">
          <ac:chgData name="Fatin Nadzirah" userId="b74e3eafd0bd82d5" providerId="LiveId" clId="{8DDBF639-E9FA-4409-9C47-83528003F8ED}" dt="2022-12-17T10:29:21.136" v="639" actId="478"/>
          <ac:spMkLst>
            <pc:docMk/>
            <pc:sldMk cId="297142210" sldId="257"/>
            <ac:spMk id="16" creationId="{2186EC29-B8C8-0DB9-B125-8A6CFAB9894F}"/>
          </ac:spMkLst>
        </pc:spChg>
        <pc:spChg chg="del">
          <ac:chgData name="Fatin Nadzirah" userId="b74e3eafd0bd82d5" providerId="LiveId" clId="{8DDBF639-E9FA-4409-9C47-83528003F8ED}" dt="2022-12-17T10:29:21.136" v="639" actId="478"/>
          <ac:spMkLst>
            <pc:docMk/>
            <pc:sldMk cId="297142210" sldId="257"/>
            <ac:spMk id="17" creationId="{4DB84A0F-F2DC-2F7D-AC4E-25F8DB86F426}"/>
          </ac:spMkLst>
        </pc:spChg>
        <pc:spChg chg="mod ord">
          <ac:chgData name="Fatin Nadzirah" userId="b74e3eafd0bd82d5" providerId="LiveId" clId="{8DDBF639-E9FA-4409-9C47-83528003F8ED}" dt="2022-12-17T08:27:29.080" v="363" actId="167"/>
          <ac:spMkLst>
            <pc:docMk/>
            <pc:sldMk cId="297142210" sldId="257"/>
            <ac:spMk id="18" creationId="{64B2C03D-E14B-280E-9257-C81CE0476311}"/>
          </ac:spMkLst>
        </pc:spChg>
        <pc:spChg chg="add mod">
          <ac:chgData name="Fatin Nadzirah" userId="b74e3eafd0bd82d5" providerId="LiveId" clId="{8DDBF639-E9FA-4409-9C47-83528003F8ED}" dt="2022-12-17T10:34:32.990" v="762" actId="14100"/>
          <ac:spMkLst>
            <pc:docMk/>
            <pc:sldMk cId="297142210" sldId="257"/>
            <ac:spMk id="19" creationId="{7A5A7990-18EB-E5A5-B3CC-00AFD7384EBE}"/>
          </ac:spMkLst>
        </pc:spChg>
        <pc:spChg chg="add mod">
          <ac:chgData name="Fatin Nadzirah" userId="b74e3eafd0bd82d5" providerId="LiveId" clId="{8DDBF639-E9FA-4409-9C47-83528003F8ED}" dt="2022-12-17T10:34:32.990" v="762" actId="14100"/>
          <ac:spMkLst>
            <pc:docMk/>
            <pc:sldMk cId="297142210" sldId="257"/>
            <ac:spMk id="20" creationId="{BCBC5BB3-554A-0521-52D7-5C022437755F}"/>
          </ac:spMkLst>
        </pc:spChg>
        <pc:spChg chg="add mod">
          <ac:chgData name="Fatin Nadzirah" userId="b74e3eafd0bd82d5" providerId="LiveId" clId="{8DDBF639-E9FA-4409-9C47-83528003F8ED}" dt="2022-12-17T10:34:32.990" v="762" actId="14100"/>
          <ac:spMkLst>
            <pc:docMk/>
            <pc:sldMk cId="297142210" sldId="257"/>
            <ac:spMk id="21" creationId="{7DA490E2-E07A-85E8-7EBE-8DF864C4A933}"/>
          </ac:spMkLst>
        </pc:spChg>
        <pc:spChg chg="add del mod">
          <ac:chgData name="Fatin Nadzirah" userId="b74e3eafd0bd82d5" providerId="LiveId" clId="{8DDBF639-E9FA-4409-9C47-83528003F8ED}" dt="2022-12-17T11:25:38.297" v="808" actId="478"/>
          <ac:spMkLst>
            <pc:docMk/>
            <pc:sldMk cId="297142210" sldId="257"/>
            <ac:spMk id="28" creationId="{5F68DC8E-0BA4-2D71-F2E3-674633486E42}"/>
          </ac:spMkLst>
        </pc:spChg>
        <pc:spChg chg="mod">
          <ac:chgData name="Fatin Nadzirah" userId="b74e3eafd0bd82d5" providerId="LiveId" clId="{8DDBF639-E9FA-4409-9C47-83528003F8ED}" dt="2022-12-17T08:30:57.127" v="380" actId="207"/>
          <ac:spMkLst>
            <pc:docMk/>
            <pc:sldMk cId="297142210" sldId="257"/>
            <ac:spMk id="31" creationId="{11271AE2-4966-ABA1-FB48-DC48A2B4C581}"/>
          </ac:spMkLst>
        </pc:spChg>
        <pc:spChg chg="mod ord">
          <ac:chgData name="Fatin Nadzirah" userId="b74e3eafd0bd82d5" providerId="LiveId" clId="{8DDBF639-E9FA-4409-9C47-83528003F8ED}" dt="2022-12-17T08:23:37.583" v="254" actId="167"/>
          <ac:spMkLst>
            <pc:docMk/>
            <pc:sldMk cId="297142210" sldId="257"/>
            <ac:spMk id="32" creationId="{6F5B0C33-AA72-565E-40FB-FD6E65506E6F}"/>
          </ac:spMkLst>
        </pc:spChg>
        <pc:spChg chg="mod">
          <ac:chgData name="Fatin Nadzirah" userId="b74e3eafd0bd82d5" providerId="LiveId" clId="{8DDBF639-E9FA-4409-9C47-83528003F8ED}" dt="2022-12-17T10:34:05.672" v="759" actId="14100"/>
          <ac:spMkLst>
            <pc:docMk/>
            <pc:sldMk cId="297142210" sldId="257"/>
            <ac:spMk id="37" creationId="{1AD45A5B-A98A-0038-8BDF-EC40DE92F88C}"/>
          </ac:spMkLst>
        </pc:spChg>
        <pc:spChg chg="del">
          <ac:chgData name="Fatin Nadzirah" userId="b74e3eafd0bd82d5" providerId="LiveId" clId="{8DDBF639-E9FA-4409-9C47-83528003F8ED}" dt="2022-12-17T10:29:21.136" v="639" actId="478"/>
          <ac:spMkLst>
            <pc:docMk/>
            <pc:sldMk cId="297142210" sldId="257"/>
            <ac:spMk id="38" creationId="{476F0CE0-EBE2-3DF7-E78F-BBCD4D995410}"/>
          </ac:spMkLst>
        </pc:spChg>
        <pc:spChg chg="mod">
          <ac:chgData name="Fatin Nadzirah" userId="b74e3eafd0bd82d5" providerId="LiveId" clId="{8DDBF639-E9FA-4409-9C47-83528003F8ED}" dt="2022-12-17T08:45:08.063" v="596" actId="113"/>
          <ac:spMkLst>
            <pc:docMk/>
            <pc:sldMk cId="297142210" sldId="257"/>
            <ac:spMk id="39" creationId="{87DD28E4-A049-99A6-EF00-5C67B5334351}"/>
          </ac:spMkLst>
        </pc:spChg>
        <pc:picChg chg="add del mod ord">
          <ac:chgData name="Fatin Nadzirah" userId="b74e3eafd0bd82d5" providerId="LiveId" clId="{8DDBF639-E9FA-4409-9C47-83528003F8ED}" dt="2022-12-17T08:27:31.553" v="364" actId="478"/>
          <ac:picMkLst>
            <pc:docMk/>
            <pc:sldMk cId="297142210" sldId="257"/>
            <ac:picMk id="2" creationId="{BBE8EACF-C7AA-2C4A-387D-24A2C2B14B0A}"/>
          </ac:picMkLst>
        </pc:picChg>
        <pc:picChg chg="add mod ord">
          <ac:chgData name="Fatin Nadzirah" userId="b74e3eafd0bd82d5" providerId="LiveId" clId="{8DDBF639-E9FA-4409-9C47-83528003F8ED}" dt="2022-12-17T08:27:38.861" v="366" actId="167"/>
          <ac:picMkLst>
            <pc:docMk/>
            <pc:sldMk cId="297142210" sldId="257"/>
            <ac:picMk id="3" creationId="{F614A2B8-6835-6B0C-41E3-1F695219AB88}"/>
          </ac:picMkLst>
        </pc:picChg>
        <pc:picChg chg="del">
          <ac:chgData name="Fatin Nadzirah" userId="b74e3eafd0bd82d5" providerId="LiveId" clId="{8DDBF639-E9FA-4409-9C47-83528003F8ED}" dt="2022-12-17T10:29:21.136" v="639" actId="478"/>
          <ac:picMkLst>
            <pc:docMk/>
            <pc:sldMk cId="297142210" sldId="257"/>
            <ac:picMk id="7" creationId="{9BC83B10-05B1-22F1-822C-16DA3EB1CD75}"/>
          </ac:picMkLst>
        </pc:picChg>
        <pc:picChg chg="del">
          <ac:chgData name="Fatin Nadzirah" userId="b74e3eafd0bd82d5" providerId="LiveId" clId="{8DDBF639-E9FA-4409-9C47-83528003F8ED}" dt="2022-12-17T10:29:21.136" v="639" actId="478"/>
          <ac:picMkLst>
            <pc:docMk/>
            <pc:sldMk cId="297142210" sldId="257"/>
            <ac:picMk id="8" creationId="{6359EED1-6238-B49D-5707-F2C961B4E368}"/>
          </ac:picMkLst>
        </pc:picChg>
        <pc:picChg chg="del">
          <ac:chgData name="Fatin Nadzirah" userId="b74e3eafd0bd82d5" providerId="LiveId" clId="{8DDBF639-E9FA-4409-9C47-83528003F8ED}" dt="2022-12-17T10:29:21.136" v="639" actId="478"/>
          <ac:picMkLst>
            <pc:docMk/>
            <pc:sldMk cId="297142210" sldId="257"/>
            <ac:picMk id="13" creationId="{F94171F6-9D1F-952C-4F2A-AC059D8251E4}"/>
          </ac:picMkLst>
        </pc:picChg>
        <pc:picChg chg="del mod">
          <ac:chgData name="Fatin Nadzirah" userId="b74e3eafd0bd82d5" providerId="LiveId" clId="{8DDBF639-E9FA-4409-9C47-83528003F8ED}" dt="2022-12-17T08:22:35.992" v="186" actId="478"/>
          <ac:picMkLst>
            <pc:docMk/>
            <pc:sldMk cId="297142210" sldId="257"/>
            <ac:picMk id="22" creationId="{2348D3C4-A4D9-5BC7-0643-B43860C78F4C}"/>
          </ac:picMkLst>
        </pc:picChg>
        <pc:picChg chg="mod">
          <ac:chgData name="Fatin Nadzirah" userId="b74e3eafd0bd82d5" providerId="LiveId" clId="{8DDBF639-E9FA-4409-9C47-83528003F8ED}" dt="2022-12-17T08:28:09.338" v="374" actId="1035"/>
          <ac:picMkLst>
            <pc:docMk/>
            <pc:sldMk cId="297142210" sldId="257"/>
            <ac:picMk id="24" creationId="{710D652A-527E-66CF-D3CD-E8A1091A756E}"/>
          </ac:picMkLst>
        </pc:picChg>
        <pc:picChg chg="add del mod">
          <ac:chgData name="Fatin Nadzirah" userId="b74e3eafd0bd82d5" providerId="LiveId" clId="{8DDBF639-E9FA-4409-9C47-83528003F8ED}" dt="2022-12-17T11:25:36.216" v="807" actId="478"/>
          <ac:picMkLst>
            <pc:docMk/>
            <pc:sldMk cId="297142210" sldId="257"/>
            <ac:picMk id="25" creationId="{5AFE10D2-DB4D-A819-D762-BD18D304AE14}"/>
          </ac:picMkLst>
        </pc:picChg>
        <pc:picChg chg="del">
          <ac:chgData name="Fatin Nadzirah" userId="b74e3eafd0bd82d5" providerId="LiveId" clId="{8DDBF639-E9FA-4409-9C47-83528003F8ED}" dt="2022-12-17T10:29:21.136" v="639" actId="478"/>
          <ac:picMkLst>
            <pc:docMk/>
            <pc:sldMk cId="297142210" sldId="257"/>
            <ac:picMk id="27" creationId="{83482F50-2D8C-649D-A52F-34E5A5A2ECE1}"/>
          </ac:picMkLst>
        </pc:picChg>
        <pc:picChg chg="del">
          <ac:chgData name="Fatin Nadzirah" userId="b74e3eafd0bd82d5" providerId="LiveId" clId="{8DDBF639-E9FA-4409-9C47-83528003F8ED}" dt="2022-12-17T10:29:21.136" v="639" actId="478"/>
          <ac:picMkLst>
            <pc:docMk/>
            <pc:sldMk cId="297142210" sldId="257"/>
            <ac:picMk id="29" creationId="{6DA2898A-C090-EA3D-B9E6-2A6E7F460EC3}"/>
          </ac:picMkLst>
        </pc:picChg>
      </pc:sldChg>
      <pc:sldChg chg="add del">
        <pc:chgData name="Fatin Nadzirah" userId="b74e3eafd0bd82d5" providerId="LiveId" clId="{8DDBF639-E9FA-4409-9C47-83528003F8ED}" dt="2022-12-17T08:22:29.670" v="184" actId="47"/>
        <pc:sldMkLst>
          <pc:docMk/>
          <pc:sldMk cId="1560035396" sldId="258"/>
        </pc:sldMkLst>
      </pc:sldChg>
      <pc:sldChg chg="addSp delSp modSp add del mod">
        <pc:chgData name="Fatin Nadzirah" userId="b74e3eafd0bd82d5" providerId="LiveId" clId="{8DDBF639-E9FA-4409-9C47-83528003F8ED}" dt="2022-12-21T11:28:54.811" v="809" actId="47"/>
        <pc:sldMkLst>
          <pc:docMk/>
          <pc:sldMk cId="3718873958" sldId="258"/>
        </pc:sldMkLst>
        <pc:spChg chg="ord">
          <ac:chgData name="Fatin Nadzirah" userId="b74e3eafd0bd82d5" providerId="LiveId" clId="{8DDBF639-E9FA-4409-9C47-83528003F8ED}" dt="2022-12-17T08:27:43.665" v="367" actId="167"/>
          <ac:spMkLst>
            <pc:docMk/>
            <pc:sldMk cId="3718873958" sldId="258"/>
            <ac:spMk id="18" creationId="{64B2C03D-E14B-280E-9257-C81CE0476311}"/>
          </ac:spMkLst>
        </pc:spChg>
        <pc:spChg chg="mod">
          <ac:chgData name="Fatin Nadzirah" userId="b74e3eafd0bd82d5" providerId="LiveId" clId="{8DDBF639-E9FA-4409-9C47-83528003F8ED}" dt="2022-12-17T08:31:01.191" v="381" actId="207"/>
          <ac:spMkLst>
            <pc:docMk/>
            <pc:sldMk cId="3718873958" sldId="258"/>
            <ac:spMk id="31" creationId="{11271AE2-4966-ABA1-FB48-DC48A2B4C581}"/>
          </ac:spMkLst>
        </pc:spChg>
        <pc:spChg chg="mod">
          <ac:chgData name="Fatin Nadzirah" userId="b74e3eafd0bd82d5" providerId="LiveId" clId="{8DDBF639-E9FA-4409-9C47-83528003F8ED}" dt="2022-12-17T08:24:59.491" v="291" actId="207"/>
          <ac:spMkLst>
            <pc:docMk/>
            <pc:sldMk cId="3718873958" sldId="258"/>
            <ac:spMk id="32" creationId="{6F5B0C33-AA72-565E-40FB-FD6E65506E6F}"/>
          </ac:spMkLst>
        </pc:spChg>
        <pc:spChg chg="mod ord">
          <ac:chgData name="Fatin Nadzirah" userId="b74e3eafd0bd82d5" providerId="LiveId" clId="{8DDBF639-E9FA-4409-9C47-83528003F8ED}" dt="2022-12-17T08:25:18.669" v="324" actId="167"/>
          <ac:spMkLst>
            <pc:docMk/>
            <pc:sldMk cId="3718873958" sldId="258"/>
            <ac:spMk id="33" creationId="{E3408859-30FE-C27E-CD3B-FF0980DA03E2}"/>
          </ac:spMkLst>
        </pc:spChg>
        <pc:spChg chg="mod">
          <ac:chgData name="Fatin Nadzirah" userId="b74e3eafd0bd82d5" providerId="LiveId" clId="{8DDBF639-E9FA-4409-9C47-83528003F8ED}" dt="2022-12-17T08:45:11.590" v="598" actId="207"/>
          <ac:spMkLst>
            <pc:docMk/>
            <pc:sldMk cId="3718873958" sldId="258"/>
            <ac:spMk id="39" creationId="{87DD28E4-A049-99A6-EF00-5C67B5334351}"/>
          </ac:spMkLst>
        </pc:spChg>
        <pc:picChg chg="del">
          <ac:chgData name="Fatin Nadzirah" userId="b74e3eafd0bd82d5" providerId="LiveId" clId="{8DDBF639-E9FA-4409-9C47-83528003F8ED}" dt="2022-12-17T08:27:45.648" v="368" actId="478"/>
          <ac:picMkLst>
            <pc:docMk/>
            <pc:sldMk cId="3718873958" sldId="258"/>
            <ac:picMk id="2" creationId="{BBE8EACF-C7AA-2C4A-387D-24A2C2B14B0A}"/>
          </ac:picMkLst>
        </pc:picChg>
        <pc:picChg chg="add mod ord">
          <ac:chgData name="Fatin Nadzirah" userId="b74e3eafd0bd82d5" providerId="LiveId" clId="{8DDBF639-E9FA-4409-9C47-83528003F8ED}" dt="2022-12-17T08:27:49.456" v="370" actId="167"/>
          <ac:picMkLst>
            <pc:docMk/>
            <pc:sldMk cId="3718873958" sldId="258"/>
            <ac:picMk id="3" creationId="{886867FF-5BD1-711A-454C-882814689255}"/>
          </ac:picMkLst>
        </pc:picChg>
        <pc:picChg chg="ord">
          <ac:chgData name="Fatin Nadzirah" userId="b74e3eafd0bd82d5" providerId="LiveId" clId="{8DDBF639-E9FA-4409-9C47-83528003F8ED}" dt="2022-12-17T08:24:43.568" v="263" actId="167"/>
          <ac:picMkLst>
            <pc:docMk/>
            <pc:sldMk cId="3718873958" sldId="258"/>
            <ac:picMk id="24" creationId="{710D652A-527E-66CF-D3CD-E8A1091A756E}"/>
          </ac:picMkLst>
        </pc:picChg>
        <pc:picChg chg="mod">
          <ac:chgData name="Fatin Nadzirah" userId="b74e3eafd0bd82d5" providerId="LiveId" clId="{8DDBF639-E9FA-4409-9C47-83528003F8ED}" dt="2022-12-17T08:28:47.292" v="378" actId="1035"/>
          <ac:picMkLst>
            <pc:docMk/>
            <pc:sldMk cId="3718873958" sldId="258"/>
            <ac:picMk id="26" creationId="{17225A75-727A-B356-3742-438A64AF30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F4ED-BC87-9B21-5582-D9B6CD5B7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EC89-9DE6-F95E-28E3-293733AD1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572C7-1EFA-EF90-2199-75B6A538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9098-4AB7-4F85-BEA0-3C8F10D3DA6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F8D91-6457-6626-942A-49B78244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7F05-AE1C-5A48-8957-CE05489D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C4DD-EFB7-49C8-A349-C851757B6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551E-9D6B-E6E1-E451-CB406EF0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3BF93-396B-34A0-C2C1-3E5EEC13D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417F5-9C9E-3D75-2727-20D11680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9098-4AB7-4F85-BEA0-3C8F10D3DA6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B6173-9706-CA2F-6B1B-2BBE3001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B2012-3475-BB24-B179-43C61226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C4DD-EFB7-49C8-A349-C851757B6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6439E-D841-ADB7-EDB0-00DAB360D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F2282-63FF-B79C-E3C0-CC96255EE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ECCCA-79B1-8D33-99E7-FE0472BB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9098-4AB7-4F85-BEA0-3C8F10D3DA6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EED63-88D0-180E-AF9A-D1224025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DEAE6-4037-521F-A098-E3FC6C36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C4DD-EFB7-49C8-A349-C851757B6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9F44-F2F4-BC19-9B80-5CBFEEA8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B8C15-102F-0804-0530-BFBD171B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52116-869E-E44F-30D2-67449339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9098-4AB7-4F85-BEA0-3C8F10D3DA6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88189-A495-B2C0-D0FA-9EE0D4C0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D048-CB3F-CD85-B334-211A0D0C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C4DD-EFB7-49C8-A349-C851757B6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7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8140-9911-2E8D-5F0B-197D6BFE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726C1-818C-651B-C415-C28AADF5C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7ECC-16A1-C460-6C61-D4923E94A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9098-4AB7-4F85-BEA0-3C8F10D3DA6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2B52E-9E7F-4F7C-FEF8-A7DF61EE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39501-1635-269E-4744-EB31CAD4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C4DD-EFB7-49C8-A349-C851757B6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7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53A8-CFFB-0DB3-E46B-62E6189E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13A5-0A27-3E39-71EC-35CF76D9B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D0523-7D6F-F642-2CD7-4CA525B8C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3E442-1887-29F4-A6B8-7A557358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9098-4AB7-4F85-BEA0-3C8F10D3DA6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CB21B-AA34-6353-397A-B4AACED6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8A20F-36E5-8854-305C-30E8F018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C4DD-EFB7-49C8-A349-C851757B6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2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B220-F442-000E-E91E-375DCB26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28EC-B7FE-79C9-A509-C37B4B87F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DBEC6-D651-87E8-C2D4-649E334F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1B712-C061-BE19-18B7-F3AA377D2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0D595-C72E-D17F-1D44-DCE63D408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D7973-B9D3-0AA3-5B15-E896AC0C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9098-4AB7-4F85-BEA0-3C8F10D3DA6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10357-B08F-9605-6963-309B2B28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A9D5A-CFFF-8C37-278D-CEDBCA69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C4DD-EFB7-49C8-A349-C851757B6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5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1FAC-C792-05E7-8CC5-2CA44E8B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B1863-6F6F-62E4-2D31-174F1918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9098-4AB7-4F85-BEA0-3C8F10D3DA6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DF48D-D10C-0646-4A0A-F5240571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5E37F-7C0B-5178-6C60-61C71BD1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C4DD-EFB7-49C8-A349-C851757B6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3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4F0B7-B74B-1097-70E9-A063F4EA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9098-4AB7-4F85-BEA0-3C8F10D3DA6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F64BF-EB19-C1C1-BE18-8DBC686A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74FAB-1F10-08A4-FC24-3964CB3C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C4DD-EFB7-49C8-A349-C851757B6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013C-8554-58A3-1DA9-1E966AEC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5EC74-0809-60C5-3033-B2E407EF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A59E6-E9A9-FAC8-A67C-A72A5073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B6293-8F54-5842-790C-D404A6D3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9098-4AB7-4F85-BEA0-3C8F10D3DA6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00F47-A9A7-64FD-1751-08E1A337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D7A62-0CB2-0D96-B823-C50B148C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C4DD-EFB7-49C8-A349-C851757B6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1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9CC4-02A4-A36F-C809-70B2ACB2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F8DAE-2310-C58A-FBE2-B3A850AE2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218FF-F69F-DF65-CE82-CA968BE90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C0AEE-A50C-26E2-56D8-2C627031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9098-4AB7-4F85-BEA0-3C8F10D3DA6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EA01E-2B30-40AF-A27E-3C1CC129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8613D-FDBC-2BBB-D019-26DBCEF5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C4DD-EFB7-49C8-A349-C851757B6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9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98C03-9C83-31A9-F549-EE31A46F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92298-488C-117D-42C6-93AE67C4F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94CCD-5AF2-4C4C-35E1-4FC484052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9098-4AB7-4F85-BEA0-3C8F10D3DA6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FDBE-CC9B-9360-1D62-2B03D4F90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7503-0EE0-5EB1-4CA9-54F0EDA1C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4C4DD-EFB7-49C8-A349-C851757B6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3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9FD3E-97F6-F205-EEBA-E4500C517F49}"/>
              </a:ext>
            </a:extLst>
          </p:cNvPr>
          <p:cNvSpPr/>
          <p:nvPr/>
        </p:nvSpPr>
        <p:spPr>
          <a:xfrm>
            <a:off x="0" y="0"/>
            <a:ext cx="12192000" cy="172278"/>
          </a:xfrm>
          <a:prstGeom prst="rect">
            <a:avLst/>
          </a:prstGeom>
          <a:solidFill>
            <a:srgbClr val="B3CEE5"/>
          </a:solidFill>
          <a:ln>
            <a:solidFill>
              <a:srgbClr val="B3C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804A1-9067-6857-4296-73A26F4A224C}"/>
              </a:ext>
            </a:extLst>
          </p:cNvPr>
          <p:cNvSpPr/>
          <p:nvPr/>
        </p:nvSpPr>
        <p:spPr>
          <a:xfrm>
            <a:off x="0" y="6685722"/>
            <a:ext cx="12192000" cy="172278"/>
          </a:xfrm>
          <a:prstGeom prst="rect">
            <a:avLst/>
          </a:prstGeom>
          <a:solidFill>
            <a:srgbClr val="B3CEE5"/>
          </a:solidFill>
          <a:ln>
            <a:solidFill>
              <a:srgbClr val="B3C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Bahnschrift SemiCondensed" panose="020B0502040204020203" pitchFamily="34" charset="0"/>
              </a:rPr>
              <a:t>https://github.com/fatinnadzirah21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F687B5-44D1-0EDF-99ED-BEE1F947E1A7}"/>
              </a:ext>
            </a:extLst>
          </p:cNvPr>
          <p:cNvSpPr/>
          <p:nvPr/>
        </p:nvSpPr>
        <p:spPr>
          <a:xfrm>
            <a:off x="10259362" y="1630887"/>
            <a:ext cx="1720336" cy="2245634"/>
          </a:xfrm>
          <a:prstGeom prst="rect">
            <a:avLst/>
          </a:prstGeom>
          <a:solidFill>
            <a:srgbClr val="B3CEE5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C09D44-DCB0-F7B7-0ED6-564E0528FB1B}"/>
              </a:ext>
            </a:extLst>
          </p:cNvPr>
          <p:cNvSpPr/>
          <p:nvPr/>
        </p:nvSpPr>
        <p:spPr>
          <a:xfrm>
            <a:off x="8405077" y="1630887"/>
            <a:ext cx="1720336" cy="2245634"/>
          </a:xfrm>
          <a:prstGeom prst="rect">
            <a:avLst/>
          </a:prstGeom>
          <a:solidFill>
            <a:srgbClr val="B3CEE5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253B2-3A62-961C-DD59-F545FD4D4EF7}"/>
              </a:ext>
            </a:extLst>
          </p:cNvPr>
          <p:cNvSpPr/>
          <p:nvPr/>
        </p:nvSpPr>
        <p:spPr>
          <a:xfrm>
            <a:off x="6526325" y="1630887"/>
            <a:ext cx="1720336" cy="2245633"/>
          </a:xfrm>
          <a:prstGeom prst="rect">
            <a:avLst/>
          </a:prstGeom>
          <a:solidFill>
            <a:srgbClr val="B3CEE5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8BDA5D-A110-0DB5-6A1B-41E3A39B2277}"/>
              </a:ext>
            </a:extLst>
          </p:cNvPr>
          <p:cNvSpPr/>
          <p:nvPr/>
        </p:nvSpPr>
        <p:spPr>
          <a:xfrm>
            <a:off x="6526325" y="4530679"/>
            <a:ext cx="5453372" cy="2045202"/>
          </a:xfrm>
          <a:prstGeom prst="rect">
            <a:avLst/>
          </a:prstGeom>
          <a:solidFill>
            <a:srgbClr val="B3CEE5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5CD66-58BC-785B-2659-411A4DAEE037}"/>
              </a:ext>
            </a:extLst>
          </p:cNvPr>
          <p:cNvSpPr/>
          <p:nvPr/>
        </p:nvSpPr>
        <p:spPr>
          <a:xfrm>
            <a:off x="2460970" y="4418847"/>
            <a:ext cx="3589198" cy="2159156"/>
          </a:xfrm>
          <a:prstGeom prst="rect">
            <a:avLst/>
          </a:prstGeom>
          <a:solidFill>
            <a:srgbClr val="B3CEE5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E2771-07D3-DB23-100D-4BC09BFAA8B7}"/>
              </a:ext>
            </a:extLst>
          </p:cNvPr>
          <p:cNvSpPr/>
          <p:nvPr/>
        </p:nvSpPr>
        <p:spPr>
          <a:xfrm>
            <a:off x="2472457" y="1729032"/>
            <a:ext cx="3589198" cy="2103120"/>
          </a:xfrm>
          <a:prstGeom prst="rect">
            <a:avLst/>
          </a:prstGeom>
          <a:solidFill>
            <a:srgbClr val="B3CEE5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86EC29-B8C8-0DB9-B125-8A6CFAB9894F}"/>
              </a:ext>
            </a:extLst>
          </p:cNvPr>
          <p:cNvSpPr/>
          <p:nvPr/>
        </p:nvSpPr>
        <p:spPr>
          <a:xfrm>
            <a:off x="266909" y="1685214"/>
            <a:ext cx="1720336" cy="2143706"/>
          </a:xfrm>
          <a:prstGeom prst="rect">
            <a:avLst/>
          </a:prstGeom>
          <a:solidFill>
            <a:srgbClr val="B3CEE5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B84A0F-F2DC-2F7D-AC4E-25F8DB86F426}"/>
              </a:ext>
            </a:extLst>
          </p:cNvPr>
          <p:cNvSpPr/>
          <p:nvPr/>
        </p:nvSpPr>
        <p:spPr>
          <a:xfrm>
            <a:off x="260010" y="4358519"/>
            <a:ext cx="1720336" cy="2222096"/>
          </a:xfrm>
          <a:prstGeom prst="rect">
            <a:avLst/>
          </a:prstGeom>
          <a:solidFill>
            <a:srgbClr val="B3CEE5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B2C03D-E14B-280E-9257-C81CE0476311}"/>
              </a:ext>
            </a:extLst>
          </p:cNvPr>
          <p:cNvSpPr/>
          <p:nvPr/>
        </p:nvSpPr>
        <p:spPr>
          <a:xfrm>
            <a:off x="350934" y="347884"/>
            <a:ext cx="814362" cy="676842"/>
          </a:xfrm>
          <a:prstGeom prst="rect">
            <a:avLst/>
          </a:prstGeom>
          <a:solidFill>
            <a:srgbClr val="B3CE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Eye with solid fill">
            <a:extLst>
              <a:ext uri="{FF2B5EF4-FFF2-40B4-BE49-F238E27FC236}">
                <a16:creationId xmlns:a16="http://schemas.microsoft.com/office/drawing/2014/main" id="{2348D3C4-A4D9-5BC7-0643-B43860C78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599" y="279130"/>
            <a:ext cx="764107" cy="764107"/>
          </a:xfrm>
          <a:prstGeom prst="rect">
            <a:avLst/>
          </a:prstGeom>
        </p:spPr>
      </p:pic>
      <p:pic>
        <p:nvPicPr>
          <p:cNvPr id="24" name="Graphic 23" descr="Map with pin with solid fill">
            <a:extLst>
              <a:ext uri="{FF2B5EF4-FFF2-40B4-BE49-F238E27FC236}">
                <a16:creationId xmlns:a16="http://schemas.microsoft.com/office/drawing/2014/main" id="{710D652A-527E-66CF-D3CD-E8A1091A7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4705" y="275889"/>
            <a:ext cx="800116" cy="800116"/>
          </a:xfrm>
          <a:prstGeom prst="rect">
            <a:avLst/>
          </a:prstGeom>
        </p:spPr>
      </p:pic>
      <p:pic>
        <p:nvPicPr>
          <p:cNvPr id="26" name="Graphic 25" descr="Information with solid fill">
            <a:extLst>
              <a:ext uri="{FF2B5EF4-FFF2-40B4-BE49-F238E27FC236}">
                <a16:creationId xmlns:a16="http://schemas.microsoft.com/office/drawing/2014/main" id="{17225A75-727A-B356-3742-438A64AF30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0345" y="349087"/>
            <a:ext cx="666543" cy="66654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1271AE2-4966-ABA1-FB48-DC48A2B4C581}"/>
              </a:ext>
            </a:extLst>
          </p:cNvPr>
          <p:cNvSpPr/>
          <p:nvPr/>
        </p:nvSpPr>
        <p:spPr>
          <a:xfrm>
            <a:off x="3362179" y="268861"/>
            <a:ext cx="7997928" cy="771671"/>
          </a:xfrm>
          <a:prstGeom prst="rect">
            <a:avLst/>
          </a:prstGeom>
          <a:solidFill>
            <a:srgbClr val="B3CEE5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Bahnschrift SemiCondensed" panose="020B0502040204020203" pitchFamily="34" charset="0"/>
              </a:rPr>
              <a:t>PROPERTY MANAGEMENT DASHBOARD</a:t>
            </a:r>
          </a:p>
          <a:p>
            <a:pPr algn="ctr"/>
            <a:r>
              <a:rPr 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Bahnschrift SemiCondensed" panose="020B0502040204020203" pitchFamily="34" charset="0"/>
              </a:rPr>
              <a:t>Properties Value Analysis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5B0C33-AA72-565E-40FB-FD6E65506E6F}"/>
              </a:ext>
            </a:extLst>
          </p:cNvPr>
          <p:cNvSpPr/>
          <p:nvPr/>
        </p:nvSpPr>
        <p:spPr>
          <a:xfrm>
            <a:off x="1218411" y="344556"/>
            <a:ext cx="814362" cy="676842"/>
          </a:xfrm>
          <a:prstGeom prst="rect">
            <a:avLst/>
          </a:prstGeom>
          <a:solidFill>
            <a:srgbClr val="B3CEE5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408859-30FE-C27E-CD3B-FF0980DA03E2}"/>
              </a:ext>
            </a:extLst>
          </p:cNvPr>
          <p:cNvSpPr/>
          <p:nvPr/>
        </p:nvSpPr>
        <p:spPr>
          <a:xfrm>
            <a:off x="2085888" y="346109"/>
            <a:ext cx="814362" cy="676842"/>
          </a:xfrm>
          <a:prstGeom prst="rect">
            <a:avLst/>
          </a:prstGeom>
          <a:solidFill>
            <a:srgbClr val="B3CEE5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City outline">
            <a:extLst>
              <a:ext uri="{FF2B5EF4-FFF2-40B4-BE49-F238E27FC236}">
                <a16:creationId xmlns:a16="http://schemas.microsoft.com/office/drawing/2014/main" id="{9A059087-BF7D-9753-BDB3-A6D0E5786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07367" y="260213"/>
            <a:ext cx="867476" cy="867476"/>
          </a:xfrm>
          <a:prstGeom prst="rect">
            <a:avLst/>
          </a:prstGeom>
        </p:spPr>
      </p:pic>
      <p:pic>
        <p:nvPicPr>
          <p:cNvPr id="36" name="Graphic 35" descr="City outline">
            <a:extLst>
              <a:ext uri="{FF2B5EF4-FFF2-40B4-BE49-F238E27FC236}">
                <a16:creationId xmlns:a16="http://schemas.microsoft.com/office/drawing/2014/main" id="{56FB73BF-2CC9-CCB5-C109-21D5D5DC04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67640" y="260213"/>
            <a:ext cx="867476" cy="86747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AD45A5B-A98A-0038-8BDF-EC40DE92F88C}"/>
              </a:ext>
            </a:extLst>
          </p:cNvPr>
          <p:cNvSpPr/>
          <p:nvPr/>
        </p:nvSpPr>
        <p:spPr>
          <a:xfrm>
            <a:off x="6535657" y="1187459"/>
            <a:ext cx="5453372" cy="346845"/>
          </a:xfrm>
          <a:prstGeom prst="rect">
            <a:avLst/>
          </a:prstGeom>
          <a:solidFill>
            <a:srgbClr val="B3CEE5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Bahnschrift SemiCondensed" panose="020B0502040204020203" pitchFamily="34" charset="0"/>
                <a:cs typeface="Times New Roman" panose="02020603050405020304" pitchFamily="18" charset="0"/>
              </a:rPr>
              <a:t>Properties current condition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6F0CE0-EBE2-3DF7-E78F-BBCD4D995410}"/>
              </a:ext>
            </a:extLst>
          </p:cNvPr>
          <p:cNvSpPr/>
          <p:nvPr/>
        </p:nvSpPr>
        <p:spPr>
          <a:xfrm>
            <a:off x="6516993" y="4087064"/>
            <a:ext cx="5453372" cy="346845"/>
          </a:xfrm>
          <a:prstGeom prst="rect">
            <a:avLst/>
          </a:prstGeom>
          <a:solidFill>
            <a:srgbClr val="B3CEE5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Bahnschrift SemiCondensed" panose="020B0502040204020203" pitchFamily="34" charset="0"/>
              </a:rPr>
              <a:t>Years which properties were built &amp; numbers of properties</a:t>
            </a:r>
          </a:p>
        </p:txBody>
      </p:sp>
      <p:pic>
        <p:nvPicPr>
          <p:cNvPr id="7" name="Graphic 6" descr="House with solid fill">
            <a:extLst>
              <a:ext uri="{FF2B5EF4-FFF2-40B4-BE49-F238E27FC236}">
                <a16:creationId xmlns:a16="http://schemas.microsoft.com/office/drawing/2014/main" id="{9BC83B10-05B1-22F1-822C-16DA3EB1CD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05143" y="1835251"/>
            <a:ext cx="914400" cy="914400"/>
          </a:xfrm>
          <a:prstGeom prst="rect">
            <a:avLst/>
          </a:prstGeom>
        </p:spPr>
      </p:pic>
      <p:pic>
        <p:nvPicPr>
          <p:cNvPr id="8" name="Graphic 7" descr="House with solid fill">
            <a:extLst>
              <a:ext uri="{FF2B5EF4-FFF2-40B4-BE49-F238E27FC236}">
                <a16:creationId xmlns:a16="http://schemas.microsoft.com/office/drawing/2014/main" id="{6359EED1-6238-B49D-5707-F2C961B4E3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17643" y="1810638"/>
            <a:ext cx="914400" cy="914400"/>
          </a:xfrm>
          <a:prstGeom prst="rect">
            <a:avLst/>
          </a:prstGeom>
        </p:spPr>
      </p:pic>
      <p:pic>
        <p:nvPicPr>
          <p:cNvPr id="13" name="Graphic 12" descr="House with solid fill">
            <a:extLst>
              <a:ext uri="{FF2B5EF4-FFF2-40B4-BE49-F238E27FC236}">
                <a16:creationId xmlns:a16="http://schemas.microsoft.com/office/drawing/2014/main" id="{F94171F6-9D1F-952C-4F2A-AC059D8251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57442" y="1820531"/>
            <a:ext cx="914400" cy="914400"/>
          </a:xfrm>
          <a:prstGeom prst="rect">
            <a:avLst/>
          </a:prstGeom>
        </p:spPr>
      </p:pic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83482F50-2D8C-649D-A52F-34E5A5A2EC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65777" y="1835251"/>
            <a:ext cx="516380" cy="516380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6DA2898A-C090-EA3D-B9E6-2A6E7F460E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51916" y="1802881"/>
            <a:ext cx="571553" cy="57155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7DD28E4-A049-99A6-EF00-5C67B5334351}"/>
              </a:ext>
            </a:extLst>
          </p:cNvPr>
          <p:cNvSpPr/>
          <p:nvPr/>
        </p:nvSpPr>
        <p:spPr>
          <a:xfrm>
            <a:off x="225255" y="939705"/>
            <a:ext cx="1042450" cy="346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Bahnschrift SemiCondensed" panose="020B0502040204020203" pitchFamily="34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3EE6FF-0ADB-CE6E-71EE-79EA985F14BC}"/>
              </a:ext>
            </a:extLst>
          </p:cNvPr>
          <p:cNvSpPr/>
          <p:nvPr/>
        </p:nvSpPr>
        <p:spPr>
          <a:xfrm>
            <a:off x="2479450" y="1297300"/>
            <a:ext cx="3589198" cy="346845"/>
          </a:xfrm>
          <a:prstGeom prst="rect">
            <a:avLst/>
          </a:prstGeom>
          <a:solidFill>
            <a:srgbClr val="B3CEE5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  <a:latin typeface="Bahnschrift SemiCondensed" panose="020B0502040204020203" pitchFamily="34" charset="0"/>
                <a:cs typeface="Times New Roman" panose="02020603050405020304" pitchFamily="18" charset="0"/>
              </a:rPr>
              <a:t>Bedrooms count in the properties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689664-D84A-BD7C-D177-A63F30D3C215}"/>
              </a:ext>
            </a:extLst>
          </p:cNvPr>
          <p:cNvSpPr/>
          <p:nvPr/>
        </p:nvSpPr>
        <p:spPr>
          <a:xfrm>
            <a:off x="278276" y="1282738"/>
            <a:ext cx="1706537" cy="346845"/>
          </a:xfrm>
          <a:prstGeom prst="rect">
            <a:avLst/>
          </a:prstGeom>
          <a:solidFill>
            <a:srgbClr val="B3CEE5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  <a:latin typeface="Bahnschrift SemiCondensed" panose="020B0502040204020203" pitchFamily="34" charset="0"/>
                <a:cs typeface="Times New Roman" panose="02020603050405020304" pitchFamily="18" charset="0"/>
              </a:rPr>
              <a:t>Waterfront 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AF9265-C079-025C-D694-B0D7F5A35E4B}"/>
              </a:ext>
            </a:extLst>
          </p:cNvPr>
          <p:cNvSpPr/>
          <p:nvPr/>
        </p:nvSpPr>
        <p:spPr>
          <a:xfrm>
            <a:off x="273809" y="3920297"/>
            <a:ext cx="1706537" cy="346845"/>
          </a:xfrm>
          <a:prstGeom prst="rect">
            <a:avLst/>
          </a:prstGeom>
          <a:solidFill>
            <a:srgbClr val="B3CEE5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  <a:latin typeface="Bahnschrift SemiCondensed" panose="020B0502040204020203" pitchFamily="34" charset="0"/>
                <a:cs typeface="Times New Roman" panose="02020603050405020304" pitchFamily="18" charset="0"/>
              </a:rPr>
              <a:t>Renovation status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849E57-5A51-1A5F-8AC0-ECEFAD7B0057}"/>
              </a:ext>
            </a:extLst>
          </p:cNvPr>
          <p:cNvSpPr/>
          <p:nvPr/>
        </p:nvSpPr>
        <p:spPr>
          <a:xfrm>
            <a:off x="2460970" y="3979345"/>
            <a:ext cx="3589198" cy="346845"/>
          </a:xfrm>
          <a:prstGeom prst="rect">
            <a:avLst/>
          </a:prstGeom>
          <a:solidFill>
            <a:srgbClr val="B3CEE5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  <a:latin typeface="Bahnschrift SemiCondensed" panose="020B0502040204020203" pitchFamily="34" charset="0"/>
                <a:cs typeface="Times New Roman" panose="02020603050405020304" pitchFamily="18" charset="0"/>
              </a:rPr>
              <a:t>Floors count in the properties</a:t>
            </a:r>
          </a:p>
        </p:txBody>
      </p:sp>
    </p:spTree>
    <p:extLst>
      <p:ext uri="{BB962C8B-B14F-4D97-AF65-F5344CB8AC3E}">
        <p14:creationId xmlns:p14="http://schemas.microsoft.com/office/powerpoint/2010/main" val="356059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Eye with solid fill">
            <a:extLst>
              <a:ext uri="{FF2B5EF4-FFF2-40B4-BE49-F238E27FC236}">
                <a16:creationId xmlns:a16="http://schemas.microsoft.com/office/drawing/2014/main" id="{F614A2B8-6835-6B0C-41E3-1F695219A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599" y="307266"/>
            <a:ext cx="764107" cy="76410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4B2C03D-E14B-280E-9257-C81CE0476311}"/>
              </a:ext>
            </a:extLst>
          </p:cNvPr>
          <p:cNvSpPr/>
          <p:nvPr/>
        </p:nvSpPr>
        <p:spPr>
          <a:xfrm>
            <a:off x="350934" y="347884"/>
            <a:ext cx="814362" cy="676842"/>
          </a:xfrm>
          <a:prstGeom prst="rect">
            <a:avLst/>
          </a:prstGeom>
          <a:solidFill>
            <a:srgbClr val="B3CEE5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5B0C33-AA72-565E-40FB-FD6E65506E6F}"/>
              </a:ext>
            </a:extLst>
          </p:cNvPr>
          <p:cNvSpPr/>
          <p:nvPr/>
        </p:nvSpPr>
        <p:spPr>
          <a:xfrm>
            <a:off x="1218411" y="344556"/>
            <a:ext cx="814362" cy="676842"/>
          </a:xfrm>
          <a:prstGeom prst="rect">
            <a:avLst/>
          </a:prstGeom>
          <a:solidFill>
            <a:srgbClr val="B3CE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19FD3E-97F6-F205-EEBA-E4500C517F49}"/>
              </a:ext>
            </a:extLst>
          </p:cNvPr>
          <p:cNvSpPr/>
          <p:nvPr/>
        </p:nvSpPr>
        <p:spPr>
          <a:xfrm>
            <a:off x="0" y="0"/>
            <a:ext cx="12192000" cy="172278"/>
          </a:xfrm>
          <a:prstGeom prst="rect">
            <a:avLst/>
          </a:prstGeom>
          <a:solidFill>
            <a:srgbClr val="B3CEE5"/>
          </a:solidFill>
          <a:ln>
            <a:solidFill>
              <a:srgbClr val="B3C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804A1-9067-6857-4296-73A26F4A224C}"/>
              </a:ext>
            </a:extLst>
          </p:cNvPr>
          <p:cNvSpPr/>
          <p:nvPr/>
        </p:nvSpPr>
        <p:spPr>
          <a:xfrm>
            <a:off x="0" y="6685722"/>
            <a:ext cx="12192000" cy="172278"/>
          </a:xfrm>
          <a:prstGeom prst="rect">
            <a:avLst/>
          </a:prstGeom>
          <a:solidFill>
            <a:srgbClr val="B3CEE5"/>
          </a:solidFill>
          <a:ln>
            <a:solidFill>
              <a:srgbClr val="B3C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Bahnschrift SemiCondensed" panose="020B0502040204020203" pitchFamily="34" charset="0"/>
              </a:rPr>
              <a:t>https://github.com/fatinnadzirah21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E2771-07D3-DB23-100D-4BC09BFAA8B7}"/>
              </a:ext>
            </a:extLst>
          </p:cNvPr>
          <p:cNvSpPr/>
          <p:nvPr/>
        </p:nvSpPr>
        <p:spPr>
          <a:xfrm>
            <a:off x="345308" y="1838801"/>
            <a:ext cx="6002483" cy="4734862"/>
          </a:xfrm>
          <a:prstGeom prst="rect">
            <a:avLst/>
          </a:prstGeom>
          <a:solidFill>
            <a:srgbClr val="B3CEE5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Map with pin with solid fill">
            <a:extLst>
              <a:ext uri="{FF2B5EF4-FFF2-40B4-BE49-F238E27FC236}">
                <a16:creationId xmlns:a16="http://schemas.microsoft.com/office/drawing/2014/main" id="{710D652A-527E-66CF-D3CD-E8A1091A7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4705" y="247753"/>
            <a:ext cx="800116" cy="800116"/>
          </a:xfrm>
          <a:prstGeom prst="rect">
            <a:avLst/>
          </a:prstGeom>
        </p:spPr>
      </p:pic>
      <p:pic>
        <p:nvPicPr>
          <p:cNvPr id="26" name="Graphic 25" descr="Information with solid fill">
            <a:extLst>
              <a:ext uri="{FF2B5EF4-FFF2-40B4-BE49-F238E27FC236}">
                <a16:creationId xmlns:a16="http://schemas.microsoft.com/office/drawing/2014/main" id="{17225A75-727A-B356-3742-438A64AF30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0345" y="349087"/>
            <a:ext cx="666543" cy="66654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1271AE2-4966-ABA1-FB48-DC48A2B4C581}"/>
              </a:ext>
            </a:extLst>
          </p:cNvPr>
          <p:cNvSpPr/>
          <p:nvPr/>
        </p:nvSpPr>
        <p:spPr>
          <a:xfrm>
            <a:off x="3362179" y="268861"/>
            <a:ext cx="7997928" cy="771671"/>
          </a:xfrm>
          <a:prstGeom prst="rect">
            <a:avLst/>
          </a:prstGeom>
          <a:solidFill>
            <a:srgbClr val="B3CEE5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Bahnschrift SemiCondensed" panose="020B0502040204020203" pitchFamily="34" charset="0"/>
              </a:rPr>
              <a:t>PROPERTY MANAGEMENT DASHBOARD</a:t>
            </a:r>
          </a:p>
          <a:p>
            <a:pPr algn="ctr"/>
            <a:r>
              <a:rPr 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Bahnschrift SemiCondensed" panose="020B0502040204020203" pitchFamily="34" charset="0"/>
              </a:rPr>
              <a:t>Properties Value Analysis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408859-30FE-C27E-CD3B-FF0980DA03E2}"/>
              </a:ext>
            </a:extLst>
          </p:cNvPr>
          <p:cNvSpPr/>
          <p:nvPr/>
        </p:nvSpPr>
        <p:spPr>
          <a:xfrm>
            <a:off x="2085888" y="346109"/>
            <a:ext cx="814362" cy="676842"/>
          </a:xfrm>
          <a:prstGeom prst="rect">
            <a:avLst/>
          </a:prstGeom>
          <a:solidFill>
            <a:srgbClr val="B3CEE5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City outline">
            <a:extLst>
              <a:ext uri="{FF2B5EF4-FFF2-40B4-BE49-F238E27FC236}">
                <a16:creationId xmlns:a16="http://schemas.microsoft.com/office/drawing/2014/main" id="{9A059087-BF7D-9753-BDB3-A6D0E5786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07367" y="260213"/>
            <a:ext cx="867476" cy="867476"/>
          </a:xfrm>
          <a:prstGeom prst="rect">
            <a:avLst/>
          </a:prstGeom>
        </p:spPr>
      </p:pic>
      <p:pic>
        <p:nvPicPr>
          <p:cNvPr id="36" name="Graphic 35" descr="City outline">
            <a:extLst>
              <a:ext uri="{FF2B5EF4-FFF2-40B4-BE49-F238E27FC236}">
                <a16:creationId xmlns:a16="http://schemas.microsoft.com/office/drawing/2014/main" id="{56FB73BF-2CC9-CCB5-C109-21D5D5DC04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67640" y="260213"/>
            <a:ext cx="867476" cy="86747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AD45A5B-A98A-0038-8BDF-EC40DE92F88C}"/>
              </a:ext>
            </a:extLst>
          </p:cNvPr>
          <p:cNvSpPr/>
          <p:nvPr/>
        </p:nvSpPr>
        <p:spPr>
          <a:xfrm>
            <a:off x="345307" y="1389461"/>
            <a:ext cx="6002483" cy="346845"/>
          </a:xfrm>
          <a:prstGeom prst="rect">
            <a:avLst/>
          </a:prstGeom>
          <a:solidFill>
            <a:srgbClr val="B3CEE5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Bahnschrift SemiCondensed" panose="020B0502040204020203" pitchFamily="34" charset="0"/>
                <a:cs typeface="Times New Roman" panose="02020603050405020304" pitchFamily="18" charset="0"/>
              </a:rPr>
              <a:t>Properties by location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DD28E4-A049-99A6-EF00-5C67B5334351}"/>
              </a:ext>
            </a:extLst>
          </p:cNvPr>
          <p:cNvSpPr/>
          <p:nvPr/>
        </p:nvSpPr>
        <p:spPr>
          <a:xfrm>
            <a:off x="1097458" y="939705"/>
            <a:ext cx="1042450" cy="346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Bahnschrift SemiCondensed" panose="020B0502040204020203" pitchFamily="34" charset="0"/>
                <a:cs typeface="Times New Roman" panose="02020603050405020304" pitchFamily="18" charset="0"/>
              </a:rPr>
              <a:t>Location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CFFC8-295A-119B-A449-FC93678270AB}"/>
              </a:ext>
            </a:extLst>
          </p:cNvPr>
          <p:cNvSpPr/>
          <p:nvPr/>
        </p:nvSpPr>
        <p:spPr>
          <a:xfrm>
            <a:off x="6573078" y="1838801"/>
            <a:ext cx="5273614" cy="2103120"/>
          </a:xfrm>
          <a:prstGeom prst="rect">
            <a:avLst/>
          </a:prstGeom>
          <a:solidFill>
            <a:srgbClr val="B3CEE5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A7990-18EB-E5A5-B3CC-00AFD7384EBE}"/>
              </a:ext>
            </a:extLst>
          </p:cNvPr>
          <p:cNvSpPr/>
          <p:nvPr/>
        </p:nvSpPr>
        <p:spPr>
          <a:xfrm>
            <a:off x="6573078" y="1389460"/>
            <a:ext cx="5273616" cy="346845"/>
          </a:xfrm>
          <a:prstGeom prst="rect">
            <a:avLst/>
          </a:prstGeom>
          <a:solidFill>
            <a:srgbClr val="B3CEE5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Bahnschrift SemiCondensed" panose="020B0502040204020203" pitchFamily="34" charset="0"/>
                <a:cs typeface="Times New Roman" panose="02020603050405020304" pitchFamily="18" charset="0"/>
              </a:rPr>
              <a:t>Total properties &amp; its condition across state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BC5BB3-554A-0521-52D7-5C022437755F}"/>
              </a:ext>
            </a:extLst>
          </p:cNvPr>
          <p:cNvSpPr/>
          <p:nvPr/>
        </p:nvSpPr>
        <p:spPr>
          <a:xfrm>
            <a:off x="6573076" y="4503321"/>
            <a:ext cx="5273614" cy="2070342"/>
          </a:xfrm>
          <a:prstGeom prst="rect">
            <a:avLst/>
          </a:prstGeom>
          <a:solidFill>
            <a:srgbClr val="B3CEE5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A490E2-E07A-85E8-7EBE-8DF864C4A933}"/>
              </a:ext>
            </a:extLst>
          </p:cNvPr>
          <p:cNvSpPr/>
          <p:nvPr/>
        </p:nvSpPr>
        <p:spPr>
          <a:xfrm>
            <a:off x="6573076" y="4053980"/>
            <a:ext cx="5273616" cy="341439"/>
          </a:xfrm>
          <a:prstGeom prst="rect">
            <a:avLst/>
          </a:prstGeom>
          <a:solidFill>
            <a:srgbClr val="B3CEE5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Bahnschrift SemiCondensed" panose="020B0502040204020203" pitchFamily="34" charset="0"/>
                <a:cs typeface="Times New Roman" panose="02020603050405020304" pitchFamily="18" charset="0"/>
              </a:rPr>
              <a:t>Total properties &amp; its condition across floors</a:t>
            </a:r>
          </a:p>
        </p:txBody>
      </p:sp>
    </p:spTree>
    <p:extLst>
      <p:ext uri="{BB962C8B-B14F-4D97-AF65-F5344CB8AC3E}">
        <p14:creationId xmlns:p14="http://schemas.microsoft.com/office/powerpoint/2010/main" val="29714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SemiCondensed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Fatin Nadzirah</dc:creator>
  <cp:lastModifiedBy>Fatin Nadzirah</cp:lastModifiedBy>
  <cp:revision>1</cp:revision>
  <dcterms:created xsi:type="dcterms:W3CDTF">2022-12-14T13:13:28Z</dcterms:created>
  <dcterms:modified xsi:type="dcterms:W3CDTF">2022-12-21T11:28:56Z</dcterms:modified>
</cp:coreProperties>
</file>