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52" r:id="rId4"/>
  </p:sldMasterIdLst>
  <p:notesMasterIdLst>
    <p:notesMasterId r:id="rId18"/>
  </p:notesMasterIdLst>
  <p:handoutMasterIdLst>
    <p:handoutMasterId r:id="rId19"/>
  </p:handoutMasterIdLst>
  <p:sldIdLst>
    <p:sldId id="256" r:id="rId5"/>
    <p:sldId id="276" r:id="rId6"/>
    <p:sldId id="277" r:id="rId7"/>
    <p:sldId id="278" r:id="rId8"/>
    <p:sldId id="261" r:id="rId9"/>
    <p:sldId id="266" r:id="rId10"/>
    <p:sldId id="273" r:id="rId11"/>
    <p:sldId id="280" r:id="rId12"/>
    <p:sldId id="281" r:id="rId13"/>
    <p:sldId id="282" r:id="rId14"/>
    <p:sldId id="283" r:id="rId15"/>
    <p:sldId id="284" r:id="rId16"/>
    <p:sldId id="27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75"/>
  </p:normalViewPr>
  <p:slideViewPr>
    <p:cSldViewPr snapToGrid="0" snapToObjects="1">
      <p:cViewPr varScale="1">
        <p:scale>
          <a:sx n="74" d="100"/>
          <a:sy n="74" d="100"/>
        </p:scale>
        <p:origin x="-576" y="-90"/>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0.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9.svg"/><Relationship Id="rId1" Type="http://schemas.openxmlformats.org/officeDocument/2006/relationships/image" Target="../media/image12.png"/><Relationship Id="rId6" Type="http://schemas.openxmlformats.org/officeDocument/2006/relationships/image" Target="../media/image23.svg"/><Relationship Id="rId5" Type="http://schemas.openxmlformats.org/officeDocument/2006/relationships/image" Target="../media/image14.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0.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9.svg"/><Relationship Id="rId1" Type="http://schemas.openxmlformats.org/officeDocument/2006/relationships/image" Target="../media/image12.png"/><Relationship Id="rId6" Type="http://schemas.openxmlformats.org/officeDocument/2006/relationships/image" Target="../media/image23.svg"/><Relationship Id="rId5" Type="http://schemas.openxmlformats.org/officeDocument/2006/relationships/image" Target="../media/image14.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B62DEA7-9DCD-4B2E-9DC5-BE121C266AFD}" type="doc">
      <dgm:prSet loTypeId="urn:microsoft.com/office/officeart/2018/5/layout/IconLeaf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41CDB9B8-E81E-41E7-AE89-8F6EDFC88D92}">
      <dgm:prSet/>
      <dgm:spPr/>
      <dgm:t>
        <a:bodyPr anchor="ctr"/>
        <a:lstStyle/>
        <a:p>
          <a:pPr>
            <a:lnSpc>
              <a:spcPct val="100000"/>
            </a:lnSpc>
            <a:defRPr cap="all"/>
          </a:pPr>
          <a:r>
            <a:rPr lang="id-ID" dirty="0" smtClean="0"/>
            <a:t>dekat</a:t>
          </a:r>
          <a:endParaRPr lang="en-US" dirty="0"/>
        </a:p>
      </dgm:t>
    </dgm:pt>
    <dgm:pt modelId="{5D2FF527-BA77-40BE-9414-16FAE46386BB}" type="parTrans" cxnId="{21EB7847-13AE-4881-9090-909F31360F4E}">
      <dgm:prSet/>
      <dgm:spPr/>
      <dgm:t>
        <a:bodyPr/>
        <a:lstStyle/>
        <a:p>
          <a:endParaRPr lang="en-US"/>
        </a:p>
      </dgm:t>
    </dgm:pt>
    <dgm:pt modelId="{BA791450-8D1E-4A6F-B71D-2984D9E245C4}" type="sibTrans" cxnId="{21EB7847-13AE-4881-9090-909F31360F4E}">
      <dgm:prSet/>
      <dgm:spPr/>
      <dgm:t>
        <a:bodyPr/>
        <a:lstStyle/>
        <a:p>
          <a:endParaRPr lang="en-US"/>
        </a:p>
      </dgm:t>
    </dgm:pt>
    <dgm:pt modelId="{4D7D34C7-9466-4514-BF51-7396C17436B5}">
      <dgm:prSet/>
      <dgm:spPr/>
      <dgm:t>
        <a:bodyPr anchor="ctr"/>
        <a:lstStyle/>
        <a:p>
          <a:pPr>
            <a:lnSpc>
              <a:spcPct val="100000"/>
            </a:lnSpc>
            <a:defRPr cap="all"/>
          </a:pPr>
          <a:r>
            <a:rPr lang="id-ID" dirty="0" smtClean="0"/>
            <a:t>higienis</a:t>
          </a:r>
          <a:endParaRPr lang="en-US" dirty="0"/>
        </a:p>
      </dgm:t>
    </dgm:pt>
    <dgm:pt modelId="{37DD6CE0-C2AA-4EB6-9E7D-14AED2127C40}" type="parTrans" cxnId="{7EEBEB1B-497E-4365-84F9-FBB75D7759E5}">
      <dgm:prSet/>
      <dgm:spPr/>
      <dgm:t>
        <a:bodyPr/>
        <a:lstStyle/>
        <a:p>
          <a:endParaRPr lang="en-US"/>
        </a:p>
      </dgm:t>
    </dgm:pt>
    <dgm:pt modelId="{483498F9-A0C2-4668-85AB-D8E6E254F73B}" type="sibTrans" cxnId="{7EEBEB1B-497E-4365-84F9-FBB75D7759E5}">
      <dgm:prSet/>
      <dgm:spPr/>
      <dgm:t>
        <a:bodyPr/>
        <a:lstStyle/>
        <a:p>
          <a:endParaRPr lang="en-US"/>
        </a:p>
      </dgm:t>
    </dgm:pt>
    <dgm:pt modelId="{8E185869-F0D4-43E2-B08A-2F3E83EE98F3}">
      <dgm:prSet/>
      <dgm:spPr/>
      <dgm:t>
        <a:bodyPr anchor="ctr"/>
        <a:lstStyle/>
        <a:p>
          <a:pPr>
            <a:lnSpc>
              <a:spcPct val="100000"/>
            </a:lnSpc>
            <a:defRPr cap="all"/>
          </a:pPr>
          <a:r>
            <a:rPr lang="id-ID" dirty="0" smtClean="0"/>
            <a:t>lezat</a:t>
          </a:r>
          <a:endParaRPr lang="en-US" dirty="0"/>
        </a:p>
      </dgm:t>
    </dgm:pt>
    <dgm:pt modelId="{7EE27099-92EA-4EDF-B176-0E355876D272}" type="parTrans" cxnId="{7F970F62-30E3-4F5B-A242-825013BF84A8}">
      <dgm:prSet/>
      <dgm:spPr/>
      <dgm:t>
        <a:bodyPr/>
        <a:lstStyle/>
        <a:p>
          <a:endParaRPr lang="en-US"/>
        </a:p>
      </dgm:t>
    </dgm:pt>
    <dgm:pt modelId="{77D0876E-2BA2-4E28-ADB5-9885FCB7156A}" type="sibTrans" cxnId="{7F970F62-30E3-4F5B-A242-825013BF84A8}">
      <dgm:prSet/>
      <dgm:spPr/>
      <dgm:t>
        <a:bodyPr/>
        <a:lstStyle/>
        <a:p>
          <a:endParaRPr lang="en-US"/>
        </a:p>
      </dgm:t>
    </dgm:pt>
    <dgm:pt modelId="{93B867F8-E414-414A-BCDD-B7991ED7A951}" type="pres">
      <dgm:prSet presAssocID="{7B62DEA7-9DCD-4B2E-9DC5-BE121C266AFD}" presName="root" presStyleCnt="0">
        <dgm:presLayoutVars>
          <dgm:dir/>
          <dgm:resizeHandles val="exact"/>
        </dgm:presLayoutVars>
      </dgm:prSet>
      <dgm:spPr/>
      <dgm:t>
        <a:bodyPr/>
        <a:lstStyle/>
        <a:p>
          <a:endParaRPr lang="en-US"/>
        </a:p>
      </dgm:t>
    </dgm:pt>
    <dgm:pt modelId="{7A6A14A3-6D84-4986-B114-3D993FD12988}" type="pres">
      <dgm:prSet presAssocID="{41CDB9B8-E81E-41E7-AE89-8F6EDFC88D92}" presName="compNode" presStyleCnt="0"/>
      <dgm:spPr/>
    </dgm:pt>
    <dgm:pt modelId="{D855985A-9606-43AA-8138-2D327AB02668}" type="pres">
      <dgm:prSet presAssocID="{41CDB9B8-E81E-41E7-AE89-8F6EDFC88D92}" presName="iconBgRect" presStyleLbl="bgShp" presStyleIdx="0" presStyleCnt="3"/>
      <dgm:spPr>
        <a:prstGeom prst="round2DiagRect">
          <a:avLst>
            <a:gd name="adj1" fmla="val 29727"/>
            <a:gd name="adj2" fmla="val 0"/>
          </a:avLst>
        </a:prstGeom>
      </dgm:spPr>
    </dgm:pt>
    <dgm:pt modelId="{571CEDD4-E5C1-43A5-981B-D469441843FA}" type="pres">
      <dgm:prSet presAssocID="{41CDB9B8-E81E-41E7-AE89-8F6EDFC88D9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D1ECEA80-FBB0-414E-B65F-F0909C02CD47}" type="pres">
      <dgm:prSet presAssocID="{41CDB9B8-E81E-41E7-AE89-8F6EDFC88D92}" presName="spaceRect" presStyleCnt="0"/>
      <dgm:spPr/>
    </dgm:pt>
    <dgm:pt modelId="{67FE7435-4EFB-470B-981F-DF49CDB430CC}" type="pres">
      <dgm:prSet presAssocID="{41CDB9B8-E81E-41E7-AE89-8F6EDFC88D92}" presName="textRect" presStyleLbl="revTx" presStyleIdx="0" presStyleCnt="3">
        <dgm:presLayoutVars>
          <dgm:chMax val="1"/>
          <dgm:chPref val="1"/>
        </dgm:presLayoutVars>
      </dgm:prSet>
      <dgm:spPr/>
      <dgm:t>
        <a:bodyPr/>
        <a:lstStyle/>
        <a:p>
          <a:endParaRPr lang="en-US"/>
        </a:p>
      </dgm:t>
    </dgm:pt>
    <dgm:pt modelId="{DAA49342-FB9E-4457-84E7-D26D4DCFCC33}" type="pres">
      <dgm:prSet presAssocID="{BA791450-8D1E-4A6F-B71D-2984D9E245C4}" presName="sibTrans" presStyleCnt="0"/>
      <dgm:spPr/>
    </dgm:pt>
    <dgm:pt modelId="{CE32747E-BE81-4036-9009-313FF5E73F29}" type="pres">
      <dgm:prSet presAssocID="{4D7D34C7-9466-4514-BF51-7396C17436B5}" presName="compNode" presStyleCnt="0"/>
      <dgm:spPr/>
    </dgm:pt>
    <dgm:pt modelId="{511EB657-6FA3-4A85-B884-7A4A7FA33679}" type="pres">
      <dgm:prSet presAssocID="{4D7D34C7-9466-4514-BF51-7396C17436B5}" presName="iconBgRect" presStyleLbl="bgShp" presStyleIdx="1" presStyleCnt="3"/>
      <dgm:spPr>
        <a:prstGeom prst="round2DiagRect">
          <a:avLst>
            <a:gd name="adj1" fmla="val 29727"/>
            <a:gd name="adj2" fmla="val 0"/>
          </a:avLst>
        </a:prstGeom>
      </dgm:spPr>
    </dgm:pt>
    <dgm:pt modelId="{8CA8ADC7-C86A-4471-8AEB-EC455485E10E}" type="pres">
      <dgm:prSet presAssocID="{4D7D34C7-9466-4514-BF51-7396C17436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pple"/>
        </a:ext>
      </dgm:extLst>
    </dgm:pt>
    <dgm:pt modelId="{1B260FA2-CCF9-4FE9-852A-6C4F3145E0DB}" type="pres">
      <dgm:prSet presAssocID="{4D7D34C7-9466-4514-BF51-7396C17436B5}" presName="spaceRect" presStyleCnt="0"/>
      <dgm:spPr/>
    </dgm:pt>
    <dgm:pt modelId="{0223179B-BAF0-4498-A018-F23FA450DCFB}" type="pres">
      <dgm:prSet presAssocID="{4D7D34C7-9466-4514-BF51-7396C17436B5}" presName="textRect" presStyleLbl="revTx" presStyleIdx="1" presStyleCnt="3">
        <dgm:presLayoutVars>
          <dgm:chMax val="1"/>
          <dgm:chPref val="1"/>
        </dgm:presLayoutVars>
      </dgm:prSet>
      <dgm:spPr/>
      <dgm:t>
        <a:bodyPr/>
        <a:lstStyle/>
        <a:p>
          <a:endParaRPr lang="en-US"/>
        </a:p>
      </dgm:t>
    </dgm:pt>
    <dgm:pt modelId="{FC3A77F8-D9D6-4DAF-B99D-184DCD8F93D2}" type="pres">
      <dgm:prSet presAssocID="{483498F9-A0C2-4668-85AB-D8E6E254F73B}" presName="sibTrans" presStyleCnt="0"/>
      <dgm:spPr/>
    </dgm:pt>
    <dgm:pt modelId="{F0140940-C0E8-49A1-976F-48717C8202D0}" type="pres">
      <dgm:prSet presAssocID="{8E185869-F0D4-43E2-B08A-2F3E83EE98F3}" presName="compNode" presStyleCnt="0"/>
      <dgm:spPr/>
    </dgm:pt>
    <dgm:pt modelId="{C32FBBF5-213C-421B-B8C0-BE7BBE2B72EA}" type="pres">
      <dgm:prSet presAssocID="{8E185869-F0D4-43E2-B08A-2F3E83EE98F3}" presName="iconBgRect" presStyleLbl="bgShp" presStyleIdx="2" presStyleCnt="3"/>
      <dgm:spPr>
        <a:prstGeom prst="round2DiagRect">
          <a:avLst>
            <a:gd name="adj1" fmla="val 29727"/>
            <a:gd name="adj2" fmla="val 0"/>
          </a:avLst>
        </a:prstGeom>
      </dgm:spPr>
    </dgm:pt>
    <dgm:pt modelId="{4E9B22D3-8B34-44BE-81C8-0C740EAC4B4C}" type="pres">
      <dgm:prSet presAssocID="{8E185869-F0D4-43E2-B08A-2F3E83EE98F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rk and knife"/>
        </a:ext>
      </dgm:extLst>
    </dgm:pt>
    <dgm:pt modelId="{4A9B6D23-193C-47D3-934A-99926963E2A4}" type="pres">
      <dgm:prSet presAssocID="{8E185869-F0D4-43E2-B08A-2F3E83EE98F3}" presName="spaceRect" presStyleCnt="0"/>
      <dgm:spPr/>
    </dgm:pt>
    <dgm:pt modelId="{0F11906B-5F98-4BB4-91AA-36CF9DA68DF5}" type="pres">
      <dgm:prSet presAssocID="{8E185869-F0D4-43E2-B08A-2F3E83EE98F3}" presName="textRect" presStyleLbl="revTx" presStyleIdx="2" presStyleCnt="3">
        <dgm:presLayoutVars>
          <dgm:chMax val="1"/>
          <dgm:chPref val="1"/>
        </dgm:presLayoutVars>
      </dgm:prSet>
      <dgm:spPr/>
      <dgm:t>
        <a:bodyPr/>
        <a:lstStyle/>
        <a:p>
          <a:endParaRPr lang="en-US"/>
        </a:p>
      </dgm:t>
    </dgm:pt>
  </dgm:ptLst>
  <dgm:cxnLst>
    <dgm:cxn modelId="{7F970F62-30E3-4F5B-A242-825013BF84A8}" srcId="{7B62DEA7-9DCD-4B2E-9DC5-BE121C266AFD}" destId="{8E185869-F0D4-43E2-B08A-2F3E83EE98F3}" srcOrd="2" destOrd="0" parTransId="{7EE27099-92EA-4EDF-B176-0E355876D272}" sibTransId="{77D0876E-2BA2-4E28-ADB5-9885FCB7156A}"/>
    <dgm:cxn modelId="{7EEBEB1B-497E-4365-84F9-FBB75D7759E5}" srcId="{7B62DEA7-9DCD-4B2E-9DC5-BE121C266AFD}" destId="{4D7D34C7-9466-4514-BF51-7396C17436B5}" srcOrd="1" destOrd="0" parTransId="{37DD6CE0-C2AA-4EB6-9E7D-14AED2127C40}" sibTransId="{483498F9-A0C2-4668-85AB-D8E6E254F73B}"/>
    <dgm:cxn modelId="{59454AFE-DCEA-434F-938E-194AADE12B17}" type="presOf" srcId="{41CDB9B8-E81E-41E7-AE89-8F6EDFC88D92}" destId="{67FE7435-4EFB-470B-981F-DF49CDB430CC}" srcOrd="0" destOrd="0" presId="urn:microsoft.com/office/officeart/2018/5/layout/IconLeafLabelList"/>
    <dgm:cxn modelId="{F5D1E86C-6F7A-40FD-A6EE-C4E071DE2D39}" type="presOf" srcId="{7B62DEA7-9DCD-4B2E-9DC5-BE121C266AFD}" destId="{93B867F8-E414-414A-BCDD-B7991ED7A951}" srcOrd="0" destOrd="0" presId="urn:microsoft.com/office/officeart/2018/5/layout/IconLeafLabelList"/>
    <dgm:cxn modelId="{21EB7847-13AE-4881-9090-909F31360F4E}" srcId="{7B62DEA7-9DCD-4B2E-9DC5-BE121C266AFD}" destId="{41CDB9B8-E81E-41E7-AE89-8F6EDFC88D92}" srcOrd="0" destOrd="0" parTransId="{5D2FF527-BA77-40BE-9414-16FAE46386BB}" sibTransId="{BA791450-8D1E-4A6F-B71D-2984D9E245C4}"/>
    <dgm:cxn modelId="{166B7089-E981-46FB-9346-D240C4593CE1}" type="presOf" srcId="{4D7D34C7-9466-4514-BF51-7396C17436B5}" destId="{0223179B-BAF0-4498-A018-F23FA450DCFB}" srcOrd="0" destOrd="0" presId="urn:microsoft.com/office/officeart/2018/5/layout/IconLeafLabelList"/>
    <dgm:cxn modelId="{987CF8B4-2AA6-4733-AC57-17C9A92DB11C}" type="presOf" srcId="{8E185869-F0D4-43E2-B08A-2F3E83EE98F3}" destId="{0F11906B-5F98-4BB4-91AA-36CF9DA68DF5}" srcOrd="0" destOrd="0" presId="urn:microsoft.com/office/officeart/2018/5/layout/IconLeafLabelList"/>
    <dgm:cxn modelId="{077A976B-1F38-441D-9228-E6BDA25014B4}" type="presParOf" srcId="{93B867F8-E414-414A-BCDD-B7991ED7A951}" destId="{7A6A14A3-6D84-4986-B114-3D993FD12988}" srcOrd="0" destOrd="0" presId="urn:microsoft.com/office/officeart/2018/5/layout/IconLeafLabelList"/>
    <dgm:cxn modelId="{0C0E534D-D1D8-4B26-9DCC-E0AA2556124D}" type="presParOf" srcId="{7A6A14A3-6D84-4986-B114-3D993FD12988}" destId="{D855985A-9606-43AA-8138-2D327AB02668}" srcOrd="0" destOrd="0" presId="urn:microsoft.com/office/officeart/2018/5/layout/IconLeafLabelList"/>
    <dgm:cxn modelId="{14444030-CEC4-46F9-9F70-4FAFD03176A5}" type="presParOf" srcId="{7A6A14A3-6D84-4986-B114-3D993FD12988}" destId="{571CEDD4-E5C1-43A5-981B-D469441843FA}" srcOrd="1" destOrd="0" presId="urn:microsoft.com/office/officeart/2018/5/layout/IconLeafLabelList"/>
    <dgm:cxn modelId="{E1F5343F-6D05-45C3-80F6-C24E94BDF4D2}" type="presParOf" srcId="{7A6A14A3-6D84-4986-B114-3D993FD12988}" destId="{D1ECEA80-FBB0-414E-B65F-F0909C02CD47}" srcOrd="2" destOrd="0" presId="urn:microsoft.com/office/officeart/2018/5/layout/IconLeafLabelList"/>
    <dgm:cxn modelId="{72DF4B85-CF84-4F36-95C5-417C19C4586F}" type="presParOf" srcId="{7A6A14A3-6D84-4986-B114-3D993FD12988}" destId="{67FE7435-4EFB-470B-981F-DF49CDB430CC}" srcOrd="3" destOrd="0" presId="urn:microsoft.com/office/officeart/2018/5/layout/IconLeafLabelList"/>
    <dgm:cxn modelId="{567C3216-7D00-4C20-8C81-A14370F0C45E}" type="presParOf" srcId="{93B867F8-E414-414A-BCDD-B7991ED7A951}" destId="{DAA49342-FB9E-4457-84E7-D26D4DCFCC33}" srcOrd="1" destOrd="0" presId="urn:microsoft.com/office/officeart/2018/5/layout/IconLeafLabelList"/>
    <dgm:cxn modelId="{487D7031-5F44-4B6D-8BFD-41C24AB86F47}" type="presParOf" srcId="{93B867F8-E414-414A-BCDD-B7991ED7A951}" destId="{CE32747E-BE81-4036-9009-313FF5E73F29}" srcOrd="2" destOrd="0" presId="urn:microsoft.com/office/officeart/2018/5/layout/IconLeafLabelList"/>
    <dgm:cxn modelId="{EC2B251A-1EA1-43F5-B26B-FAAC6374EF0A}" type="presParOf" srcId="{CE32747E-BE81-4036-9009-313FF5E73F29}" destId="{511EB657-6FA3-4A85-B884-7A4A7FA33679}" srcOrd="0" destOrd="0" presId="urn:microsoft.com/office/officeart/2018/5/layout/IconLeafLabelList"/>
    <dgm:cxn modelId="{A856A53E-2EE9-41E6-9794-19D2646A0A8E}" type="presParOf" srcId="{CE32747E-BE81-4036-9009-313FF5E73F29}" destId="{8CA8ADC7-C86A-4471-8AEB-EC455485E10E}" srcOrd="1" destOrd="0" presId="urn:microsoft.com/office/officeart/2018/5/layout/IconLeafLabelList"/>
    <dgm:cxn modelId="{77307FFF-693D-41AF-BAF9-66CA3BA036E7}" type="presParOf" srcId="{CE32747E-BE81-4036-9009-313FF5E73F29}" destId="{1B260FA2-CCF9-4FE9-852A-6C4F3145E0DB}" srcOrd="2" destOrd="0" presId="urn:microsoft.com/office/officeart/2018/5/layout/IconLeafLabelList"/>
    <dgm:cxn modelId="{03018AF2-5A81-472A-B258-4288BAB1659F}" type="presParOf" srcId="{CE32747E-BE81-4036-9009-313FF5E73F29}" destId="{0223179B-BAF0-4498-A018-F23FA450DCFB}" srcOrd="3" destOrd="0" presId="urn:microsoft.com/office/officeart/2018/5/layout/IconLeafLabelList"/>
    <dgm:cxn modelId="{AEEED067-67E4-43C4-9DE1-0A514F0CF237}" type="presParOf" srcId="{93B867F8-E414-414A-BCDD-B7991ED7A951}" destId="{FC3A77F8-D9D6-4DAF-B99D-184DCD8F93D2}" srcOrd="3" destOrd="0" presId="urn:microsoft.com/office/officeart/2018/5/layout/IconLeafLabelList"/>
    <dgm:cxn modelId="{6F152FC5-9077-4033-85FF-D16C967FF974}" type="presParOf" srcId="{93B867F8-E414-414A-BCDD-B7991ED7A951}" destId="{F0140940-C0E8-49A1-976F-48717C8202D0}" srcOrd="4" destOrd="0" presId="urn:microsoft.com/office/officeart/2018/5/layout/IconLeafLabelList"/>
    <dgm:cxn modelId="{D46532F0-E904-4A4F-83DC-EDEC2201EDF5}" type="presParOf" srcId="{F0140940-C0E8-49A1-976F-48717C8202D0}" destId="{C32FBBF5-213C-421B-B8C0-BE7BBE2B72EA}" srcOrd="0" destOrd="0" presId="urn:microsoft.com/office/officeart/2018/5/layout/IconLeafLabelList"/>
    <dgm:cxn modelId="{B83B21F0-427A-4ADC-9304-8D80E930B688}" type="presParOf" srcId="{F0140940-C0E8-49A1-976F-48717C8202D0}" destId="{4E9B22D3-8B34-44BE-81C8-0C740EAC4B4C}" srcOrd="1" destOrd="0" presId="urn:microsoft.com/office/officeart/2018/5/layout/IconLeafLabelList"/>
    <dgm:cxn modelId="{4A0A01FE-9611-4522-AD72-22FC2B598C6A}" type="presParOf" srcId="{F0140940-C0E8-49A1-976F-48717C8202D0}" destId="{4A9B6D23-193C-47D3-934A-99926963E2A4}" srcOrd="2" destOrd="0" presId="urn:microsoft.com/office/officeart/2018/5/layout/IconLeafLabelList"/>
    <dgm:cxn modelId="{26D8459E-D95C-4CED-A0C4-8390A397F2A1}" type="presParOf" srcId="{F0140940-C0E8-49A1-976F-48717C8202D0}" destId="{0F11906B-5F98-4BB4-91AA-36CF9DA68DF5}" srcOrd="3" destOrd="0" presId="urn:microsoft.com/office/officeart/2018/5/layout/IconLeaf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503D04-C97E-4622-AE07-D0307CB3B4CA}"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AAC263CB-8256-4B03-92FE-1622698FB3E9}">
      <dgm:prSet/>
      <dgm:spPr/>
      <dgm:t>
        <a:bodyPr anchor="ctr"/>
        <a:lstStyle/>
        <a:p>
          <a:pPr>
            <a:lnSpc>
              <a:spcPct val="100000"/>
            </a:lnSpc>
          </a:pPr>
          <a:r>
            <a:rPr lang="id-ID" dirty="0" smtClean="0"/>
            <a:t>IBU  Pekerja kantoran</a:t>
          </a:r>
          <a:endParaRPr lang="en-US" dirty="0"/>
        </a:p>
      </dgm:t>
    </dgm:pt>
    <dgm:pt modelId="{0BEED663-FC38-4EAD-940F-4C475D2C87DB}" type="parTrans" cxnId="{C5E94186-9CB6-4C42-92B3-C546CC53A7B9}">
      <dgm:prSet/>
      <dgm:spPr/>
      <dgm:t>
        <a:bodyPr/>
        <a:lstStyle/>
        <a:p>
          <a:endParaRPr lang="en-US" sz="4000"/>
        </a:p>
      </dgm:t>
    </dgm:pt>
    <dgm:pt modelId="{808B76D0-8EC7-469A-93AC-7A6017188A9D}" type="sibTrans" cxnId="{C5E94186-9CB6-4C42-92B3-C546CC53A7B9}">
      <dgm:prSet phldrT="1" phldr="0"/>
      <dgm:spPr/>
      <dgm:t>
        <a:bodyPr/>
        <a:lstStyle/>
        <a:p>
          <a:endParaRPr lang="en-US"/>
        </a:p>
      </dgm:t>
    </dgm:pt>
    <dgm:pt modelId="{4E8D2E69-0173-4BD3-B96A-7A9C5DD12B47}">
      <dgm:prSet/>
      <dgm:spPr/>
      <dgm:t>
        <a:bodyPr anchor="ctr"/>
        <a:lstStyle/>
        <a:p>
          <a:pPr>
            <a:lnSpc>
              <a:spcPct val="100000"/>
            </a:lnSpc>
          </a:pPr>
          <a:r>
            <a:rPr lang="id-ID" dirty="0" smtClean="0"/>
            <a:t>Siswa</a:t>
          </a:r>
          <a:endParaRPr lang="en-US" dirty="0"/>
        </a:p>
      </dgm:t>
    </dgm:pt>
    <dgm:pt modelId="{B954BF22-E3B3-4A1C-802E-590228BE2D9C}" type="parTrans" cxnId="{0F866C41-EB5F-47BD-A2CD-A58671F15B67}">
      <dgm:prSet/>
      <dgm:spPr/>
      <dgm:t>
        <a:bodyPr/>
        <a:lstStyle/>
        <a:p>
          <a:endParaRPr lang="en-US" sz="4000"/>
        </a:p>
      </dgm:t>
    </dgm:pt>
    <dgm:pt modelId="{FEF1E80E-8A9E-4B0A-817C-2A4CFDCF3FB2}" type="sibTrans" cxnId="{0F866C41-EB5F-47BD-A2CD-A58671F15B67}">
      <dgm:prSet phldrT="2" phldr="0"/>
      <dgm:spPr/>
      <dgm:t>
        <a:bodyPr/>
        <a:lstStyle/>
        <a:p>
          <a:endParaRPr lang="en-US"/>
        </a:p>
      </dgm:t>
    </dgm:pt>
    <dgm:pt modelId="{93A6A030-ABAB-4EFA-B539-0FDB3E07C1EF}">
      <dgm:prSet/>
      <dgm:spPr/>
      <dgm:t>
        <a:bodyPr anchor="ctr"/>
        <a:lstStyle/>
        <a:p>
          <a:pPr>
            <a:lnSpc>
              <a:spcPct val="100000"/>
            </a:lnSpc>
          </a:pPr>
          <a:r>
            <a:rPr lang="id-ID" dirty="0" smtClean="0"/>
            <a:t>Penjual kantin</a:t>
          </a:r>
          <a:endParaRPr lang="en-US" dirty="0"/>
        </a:p>
      </dgm:t>
    </dgm:pt>
    <dgm:pt modelId="{3D674B97-6DC6-4A12-85BA-0976D3064237}" type="parTrans" cxnId="{4B40C8DC-6B57-4F5B-8440-7241C649700B}">
      <dgm:prSet/>
      <dgm:spPr/>
      <dgm:t>
        <a:bodyPr/>
        <a:lstStyle/>
        <a:p>
          <a:endParaRPr lang="en-US" sz="4000"/>
        </a:p>
      </dgm:t>
    </dgm:pt>
    <dgm:pt modelId="{BFE0749E-E343-4A6F-BD09-2810EE6B4BD7}" type="sibTrans" cxnId="{4B40C8DC-6B57-4F5B-8440-7241C649700B}">
      <dgm:prSet phldrT="3" phldr="0"/>
      <dgm:spPr/>
      <dgm:t>
        <a:bodyPr/>
        <a:lstStyle/>
        <a:p>
          <a:endParaRPr lang="en-US"/>
        </a:p>
      </dgm:t>
    </dgm:pt>
    <dgm:pt modelId="{5C75D25B-729C-4880-9D2E-0125BC8E10B6}" type="pres">
      <dgm:prSet presAssocID="{D4503D04-C97E-4622-AE07-D0307CB3B4CA}" presName="root" presStyleCnt="0">
        <dgm:presLayoutVars>
          <dgm:dir/>
          <dgm:resizeHandles val="exact"/>
        </dgm:presLayoutVars>
      </dgm:prSet>
      <dgm:spPr/>
      <dgm:t>
        <a:bodyPr/>
        <a:lstStyle/>
        <a:p>
          <a:endParaRPr lang="en-US"/>
        </a:p>
      </dgm:t>
    </dgm:pt>
    <dgm:pt modelId="{D306BA23-CBDB-4B76-9A00-F1BD2D0E3AB6}" type="pres">
      <dgm:prSet presAssocID="{AAC263CB-8256-4B03-92FE-1622698FB3E9}" presName="compNode" presStyleCnt="0"/>
      <dgm:spPr/>
    </dgm:pt>
    <dgm:pt modelId="{7BE66FA6-753F-4634-847C-3776E08D4B7E}" type="pres">
      <dgm:prSet presAssocID="{AAC263CB-8256-4B03-92FE-1622698FB3E9}" presName="bgRect" presStyleLbl="bgShp" presStyleIdx="0" presStyleCnt="3"/>
      <dgm:spPr/>
    </dgm:pt>
    <dgm:pt modelId="{D5B4F75B-F23E-458D-8503-2D17FB11A702}" type="pres">
      <dgm:prSet presAssocID="{AAC263CB-8256-4B03-92FE-1622698FB3E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er in pot"/>
        </a:ext>
      </dgm:extLst>
    </dgm:pt>
    <dgm:pt modelId="{3606B416-D160-4DEA-B617-D22C0FB8F203}" type="pres">
      <dgm:prSet presAssocID="{AAC263CB-8256-4B03-92FE-1622698FB3E9}" presName="spaceRect" presStyleCnt="0"/>
      <dgm:spPr/>
    </dgm:pt>
    <dgm:pt modelId="{8B3907AB-9FCD-4D59-B68F-4F73F035FE52}" type="pres">
      <dgm:prSet presAssocID="{AAC263CB-8256-4B03-92FE-1622698FB3E9}" presName="parTx" presStyleLbl="revTx" presStyleIdx="0" presStyleCnt="3">
        <dgm:presLayoutVars>
          <dgm:chMax val="0"/>
          <dgm:chPref val="0"/>
        </dgm:presLayoutVars>
      </dgm:prSet>
      <dgm:spPr/>
      <dgm:t>
        <a:bodyPr/>
        <a:lstStyle/>
        <a:p>
          <a:endParaRPr lang="en-US"/>
        </a:p>
      </dgm:t>
    </dgm:pt>
    <dgm:pt modelId="{7E777C8E-F91A-4641-B0A0-AB8F8C847C69}" type="pres">
      <dgm:prSet presAssocID="{808B76D0-8EC7-469A-93AC-7A6017188A9D}" presName="sibTrans" presStyleCnt="0"/>
      <dgm:spPr/>
    </dgm:pt>
    <dgm:pt modelId="{C97003FF-391E-467A-A738-C6497D580523}" type="pres">
      <dgm:prSet presAssocID="{4E8D2E69-0173-4BD3-B96A-7A9C5DD12B47}" presName="compNode" presStyleCnt="0"/>
      <dgm:spPr/>
    </dgm:pt>
    <dgm:pt modelId="{0F6BAAF8-CB60-4B3A-8B7F-F036077073E4}" type="pres">
      <dgm:prSet presAssocID="{4E8D2E69-0173-4BD3-B96A-7A9C5DD12B47}" presName="bgRect" presStyleLbl="bgShp" presStyleIdx="1" presStyleCnt="3"/>
      <dgm:spPr/>
    </dgm:pt>
    <dgm:pt modelId="{BF46F64E-08D3-4401-971A-A37980929B2F}" type="pres">
      <dgm:prSet presAssocID="{4E8D2E69-0173-4BD3-B96A-7A9C5DD12B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nt"/>
        </a:ext>
      </dgm:extLst>
    </dgm:pt>
    <dgm:pt modelId="{389F81C1-C561-4A25-83FE-46BB28BC5B3A}" type="pres">
      <dgm:prSet presAssocID="{4E8D2E69-0173-4BD3-B96A-7A9C5DD12B47}" presName="spaceRect" presStyleCnt="0"/>
      <dgm:spPr/>
    </dgm:pt>
    <dgm:pt modelId="{733FAF41-DF03-485F-8F06-C142970A5497}" type="pres">
      <dgm:prSet presAssocID="{4E8D2E69-0173-4BD3-B96A-7A9C5DD12B47}" presName="parTx" presStyleLbl="revTx" presStyleIdx="1" presStyleCnt="3">
        <dgm:presLayoutVars>
          <dgm:chMax val="0"/>
          <dgm:chPref val="0"/>
        </dgm:presLayoutVars>
      </dgm:prSet>
      <dgm:spPr/>
      <dgm:t>
        <a:bodyPr/>
        <a:lstStyle/>
        <a:p>
          <a:endParaRPr lang="en-US"/>
        </a:p>
      </dgm:t>
    </dgm:pt>
    <dgm:pt modelId="{D9C062C7-DE09-4BE5-9372-87D3C2DBB0FF}" type="pres">
      <dgm:prSet presAssocID="{FEF1E80E-8A9E-4B0A-817C-2A4CFDCF3FB2}" presName="sibTrans" presStyleCnt="0"/>
      <dgm:spPr/>
    </dgm:pt>
    <dgm:pt modelId="{2D358619-623B-4E64-8786-ED7DAFC11DC5}" type="pres">
      <dgm:prSet presAssocID="{93A6A030-ABAB-4EFA-B539-0FDB3E07C1EF}" presName="compNode" presStyleCnt="0"/>
      <dgm:spPr/>
    </dgm:pt>
    <dgm:pt modelId="{AFB2F689-BE38-4D4D-BBC2-8CA8AEAAD3B8}" type="pres">
      <dgm:prSet presAssocID="{93A6A030-ABAB-4EFA-B539-0FDB3E07C1EF}" presName="bgRect" presStyleLbl="bgShp" presStyleIdx="2" presStyleCnt="3"/>
      <dgm:spPr/>
    </dgm:pt>
    <dgm:pt modelId="{37FC968D-54D8-4E5B-AA68-7BB356A0611B}" type="pres">
      <dgm:prSet presAssocID="{93A6A030-ABAB-4EFA-B539-0FDB3E07C1E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uck"/>
        </a:ext>
      </dgm:extLst>
    </dgm:pt>
    <dgm:pt modelId="{F02DB9CD-1B62-4E12-BB7D-3B0DBA05F346}" type="pres">
      <dgm:prSet presAssocID="{93A6A030-ABAB-4EFA-B539-0FDB3E07C1EF}" presName="spaceRect" presStyleCnt="0"/>
      <dgm:spPr/>
    </dgm:pt>
    <dgm:pt modelId="{73BA3BD0-B804-40ED-B730-B739330E1722}" type="pres">
      <dgm:prSet presAssocID="{93A6A030-ABAB-4EFA-B539-0FDB3E07C1EF}" presName="parTx" presStyleLbl="revTx" presStyleIdx="2" presStyleCnt="3">
        <dgm:presLayoutVars>
          <dgm:chMax val="0"/>
          <dgm:chPref val="0"/>
        </dgm:presLayoutVars>
      </dgm:prSet>
      <dgm:spPr/>
      <dgm:t>
        <a:bodyPr/>
        <a:lstStyle/>
        <a:p>
          <a:endParaRPr lang="en-US"/>
        </a:p>
      </dgm:t>
    </dgm:pt>
  </dgm:ptLst>
  <dgm:cxnLst>
    <dgm:cxn modelId="{C5E94186-9CB6-4C42-92B3-C546CC53A7B9}" srcId="{D4503D04-C97E-4622-AE07-D0307CB3B4CA}" destId="{AAC263CB-8256-4B03-92FE-1622698FB3E9}" srcOrd="0" destOrd="0" parTransId="{0BEED663-FC38-4EAD-940F-4C475D2C87DB}" sibTransId="{808B76D0-8EC7-469A-93AC-7A6017188A9D}"/>
    <dgm:cxn modelId="{0F866C41-EB5F-47BD-A2CD-A58671F15B67}" srcId="{D4503D04-C97E-4622-AE07-D0307CB3B4CA}" destId="{4E8D2E69-0173-4BD3-B96A-7A9C5DD12B47}" srcOrd="1" destOrd="0" parTransId="{B954BF22-E3B3-4A1C-802E-590228BE2D9C}" sibTransId="{FEF1E80E-8A9E-4B0A-817C-2A4CFDCF3FB2}"/>
    <dgm:cxn modelId="{80609053-FDEF-4334-8FBE-B3BA38CB8912}" type="presOf" srcId="{D4503D04-C97E-4622-AE07-D0307CB3B4CA}" destId="{5C75D25B-729C-4880-9D2E-0125BC8E10B6}" srcOrd="0" destOrd="0" presId="urn:microsoft.com/office/officeart/2018/2/layout/IconVerticalSolidList"/>
    <dgm:cxn modelId="{7540662E-D116-4373-8557-BE60021FE4EE}" type="presOf" srcId="{AAC263CB-8256-4B03-92FE-1622698FB3E9}" destId="{8B3907AB-9FCD-4D59-B68F-4F73F035FE52}" srcOrd="0" destOrd="0" presId="urn:microsoft.com/office/officeart/2018/2/layout/IconVerticalSolidList"/>
    <dgm:cxn modelId="{4B40C8DC-6B57-4F5B-8440-7241C649700B}" srcId="{D4503D04-C97E-4622-AE07-D0307CB3B4CA}" destId="{93A6A030-ABAB-4EFA-B539-0FDB3E07C1EF}" srcOrd="2" destOrd="0" parTransId="{3D674B97-6DC6-4A12-85BA-0976D3064237}" sibTransId="{BFE0749E-E343-4A6F-BD09-2810EE6B4BD7}"/>
    <dgm:cxn modelId="{8D594CBB-8E88-448B-B883-09FA83506CBA}" type="presOf" srcId="{93A6A030-ABAB-4EFA-B539-0FDB3E07C1EF}" destId="{73BA3BD0-B804-40ED-B730-B739330E1722}" srcOrd="0" destOrd="0" presId="urn:microsoft.com/office/officeart/2018/2/layout/IconVerticalSolidList"/>
    <dgm:cxn modelId="{F3F2D191-B5EC-40C1-AE92-55705BD911BA}" type="presOf" srcId="{4E8D2E69-0173-4BD3-B96A-7A9C5DD12B47}" destId="{733FAF41-DF03-485F-8F06-C142970A5497}" srcOrd="0" destOrd="0" presId="urn:microsoft.com/office/officeart/2018/2/layout/IconVerticalSolidList"/>
    <dgm:cxn modelId="{77174FFC-565E-4D2C-89FD-2AED42E179E6}" type="presParOf" srcId="{5C75D25B-729C-4880-9D2E-0125BC8E10B6}" destId="{D306BA23-CBDB-4B76-9A00-F1BD2D0E3AB6}" srcOrd="0" destOrd="0" presId="urn:microsoft.com/office/officeart/2018/2/layout/IconVerticalSolidList"/>
    <dgm:cxn modelId="{7549D3C1-C75B-4C36-B29F-1E0F23029184}" type="presParOf" srcId="{D306BA23-CBDB-4B76-9A00-F1BD2D0E3AB6}" destId="{7BE66FA6-753F-4634-847C-3776E08D4B7E}" srcOrd="0" destOrd="0" presId="urn:microsoft.com/office/officeart/2018/2/layout/IconVerticalSolidList"/>
    <dgm:cxn modelId="{5018B3FB-29D0-4E87-9EFB-0C0C0CAD84D9}" type="presParOf" srcId="{D306BA23-CBDB-4B76-9A00-F1BD2D0E3AB6}" destId="{D5B4F75B-F23E-458D-8503-2D17FB11A702}" srcOrd="1" destOrd="0" presId="urn:microsoft.com/office/officeart/2018/2/layout/IconVerticalSolidList"/>
    <dgm:cxn modelId="{DDFB7701-C74E-4A52-9B0B-7DC1D3C3577E}" type="presParOf" srcId="{D306BA23-CBDB-4B76-9A00-F1BD2D0E3AB6}" destId="{3606B416-D160-4DEA-B617-D22C0FB8F203}" srcOrd="2" destOrd="0" presId="urn:microsoft.com/office/officeart/2018/2/layout/IconVerticalSolidList"/>
    <dgm:cxn modelId="{687D608F-CAED-4075-A830-F635581B3BD6}" type="presParOf" srcId="{D306BA23-CBDB-4B76-9A00-F1BD2D0E3AB6}" destId="{8B3907AB-9FCD-4D59-B68F-4F73F035FE52}" srcOrd="3" destOrd="0" presId="urn:microsoft.com/office/officeart/2018/2/layout/IconVerticalSolidList"/>
    <dgm:cxn modelId="{6DED0859-FC05-4545-B578-0DF329D20AA1}" type="presParOf" srcId="{5C75D25B-729C-4880-9D2E-0125BC8E10B6}" destId="{7E777C8E-F91A-4641-B0A0-AB8F8C847C69}" srcOrd="1" destOrd="0" presId="urn:microsoft.com/office/officeart/2018/2/layout/IconVerticalSolidList"/>
    <dgm:cxn modelId="{F20F05DC-273B-43D2-9D74-673E7EDDC510}" type="presParOf" srcId="{5C75D25B-729C-4880-9D2E-0125BC8E10B6}" destId="{C97003FF-391E-467A-A738-C6497D580523}" srcOrd="2" destOrd="0" presId="urn:microsoft.com/office/officeart/2018/2/layout/IconVerticalSolidList"/>
    <dgm:cxn modelId="{7704DEC1-3D06-49F9-BB69-558AE8E6127F}" type="presParOf" srcId="{C97003FF-391E-467A-A738-C6497D580523}" destId="{0F6BAAF8-CB60-4B3A-8B7F-F036077073E4}" srcOrd="0" destOrd="0" presId="urn:microsoft.com/office/officeart/2018/2/layout/IconVerticalSolidList"/>
    <dgm:cxn modelId="{E7D5087A-A451-4BB5-A277-F2244B09EE05}" type="presParOf" srcId="{C97003FF-391E-467A-A738-C6497D580523}" destId="{BF46F64E-08D3-4401-971A-A37980929B2F}" srcOrd="1" destOrd="0" presId="urn:microsoft.com/office/officeart/2018/2/layout/IconVerticalSolidList"/>
    <dgm:cxn modelId="{1040220C-63BF-4CE2-BD48-13D10DA9FF15}" type="presParOf" srcId="{C97003FF-391E-467A-A738-C6497D580523}" destId="{389F81C1-C561-4A25-83FE-46BB28BC5B3A}" srcOrd="2" destOrd="0" presId="urn:microsoft.com/office/officeart/2018/2/layout/IconVerticalSolidList"/>
    <dgm:cxn modelId="{E5B26274-A31C-4CCC-979C-44A21C89FFEF}" type="presParOf" srcId="{C97003FF-391E-467A-A738-C6497D580523}" destId="{733FAF41-DF03-485F-8F06-C142970A5497}" srcOrd="3" destOrd="0" presId="urn:microsoft.com/office/officeart/2018/2/layout/IconVerticalSolidList"/>
    <dgm:cxn modelId="{9C5FC9A7-25F9-4AD0-A8EB-A5EECA41C85F}" type="presParOf" srcId="{5C75D25B-729C-4880-9D2E-0125BC8E10B6}" destId="{D9C062C7-DE09-4BE5-9372-87D3C2DBB0FF}" srcOrd="3" destOrd="0" presId="urn:microsoft.com/office/officeart/2018/2/layout/IconVerticalSolidList"/>
    <dgm:cxn modelId="{4634DE91-2234-4348-B1EC-7B8B567420AC}" type="presParOf" srcId="{5C75D25B-729C-4880-9D2E-0125BC8E10B6}" destId="{2D358619-623B-4E64-8786-ED7DAFC11DC5}" srcOrd="4" destOrd="0" presId="urn:microsoft.com/office/officeart/2018/2/layout/IconVerticalSolidList"/>
    <dgm:cxn modelId="{2395A12A-8748-45E6-9C28-28CB820A8A39}" type="presParOf" srcId="{2D358619-623B-4E64-8786-ED7DAFC11DC5}" destId="{AFB2F689-BE38-4D4D-BBC2-8CA8AEAAD3B8}" srcOrd="0" destOrd="0" presId="urn:microsoft.com/office/officeart/2018/2/layout/IconVerticalSolidList"/>
    <dgm:cxn modelId="{87BAECAA-A3D7-46BD-8287-CA89F53A243F}" type="presParOf" srcId="{2D358619-623B-4E64-8786-ED7DAFC11DC5}" destId="{37FC968D-54D8-4E5B-AA68-7BB356A0611B}" srcOrd="1" destOrd="0" presId="urn:microsoft.com/office/officeart/2018/2/layout/IconVerticalSolidList"/>
    <dgm:cxn modelId="{6FC48B28-F8ED-42E3-80EF-C9EE90CBA7D3}" type="presParOf" srcId="{2D358619-623B-4E64-8786-ED7DAFC11DC5}" destId="{F02DB9CD-1B62-4E12-BB7D-3B0DBA05F346}" srcOrd="2" destOrd="0" presId="urn:microsoft.com/office/officeart/2018/2/layout/IconVerticalSolidList"/>
    <dgm:cxn modelId="{D0DDCEB8-C95F-4C04-A9B2-D8A4F5D54EA1}" type="presParOf" srcId="{2D358619-623B-4E64-8786-ED7DAFC11DC5}" destId="{73BA3BD0-B804-40ED-B730-B739330E1722}" srcOrd="3" destOrd="0" presId="urn:microsoft.com/office/officeart/2018/2/layout/IconVerticalSolidList"/>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5985A-9606-43AA-8138-2D327AB02668}">
      <dsp:nvSpPr>
        <dsp:cNvPr id="0" name=""/>
        <dsp:cNvSpPr/>
      </dsp:nvSpPr>
      <dsp:spPr>
        <a:xfrm>
          <a:off x="616949" y="472895"/>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1CEDD4-E5C1-43A5-981B-D469441843FA}">
      <dsp:nvSpPr>
        <dsp:cNvPr id="0" name=""/>
        <dsp:cNvSpPr/>
      </dsp:nvSpPr>
      <dsp:spPr>
        <a:xfrm>
          <a:off x="1004512" y="86045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FE7435-4EFB-470B-981F-DF49CDB430CC}">
      <dsp:nvSpPr>
        <dsp:cNvPr id="0" name=""/>
        <dsp:cNvSpPr/>
      </dsp:nvSpPr>
      <dsp:spPr>
        <a:xfrm>
          <a:off x="35606" y="285789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1778000">
            <a:lnSpc>
              <a:spcPct val="100000"/>
            </a:lnSpc>
            <a:spcBef>
              <a:spcPct val="0"/>
            </a:spcBef>
            <a:spcAft>
              <a:spcPct val="35000"/>
            </a:spcAft>
            <a:defRPr cap="all"/>
          </a:pPr>
          <a:r>
            <a:rPr lang="id-ID" sz="4000" kern="1200" dirty="0" smtClean="0"/>
            <a:t>dekat</a:t>
          </a:r>
          <a:endParaRPr lang="en-US" sz="4000" kern="1200" dirty="0"/>
        </a:p>
      </dsp:txBody>
      <dsp:txXfrm>
        <a:off x="35606" y="2857896"/>
        <a:ext cx="2981250" cy="720000"/>
      </dsp:txXfrm>
    </dsp:sp>
    <dsp:sp modelId="{511EB657-6FA3-4A85-B884-7A4A7FA33679}">
      <dsp:nvSpPr>
        <dsp:cNvPr id="0" name=""/>
        <dsp:cNvSpPr/>
      </dsp:nvSpPr>
      <dsp:spPr>
        <a:xfrm>
          <a:off x="4119918" y="472895"/>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A8ADC7-C86A-4471-8AEB-EC455485E10E}">
      <dsp:nvSpPr>
        <dsp:cNvPr id="0" name=""/>
        <dsp:cNvSpPr/>
      </dsp:nvSpPr>
      <dsp:spPr>
        <a:xfrm>
          <a:off x="4507481" y="86045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23179B-BAF0-4498-A018-F23FA450DCFB}">
      <dsp:nvSpPr>
        <dsp:cNvPr id="0" name=""/>
        <dsp:cNvSpPr/>
      </dsp:nvSpPr>
      <dsp:spPr>
        <a:xfrm>
          <a:off x="3538574" y="285789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1778000">
            <a:lnSpc>
              <a:spcPct val="100000"/>
            </a:lnSpc>
            <a:spcBef>
              <a:spcPct val="0"/>
            </a:spcBef>
            <a:spcAft>
              <a:spcPct val="35000"/>
            </a:spcAft>
            <a:defRPr cap="all"/>
          </a:pPr>
          <a:r>
            <a:rPr lang="id-ID" sz="4000" kern="1200" dirty="0" smtClean="0"/>
            <a:t>higienis</a:t>
          </a:r>
          <a:endParaRPr lang="en-US" sz="4000" kern="1200" dirty="0"/>
        </a:p>
      </dsp:txBody>
      <dsp:txXfrm>
        <a:off x="3538574" y="2857896"/>
        <a:ext cx="2981250" cy="720000"/>
      </dsp:txXfrm>
    </dsp:sp>
    <dsp:sp modelId="{C32FBBF5-213C-421B-B8C0-BE7BBE2B72EA}">
      <dsp:nvSpPr>
        <dsp:cNvPr id="0" name=""/>
        <dsp:cNvSpPr/>
      </dsp:nvSpPr>
      <dsp:spPr>
        <a:xfrm>
          <a:off x="7622887" y="472895"/>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9B22D3-8B34-44BE-81C8-0C740EAC4B4C}">
      <dsp:nvSpPr>
        <dsp:cNvPr id="0" name=""/>
        <dsp:cNvSpPr/>
      </dsp:nvSpPr>
      <dsp:spPr>
        <a:xfrm>
          <a:off x="8010450" y="86045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11906B-5F98-4BB4-91AA-36CF9DA68DF5}">
      <dsp:nvSpPr>
        <dsp:cNvPr id="0" name=""/>
        <dsp:cNvSpPr/>
      </dsp:nvSpPr>
      <dsp:spPr>
        <a:xfrm>
          <a:off x="7041543" y="285789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1778000">
            <a:lnSpc>
              <a:spcPct val="100000"/>
            </a:lnSpc>
            <a:spcBef>
              <a:spcPct val="0"/>
            </a:spcBef>
            <a:spcAft>
              <a:spcPct val="35000"/>
            </a:spcAft>
            <a:defRPr cap="all"/>
          </a:pPr>
          <a:r>
            <a:rPr lang="id-ID" sz="4000" kern="1200" dirty="0" smtClean="0"/>
            <a:t>lezat</a:t>
          </a:r>
          <a:endParaRPr lang="en-US" sz="4000" kern="1200" dirty="0"/>
        </a:p>
      </dsp:txBody>
      <dsp:txXfrm>
        <a:off x="7041543" y="2857896"/>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66FA6-753F-4634-847C-3776E08D4B7E}">
      <dsp:nvSpPr>
        <dsp:cNvPr id="0" name=""/>
        <dsp:cNvSpPr/>
      </dsp:nvSpPr>
      <dsp:spPr>
        <a:xfrm>
          <a:off x="0" y="494"/>
          <a:ext cx="5299585" cy="115708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B4F75B-F23E-458D-8503-2D17FB11A702}">
      <dsp:nvSpPr>
        <dsp:cNvPr id="0" name=""/>
        <dsp:cNvSpPr/>
      </dsp:nvSpPr>
      <dsp:spPr>
        <a:xfrm>
          <a:off x="350018" y="260838"/>
          <a:ext cx="636397" cy="6363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3907AB-9FCD-4D59-B68F-4F73F035FE52}">
      <dsp:nvSpPr>
        <dsp:cNvPr id="0" name=""/>
        <dsp:cNvSpPr/>
      </dsp:nvSpPr>
      <dsp:spPr>
        <a:xfrm>
          <a:off x="1336435" y="494"/>
          <a:ext cx="3963149" cy="1157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58" tIns="122458" rIns="122458" bIns="122458" numCol="1" spcCol="1270" anchor="ctr" anchorCtr="0">
          <a:noAutofit/>
        </a:bodyPr>
        <a:lstStyle/>
        <a:p>
          <a:pPr lvl="0" algn="l" defTabSz="1111250">
            <a:lnSpc>
              <a:spcPct val="100000"/>
            </a:lnSpc>
            <a:spcBef>
              <a:spcPct val="0"/>
            </a:spcBef>
            <a:spcAft>
              <a:spcPct val="35000"/>
            </a:spcAft>
          </a:pPr>
          <a:r>
            <a:rPr lang="id-ID" sz="2500" kern="1200" dirty="0" smtClean="0"/>
            <a:t>IBU  Pekerja kantoran</a:t>
          </a:r>
          <a:endParaRPr lang="en-US" sz="2500" kern="1200" dirty="0"/>
        </a:p>
      </dsp:txBody>
      <dsp:txXfrm>
        <a:off x="1336435" y="494"/>
        <a:ext cx="3963149" cy="1157086"/>
      </dsp:txXfrm>
    </dsp:sp>
    <dsp:sp modelId="{0F6BAAF8-CB60-4B3A-8B7F-F036077073E4}">
      <dsp:nvSpPr>
        <dsp:cNvPr id="0" name=""/>
        <dsp:cNvSpPr/>
      </dsp:nvSpPr>
      <dsp:spPr>
        <a:xfrm>
          <a:off x="0" y="1446852"/>
          <a:ext cx="5299585" cy="1157086"/>
        </a:xfrm>
        <a:prstGeom prst="roundRect">
          <a:avLst>
            <a:gd name="adj" fmla="val 10000"/>
          </a:avLst>
        </a:prstGeom>
        <a:solidFill>
          <a:schemeClr val="accent5">
            <a:hueOff val="-10661562"/>
            <a:satOff val="6060"/>
            <a:lumOff val="-5000"/>
            <a:alphaOff val="0"/>
          </a:schemeClr>
        </a:solidFill>
        <a:ln>
          <a:noFill/>
        </a:ln>
        <a:effectLst/>
      </dsp:spPr>
      <dsp:style>
        <a:lnRef idx="0">
          <a:scrgbClr r="0" g="0" b="0"/>
        </a:lnRef>
        <a:fillRef idx="1">
          <a:scrgbClr r="0" g="0" b="0"/>
        </a:fillRef>
        <a:effectRef idx="0">
          <a:scrgbClr r="0" g="0" b="0"/>
        </a:effectRef>
        <a:fontRef idx="minor"/>
      </dsp:style>
    </dsp:sp>
    <dsp:sp modelId="{BF46F64E-08D3-4401-971A-A37980929B2F}">
      <dsp:nvSpPr>
        <dsp:cNvPr id="0" name=""/>
        <dsp:cNvSpPr/>
      </dsp:nvSpPr>
      <dsp:spPr>
        <a:xfrm>
          <a:off x="350018" y="1707197"/>
          <a:ext cx="636397" cy="6363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3FAF41-DF03-485F-8F06-C142970A5497}">
      <dsp:nvSpPr>
        <dsp:cNvPr id="0" name=""/>
        <dsp:cNvSpPr/>
      </dsp:nvSpPr>
      <dsp:spPr>
        <a:xfrm>
          <a:off x="1336435" y="1446852"/>
          <a:ext cx="3963149" cy="1157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58" tIns="122458" rIns="122458" bIns="122458" numCol="1" spcCol="1270" anchor="ctr" anchorCtr="0">
          <a:noAutofit/>
        </a:bodyPr>
        <a:lstStyle/>
        <a:p>
          <a:pPr lvl="0" algn="l" defTabSz="1111250">
            <a:lnSpc>
              <a:spcPct val="100000"/>
            </a:lnSpc>
            <a:spcBef>
              <a:spcPct val="0"/>
            </a:spcBef>
            <a:spcAft>
              <a:spcPct val="35000"/>
            </a:spcAft>
          </a:pPr>
          <a:r>
            <a:rPr lang="id-ID" sz="2500" kern="1200" dirty="0" smtClean="0"/>
            <a:t>Siswa</a:t>
          </a:r>
          <a:endParaRPr lang="en-US" sz="2500" kern="1200" dirty="0"/>
        </a:p>
      </dsp:txBody>
      <dsp:txXfrm>
        <a:off x="1336435" y="1446852"/>
        <a:ext cx="3963149" cy="1157086"/>
      </dsp:txXfrm>
    </dsp:sp>
    <dsp:sp modelId="{AFB2F689-BE38-4D4D-BBC2-8CA8AEAAD3B8}">
      <dsp:nvSpPr>
        <dsp:cNvPr id="0" name=""/>
        <dsp:cNvSpPr/>
      </dsp:nvSpPr>
      <dsp:spPr>
        <a:xfrm>
          <a:off x="0" y="2893210"/>
          <a:ext cx="5299585" cy="1157086"/>
        </a:xfrm>
        <a:prstGeom prst="roundRect">
          <a:avLst>
            <a:gd name="adj" fmla="val 10000"/>
          </a:avLst>
        </a:prstGeom>
        <a:solidFill>
          <a:schemeClr val="accent5">
            <a:hueOff val="-21323124"/>
            <a:satOff val="12119"/>
            <a:lumOff val="-10000"/>
            <a:alphaOff val="0"/>
          </a:schemeClr>
        </a:solidFill>
        <a:ln>
          <a:noFill/>
        </a:ln>
        <a:effectLst/>
      </dsp:spPr>
      <dsp:style>
        <a:lnRef idx="0">
          <a:scrgbClr r="0" g="0" b="0"/>
        </a:lnRef>
        <a:fillRef idx="1">
          <a:scrgbClr r="0" g="0" b="0"/>
        </a:fillRef>
        <a:effectRef idx="0">
          <a:scrgbClr r="0" g="0" b="0"/>
        </a:effectRef>
        <a:fontRef idx="minor"/>
      </dsp:style>
    </dsp:sp>
    <dsp:sp modelId="{37FC968D-54D8-4E5B-AA68-7BB356A0611B}">
      <dsp:nvSpPr>
        <dsp:cNvPr id="0" name=""/>
        <dsp:cNvSpPr/>
      </dsp:nvSpPr>
      <dsp:spPr>
        <a:xfrm>
          <a:off x="350018" y="3153555"/>
          <a:ext cx="636397" cy="6363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BA3BD0-B804-40ED-B730-B739330E1722}">
      <dsp:nvSpPr>
        <dsp:cNvPr id="0" name=""/>
        <dsp:cNvSpPr/>
      </dsp:nvSpPr>
      <dsp:spPr>
        <a:xfrm>
          <a:off x="1336435" y="2893210"/>
          <a:ext cx="3963149" cy="1157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58" tIns="122458" rIns="122458" bIns="122458" numCol="1" spcCol="1270" anchor="ctr" anchorCtr="0">
          <a:noAutofit/>
        </a:bodyPr>
        <a:lstStyle/>
        <a:p>
          <a:pPr lvl="0" algn="l" defTabSz="1111250">
            <a:lnSpc>
              <a:spcPct val="100000"/>
            </a:lnSpc>
            <a:spcBef>
              <a:spcPct val="0"/>
            </a:spcBef>
            <a:spcAft>
              <a:spcPct val="35000"/>
            </a:spcAft>
          </a:pPr>
          <a:r>
            <a:rPr lang="id-ID" sz="2500" kern="1200" dirty="0" smtClean="0"/>
            <a:t>Penjual kantin</a:t>
          </a:r>
          <a:endParaRPr lang="en-US" sz="2500" kern="1200" dirty="0"/>
        </a:p>
      </dsp:txBody>
      <dsp:txXfrm>
        <a:off x="1336435" y="2893210"/>
        <a:ext cx="3963149" cy="1157086"/>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A5EA663F-0F71-4941-839F-4D376A50B15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AC142CB8-EC67-47AC-810C-39EACC3AA5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1F8F58-3262-4466-8DB1-B329F63F404F}" type="datetimeFigureOut">
              <a:rPr lang="en-US" smtClean="0"/>
              <a:t>11/16/2019</a:t>
            </a:fld>
            <a:endParaRPr lang="en-US" dirty="0"/>
          </a:p>
        </p:txBody>
      </p:sp>
      <p:sp>
        <p:nvSpPr>
          <p:cNvPr id="4" name="Footer Placeholder 3">
            <a:extLst>
              <a:ext uri="{FF2B5EF4-FFF2-40B4-BE49-F238E27FC236}">
                <a16:creationId xmlns="" xmlns:a16="http://schemas.microsoft.com/office/drawing/2014/main" id="{87EB2D2D-60E4-477E-84AF-48DE5C24FA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05F6F142-CFE2-4AA2-8A1E-CADC565C24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F595F6-1BED-4F30-933F-F0CD66CEE780}" type="slidenum">
              <a:rPr lang="en-US" smtClean="0"/>
              <a:t>‹#›</a:t>
            </a:fld>
            <a:endParaRPr lang="en-US" dirty="0"/>
          </a:p>
        </p:txBody>
      </p:sp>
    </p:spTree>
    <p:extLst>
      <p:ext uri="{BB962C8B-B14F-4D97-AF65-F5344CB8AC3E}">
        <p14:creationId xmlns:p14="http://schemas.microsoft.com/office/powerpoint/2010/main" val="3501541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CF71C-E8D2-4E49-B04C-B160BC17D861}" type="datetimeFigureOut">
              <a:rPr lang="en-US" smtClean="0"/>
              <a:t>11/16/2019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76E09-41B7-FE4E-B099-04DFD58B8CF1}" type="slidenum">
              <a:rPr lang="en-US" smtClean="0"/>
              <a:t>‹#›</a:t>
            </a:fld>
            <a:endParaRPr lang="en-US" dirty="0"/>
          </a:p>
        </p:txBody>
      </p:sp>
    </p:spTree>
    <p:extLst>
      <p:ext uri="{BB962C8B-B14F-4D97-AF65-F5344CB8AC3E}">
        <p14:creationId xmlns:p14="http://schemas.microsoft.com/office/powerpoint/2010/main" val="1629511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1</a:t>
            </a:fld>
            <a:endParaRPr lang="en-US" dirty="0"/>
          </a:p>
        </p:txBody>
      </p:sp>
    </p:spTree>
    <p:extLst>
      <p:ext uri="{BB962C8B-B14F-4D97-AF65-F5344CB8AC3E}">
        <p14:creationId xmlns:p14="http://schemas.microsoft.com/office/powerpoint/2010/main" val="922166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10</a:t>
            </a:fld>
            <a:endParaRPr lang="en-US" dirty="0"/>
          </a:p>
        </p:txBody>
      </p:sp>
    </p:spTree>
    <p:extLst>
      <p:ext uri="{BB962C8B-B14F-4D97-AF65-F5344CB8AC3E}">
        <p14:creationId xmlns:p14="http://schemas.microsoft.com/office/powerpoint/2010/main" val="523322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11</a:t>
            </a:fld>
            <a:endParaRPr lang="en-US" dirty="0"/>
          </a:p>
        </p:txBody>
      </p:sp>
    </p:spTree>
    <p:extLst>
      <p:ext uri="{BB962C8B-B14F-4D97-AF65-F5344CB8AC3E}">
        <p14:creationId xmlns:p14="http://schemas.microsoft.com/office/powerpoint/2010/main" val="523322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12</a:t>
            </a:fld>
            <a:endParaRPr lang="en-US" dirty="0"/>
          </a:p>
        </p:txBody>
      </p:sp>
    </p:spTree>
    <p:extLst>
      <p:ext uri="{BB962C8B-B14F-4D97-AF65-F5344CB8AC3E}">
        <p14:creationId xmlns:p14="http://schemas.microsoft.com/office/powerpoint/2010/main" val="523322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13</a:t>
            </a:fld>
            <a:endParaRPr lang="en-US" dirty="0"/>
          </a:p>
        </p:txBody>
      </p:sp>
    </p:spTree>
    <p:extLst>
      <p:ext uri="{BB962C8B-B14F-4D97-AF65-F5344CB8AC3E}">
        <p14:creationId xmlns:p14="http://schemas.microsoft.com/office/powerpoint/2010/main" val="523322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2</a:t>
            </a:fld>
            <a:endParaRPr lang="en-US" dirty="0"/>
          </a:p>
        </p:txBody>
      </p:sp>
    </p:spTree>
    <p:extLst>
      <p:ext uri="{BB962C8B-B14F-4D97-AF65-F5344CB8AC3E}">
        <p14:creationId xmlns:p14="http://schemas.microsoft.com/office/powerpoint/2010/main" val="3979231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3</a:t>
            </a:fld>
            <a:endParaRPr lang="en-US" dirty="0"/>
          </a:p>
        </p:txBody>
      </p:sp>
    </p:spTree>
    <p:extLst>
      <p:ext uri="{BB962C8B-B14F-4D97-AF65-F5344CB8AC3E}">
        <p14:creationId xmlns:p14="http://schemas.microsoft.com/office/powerpoint/2010/main" val="3979231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4</a:t>
            </a:fld>
            <a:endParaRPr lang="en-US" dirty="0"/>
          </a:p>
        </p:txBody>
      </p:sp>
    </p:spTree>
    <p:extLst>
      <p:ext uri="{BB962C8B-B14F-4D97-AF65-F5344CB8AC3E}">
        <p14:creationId xmlns:p14="http://schemas.microsoft.com/office/powerpoint/2010/main" val="3979231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5</a:t>
            </a:fld>
            <a:endParaRPr lang="en-US" dirty="0"/>
          </a:p>
        </p:txBody>
      </p:sp>
    </p:spTree>
    <p:extLst>
      <p:ext uri="{BB962C8B-B14F-4D97-AF65-F5344CB8AC3E}">
        <p14:creationId xmlns:p14="http://schemas.microsoft.com/office/powerpoint/2010/main" val="2508422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6</a:t>
            </a:fld>
            <a:endParaRPr lang="en-US" dirty="0"/>
          </a:p>
        </p:txBody>
      </p:sp>
    </p:spTree>
    <p:extLst>
      <p:ext uri="{BB962C8B-B14F-4D97-AF65-F5344CB8AC3E}">
        <p14:creationId xmlns:p14="http://schemas.microsoft.com/office/powerpoint/2010/main" val="1933628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7</a:t>
            </a:fld>
            <a:endParaRPr lang="en-US" dirty="0"/>
          </a:p>
        </p:txBody>
      </p:sp>
    </p:spTree>
    <p:extLst>
      <p:ext uri="{BB962C8B-B14F-4D97-AF65-F5344CB8AC3E}">
        <p14:creationId xmlns:p14="http://schemas.microsoft.com/office/powerpoint/2010/main" val="523322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8</a:t>
            </a:fld>
            <a:endParaRPr lang="en-US" dirty="0"/>
          </a:p>
        </p:txBody>
      </p:sp>
    </p:spTree>
    <p:extLst>
      <p:ext uri="{BB962C8B-B14F-4D97-AF65-F5344CB8AC3E}">
        <p14:creationId xmlns:p14="http://schemas.microsoft.com/office/powerpoint/2010/main" val="523322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9</a:t>
            </a:fld>
            <a:endParaRPr lang="en-US" dirty="0"/>
          </a:p>
        </p:txBody>
      </p:sp>
    </p:spTree>
    <p:extLst>
      <p:ext uri="{BB962C8B-B14F-4D97-AF65-F5344CB8AC3E}">
        <p14:creationId xmlns:p14="http://schemas.microsoft.com/office/powerpoint/2010/main" val="5233227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76D0534-BB92-D249-82B9-49A38E7BB51A}" type="datetime1">
              <a:rPr lang="en-US" smtClean="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3267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922B72-5EFB-2B4D-BBDF-916337A53DC6}" type="datetime1">
              <a:rPr lang="en-US" smtClean="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16891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6B05E1-C71E-544E-9F74-844878BC4783}" type="datetime1">
              <a:rPr lang="en-US" smtClean="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7652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EE8AFE-A49F-3347-91BC-9E8CE1BCC4B4}" type="datetime1">
              <a:rPr lang="en-US" smtClean="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0508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EA109CB-DDDB-7949-A85C-355CAB3D7576}" type="datetime1">
              <a:rPr lang="en-US" smtClean="0"/>
              <a:t>11/16/2019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856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E56BB9-C860-D945-A0DA-AC84E1154E6B}" type="datetime1">
              <a:rPr lang="en-US" smtClean="0"/>
              <a:t>11/16/2019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8817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C5F966-147F-B24F-8855-ADF4B9638779}" type="datetime1">
              <a:rPr lang="en-US" smtClean="0"/>
              <a:t>11/16/2019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62686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2BB21E-6508-274A-8215-090AB0A8BFD7}" type="datetime1">
              <a:rPr lang="en-US" smtClean="0"/>
              <a:t>11/16/2019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81467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E3B75-9C36-5140-9B2C-4AB02DB5CE55}" type="datetime1">
              <a:rPr lang="en-US" smtClean="0"/>
              <a:t>11/16/2019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77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7E5107-D26A-8749-91B4-BDF6C1B6361A}" type="datetime1">
              <a:rPr lang="en-US" smtClean="0"/>
              <a:t>11/16/2019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1167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CC6945-859D-154B-9E61-3980F2B5BC84}" type="datetime1">
              <a:rPr lang="en-US" smtClean="0"/>
              <a:t>11/16/2019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13728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E2B6D2D-DD65-7542-B616-C09BD0686257}" type="datetime1">
              <a:rPr lang="en-US" smtClean="0"/>
              <a:t>11/16/2019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7590469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image" Target="../media/image29.JPG"/><Relationship Id="rId3" Type="http://schemas.openxmlformats.org/officeDocument/2006/relationships/image" Target="../media/image5.jpeg"/><Relationship Id="rId7" Type="http://schemas.openxmlformats.org/officeDocument/2006/relationships/image" Target="../media/image28.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7.JPG"/><Relationship Id="rId5" Type="http://schemas.microsoft.com/office/2007/relationships/hdphoto" Target="../media/hdphoto2.wdp"/><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32.JPG"/><Relationship Id="rId3" Type="http://schemas.openxmlformats.org/officeDocument/2006/relationships/image" Target="../media/image5.jpeg"/><Relationship Id="rId7" Type="http://schemas.openxmlformats.org/officeDocument/2006/relationships/image" Target="../media/image31.JP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0.JPG"/><Relationship Id="rId5" Type="http://schemas.microsoft.com/office/2007/relationships/hdphoto" Target="../media/hdphoto2.wdp"/><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22.JP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3.JPG"/><Relationship Id="rId5" Type="http://schemas.microsoft.com/office/2007/relationships/hdphoto" Target="../media/hdphoto2.wdp"/><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7.jpeg"/><Relationship Id="rId7" Type="http://schemas.openxmlformats.org/officeDocument/2006/relationships/diagramData" Target="../diagrams/data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xml"/><Relationship Id="rId5" Type="http://schemas.microsoft.com/office/2007/relationships/hdphoto" Target="../media/hdphoto2.wdp"/><Relationship Id="rId10" Type="http://schemas.openxmlformats.org/officeDocument/2006/relationships/diagramColors" Target="../diagrams/colors1.xml"/><Relationship Id="rId4" Type="http://schemas.openxmlformats.org/officeDocument/2006/relationships/image" Target="../media/image6.png"/><Relationship Id="rId9"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1.png"/><Relationship Id="rId7" Type="http://schemas.openxmlformats.org/officeDocument/2006/relationships/diagramQuickStyle" Target="../diagrams/quickStyle2.xml"/><Relationship Id="rId12"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2.xml"/><Relationship Id="rId11" Type="http://schemas.openxmlformats.org/officeDocument/2006/relationships/image" Target="../media/image16.jpg"/><Relationship Id="rId5" Type="http://schemas.openxmlformats.org/officeDocument/2006/relationships/diagramData" Target="../diagrams/data2.xml"/><Relationship Id="rId10" Type="http://schemas.openxmlformats.org/officeDocument/2006/relationships/image" Target="../media/image15.jpg"/><Relationship Id="rId4" Type="http://schemas.openxmlformats.org/officeDocument/2006/relationships/image" Target="../media/image2.png"/><Relationship Id="rId9" Type="http://schemas.microsoft.com/office/2007/relationships/diagramDrawing" Target="../diagrams/drawing2.xml"/></Relationships>
</file>

<file path=ppt/slides/_rels/slide7.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5.jpeg"/><Relationship Id="rId7" Type="http://schemas.openxmlformats.org/officeDocument/2006/relationships/image" Target="../media/image19.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8.JPG"/><Relationship Id="rId5" Type="http://schemas.microsoft.com/office/2007/relationships/hdphoto" Target="../media/hdphoto2.wdp"/><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5.jpeg"/><Relationship Id="rId7" Type="http://schemas.openxmlformats.org/officeDocument/2006/relationships/image" Target="../media/image22.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1.JPG"/><Relationship Id="rId5" Type="http://schemas.microsoft.com/office/2007/relationships/hdphoto" Target="../media/hdphoto2.wdp"/><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5.jpeg"/><Relationship Id="rId7" Type="http://schemas.openxmlformats.org/officeDocument/2006/relationships/image" Target="../media/image25.JP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4.JPG"/><Relationship Id="rId5" Type="http://schemas.microsoft.com/office/2007/relationships/hdphoto" Target="../media/hdphoto2.wdp"/><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5C28659E-412C-4600-B45E-BAE370BC24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vocados and peppers on a cutting board">
            <a:extLst>
              <a:ext uri="{FF2B5EF4-FFF2-40B4-BE49-F238E27FC236}">
                <a16:creationId xmlns="" xmlns:a16="http://schemas.microsoft.com/office/drawing/2014/main" id="{573EC269-9A59-49F8-B377-784E209B3A04}"/>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0802" y="10"/>
            <a:ext cx="12191980" cy="6857989"/>
          </a:xfrm>
          <a:prstGeom prst="rect">
            <a:avLst/>
          </a:prstGeom>
        </p:spPr>
      </p:pic>
      <p:sp>
        <p:nvSpPr>
          <p:cNvPr id="20" name="Rectangle 19">
            <a:extLst>
              <a:ext uri="{FF2B5EF4-FFF2-40B4-BE49-F238E27FC236}">
                <a16:creationId xmlns="" xmlns:a16="http://schemas.microsoft.com/office/drawing/2014/main" id="{AE95896B-6905-4618-A7DF-DED8A61FBC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 xmlns:a16="http://schemas.microsoft.com/office/drawing/2014/main" id="{7748BD8C-4984-4138-94CA-2DC5F39DC3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A5C93519-6B29-1346-9FCB-0835B80531A4}"/>
              </a:ext>
            </a:extLst>
          </p:cNvPr>
          <p:cNvSpPr>
            <a:spLocks noGrp="1"/>
          </p:cNvSpPr>
          <p:nvPr>
            <p:ph type="ctrTitle"/>
          </p:nvPr>
        </p:nvSpPr>
        <p:spPr>
          <a:xfrm>
            <a:off x="1051560" y="1432223"/>
            <a:ext cx="9966960" cy="1777508"/>
          </a:xfrm>
        </p:spPr>
        <p:txBody>
          <a:bodyPr anchor="b">
            <a:normAutofit/>
          </a:bodyPr>
          <a:lstStyle/>
          <a:p>
            <a:r>
              <a:rPr lang="en-US" dirty="0" smtClean="0">
                <a:solidFill>
                  <a:srgbClr val="FFFFFF"/>
                </a:solidFill>
              </a:rPr>
              <a:t> </a:t>
            </a:r>
            <a:r>
              <a:rPr lang="en-US" dirty="0" smtClean="0">
                <a:solidFill>
                  <a:srgbClr val="FFFFFF"/>
                </a:solidFill>
              </a:rPr>
              <a:t>canteen school</a:t>
            </a:r>
            <a:endParaRPr lang="en-US" dirty="0">
              <a:solidFill>
                <a:srgbClr val="FFFFFF"/>
              </a:solidFill>
            </a:endParaRPr>
          </a:p>
        </p:txBody>
      </p:sp>
      <p:sp>
        <p:nvSpPr>
          <p:cNvPr id="8" name="Subtitle 7">
            <a:extLst>
              <a:ext uri="{FF2B5EF4-FFF2-40B4-BE49-F238E27FC236}">
                <a16:creationId xmlns="" xmlns:a16="http://schemas.microsoft.com/office/drawing/2014/main" id="{57FFE273-805C-47CC-98BD-C63CD14BF635}"/>
              </a:ext>
            </a:extLst>
          </p:cNvPr>
          <p:cNvSpPr>
            <a:spLocks noGrp="1"/>
          </p:cNvSpPr>
          <p:nvPr>
            <p:ph type="subTitle" idx="1"/>
          </p:nvPr>
        </p:nvSpPr>
        <p:spPr>
          <a:xfrm>
            <a:off x="895599" y="2955005"/>
            <a:ext cx="3452466" cy="537443"/>
          </a:xfrm>
        </p:spPr>
        <p:txBody>
          <a:bodyPr>
            <a:normAutofit/>
          </a:bodyPr>
          <a:lstStyle/>
          <a:p>
            <a:r>
              <a:rPr lang="en-US" dirty="0" smtClean="0">
                <a:solidFill>
                  <a:srgbClr val="FFFFFF"/>
                </a:solidFill>
              </a:rPr>
              <a:t>Project by : </a:t>
            </a:r>
            <a:r>
              <a:rPr lang="en-US" dirty="0" err="1" smtClean="0">
                <a:solidFill>
                  <a:srgbClr val="FFFFFF"/>
                </a:solidFill>
              </a:rPr>
              <a:t>Fatin</a:t>
            </a:r>
            <a:r>
              <a:rPr lang="en-US" dirty="0" smtClean="0">
                <a:solidFill>
                  <a:srgbClr val="FFFFFF"/>
                </a:solidFill>
              </a:rPr>
              <a:t> </a:t>
            </a:r>
            <a:r>
              <a:rPr lang="en-US" dirty="0" err="1" smtClean="0">
                <a:solidFill>
                  <a:srgbClr val="FFFFFF"/>
                </a:solidFill>
              </a:rPr>
              <a:t>Rahma</a:t>
            </a:r>
            <a:endParaRPr lang="en-US" dirty="0" smtClean="0">
              <a:solidFill>
                <a:srgbClr val="FFFFFF"/>
              </a:solidFill>
            </a:endParaRPr>
          </a:p>
        </p:txBody>
      </p:sp>
    </p:spTree>
    <p:extLst>
      <p:ext uri="{BB962C8B-B14F-4D97-AF65-F5344CB8AC3E}">
        <p14:creationId xmlns:p14="http://schemas.microsoft.com/office/powerpoint/2010/main" val="531247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C28659E-412C-4600-B45E-BAE370BC24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vocados and peppers on a cutting board">
            <a:extLst>
              <a:ext uri="{FF2B5EF4-FFF2-40B4-BE49-F238E27FC236}">
                <a16:creationId xmlns="" xmlns:a16="http://schemas.microsoft.com/office/drawing/2014/main" id="{92C4C2DA-90B8-3144-9F35-4567B528019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89"/>
          </a:xfrm>
          <a:prstGeom prst="rect">
            <a:avLst/>
          </a:prstGeom>
        </p:spPr>
      </p:pic>
      <p:sp>
        <p:nvSpPr>
          <p:cNvPr id="12" name="Rectangle 11">
            <a:extLst>
              <a:ext uri="{FF2B5EF4-FFF2-40B4-BE49-F238E27FC236}">
                <a16:creationId xmlns="" xmlns:a16="http://schemas.microsoft.com/office/drawing/2014/main" id="{AE95896B-6905-4618-A7DF-DED8A61FBC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 xmlns:a16="http://schemas.microsoft.com/office/drawing/2014/main" id="{7748BD8C-4984-4138-94CA-2DC5F39DC3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3887" y="415073"/>
            <a:ext cx="3209925" cy="5743575"/>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83101" y="388844"/>
            <a:ext cx="3724275" cy="5905500"/>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58137" y="433387"/>
            <a:ext cx="3838575" cy="5991225"/>
          </a:xfrm>
          <a:prstGeom prst="rect">
            <a:avLst/>
          </a:prstGeom>
        </p:spPr>
      </p:pic>
    </p:spTree>
    <p:extLst>
      <p:ext uri="{BB962C8B-B14F-4D97-AF65-F5344CB8AC3E}">
        <p14:creationId xmlns:p14="http://schemas.microsoft.com/office/powerpoint/2010/main" val="1096417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C28659E-412C-4600-B45E-BAE370BC24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vocados and peppers on a cutting board">
            <a:extLst>
              <a:ext uri="{FF2B5EF4-FFF2-40B4-BE49-F238E27FC236}">
                <a16:creationId xmlns="" xmlns:a16="http://schemas.microsoft.com/office/drawing/2014/main" id="{92C4C2DA-90B8-3144-9F35-4567B528019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89"/>
          </a:xfrm>
          <a:prstGeom prst="rect">
            <a:avLst/>
          </a:prstGeom>
        </p:spPr>
      </p:pic>
      <p:sp>
        <p:nvSpPr>
          <p:cNvPr id="12" name="Rectangle 11">
            <a:extLst>
              <a:ext uri="{FF2B5EF4-FFF2-40B4-BE49-F238E27FC236}">
                <a16:creationId xmlns="" xmlns:a16="http://schemas.microsoft.com/office/drawing/2014/main" id="{AE95896B-6905-4618-A7DF-DED8A61FBC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 xmlns:a16="http://schemas.microsoft.com/office/drawing/2014/main" id="{7748BD8C-4984-4138-94CA-2DC5F39DC3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1288" y="322240"/>
            <a:ext cx="3609975" cy="5981700"/>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7981" y="350815"/>
            <a:ext cx="3609975" cy="5924550"/>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24850" y="350815"/>
            <a:ext cx="2857500" cy="5743575"/>
          </a:xfrm>
          <a:prstGeom prst="rect">
            <a:avLst/>
          </a:prstGeom>
        </p:spPr>
      </p:pic>
    </p:spTree>
    <p:extLst>
      <p:ext uri="{BB962C8B-B14F-4D97-AF65-F5344CB8AC3E}">
        <p14:creationId xmlns:p14="http://schemas.microsoft.com/office/powerpoint/2010/main" val="3286487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C28659E-412C-4600-B45E-BAE370BC24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vocados and peppers on a cutting board">
            <a:extLst>
              <a:ext uri="{FF2B5EF4-FFF2-40B4-BE49-F238E27FC236}">
                <a16:creationId xmlns="" xmlns:a16="http://schemas.microsoft.com/office/drawing/2014/main" id="{92C4C2DA-90B8-3144-9F35-4567B528019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89"/>
          </a:xfrm>
          <a:prstGeom prst="rect">
            <a:avLst/>
          </a:prstGeom>
        </p:spPr>
      </p:pic>
      <p:sp>
        <p:nvSpPr>
          <p:cNvPr id="12" name="Rectangle 11">
            <a:extLst>
              <a:ext uri="{FF2B5EF4-FFF2-40B4-BE49-F238E27FC236}">
                <a16:creationId xmlns="" xmlns:a16="http://schemas.microsoft.com/office/drawing/2014/main" id="{AE95896B-6905-4618-A7DF-DED8A61FBC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 xmlns:a16="http://schemas.microsoft.com/office/drawing/2014/main" id="{7748BD8C-4984-4138-94CA-2DC5F39DC3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8028" y="509591"/>
            <a:ext cx="4238625" cy="5838825"/>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7846" y="509591"/>
            <a:ext cx="3609975" cy="5924550"/>
          </a:xfrm>
          <a:prstGeom prst="rect">
            <a:avLst/>
          </a:prstGeom>
        </p:spPr>
      </p:pic>
    </p:spTree>
    <p:extLst>
      <p:ext uri="{BB962C8B-B14F-4D97-AF65-F5344CB8AC3E}">
        <p14:creationId xmlns:p14="http://schemas.microsoft.com/office/powerpoint/2010/main" val="2073876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C28659E-412C-4600-B45E-BAE370BC24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vocados and peppers on a cutting board">
            <a:extLst>
              <a:ext uri="{FF2B5EF4-FFF2-40B4-BE49-F238E27FC236}">
                <a16:creationId xmlns="" xmlns:a16="http://schemas.microsoft.com/office/drawing/2014/main" id="{92C4C2DA-90B8-3144-9F35-4567B528019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89"/>
          </a:xfrm>
          <a:prstGeom prst="rect">
            <a:avLst/>
          </a:prstGeom>
        </p:spPr>
      </p:pic>
      <p:sp>
        <p:nvSpPr>
          <p:cNvPr id="12" name="Rectangle 11">
            <a:extLst>
              <a:ext uri="{FF2B5EF4-FFF2-40B4-BE49-F238E27FC236}">
                <a16:creationId xmlns="" xmlns:a16="http://schemas.microsoft.com/office/drawing/2014/main" id="{AE95896B-6905-4618-A7DF-DED8A61FBC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 xmlns:a16="http://schemas.microsoft.com/office/drawing/2014/main" id="{7748BD8C-4984-4138-94CA-2DC5F39DC3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A5C93519-6B29-1346-9FCB-0835B80531A4}"/>
              </a:ext>
            </a:extLst>
          </p:cNvPr>
          <p:cNvSpPr>
            <a:spLocks noGrp="1"/>
          </p:cNvSpPr>
          <p:nvPr>
            <p:ph type="ctrTitle"/>
          </p:nvPr>
        </p:nvSpPr>
        <p:spPr>
          <a:xfrm>
            <a:off x="1051560" y="1432223"/>
            <a:ext cx="9966960" cy="3035808"/>
          </a:xfrm>
        </p:spPr>
        <p:txBody>
          <a:bodyPr anchor="b">
            <a:normAutofit/>
          </a:bodyPr>
          <a:lstStyle/>
          <a:p>
            <a:r>
              <a:rPr lang="en-US" dirty="0">
                <a:solidFill>
                  <a:srgbClr val="FFFFFF"/>
                </a:solidFill>
              </a:rPr>
              <a:t>Thank you</a:t>
            </a:r>
          </a:p>
        </p:txBody>
      </p:sp>
      <p:sp>
        <p:nvSpPr>
          <p:cNvPr id="3" name="Subtitle 2">
            <a:extLst>
              <a:ext uri="{FF2B5EF4-FFF2-40B4-BE49-F238E27FC236}">
                <a16:creationId xmlns="" xmlns:a16="http://schemas.microsoft.com/office/drawing/2014/main" id="{D698B4E1-5F4F-8E4F-97D2-0176CBCC4A51}"/>
              </a:ext>
            </a:extLst>
          </p:cNvPr>
          <p:cNvSpPr>
            <a:spLocks noGrp="1"/>
          </p:cNvSpPr>
          <p:nvPr>
            <p:ph type="subTitle" idx="1"/>
          </p:nvPr>
        </p:nvSpPr>
        <p:spPr>
          <a:xfrm>
            <a:off x="1069848" y="4389120"/>
            <a:ext cx="7891272" cy="1069848"/>
          </a:xfrm>
        </p:spPr>
        <p:txBody>
          <a:bodyPr>
            <a:normAutofit/>
          </a:bodyPr>
          <a:lstStyle/>
          <a:p>
            <a:r>
              <a:rPr lang="id-ID" dirty="0" smtClean="0">
                <a:solidFill>
                  <a:srgbClr val="FFFFFF"/>
                </a:solidFill>
              </a:rPr>
              <a:t>fatinrahma137@gmail</a:t>
            </a:r>
            <a:r>
              <a:rPr lang="en-US" dirty="0" smtClean="0">
                <a:solidFill>
                  <a:srgbClr val="FFFFFF"/>
                </a:solidFill>
              </a:rPr>
              <a:t>.com</a:t>
            </a:r>
            <a:endParaRPr lang="en-US" dirty="0">
              <a:solidFill>
                <a:srgbClr val="FFFFFF"/>
              </a:solidFill>
            </a:endParaRPr>
          </a:p>
        </p:txBody>
      </p:sp>
    </p:spTree>
    <p:extLst>
      <p:ext uri="{BB962C8B-B14F-4D97-AF65-F5344CB8AC3E}">
        <p14:creationId xmlns:p14="http://schemas.microsoft.com/office/powerpoint/2010/main" val="2427404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5C28659E-412C-4600-B45E-BAE370BC24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vocados and peppers on a cutting board">
            <a:extLst>
              <a:ext uri="{FF2B5EF4-FFF2-40B4-BE49-F238E27FC236}">
                <a16:creationId xmlns="" xmlns:a16="http://schemas.microsoft.com/office/drawing/2014/main" id="{573EC269-9A59-49F8-B377-784E209B3A04}"/>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0802" y="10"/>
            <a:ext cx="12191980" cy="6857989"/>
          </a:xfrm>
          <a:prstGeom prst="rect">
            <a:avLst/>
          </a:prstGeom>
        </p:spPr>
      </p:pic>
      <p:sp>
        <p:nvSpPr>
          <p:cNvPr id="20" name="Rectangle 19">
            <a:extLst>
              <a:ext uri="{FF2B5EF4-FFF2-40B4-BE49-F238E27FC236}">
                <a16:creationId xmlns="" xmlns:a16="http://schemas.microsoft.com/office/drawing/2014/main" id="{AE95896B-6905-4618-A7DF-DED8A61FBC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 xmlns:a16="http://schemas.microsoft.com/office/drawing/2014/main" id="{7748BD8C-4984-4138-94CA-2DC5F39DC3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A5C93519-6B29-1346-9FCB-0835B80531A4}"/>
              </a:ext>
            </a:extLst>
          </p:cNvPr>
          <p:cNvSpPr>
            <a:spLocks noGrp="1"/>
          </p:cNvSpPr>
          <p:nvPr>
            <p:ph type="ctrTitle"/>
          </p:nvPr>
        </p:nvSpPr>
        <p:spPr>
          <a:xfrm>
            <a:off x="-124961" y="-14535"/>
            <a:ext cx="9966960" cy="1777508"/>
          </a:xfrm>
        </p:spPr>
        <p:txBody>
          <a:bodyPr anchor="b">
            <a:normAutofit fontScale="90000"/>
          </a:bodyPr>
          <a:lstStyle/>
          <a:p>
            <a:r>
              <a:rPr lang="en-US" sz="8000" dirty="0" smtClean="0">
                <a:solidFill>
                  <a:srgbClr val="FFFFFF"/>
                </a:solidFill>
              </a:rPr>
              <a:t> what is canteen school</a:t>
            </a:r>
            <a:r>
              <a:rPr lang="id-ID" sz="8000" dirty="0" smtClean="0">
                <a:solidFill>
                  <a:srgbClr val="FFFFFF"/>
                </a:solidFill>
              </a:rPr>
              <a:t>?</a:t>
            </a:r>
            <a:endParaRPr lang="en-US" sz="8000" dirty="0">
              <a:solidFill>
                <a:srgbClr val="FFFFFF"/>
              </a:solidFill>
            </a:endParaRPr>
          </a:p>
        </p:txBody>
      </p:sp>
      <p:sp>
        <p:nvSpPr>
          <p:cNvPr id="8" name="Subtitle 7">
            <a:extLst>
              <a:ext uri="{FF2B5EF4-FFF2-40B4-BE49-F238E27FC236}">
                <a16:creationId xmlns="" xmlns:a16="http://schemas.microsoft.com/office/drawing/2014/main" id="{57FFE273-805C-47CC-98BD-C63CD14BF635}"/>
              </a:ext>
            </a:extLst>
          </p:cNvPr>
          <p:cNvSpPr>
            <a:spLocks noGrp="1"/>
          </p:cNvSpPr>
          <p:nvPr>
            <p:ph type="subTitle" idx="1"/>
          </p:nvPr>
        </p:nvSpPr>
        <p:spPr>
          <a:xfrm>
            <a:off x="435739" y="2366261"/>
            <a:ext cx="8845560" cy="4243014"/>
          </a:xfrm>
        </p:spPr>
        <p:txBody>
          <a:bodyPr>
            <a:normAutofit/>
          </a:bodyPr>
          <a:lstStyle/>
          <a:p>
            <a:r>
              <a:rPr lang="en-US" dirty="0" err="1" smtClean="0">
                <a:solidFill>
                  <a:srgbClr val="FFFFFF"/>
                </a:solidFill>
              </a:rPr>
              <a:t>Apa</a:t>
            </a:r>
            <a:r>
              <a:rPr lang="en-US" dirty="0" smtClean="0">
                <a:solidFill>
                  <a:srgbClr val="FFFFFF"/>
                </a:solidFill>
              </a:rPr>
              <a:t> </a:t>
            </a:r>
            <a:r>
              <a:rPr lang="en-US" dirty="0" err="1" smtClean="0">
                <a:solidFill>
                  <a:srgbClr val="FFFFFF"/>
                </a:solidFill>
              </a:rPr>
              <a:t>itu</a:t>
            </a:r>
            <a:r>
              <a:rPr lang="en-US" dirty="0" smtClean="0">
                <a:solidFill>
                  <a:srgbClr val="FFFFFF"/>
                </a:solidFill>
              </a:rPr>
              <a:t> </a:t>
            </a:r>
            <a:r>
              <a:rPr lang="en-US" dirty="0" err="1" smtClean="0">
                <a:solidFill>
                  <a:srgbClr val="FFFFFF"/>
                </a:solidFill>
              </a:rPr>
              <a:t>Katering</a:t>
            </a:r>
            <a:r>
              <a:rPr lang="en-US" dirty="0" smtClean="0">
                <a:solidFill>
                  <a:srgbClr val="FFFFFF"/>
                </a:solidFill>
              </a:rPr>
              <a:t> </a:t>
            </a:r>
            <a:r>
              <a:rPr lang="en-US" dirty="0" err="1" smtClean="0">
                <a:solidFill>
                  <a:srgbClr val="FFFFFF"/>
                </a:solidFill>
              </a:rPr>
              <a:t>sekolah</a:t>
            </a:r>
            <a:endParaRPr lang="en-US" dirty="0" smtClean="0">
              <a:solidFill>
                <a:srgbClr val="FFFFFF"/>
              </a:solidFill>
            </a:endParaRPr>
          </a:p>
          <a:p>
            <a:r>
              <a:rPr lang="en-US" dirty="0" err="1" smtClean="0">
                <a:solidFill>
                  <a:srgbClr val="FFFFFF"/>
                </a:solidFill>
              </a:rPr>
              <a:t>Katering</a:t>
            </a:r>
            <a:r>
              <a:rPr lang="en-US" dirty="0" smtClean="0">
                <a:solidFill>
                  <a:srgbClr val="FFFFFF"/>
                </a:solidFill>
              </a:rPr>
              <a:t> </a:t>
            </a:r>
            <a:r>
              <a:rPr lang="en-US" dirty="0" err="1" smtClean="0">
                <a:solidFill>
                  <a:srgbClr val="FFFFFF"/>
                </a:solidFill>
              </a:rPr>
              <a:t>sekolah</a:t>
            </a:r>
            <a:r>
              <a:rPr lang="en-US" dirty="0" smtClean="0">
                <a:solidFill>
                  <a:srgbClr val="FFFFFF"/>
                </a:solidFill>
              </a:rPr>
              <a:t> </a:t>
            </a:r>
            <a:r>
              <a:rPr lang="en-US" dirty="0" err="1" smtClean="0">
                <a:solidFill>
                  <a:srgbClr val="FFFFFF"/>
                </a:solidFill>
              </a:rPr>
              <a:t>adalah</a:t>
            </a:r>
            <a:r>
              <a:rPr lang="en-US" dirty="0" smtClean="0">
                <a:solidFill>
                  <a:srgbClr val="FFFFFF"/>
                </a:solidFill>
              </a:rPr>
              <a:t> </a:t>
            </a:r>
            <a:r>
              <a:rPr lang="en-US" dirty="0" err="1" smtClean="0">
                <a:solidFill>
                  <a:srgbClr val="FFFFFF"/>
                </a:solidFill>
              </a:rPr>
              <a:t>aplikasi</a:t>
            </a:r>
            <a:r>
              <a:rPr lang="en-US" dirty="0" smtClean="0">
                <a:solidFill>
                  <a:srgbClr val="FFFFFF"/>
                </a:solidFill>
              </a:rPr>
              <a:t> yang </a:t>
            </a:r>
            <a:r>
              <a:rPr lang="id-ID" dirty="0" smtClean="0">
                <a:solidFill>
                  <a:srgbClr val="FFFFFF"/>
                </a:solidFill>
              </a:rPr>
              <a:t>berbasisi pemesanan makan untuk anak sekolah yang </a:t>
            </a:r>
            <a:r>
              <a:rPr lang="en-US" dirty="0" err="1" smtClean="0">
                <a:solidFill>
                  <a:srgbClr val="FFFFFF"/>
                </a:solidFill>
              </a:rPr>
              <a:t>memudahkan</a:t>
            </a:r>
            <a:r>
              <a:rPr lang="en-US" dirty="0" smtClean="0">
                <a:solidFill>
                  <a:srgbClr val="FFFFFF"/>
                </a:solidFill>
              </a:rPr>
              <a:t> </a:t>
            </a:r>
            <a:r>
              <a:rPr lang="en-US" dirty="0" err="1" smtClean="0">
                <a:solidFill>
                  <a:srgbClr val="FFFFFF"/>
                </a:solidFill>
              </a:rPr>
              <a:t>untu</a:t>
            </a:r>
            <a:r>
              <a:rPr lang="id-ID" dirty="0" smtClean="0">
                <a:solidFill>
                  <a:srgbClr val="FFFFFF"/>
                </a:solidFill>
              </a:rPr>
              <a:t>k</a:t>
            </a:r>
            <a:r>
              <a:rPr lang="en-US" dirty="0" smtClean="0">
                <a:solidFill>
                  <a:srgbClr val="FFFFFF"/>
                </a:solidFill>
              </a:rPr>
              <a:t> </a:t>
            </a:r>
            <a:r>
              <a:rPr lang="en-US" dirty="0" err="1" smtClean="0">
                <a:solidFill>
                  <a:srgbClr val="FFFFFF"/>
                </a:solidFill>
              </a:rPr>
              <a:t>memesan</a:t>
            </a:r>
            <a:r>
              <a:rPr lang="en-US" dirty="0" smtClean="0">
                <a:solidFill>
                  <a:srgbClr val="FFFFFF"/>
                </a:solidFill>
              </a:rPr>
              <a:t> </a:t>
            </a:r>
            <a:r>
              <a:rPr lang="en-US" dirty="0" err="1" smtClean="0">
                <a:solidFill>
                  <a:srgbClr val="FFFFFF"/>
                </a:solidFill>
              </a:rPr>
              <a:t>makanan</a:t>
            </a:r>
            <a:r>
              <a:rPr lang="en-US" dirty="0" smtClean="0">
                <a:solidFill>
                  <a:srgbClr val="FFFFFF"/>
                </a:solidFill>
              </a:rPr>
              <a:t> via order online yang </a:t>
            </a:r>
            <a:r>
              <a:rPr lang="en-US" dirty="0" err="1" smtClean="0">
                <a:solidFill>
                  <a:srgbClr val="FFFFFF"/>
                </a:solidFill>
              </a:rPr>
              <a:t>disediakan</a:t>
            </a:r>
            <a:r>
              <a:rPr lang="en-US" dirty="0" smtClean="0">
                <a:solidFill>
                  <a:srgbClr val="FFFFFF"/>
                </a:solidFill>
              </a:rPr>
              <a:t> </a:t>
            </a:r>
            <a:r>
              <a:rPr lang="en-US" dirty="0" err="1" smtClean="0">
                <a:solidFill>
                  <a:srgbClr val="FFFFFF"/>
                </a:solidFill>
              </a:rPr>
              <a:t>oleh</a:t>
            </a:r>
            <a:r>
              <a:rPr lang="en-US" dirty="0" smtClean="0">
                <a:solidFill>
                  <a:srgbClr val="FFFFFF"/>
                </a:solidFill>
              </a:rPr>
              <a:t> </a:t>
            </a:r>
            <a:r>
              <a:rPr lang="en-US" dirty="0" err="1" smtClean="0">
                <a:solidFill>
                  <a:srgbClr val="FFFFFF"/>
                </a:solidFill>
              </a:rPr>
              <a:t>sekolahan</a:t>
            </a:r>
            <a:r>
              <a:rPr lang="id-ID" dirty="0" smtClean="0">
                <a:solidFill>
                  <a:srgbClr val="FFFFFF"/>
                </a:solidFill>
              </a:rPr>
              <a:t> melalui kantin sekolah,</a:t>
            </a:r>
          </a:p>
          <a:p>
            <a:r>
              <a:rPr lang="id-ID" dirty="0" smtClean="0">
                <a:solidFill>
                  <a:srgbClr val="FFFFFF"/>
                </a:solidFill>
              </a:rPr>
              <a:t>Aplikasi ini juga dapat digunakan oleh orang tua dari siswa untuk memesankan makanan anaknya ketika mereka sedang sibuk bekerja dan tidak bisa meluangkan waktu untuk memasak bekal makanan atau membuat sarapan dipagi hari.</a:t>
            </a:r>
          </a:p>
          <a:p>
            <a:r>
              <a:rPr lang="id-ID" dirty="0" smtClean="0">
                <a:solidFill>
                  <a:srgbClr val="FFFFFF"/>
                </a:solidFill>
              </a:rPr>
              <a:t>Dan memudahkan siswa untuk membeli makanan secara mudah dan instant, hanya dengan aplikasi tanpa harus mengantri dan atau memesan untuk mendatangi kantin </a:t>
            </a:r>
            <a:endParaRPr lang="en-US" dirty="0" smtClean="0">
              <a:solidFill>
                <a:srgbClr val="FFFFFF"/>
              </a:solidFill>
            </a:endParaRPr>
          </a:p>
        </p:txBody>
      </p:sp>
    </p:spTree>
    <p:extLst>
      <p:ext uri="{BB962C8B-B14F-4D97-AF65-F5344CB8AC3E}">
        <p14:creationId xmlns:p14="http://schemas.microsoft.com/office/powerpoint/2010/main" val="3726340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5C28659E-412C-4600-B45E-BAE370BC24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vocados and peppers on a cutting board">
            <a:extLst>
              <a:ext uri="{FF2B5EF4-FFF2-40B4-BE49-F238E27FC236}">
                <a16:creationId xmlns="" xmlns:a16="http://schemas.microsoft.com/office/drawing/2014/main" id="{573EC269-9A59-49F8-B377-784E209B3A04}"/>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0802" y="10"/>
            <a:ext cx="12191980" cy="6857989"/>
          </a:xfrm>
          <a:prstGeom prst="rect">
            <a:avLst/>
          </a:prstGeom>
        </p:spPr>
      </p:pic>
      <p:sp>
        <p:nvSpPr>
          <p:cNvPr id="20" name="Rectangle 19">
            <a:extLst>
              <a:ext uri="{FF2B5EF4-FFF2-40B4-BE49-F238E27FC236}">
                <a16:creationId xmlns="" xmlns:a16="http://schemas.microsoft.com/office/drawing/2014/main" id="{AE95896B-6905-4618-A7DF-DED8A61FBC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 xmlns:a16="http://schemas.microsoft.com/office/drawing/2014/main" id="{7748BD8C-4984-4138-94CA-2DC5F39DC3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A5C93519-6B29-1346-9FCB-0835B80531A4}"/>
              </a:ext>
            </a:extLst>
          </p:cNvPr>
          <p:cNvSpPr>
            <a:spLocks noGrp="1"/>
          </p:cNvSpPr>
          <p:nvPr>
            <p:ph type="ctrTitle"/>
          </p:nvPr>
        </p:nvSpPr>
        <p:spPr>
          <a:xfrm>
            <a:off x="435739" y="346074"/>
            <a:ext cx="9966960" cy="1777508"/>
          </a:xfrm>
        </p:spPr>
        <p:txBody>
          <a:bodyPr anchor="b">
            <a:normAutofit fontScale="90000"/>
          </a:bodyPr>
          <a:lstStyle/>
          <a:p>
            <a:r>
              <a:rPr lang="en-US" sz="8000" dirty="0" smtClean="0">
                <a:solidFill>
                  <a:srgbClr val="FFFFFF"/>
                </a:solidFill>
              </a:rPr>
              <a:t> w</a:t>
            </a:r>
            <a:r>
              <a:rPr lang="id-ID" sz="8000" dirty="0" smtClean="0">
                <a:solidFill>
                  <a:srgbClr val="FFFFFF"/>
                </a:solidFill>
              </a:rPr>
              <a:t>hy</a:t>
            </a:r>
            <a:r>
              <a:rPr lang="en-US" sz="8000" dirty="0" smtClean="0">
                <a:solidFill>
                  <a:srgbClr val="FFFFFF"/>
                </a:solidFill>
              </a:rPr>
              <a:t> </a:t>
            </a:r>
            <a:r>
              <a:rPr lang="id-ID" sz="8000" dirty="0" smtClean="0">
                <a:solidFill>
                  <a:srgbClr val="FFFFFF"/>
                </a:solidFill>
              </a:rPr>
              <a:t>have to</a:t>
            </a:r>
            <a:r>
              <a:rPr lang="en-US" sz="8000" dirty="0" smtClean="0">
                <a:solidFill>
                  <a:srgbClr val="FFFFFF"/>
                </a:solidFill>
              </a:rPr>
              <a:t> canteen school</a:t>
            </a:r>
            <a:r>
              <a:rPr lang="id-ID" sz="8000" dirty="0" smtClean="0">
                <a:solidFill>
                  <a:srgbClr val="FFFFFF"/>
                </a:solidFill>
              </a:rPr>
              <a:t>?</a:t>
            </a:r>
            <a:endParaRPr lang="en-US" sz="8000" dirty="0">
              <a:solidFill>
                <a:srgbClr val="FFFFFF"/>
              </a:solidFill>
            </a:endParaRPr>
          </a:p>
        </p:txBody>
      </p:sp>
      <p:sp>
        <p:nvSpPr>
          <p:cNvPr id="8" name="Subtitle 7">
            <a:extLst>
              <a:ext uri="{FF2B5EF4-FFF2-40B4-BE49-F238E27FC236}">
                <a16:creationId xmlns="" xmlns:a16="http://schemas.microsoft.com/office/drawing/2014/main" id="{57FFE273-805C-47CC-98BD-C63CD14BF635}"/>
              </a:ext>
            </a:extLst>
          </p:cNvPr>
          <p:cNvSpPr>
            <a:spLocks noGrp="1"/>
          </p:cNvSpPr>
          <p:nvPr>
            <p:ph type="subTitle" idx="1"/>
          </p:nvPr>
        </p:nvSpPr>
        <p:spPr>
          <a:xfrm>
            <a:off x="435739" y="2366261"/>
            <a:ext cx="8845560" cy="4243014"/>
          </a:xfrm>
        </p:spPr>
        <p:txBody>
          <a:bodyPr>
            <a:normAutofit/>
          </a:bodyPr>
          <a:lstStyle/>
          <a:p>
            <a:r>
              <a:rPr lang="en-US" dirty="0" smtClean="0">
                <a:solidFill>
                  <a:srgbClr val="FFFFFF"/>
                </a:solidFill>
              </a:rPr>
              <a:t>K</a:t>
            </a:r>
            <a:r>
              <a:rPr lang="id-ID" dirty="0" smtClean="0">
                <a:solidFill>
                  <a:srgbClr val="FFFFFF"/>
                </a:solidFill>
              </a:rPr>
              <a:t>enapa harus katering sekolah?</a:t>
            </a:r>
          </a:p>
          <a:p>
            <a:r>
              <a:rPr lang="id-ID" dirty="0" smtClean="0">
                <a:solidFill>
                  <a:srgbClr val="FFFFFF"/>
                </a:solidFill>
              </a:rPr>
              <a:t>Karena ada beberapa pokok permasalan antara lain</a:t>
            </a:r>
          </a:p>
          <a:p>
            <a:r>
              <a:rPr lang="id-ID" dirty="0" smtClean="0">
                <a:solidFill>
                  <a:srgbClr val="FFFFFF"/>
                </a:solidFill>
              </a:rPr>
              <a:t>1.Jajan sembarngan</a:t>
            </a:r>
          </a:p>
          <a:p>
            <a:r>
              <a:rPr lang="id-ID" dirty="0" smtClean="0">
                <a:solidFill>
                  <a:srgbClr val="FFFFFF"/>
                </a:solidFill>
              </a:rPr>
              <a:t>2.Makan makanan yang bukan berasal dari kantin sekolah</a:t>
            </a:r>
          </a:p>
          <a:p>
            <a:r>
              <a:rPr lang="id-ID" dirty="0" smtClean="0">
                <a:solidFill>
                  <a:srgbClr val="FFFFFF"/>
                </a:solidFill>
              </a:rPr>
              <a:t>3.Lamanya antri makanan bila pesan secara beramai-ramai dikantin</a:t>
            </a:r>
          </a:p>
          <a:p>
            <a:r>
              <a:rPr lang="id-ID" dirty="0" smtClean="0">
                <a:solidFill>
                  <a:srgbClr val="FFFFFF"/>
                </a:solidFill>
              </a:rPr>
              <a:t>4.Waktu istirahat terbuang percuma hanya untuk menunggu pesanan</a:t>
            </a:r>
          </a:p>
        </p:txBody>
      </p:sp>
    </p:spTree>
    <p:extLst>
      <p:ext uri="{BB962C8B-B14F-4D97-AF65-F5344CB8AC3E}">
        <p14:creationId xmlns:p14="http://schemas.microsoft.com/office/powerpoint/2010/main" val="1164890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5C28659E-412C-4600-B45E-BAE370BC24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vocados and peppers on a cutting board">
            <a:extLst>
              <a:ext uri="{FF2B5EF4-FFF2-40B4-BE49-F238E27FC236}">
                <a16:creationId xmlns="" xmlns:a16="http://schemas.microsoft.com/office/drawing/2014/main" id="{573EC269-9A59-49F8-B377-784E209B3A04}"/>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0802" y="10"/>
            <a:ext cx="12191980" cy="6857989"/>
          </a:xfrm>
          <a:prstGeom prst="rect">
            <a:avLst/>
          </a:prstGeom>
        </p:spPr>
      </p:pic>
      <p:sp>
        <p:nvSpPr>
          <p:cNvPr id="20" name="Rectangle 19">
            <a:extLst>
              <a:ext uri="{FF2B5EF4-FFF2-40B4-BE49-F238E27FC236}">
                <a16:creationId xmlns="" xmlns:a16="http://schemas.microsoft.com/office/drawing/2014/main" id="{AE95896B-6905-4618-A7DF-DED8A61FBC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 xmlns:a16="http://schemas.microsoft.com/office/drawing/2014/main" id="{7748BD8C-4984-4138-94CA-2DC5F39DC3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A5C93519-6B29-1346-9FCB-0835B80531A4}"/>
              </a:ext>
            </a:extLst>
          </p:cNvPr>
          <p:cNvSpPr>
            <a:spLocks noGrp="1"/>
          </p:cNvSpPr>
          <p:nvPr>
            <p:ph type="ctrTitle"/>
          </p:nvPr>
        </p:nvSpPr>
        <p:spPr>
          <a:xfrm>
            <a:off x="435739" y="346074"/>
            <a:ext cx="9966960" cy="1777508"/>
          </a:xfrm>
        </p:spPr>
        <p:txBody>
          <a:bodyPr anchor="b">
            <a:normAutofit/>
          </a:bodyPr>
          <a:lstStyle/>
          <a:p>
            <a:r>
              <a:rPr lang="en-US" sz="8000" dirty="0" smtClean="0">
                <a:solidFill>
                  <a:srgbClr val="FFFFFF"/>
                </a:solidFill>
              </a:rPr>
              <a:t> </a:t>
            </a:r>
            <a:r>
              <a:rPr lang="en-US" sz="8000" dirty="0" smtClean="0">
                <a:solidFill>
                  <a:srgbClr val="FFFFFF"/>
                </a:solidFill>
              </a:rPr>
              <a:t>r</a:t>
            </a:r>
            <a:r>
              <a:rPr lang="id-ID" sz="8000" dirty="0" smtClean="0">
                <a:solidFill>
                  <a:srgbClr val="FFFFFF"/>
                </a:solidFill>
              </a:rPr>
              <a:t>esolution</a:t>
            </a:r>
            <a:endParaRPr lang="en-US" sz="8000" dirty="0">
              <a:solidFill>
                <a:srgbClr val="FFFFFF"/>
              </a:solidFill>
            </a:endParaRPr>
          </a:p>
        </p:txBody>
      </p:sp>
      <p:sp>
        <p:nvSpPr>
          <p:cNvPr id="8" name="Subtitle 7">
            <a:extLst>
              <a:ext uri="{FF2B5EF4-FFF2-40B4-BE49-F238E27FC236}">
                <a16:creationId xmlns="" xmlns:a16="http://schemas.microsoft.com/office/drawing/2014/main" id="{57FFE273-805C-47CC-98BD-C63CD14BF635}"/>
              </a:ext>
            </a:extLst>
          </p:cNvPr>
          <p:cNvSpPr>
            <a:spLocks noGrp="1"/>
          </p:cNvSpPr>
          <p:nvPr>
            <p:ph type="subTitle" idx="1"/>
          </p:nvPr>
        </p:nvSpPr>
        <p:spPr>
          <a:xfrm>
            <a:off x="435739" y="2366261"/>
            <a:ext cx="8845560" cy="4243014"/>
          </a:xfrm>
        </p:spPr>
        <p:txBody>
          <a:bodyPr>
            <a:normAutofit/>
          </a:bodyPr>
          <a:lstStyle/>
          <a:p>
            <a:r>
              <a:rPr lang="en-US" dirty="0" smtClean="0">
                <a:solidFill>
                  <a:srgbClr val="FFFFFF"/>
                </a:solidFill>
              </a:rPr>
              <a:t>P</a:t>
            </a:r>
            <a:r>
              <a:rPr lang="id-ID" dirty="0" smtClean="0">
                <a:solidFill>
                  <a:srgbClr val="FFFFFF"/>
                </a:solidFill>
              </a:rPr>
              <a:t>enyelesainya adalah</a:t>
            </a:r>
          </a:p>
          <a:p>
            <a:r>
              <a:rPr lang="id-ID" dirty="0" smtClean="0">
                <a:solidFill>
                  <a:srgbClr val="FFFFFF"/>
                </a:solidFill>
              </a:rPr>
              <a:t>Dengan aplikasi ini </a:t>
            </a:r>
          </a:p>
          <a:p>
            <a:r>
              <a:rPr lang="id-ID" dirty="0" smtClean="0">
                <a:solidFill>
                  <a:srgbClr val="FFFFFF"/>
                </a:solidFill>
              </a:rPr>
              <a:t>1.Siswa dapat memesan makanan dari waktu berangkat sekolah dan mendpatkan notivikasi dari aplikasi ini</a:t>
            </a:r>
          </a:p>
          <a:p>
            <a:r>
              <a:rPr lang="id-ID" dirty="0" smtClean="0">
                <a:solidFill>
                  <a:srgbClr val="FFFFFF"/>
                </a:solidFill>
              </a:rPr>
              <a:t>2.Dimudahkanya mereka tanpa harus mengatri dan datang ke kantin langsung membayar saja</a:t>
            </a:r>
          </a:p>
          <a:p>
            <a:r>
              <a:rPr lang="id-ID" dirty="0" smtClean="0">
                <a:solidFill>
                  <a:srgbClr val="FFFFFF"/>
                </a:solidFill>
              </a:rPr>
              <a:t>3.Orang tua bisa memantau jenis makanan yang kita makan ketika mereka memesankan makanan untuk kita</a:t>
            </a:r>
          </a:p>
          <a:p>
            <a:r>
              <a:rPr lang="id-ID" dirty="0" smtClean="0">
                <a:solidFill>
                  <a:srgbClr val="FFFFFF"/>
                </a:solidFill>
              </a:rPr>
              <a:t>4.Penjual bisa menyaipkan makanan berdasarkan nama dari pemesan atau dengan menentukan beberapa tempat untuk makanan paket</a:t>
            </a:r>
          </a:p>
          <a:p>
            <a:endParaRPr lang="id-ID" dirty="0" smtClean="0">
              <a:solidFill>
                <a:srgbClr val="FFFFFF"/>
              </a:solidFill>
            </a:endParaRPr>
          </a:p>
        </p:txBody>
      </p:sp>
    </p:spTree>
    <p:extLst>
      <p:ext uri="{BB962C8B-B14F-4D97-AF65-F5344CB8AC3E}">
        <p14:creationId xmlns:p14="http://schemas.microsoft.com/office/powerpoint/2010/main" val="3490367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Lettuce">
            <a:extLst>
              <a:ext uri="{FF2B5EF4-FFF2-40B4-BE49-F238E27FC236}">
                <a16:creationId xmlns="" xmlns:a16="http://schemas.microsoft.com/office/drawing/2014/main" id="{E993FA7A-9A61-804B-A5E4-16683DB6CC47}"/>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89"/>
          </a:xfrm>
          <a:prstGeom prst="rect">
            <a:avLst/>
          </a:prstGeom>
        </p:spPr>
      </p:pic>
      <p:sp>
        <p:nvSpPr>
          <p:cNvPr id="46" name="Rectangle 37">
            <a:extLst>
              <a:ext uri="{FF2B5EF4-FFF2-40B4-BE49-F238E27FC236}">
                <a16:creationId xmlns="" xmlns:a16="http://schemas.microsoft.com/office/drawing/2014/main" id="{F79FF99C-BAA9-404F-9C96-6DD456B4F79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79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39">
            <a:extLst>
              <a:ext uri="{FF2B5EF4-FFF2-40B4-BE49-F238E27FC236}">
                <a16:creationId xmlns="" xmlns:a16="http://schemas.microsoft.com/office/drawing/2014/main" id="{49C44AFD-C72D-4D9C-84C6-73E615CED8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23F6D5E8-15CF-4755-910B-1B5A1E777357}"/>
              </a:ext>
            </a:extLst>
          </p:cNvPr>
          <p:cNvSpPr>
            <a:spLocks noGrp="1"/>
          </p:cNvSpPr>
          <p:nvPr>
            <p:ph type="title"/>
          </p:nvPr>
        </p:nvSpPr>
        <p:spPr>
          <a:xfrm>
            <a:off x="1069848" y="484632"/>
            <a:ext cx="10058400" cy="1609344"/>
          </a:xfrm>
        </p:spPr>
        <p:txBody>
          <a:bodyPr anchor="ctr">
            <a:normAutofit/>
          </a:bodyPr>
          <a:lstStyle/>
          <a:p>
            <a:r>
              <a:rPr lang="id-ID" dirty="0" smtClean="0">
                <a:solidFill>
                  <a:schemeClr val="tx1"/>
                </a:solidFill>
              </a:rPr>
              <a:t>Kualitas makanan dikantin</a:t>
            </a:r>
            <a:endParaRPr lang="en-US" dirty="0">
              <a:solidFill>
                <a:schemeClr val="tx1"/>
              </a:solidFill>
            </a:endParaRPr>
          </a:p>
        </p:txBody>
      </p:sp>
      <p:grpSp>
        <p:nvGrpSpPr>
          <p:cNvPr id="48" name="Group 41">
            <a:extLst>
              <a:ext uri="{FF2B5EF4-FFF2-40B4-BE49-F238E27FC236}">
                <a16:creationId xmlns="" xmlns:a16="http://schemas.microsoft.com/office/drawing/2014/main" id="{1D25B14F-36E0-41E8-956F-CABEF1ADD65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401725" y="6229681"/>
            <a:ext cx="457200" cy="457200"/>
            <a:chOff x="11361456" y="6195813"/>
            <a:chExt cx="548640" cy="548640"/>
          </a:xfrm>
        </p:grpSpPr>
        <p:sp>
          <p:nvSpPr>
            <p:cNvPr id="43" name="Oval 42">
              <a:extLst>
                <a:ext uri="{FF2B5EF4-FFF2-40B4-BE49-F238E27FC236}">
                  <a16:creationId xmlns="" xmlns:a16="http://schemas.microsoft.com/office/drawing/2014/main" id="{4AFB9EA5-DE4D-4E6B-A302-F55174E4B19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4" name="Oval 43">
              <a:extLst>
                <a:ext uri="{FF2B5EF4-FFF2-40B4-BE49-F238E27FC236}">
                  <a16:creationId xmlns="" xmlns:a16="http://schemas.microsoft.com/office/drawing/2014/main" id="{E44092F4-4D9B-4D0A-8832-C29E786F8F0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 xmlns:a16="http://schemas.microsoft.com/office/drawing/2014/main" id="{77FF10F5-F7BB-EA4C-BFFD-8D8D77D54FF1}"/>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5</a:t>
            </a:fld>
            <a:endParaRPr lang="en-US" dirty="0"/>
          </a:p>
        </p:txBody>
      </p:sp>
      <p:graphicFrame>
        <p:nvGraphicFramePr>
          <p:cNvPr id="21" name="Content Placeholder 2" descr="Icon SmartArt graphic">
            <a:extLst>
              <a:ext uri="{FF2B5EF4-FFF2-40B4-BE49-F238E27FC236}">
                <a16:creationId xmlns="" xmlns:a16="http://schemas.microsoft.com/office/drawing/2014/main" id="{A3D1C6A2-434F-413C-ACCC-99B0DBD24CFD}"/>
              </a:ext>
            </a:extLst>
          </p:cNvPr>
          <p:cNvGraphicFramePr>
            <a:graphicFrameLocks noGrp="1"/>
          </p:cNvGraphicFramePr>
          <p:nvPr>
            <p:ph idx="1"/>
            <p:extLst>
              <p:ext uri="{D42A27DB-BD31-4B8C-83A1-F6EECF244321}">
                <p14:modId xmlns:p14="http://schemas.microsoft.com/office/powerpoint/2010/main" val="2659059635"/>
              </p:ext>
            </p:extLst>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1581336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 xmlns:a16="http://schemas.microsoft.com/office/drawing/2014/main" id="{11564CA4-59C9-4DAC-950E-61D1FA2787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87220" y="0"/>
            <a:ext cx="6104779" cy="6857999"/>
          </a:xfrm>
          <a:prstGeom prst="rect">
            <a:avLst/>
          </a:prstGeom>
          <a:blipFill dpi="0" rotWithShape="1">
            <a:blip r:embed="rId3">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5F3F6C66-D6D7-4A72-9928-967AEA400766}"/>
              </a:ext>
            </a:extLst>
          </p:cNvPr>
          <p:cNvSpPr>
            <a:spLocks noGrp="1"/>
          </p:cNvSpPr>
          <p:nvPr>
            <p:ph type="title"/>
          </p:nvPr>
        </p:nvSpPr>
        <p:spPr>
          <a:xfrm>
            <a:off x="6400800" y="484632"/>
            <a:ext cx="5299586" cy="1609344"/>
          </a:xfrm>
          <a:ln>
            <a:noFill/>
          </a:ln>
        </p:spPr>
        <p:txBody>
          <a:bodyPr>
            <a:normAutofit/>
          </a:bodyPr>
          <a:lstStyle/>
          <a:p>
            <a:r>
              <a:rPr lang="id-ID" sz="4000" dirty="0" smtClean="0"/>
              <a:t>Target pasar kami</a:t>
            </a:r>
            <a:endParaRPr lang="en-US" sz="4000" dirty="0"/>
          </a:p>
        </p:txBody>
      </p:sp>
      <p:grpSp>
        <p:nvGrpSpPr>
          <p:cNvPr id="83" name="Group 82">
            <a:extLst>
              <a:ext uri="{FF2B5EF4-FFF2-40B4-BE49-F238E27FC236}">
                <a16:creationId xmlns="" xmlns:a16="http://schemas.microsoft.com/office/drawing/2014/main" id="{E74380E0-C298-4F18-9189-C236E8B829D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401725" y="6229681"/>
            <a:ext cx="457200" cy="457200"/>
            <a:chOff x="11361456" y="6195813"/>
            <a:chExt cx="548640" cy="548640"/>
          </a:xfrm>
        </p:grpSpPr>
        <p:sp>
          <p:nvSpPr>
            <p:cNvPr id="84" name="Oval 83">
              <a:extLst>
                <a:ext uri="{FF2B5EF4-FFF2-40B4-BE49-F238E27FC236}">
                  <a16:creationId xmlns="" xmlns:a16="http://schemas.microsoft.com/office/drawing/2014/main" id="{979684C7-75DC-42F1-850A-E9C49ECA739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5" name="Oval 84">
              <a:extLst>
                <a:ext uri="{FF2B5EF4-FFF2-40B4-BE49-F238E27FC236}">
                  <a16:creationId xmlns="" xmlns:a16="http://schemas.microsoft.com/office/drawing/2014/main" id="{4130853F-4D98-4539-8461-9F202836756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 xmlns:a16="http://schemas.microsoft.com/office/drawing/2014/main" id="{FA2AE3EF-C217-7B49-BEE6-967B63E1ED9A}"/>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6</a:t>
            </a:fld>
            <a:endParaRPr lang="en-US" dirty="0"/>
          </a:p>
        </p:txBody>
      </p:sp>
      <p:graphicFrame>
        <p:nvGraphicFramePr>
          <p:cNvPr id="76" name="Content Placeholder 2" descr="Icon Smart Art graphic">
            <a:extLst>
              <a:ext uri="{FF2B5EF4-FFF2-40B4-BE49-F238E27FC236}">
                <a16:creationId xmlns="" xmlns:a16="http://schemas.microsoft.com/office/drawing/2014/main" id="{F6689467-90E9-3D40-8EC6-DF4B0D9B384A}"/>
              </a:ext>
            </a:extLst>
          </p:cNvPr>
          <p:cNvGraphicFramePr>
            <a:graphicFrameLocks noGrp="1" noChangeAspect="1"/>
          </p:cNvGraphicFramePr>
          <p:nvPr>
            <p:ph idx="1"/>
            <p:extLst>
              <p:ext uri="{D42A27DB-BD31-4B8C-83A1-F6EECF244321}">
                <p14:modId xmlns:p14="http://schemas.microsoft.com/office/powerpoint/2010/main" val="3458450392"/>
              </p:ext>
            </p:extLst>
          </p:nvPr>
        </p:nvGraphicFramePr>
        <p:xfrm>
          <a:off x="6400799" y="2121408"/>
          <a:ext cx="5299585" cy="405079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23267"/>
            <a:ext cx="3722624" cy="2356834"/>
          </a:xfrm>
          <a:prstGeom prst="rect">
            <a:avLst/>
          </a:prstGeom>
        </p:spPr>
      </p:pic>
      <p:pic>
        <p:nvPicPr>
          <p:cNvPr id="5" name="Picture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94316" y="638569"/>
            <a:ext cx="2792904" cy="2490523"/>
          </a:xfrm>
          <a:prstGeom prst="rect">
            <a:avLst/>
          </a:prstGeom>
        </p:spPr>
      </p:pic>
      <p:pic>
        <p:nvPicPr>
          <p:cNvPr id="6" name="Picture 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411" y="3257881"/>
            <a:ext cx="6096000" cy="3429000"/>
          </a:xfrm>
          <a:prstGeom prst="rect">
            <a:avLst/>
          </a:prstGeom>
        </p:spPr>
      </p:pic>
    </p:spTree>
    <p:extLst>
      <p:ext uri="{BB962C8B-B14F-4D97-AF65-F5344CB8AC3E}">
        <p14:creationId xmlns:p14="http://schemas.microsoft.com/office/powerpoint/2010/main" val="42338145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C28659E-412C-4600-B45E-BAE370BC24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vocados and peppers on a cutting board">
            <a:extLst>
              <a:ext uri="{FF2B5EF4-FFF2-40B4-BE49-F238E27FC236}">
                <a16:creationId xmlns="" xmlns:a16="http://schemas.microsoft.com/office/drawing/2014/main" id="{92C4C2DA-90B8-3144-9F35-4567B528019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89"/>
          </a:xfrm>
          <a:prstGeom prst="rect">
            <a:avLst/>
          </a:prstGeom>
        </p:spPr>
      </p:pic>
      <p:sp>
        <p:nvSpPr>
          <p:cNvPr id="12" name="Rectangle 11">
            <a:extLst>
              <a:ext uri="{FF2B5EF4-FFF2-40B4-BE49-F238E27FC236}">
                <a16:creationId xmlns="" xmlns:a16="http://schemas.microsoft.com/office/drawing/2014/main" id="{AE95896B-6905-4618-A7DF-DED8A61FBC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 xmlns:a16="http://schemas.microsoft.com/office/drawing/2014/main" id="{7748BD8C-4984-4138-94CA-2DC5F39DC3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A5C93519-6B29-1346-9FCB-0835B80531A4}"/>
              </a:ext>
            </a:extLst>
          </p:cNvPr>
          <p:cNvSpPr>
            <a:spLocks noGrp="1"/>
          </p:cNvSpPr>
          <p:nvPr>
            <p:ph type="ctrTitle"/>
          </p:nvPr>
        </p:nvSpPr>
        <p:spPr>
          <a:xfrm>
            <a:off x="1051560" y="1432224"/>
            <a:ext cx="2850739" cy="383698"/>
          </a:xfrm>
        </p:spPr>
        <p:txBody>
          <a:bodyPr anchor="b">
            <a:normAutofit/>
          </a:bodyPr>
          <a:lstStyle/>
          <a:p>
            <a:endParaRPr lang="en-US" sz="1000" dirty="0">
              <a:solidFill>
                <a:srgbClr val="FFFFFF"/>
              </a:solidFill>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6599" y="255363"/>
            <a:ext cx="3695700" cy="5857875"/>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76712" y="255362"/>
            <a:ext cx="3838575" cy="5819775"/>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42739" y="255363"/>
            <a:ext cx="3562350" cy="6010275"/>
          </a:xfrm>
          <a:prstGeom prst="rect">
            <a:avLst/>
          </a:prstGeom>
        </p:spPr>
      </p:pic>
    </p:spTree>
    <p:extLst>
      <p:ext uri="{BB962C8B-B14F-4D97-AF65-F5344CB8AC3E}">
        <p14:creationId xmlns:p14="http://schemas.microsoft.com/office/powerpoint/2010/main" val="2565566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C28659E-412C-4600-B45E-BAE370BC24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vocados and peppers on a cutting board">
            <a:extLst>
              <a:ext uri="{FF2B5EF4-FFF2-40B4-BE49-F238E27FC236}">
                <a16:creationId xmlns="" xmlns:a16="http://schemas.microsoft.com/office/drawing/2014/main" id="{92C4C2DA-90B8-3144-9F35-4567B528019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89"/>
          </a:xfrm>
          <a:prstGeom prst="rect">
            <a:avLst/>
          </a:prstGeom>
        </p:spPr>
      </p:pic>
      <p:sp>
        <p:nvSpPr>
          <p:cNvPr id="12" name="Rectangle 11">
            <a:extLst>
              <a:ext uri="{FF2B5EF4-FFF2-40B4-BE49-F238E27FC236}">
                <a16:creationId xmlns="" xmlns:a16="http://schemas.microsoft.com/office/drawing/2014/main" id="{AE95896B-6905-4618-A7DF-DED8A61FBC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 xmlns:a16="http://schemas.microsoft.com/office/drawing/2014/main" id="{7748BD8C-4984-4138-94CA-2DC5F39DC3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220" y="218673"/>
            <a:ext cx="3448050" cy="590550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56162" y="234771"/>
            <a:ext cx="3609975" cy="5924550"/>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81052" y="234771"/>
            <a:ext cx="4048125" cy="5743575"/>
          </a:xfrm>
          <a:prstGeom prst="rect">
            <a:avLst/>
          </a:prstGeom>
        </p:spPr>
      </p:pic>
    </p:spTree>
    <p:extLst>
      <p:ext uri="{BB962C8B-B14F-4D97-AF65-F5344CB8AC3E}">
        <p14:creationId xmlns:p14="http://schemas.microsoft.com/office/powerpoint/2010/main" val="13869005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C28659E-412C-4600-B45E-BAE370BC24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vocados and peppers on a cutting board">
            <a:extLst>
              <a:ext uri="{FF2B5EF4-FFF2-40B4-BE49-F238E27FC236}">
                <a16:creationId xmlns="" xmlns:a16="http://schemas.microsoft.com/office/drawing/2014/main" id="{92C4C2DA-90B8-3144-9F35-4567B528019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89"/>
          </a:xfrm>
          <a:prstGeom prst="rect">
            <a:avLst/>
          </a:prstGeom>
        </p:spPr>
      </p:pic>
      <p:sp>
        <p:nvSpPr>
          <p:cNvPr id="12" name="Rectangle 11">
            <a:extLst>
              <a:ext uri="{FF2B5EF4-FFF2-40B4-BE49-F238E27FC236}">
                <a16:creationId xmlns="" xmlns:a16="http://schemas.microsoft.com/office/drawing/2014/main" id="{AE95896B-6905-4618-A7DF-DED8A61FBC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 xmlns:a16="http://schemas.microsoft.com/office/drawing/2014/main" id="{7748BD8C-4984-4138-94CA-2DC5F39DC3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462" y="292592"/>
            <a:ext cx="3629025" cy="5886450"/>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70780" y="378317"/>
            <a:ext cx="3533775" cy="5800725"/>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41472" y="349741"/>
            <a:ext cx="3724275" cy="5857875"/>
          </a:xfrm>
          <a:prstGeom prst="rect">
            <a:avLst/>
          </a:prstGeom>
        </p:spPr>
      </p:pic>
    </p:spTree>
    <p:extLst>
      <p:ext uri="{BB962C8B-B14F-4D97-AF65-F5344CB8AC3E}">
        <p14:creationId xmlns:p14="http://schemas.microsoft.com/office/powerpoint/2010/main" val="11954961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C532156A-E168-448F-9903-2D2450C185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7099A4-1E65-4BB3-9461-5372343E495B}">
  <ds:schemaRefs>
    <ds:schemaRef ds:uri="http://schemas.microsoft.com/sharepoint/v3/contenttype/forms"/>
  </ds:schemaRefs>
</ds:datastoreItem>
</file>

<file path=customXml/itemProps3.xml><?xml version="1.0" encoding="utf-8"?>
<ds:datastoreItem xmlns:ds="http://schemas.openxmlformats.org/officeDocument/2006/customXml" ds:itemID="{B9FE37E5-361E-44A8-9195-3950757C1D52}">
  <ds:schemaRefs>
    <ds:schemaRef ds:uri="http://schemas.microsoft.com/office/infopath/2007/PartnerControls"/>
    <ds:schemaRef ds:uri="http://schemas.openxmlformats.org/package/2006/metadata/core-properties"/>
    <ds:schemaRef ds:uri="http://purl.org/dc/elements/1.1/"/>
    <ds:schemaRef ds:uri="http://schemas.microsoft.com/office/2006/documentManagement/types"/>
    <ds:schemaRef ds:uri="16c05727-aa75-4e4a-9b5f-8a80a1165891"/>
    <ds:schemaRef ds:uri="http://www.w3.org/XML/1998/namespace"/>
    <ds:schemaRef ds:uri="71af3243-3dd4-4a8d-8c0d-dd76da1f02a5"/>
    <ds:schemaRef ds:uri="http://purl.org/dc/dcmitype/"/>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Produce design</Template>
  <TotalTime>0</TotalTime>
  <Words>250</Words>
  <Application>Microsoft Office PowerPoint</Application>
  <PresentationFormat>Custom</PresentationFormat>
  <Paragraphs>46</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Wood Type</vt:lpstr>
      <vt:lpstr> canteen school</vt:lpstr>
      <vt:lpstr> what is canteen school?</vt:lpstr>
      <vt:lpstr> why have to canteen school?</vt:lpstr>
      <vt:lpstr> resolution</vt:lpstr>
      <vt:lpstr>Kualitas makanan dikantin</vt:lpstr>
      <vt:lpstr>Target pasar kami</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2019-11-05T00:58:25Z</dcterms:created>
  <dcterms:modified xsi:type="dcterms:W3CDTF">2019-11-16T10:50:09Z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