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75"/>
  </p:notesMasterIdLst>
  <p:handoutMasterIdLst>
    <p:handoutMasterId r:id="rId76"/>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317" r:id="rId24"/>
    <p:sldId id="320" r:id="rId25"/>
    <p:sldId id="274" r:id="rId26"/>
    <p:sldId id="319" r:id="rId27"/>
    <p:sldId id="275" r:id="rId28"/>
    <p:sldId id="276" r:id="rId29"/>
    <p:sldId id="277" r:id="rId30"/>
    <p:sldId id="278" r:id="rId31"/>
    <p:sldId id="279" r:id="rId32"/>
    <p:sldId id="321"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15" r:id="rId54"/>
    <p:sldId id="302" r:id="rId55"/>
    <p:sldId id="300" r:id="rId56"/>
    <p:sldId id="303" r:id="rId57"/>
    <p:sldId id="306" r:id="rId58"/>
    <p:sldId id="309" r:id="rId59"/>
    <p:sldId id="314" r:id="rId60"/>
    <p:sldId id="316" r:id="rId61"/>
    <p:sldId id="312" r:id="rId62"/>
    <p:sldId id="313" r:id="rId63"/>
    <p:sldId id="330" r:id="rId64"/>
    <p:sldId id="331" r:id="rId65"/>
    <p:sldId id="329" r:id="rId66"/>
    <p:sldId id="307" r:id="rId67"/>
    <p:sldId id="325" r:id="rId68"/>
    <p:sldId id="322" r:id="rId69"/>
    <p:sldId id="327" r:id="rId70"/>
    <p:sldId id="323" r:id="rId71"/>
    <p:sldId id="326" r:id="rId72"/>
    <p:sldId id="324" r:id="rId73"/>
    <p:sldId id="328" r:id="rId74"/>
  </p:sldIdLst>
  <p:sldSz cx="9906000" cy="6858000" type="A4"/>
  <p:notesSz cx="6985000" cy="92837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18" autoAdjust="0"/>
    <p:restoredTop sz="94681" autoAdjust="0"/>
  </p:normalViewPr>
  <p:slideViewPr>
    <p:cSldViewPr snapToGrid="0">
      <p:cViewPr varScale="1">
        <p:scale>
          <a:sx n="52" d="100"/>
          <a:sy n="52" d="100"/>
        </p:scale>
        <p:origin x="12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slide" Target="slides/slide21.xml" /><Relationship Id="rId39" Type="http://schemas.openxmlformats.org/officeDocument/2006/relationships/slide" Target="slides/slide34.xml" /><Relationship Id="rId21" Type="http://schemas.openxmlformats.org/officeDocument/2006/relationships/slide" Target="slides/slide16.xml" /><Relationship Id="rId34" Type="http://schemas.openxmlformats.org/officeDocument/2006/relationships/slide" Target="slides/slide29.xml" /><Relationship Id="rId42" Type="http://schemas.openxmlformats.org/officeDocument/2006/relationships/slide" Target="slides/slide37.xml" /><Relationship Id="rId47" Type="http://schemas.openxmlformats.org/officeDocument/2006/relationships/slide" Target="slides/slide42.xml" /><Relationship Id="rId50" Type="http://schemas.openxmlformats.org/officeDocument/2006/relationships/slide" Target="slides/slide45.xml" /><Relationship Id="rId55" Type="http://schemas.openxmlformats.org/officeDocument/2006/relationships/slide" Target="slides/slide50.xml" /><Relationship Id="rId63" Type="http://schemas.openxmlformats.org/officeDocument/2006/relationships/slide" Target="slides/slide58.xml" /><Relationship Id="rId68" Type="http://schemas.openxmlformats.org/officeDocument/2006/relationships/slide" Target="slides/slide63.xml" /><Relationship Id="rId76" Type="http://schemas.openxmlformats.org/officeDocument/2006/relationships/handoutMaster" Target="handoutMasters/handoutMaster1.xml" /><Relationship Id="rId7" Type="http://schemas.openxmlformats.org/officeDocument/2006/relationships/slide" Target="slides/slide2.xml" /><Relationship Id="rId71" Type="http://schemas.openxmlformats.org/officeDocument/2006/relationships/slide" Target="slides/slide66.xml" /><Relationship Id="rId2" Type="http://schemas.openxmlformats.org/officeDocument/2006/relationships/slideMaster" Target="slideMasters/slideMaster2.xml" /><Relationship Id="rId16" Type="http://schemas.openxmlformats.org/officeDocument/2006/relationships/slide" Target="slides/slide11.xml" /><Relationship Id="rId29" Type="http://schemas.openxmlformats.org/officeDocument/2006/relationships/slide" Target="slides/slide24.xml" /><Relationship Id="rId11" Type="http://schemas.openxmlformats.org/officeDocument/2006/relationships/slide" Target="slides/slide6.xml" /><Relationship Id="rId24" Type="http://schemas.openxmlformats.org/officeDocument/2006/relationships/slide" Target="slides/slide19.xml" /><Relationship Id="rId32" Type="http://schemas.openxmlformats.org/officeDocument/2006/relationships/slide" Target="slides/slide27.xml" /><Relationship Id="rId37" Type="http://schemas.openxmlformats.org/officeDocument/2006/relationships/slide" Target="slides/slide32.xml" /><Relationship Id="rId40" Type="http://schemas.openxmlformats.org/officeDocument/2006/relationships/slide" Target="slides/slide35.xml" /><Relationship Id="rId45" Type="http://schemas.openxmlformats.org/officeDocument/2006/relationships/slide" Target="slides/slide40.xml" /><Relationship Id="rId53" Type="http://schemas.openxmlformats.org/officeDocument/2006/relationships/slide" Target="slides/slide48.xml" /><Relationship Id="rId58" Type="http://schemas.openxmlformats.org/officeDocument/2006/relationships/slide" Target="slides/slide53.xml" /><Relationship Id="rId66" Type="http://schemas.openxmlformats.org/officeDocument/2006/relationships/slide" Target="slides/slide61.xml" /><Relationship Id="rId74" Type="http://schemas.openxmlformats.org/officeDocument/2006/relationships/slide" Target="slides/slide69.xml" /><Relationship Id="rId79" Type="http://schemas.openxmlformats.org/officeDocument/2006/relationships/theme" Target="theme/theme1.xml" /><Relationship Id="rId5" Type="http://schemas.openxmlformats.org/officeDocument/2006/relationships/slideMaster" Target="slideMasters/slideMaster5.xml" /><Relationship Id="rId61" Type="http://schemas.openxmlformats.org/officeDocument/2006/relationships/slide" Target="slides/slide56.xml" /><Relationship Id="rId10" Type="http://schemas.openxmlformats.org/officeDocument/2006/relationships/slide" Target="slides/slide5.xml" /><Relationship Id="rId19" Type="http://schemas.openxmlformats.org/officeDocument/2006/relationships/slide" Target="slides/slide14.xml" /><Relationship Id="rId31" Type="http://schemas.openxmlformats.org/officeDocument/2006/relationships/slide" Target="slides/slide26.xml" /><Relationship Id="rId44" Type="http://schemas.openxmlformats.org/officeDocument/2006/relationships/slide" Target="slides/slide39.xml" /><Relationship Id="rId52" Type="http://schemas.openxmlformats.org/officeDocument/2006/relationships/slide" Target="slides/slide47.xml" /><Relationship Id="rId60" Type="http://schemas.openxmlformats.org/officeDocument/2006/relationships/slide" Target="slides/slide55.xml" /><Relationship Id="rId65" Type="http://schemas.openxmlformats.org/officeDocument/2006/relationships/slide" Target="slides/slide60.xml" /><Relationship Id="rId73" Type="http://schemas.openxmlformats.org/officeDocument/2006/relationships/slide" Target="slides/slide68.xml" /><Relationship Id="rId78" Type="http://schemas.openxmlformats.org/officeDocument/2006/relationships/viewProps" Target="viewProps.xml" /><Relationship Id="rId4" Type="http://schemas.openxmlformats.org/officeDocument/2006/relationships/slideMaster" Target="slideMasters/slideMaster4.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slide" Target="slides/slide22.xml" /><Relationship Id="rId30" Type="http://schemas.openxmlformats.org/officeDocument/2006/relationships/slide" Target="slides/slide25.xml" /><Relationship Id="rId35" Type="http://schemas.openxmlformats.org/officeDocument/2006/relationships/slide" Target="slides/slide30.xml" /><Relationship Id="rId43" Type="http://schemas.openxmlformats.org/officeDocument/2006/relationships/slide" Target="slides/slide38.xml" /><Relationship Id="rId48" Type="http://schemas.openxmlformats.org/officeDocument/2006/relationships/slide" Target="slides/slide43.xml" /><Relationship Id="rId56" Type="http://schemas.openxmlformats.org/officeDocument/2006/relationships/slide" Target="slides/slide51.xml" /><Relationship Id="rId64" Type="http://schemas.openxmlformats.org/officeDocument/2006/relationships/slide" Target="slides/slide59.xml" /><Relationship Id="rId69" Type="http://schemas.openxmlformats.org/officeDocument/2006/relationships/slide" Target="slides/slide64.xml" /><Relationship Id="rId77" Type="http://schemas.openxmlformats.org/officeDocument/2006/relationships/presProps" Target="presProps.xml" /><Relationship Id="rId8" Type="http://schemas.openxmlformats.org/officeDocument/2006/relationships/slide" Target="slides/slide3.xml" /><Relationship Id="rId51" Type="http://schemas.openxmlformats.org/officeDocument/2006/relationships/slide" Target="slides/slide46.xml" /><Relationship Id="rId72" Type="http://schemas.openxmlformats.org/officeDocument/2006/relationships/slide" Target="slides/slide67.xml" /><Relationship Id="rId80" Type="http://schemas.openxmlformats.org/officeDocument/2006/relationships/tableStyles" Target="tableStyles.xml" /><Relationship Id="rId3" Type="http://schemas.openxmlformats.org/officeDocument/2006/relationships/slideMaster" Target="slideMasters/slideMaster3.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slide" Target="slides/slide20.xml" /><Relationship Id="rId33" Type="http://schemas.openxmlformats.org/officeDocument/2006/relationships/slide" Target="slides/slide28.xml" /><Relationship Id="rId38" Type="http://schemas.openxmlformats.org/officeDocument/2006/relationships/slide" Target="slides/slide33.xml" /><Relationship Id="rId46" Type="http://schemas.openxmlformats.org/officeDocument/2006/relationships/slide" Target="slides/slide41.xml" /><Relationship Id="rId59" Type="http://schemas.openxmlformats.org/officeDocument/2006/relationships/slide" Target="slides/slide54.xml" /><Relationship Id="rId67" Type="http://schemas.openxmlformats.org/officeDocument/2006/relationships/slide" Target="slides/slide62.xml" /><Relationship Id="rId20" Type="http://schemas.openxmlformats.org/officeDocument/2006/relationships/slide" Target="slides/slide15.xml" /><Relationship Id="rId41" Type="http://schemas.openxmlformats.org/officeDocument/2006/relationships/slide" Target="slides/slide36.xml" /><Relationship Id="rId54" Type="http://schemas.openxmlformats.org/officeDocument/2006/relationships/slide" Target="slides/slide49.xml" /><Relationship Id="rId62" Type="http://schemas.openxmlformats.org/officeDocument/2006/relationships/slide" Target="slides/slide57.xml" /><Relationship Id="rId70" Type="http://schemas.openxmlformats.org/officeDocument/2006/relationships/slide" Target="slides/slide65.xml" /><Relationship Id="rId75"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1.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slide" Target="slides/slide23.xml" /><Relationship Id="rId36" Type="http://schemas.openxmlformats.org/officeDocument/2006/relationships/slide" Target="slides/slide31.xml" /><Relationship Id="rId49" Type="http://schemas.openxmlformats.org/officeDocument/2006/relationships/slide" Target="slides/slide44.xml" /><Relationship Id="rId57" Type="http://schemas.openxmlformats.org/officeDocument/2006/relationships/slide" Target="slides/slide5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760DD1-B5C6-47D5-81B2-C19F69DFDDF6}"/>
              </a:ext>
            </a:extLst>
          </p:cNvPr>
          <p:cNvSpPr txBox="1">
            <a:spLocks noGrp="1"/>
          </p:cNvSpPr>
          <p:nvPr>
            <p:ph type="hdr" sz="quarter"/>
          </p:nvPr>
        </p:nvSpPr>
        <p:spPr>
          <a:xfrm>
            <a:off x="0" y="0"/>
            <a:ext cx="3031288" cy="463881"/>
          </a:xfrm>
          <a:prstGeom prst="rect">
            <a:avLst/>
          </a:prstGeom>
          <a:noFill/>
          <a:ln>
            <a:noFill/>
          </a:ln>
        </p:spPr>
        <p:txBody>
          <a:bodyPr vert="horz" wrap="none" lIns="80217" tIns="40109" rIns="80217" bIns="40109" anchorCtr="0" compatLnSpc="0">
            <a:noAutofit/>
          </a:bodyPr>
          <a:lstStyle/>
          <a:p>
            <a:pPr hangingPunct="0">
              <a:defRPr sz="1400"/>
            </a:pPr>
            <a:endParaRPr lang="zxx-none" sz="1200">
              <a:latin typeface="Arial" pitchFamily="18"/>
              <a:ea typeface="Microsoft YaHei" pitchFamily="2"/>
              <a:cs typeface="Lucida Sans" pitchFamily="2"/>
            </a:endParaRPr>
          </a:p>
        </p:txBody>
      </p:sp>
      <p:sp>
        <p:nvSpPr>
          <p:cNvPr id="3" name="Date Placeholder 2">
            <a:extLst>
              <a:ext uri="{FF2B5EF4-FFF2-40B4-BE49-F238E27FC236}">
                <a16:creationId xmlns:a16="http://schemas.microsoft.com/office/drawing/2014/main" id="{37F87B8E-15AC-4AF0-938D-C0BFA3503056}"/>
              </a:ext>
            </a:extLst>
          </p:cNvPr>
          <p:cNvSpPr txBox="1">
            <a:spLocks noGrp="1"/>
          </p:cNvSpPr>
          <p:nvPr>
            <p:ph type="dt" sz="quarter" idx="1"/>
          </p:nvPr>
        </p:nvSpPr>
        <p:spPr>
          <a:xfrm>
            <a:off x="3953680" y="0"/>
            <a:ext cx="3031288" cy="463881"/>
          </a:xfrm>
          <a:prstGeom prst="rect">
            <a:avLst/>
          </a:prstGeom>
          <a:noFill/>
          <a:ln>
            <a:noFill/>
          </a:ln>
        </p:spPr>
        <p:txBody>
          <a:bodyPr vert="horz" wrap="none" lIns="80217" tIns="40109" rIns="80217" bIns="40109" anchorCtr="0" compatLnSpc="0">
            <a:noAutofit/>
          </a:bodyPr>
          <a:lstStyle/>
          <a:p>
            <a:pPr algn="r" hangingPunct="0">
              <a:defRPr sz="1400"/>
            </a:pPr>
            <a:endParaRPr lang="zxx-none" sz="1200">
              <a:latin typeface="Arial" pitchFamily="18"/>
              <a:ea typeface="Microsoft YaHei" pitchFamily="2"/>
              <a:cs typeface="Lucida Sans" pitchFamily="2"/>
            </a:endParaRPr>
          </a:p>
        </p:txBody>
      </p:sp>
      <p:sp>
        <p:nvSpPr>
          <p:cNvPr id="4" name="Footer Placeholder 3">
            <a:extLst>
              <a:ext uri="{FF2B5EF4-FFF2-40B4-BE49-F238E27FC236}">
                <a16:creationId xmlns:a16="http://schemas.microsoft.com/office/drawing/2014/main" id="{9CE51F1C-F558-4FFE-B5E8-9E14F86C2644}"/>
              </a:ext>
            </a:extLst>
          </p:cNvPr>
          <p:cNvSpPr txBox="1">
            <a:spLocks noGrp="1"/>
          </p:cNvSpPr>
          <p:nvPr>
            <p:ph type="ftr" sz="quarter" idx="2"/>
          </p:nvPr>
        </p:nvSpPr>
        <p:spPr>
          <a:xfrm>
            <a:off x="0" y="8819669"/>
            <a:ext cx="3031288" cy="463881"/>
          </a:xfrm>
          <a:prstGeom prst="rect">
            <a:avLst/>
          </a:prstGeom>
          <a:noFill/>
          <a:ln>
            <a:noFill/>
          </a:ln>
        </p:spPr>
        <p:txBody>
          <a:bodyPr vert="horz" wrap="none" lIns="80217" tIns="40109" rIns="80217" bIns="40109" anchor="b" anchorCtr="0" compatLnSpc="0">
            <a:noAutofit/>
          </a:bodyPr>
          <a:lstStyle/>
          <a:p>
            <a:pPr hangingPunct="0">
              <a:defRPr sz="1400"/>
            </a:pPr>
            <a:endParaRPr lang="zxx-none" sz="1200">
              <a:latin typeface="Arial" pitchFamily="18"/>
              <a:ea typeface="Microsoft YaHei" pitchFamily="2"/>
              <a:cs typeface="Lucida Sans" pitchFamily="2"/>
            </a:endParaRPr>
          </a:p>
        </p:txBody>
      </p:sp>
      <p:sp>
        <p:nvSpPr>
          <p:cNvPr id="5" name="Slide Number Placeholder 4">
            <a:extLst>
              <a:ext uri="{FF2B5EF4-FFF2-40B4-BE49-F238E27FC236}">
                <a16:creationId xmlns:a16="http://schemas.microsoft.com/office/drawing/2014/main" id="{55A8021F-DCA6-4C82-B914-BBE56BE8111B}"/>
              </a:ext>
            </a:extLst>
          </p:cNvPr>
          <p:cNvSpPr txBox="1">
            <a:spLocks noGrp="1"/>
          </p:cNvSpPr>
          <p:nvPr>
            <p:ph type="sldNum" sz="quarter" idx="3"/>
          </p:nvPr>
        </p:nvSpPr>
        <p:spPr>
          <a:xfrm>
            <a:off x="3953680" y="8819669"/>
            <a:ext cx="3031288" cy="463881"/>
          </a:xfrm>
          <a:prstGeom prst="rect">
            <a:avLst/>
          </a:prstGeom>
          <a:noFill/>
          <a:ln>
            <a:noFill/>
          </a:ln>
        </p:spPr>
        <p:txBody>
          <a:bodyPr vert="horz" wrap="none" lIns="80217" tIns="40109" rIns="80217" bIns="40109" anchor="b" anchorCtr="0" compatLnSpc="0">
            <a:noAutofit/>
          </a:bodyPr>
          <a:lstStyle/>
          <a:p>
            <a:pPr algn="r" hangingPunct="0">
              <a:defRPr sz="1400"/>
            </a:pPr>
            <a:fld id="{BA8AE3A7-93EB-4DB0-8F2B-1B494FCF7D21}" type="slidenum">
              <a:t>‹#›</a:t>
            </a:fld>
            <a:endParaRPr lang="zxx-none" sz="1200">
              <a:latin typeface="Arial" pitchFamily="18"/>
              <a:ea typeface="Microsoft YaHei" pitchFamily="2"/>
              <a:cs typeface="Lucida Sans" pitchFamily="2"/>
            </a:endParaRPr>
          </a:p>
        </p:txBody>
      </p:sp>
    </p:spTree>
    <p:extLst>
      <p:ext uri="{BB962C8B-B14F-4D97-AF65-F5344CB8AC3E}">
        <p14:creationId xmlns:p14="http://schemas.microsoft.com/office/powerpoint/2010/main" val="106907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7B8336-A156-4AD6-A220-6A6C13D12D34}"/>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3D234402-8EF9-4339-BD14-D23BED5DFB2C}"/>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zxx-none"/>
          </a:p>
        </p:txBody>
      </p:sp>
      <p:sp>
        <p:nvSpPr>
          <p:cNvPr id="4" name="Header Placeholder 3">
            <a:extLst>
              <a:ext uri="{FF2B5EF4-FFF2-40B4-BE49-F238E27FC236}">
                <a16:creationId xmlns:a16="http://schemas.microsoft.com/office/drawing/2014/main" id="{56AC7E4D-C7BE-4784-B85B-81BA1C77ECEF}"/>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zxx-none" sz="1400" kern="1200">
                <a:latin typeface="Times New Roman" pitchFamily="18"/>
                <a:ea typeface="Lucida Sans Unicode" pitchFamily="2"/>
                <a:cs typeface="Tahoma" pitchFamily="2"/>
              </a:defRPr>
            </a:lvl1pPr>
          </a:lstStyle>
          <a:p>
            <a:pPr lvl="0"/>
            <a:endParaRPr lang="zxx-none"/>
          </a:p>
        </p:txBody>
      </p:sp>
      <p:sp>
        <p:nvSpPr>
          <p:cNvPr id="5" name="Date Placeholder 4">
            <a:extLst>
              <a:ext uri="{FF2B5EF4-FFF2-40B4-BE49-F238E27FC236}">
                <a16:creationId xmlns:a16="http://schemas.microsoft.com/office/drawing/2014/main" id="{32836545-D5D9-4FF5-BD3F-B618F6F608CB}"/>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zxx-none" sz="1400" kern="1200">
                <a:latin typeface="Times New Roman" pitchFamily="18"/>
                <a:ea typeface="Lucida Sans Unicode" pitchFamily="2"/>
                <a:cs typeface="Tahoma" pitchFamily="2"/>
              </a:defRPr>
            </a:lvl1pPr>
          </a:lstStyle>
          <a:p>
            <a:pPr lvl="0"/>
            <a:endParaRPr lang="zxx-none"/>
          </a:p>
        </p:txBody>
      </p:sp>
      <p:sp>
        <p:nvSpPr>
          <p:cNvPr id="6" name="Footer Placeholder 5">
            <a:extLst>
              <a:ext uri="{FF2B5EF4-FFF2-40B4-BE49-F238E27FC236}">
                <a16:creationId xmlns:a16="http://schemas.microsoft.com/office/drawing/2014/main" id="{2F9BB052-346F-4187-AB7F-5ED212203F5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zxx-none" sz="1400" kern="1200">
                <a:latin typeface="Times New Roman" pitchFamily="18"/>
                <a:ea typeface="Lucida Sans Unicode" pitchFamily="2"/>
                <a:cs typeface="Tahoma" pitchFamily="2"/>
              </a:defRPr>
            </a:lvl1pPr>
          </a:lstStyle>
          <a:p>
            <a:pPr lvl="0"/>
            <a:endParaRPr lang="zxx-none"/>
          </a:p>
        </p:txBody>
      </p:sp>
      <p:sp>
        <p:nvSpPr>
          <p:cNvPr id="7" name="Slide Number Placeholder 6">
            <a:extLst>
              <a:ext uri="{FF2B5EF4-FFF2-40B4-BE49-F238E27FC236}">
                <a16:creationId xmlns:a16="http://schemas.microsoft.com/office/drawing/2014/main" id="{56424CF5-14BE-44D8-9BFD-094F4D1C93F8}"/>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zxx-none" sz="1400" kern="1200">
                <a:latin typeface="Times New Roman" pitchFamily="18"/>
                <a:ea typeface="Lucida Sans Unicode" pitchFamily="2"/>
                <a:cs typeface="Tahoma" pitchFamily="2"/>
              </a:defRPr>
            </a:lvl1pPr>
          </a:lstStyle>
          <a:p>
            <a:pPr lvl="0"/>
            <a:fld id="{58B1467D-D1D3-4006-990C-EE17BDD0515F}" type="slidenum">
              <a:t>‹#›</a:t>
            </a:fld>
            <a:endParaRPr lang="zxx-none"/>
          </a:p>
        </p:txBody>
      </p:sp>
    </p:spTree>
    <p:extLst>
      <p:ext uri="{BB962C8B-B14F-4D97-AF65-F5344CB8AC3E}">
        <p14:creationId xmlns:p14="http://schemas.microsoft.com/office/powerpoint/2010/main" val="3602464847"/>
      </p:ext>
    </p:extLst>
  </p:cSld>
  <p:clrMap bg1="lt1" tx1="dk1" bg2="lt2" tx2="dk2" accent1="accent1" accent2="accent2" accent3="accent3" accent4="accent4" accent5="accent5" accent6="accent6" hlink="hlink" folHlink="folHlink"/>
  <p:notesStyle>
    <a:lvl1pPr marL="216000" marR="0" indent="-216000" rtl="0" hangingPunct="0">
      <a:tabLst/>
      <a:defRPr lang="zxx-none"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6CF56-BFA7-44DF-A0CF-73D2C95925C4}"/>
              </a:ext>
            </a:extLst>
          </p:cNvPr>
          <p:cNvSpPr txBox="1">
            <a:spLocks noGrp="1"/>
          </p:cNvSpPr>
          <p:nvPr>
            <p:ph type="sldNum" sz="quarter" idx="5"/>
          </p:nvPr>
        </p:nvSpPr>
        <p:spPr>
          <a:ln/>
        </p:spPr>
        <p:txBody>
          <a:bodyPr lIns="0" tIns="0" rIns="0" bIns="0" anchor="b" anchorCtr="0">
            <a:noAutofit/>
          </a:bodyPr>
          <a:lstStyle/>
          <a:p>
            <a:pPr lvl="0"/>
            <a:fld id="{B093284A-1DF2-447E-980F-3C7577E6E06E}" type="slidenum">
              <a:t>1</a:t>
            </a:fld>
            <a:endParaRPr lang="zxx-none"/>
          </a:p>
        </p:txBody>
      </p:sp>
      <p:sp>
        <p:nvSpPr>
          <p:cNvPr id="2" name="Slide Image Placeholder 1">
            <a:extLst>
              <a:ext uri="{FF2B5EF4-FFF2-40B4-BE49-F238E27FC236}">
                <a16:creationId xmlns:a16="http://schemas.microsoft.com/office/drawing/2014/main" id="{C5D54E21-DFE5-495E-9A1A-CECDB0BCF654}"/>
              </a:ext>
            </a:extLst>
          </p:cNvPr>
          <p:cNvSpPr>
            <a:spLocks noGrp="1" noRot="1" noChangeAspect="1" noResize="1"/>
          </p:cNvSpPr>
          <p:nvPr>
            <p:ph type="sldImg"/>
          </p:nvPr>
        </p:nvSpPr>
        <p:spPr>
          <a:xfrm>
            <a:off x="884238" y="812800"/>
            <a:ext cx="57896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DF62F9D-BB27-4377-AE2D-8433E2C3245E}"/>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ED48014-8B1D-4E17-B1B5-1295C3DA2154}"/>
              </a:ext>
            </a:extLst>
          </p:cNvPr>
          <p:cNvSpPr txBox="1">
            <a:spLocks noGrp="1"/>
          </p:cNvSpPr>
          <p:nvPr>
            <p:ph type="sldNum" sz="quarter" idx="5"/>
          </p:nvPr>
        </p:nvSpPr>
        <p:spPr>
          <a:ln/>
        </p:spPr>
        <p:txBody>
          <a:bodyPr lIns="0" tIns="0" rIns="0" bIns="0" anchor="b" anchorCtr="0">
            <a:noAutofit/>
          </a:bodyPr>
          <a:lstStyle/>
          <a:p>
            <a:pPr lvl="0"/>
            <a:fld id="{5A7B099A-B99B-4320-AA5F-5872AFD12C09}" type="slidenum">
              <a:t>10</a:t>
            </a:fld>
            <a:endParaRPr lang="zxx-none"/>
          </a:p>
        </p:txBody>
      </p:sp>
      <p:sp>
        <p:nvSpPr>
          <p:cNvPr id="2" name="Slide Image Placeholder 1">
            <a:extLst>
              <a:ext uri="{FF2B5EF4-FFF2-40B4-BE49-F238E27FC236}">
                <a16:creationId xmlns:a16="http://schemas.microsoft.com/office/drawing/2014/main" id="{DDAE4117-4FAB-4CCC-B5AD-22F182B7187D}"/>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FE1DD99-1052-475C-9FAA-B204F999CCA0}"/>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BF63CA-8BB4-45FB-B271-85355A2860B3}"/>
              </a:ext>
            </a:extLst>
          </p:cNvPr>
          <p:cNvSpPr txBox="1">
            <a:spLocks noGrp="1"/>
          </p:cNvSpPr>
          <p:nvPr>
            <p:ph type="sldNum" sz="quarter" idx="5"/>
          </p:nvPr>
        </p:nvSpPr>
        <p:spPr>
          <a:ln/>
        </p:spPr>
        <p:txBody>
          <a:bodyPr lIns="0" tIns="0" rIns="0" bIns="0" anchor="b" anchorCtr="0">
            <a:noAutofit/>
          </a:bodyPr>
          <a:lstStyle/>
          <a:p>
            <a:pPr lvl="0"/>
            <a:fld id="{C93264AA-6609-417D-8049-4687FC59E1AE}" type="slidenum">
              <a:t>11</a:t>
            </a:fld>
            <a:endParaRPr lang="zxx-none"/>
          </a:p>
        </p:txBody>
      </p:sp>
      <p:sp>
        <p:nvSpPr>
          <p:cNvPr id="2" name="Slide Image Placeholder 1">
            <a:extLst>
              <a:ext uri="{FF2B5EF4-FFF2-40B4-BE49-F238E27FC236}">
                <a16:creationId xmlns:a16="http://schemas.microsoft.com/office/drawing/2014/main" id="{2C62C41C-73E0-42E2-8B85-299CA51B8800}"/>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9B07016-C395-46F9-814A-919A00AE7D44}"/>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3FF82-C3A6-44FA-8AE2-0BA19C2D48F0}"/>
              </a:ext>
            </a:extLst>
          </p:cNvPr>
          <p:cNvSpPr txBox="1">
            <a:spLocks noGrp="1"/>
          </p:cNvSpPr>
          <p:nvPr>
            <p:ph type="sldNum" sz="quarter" idx="8"/>
          </p:nvPr>
        </p:nvSpPr>
        <p:spPr>
          <a:xfrm>
            <a:off x="3959279" y="8818560"/>
            <a:ext cx="3025440" cy="464760"/>
          </a:xfrm>
        </p:spPr>
        <p:txBody>
          <a:bodyPr wrap="square" lIns="90000" tIns="45000" rIns="90000" bIns="45000" anchor="t"/>
          <a:lstStyle/>
          <a:p>
            <a:pPr lvl="0" algn="l"/>
            <a:fld id="{2CE8A93B-8253-4519-AACB-353B071B2BC9}" type="slidenum">
              <a:t>12</a:t>
            </a:fld>
            <a:endParaRPr lang="zxx-none" sz="2400">
              <a:solidFill>
                <a:srgbClr val="000000"/>
              </a:solidFill>
              <a:ea typeface="+mn-ea" pitchFamily="2"/>
              <a:cs typeface="+mn-cs" pitchFamily="2"/>
            </a:endParaRPr>
          </a:p>
        </p:txBody>
      </p:sp>
      <p:sp>
        <p:nvSpPr>
          <p:cNvPr id="8" name="Slide Number Placeholder 6">
            <a:extLst>
              <a:ext uri="{FF2B5EF4-FFF2-40B4-BE49-F238E27FC236}">
                <a16:creationId xmlns:a16="http://schemas.microsoft.com/office/drawing/2014/main" id="{51BFD2B4-8290-4D2E-B786-BBB4B14A3ED3}"/>
              </a:ext>
            </a:extLst>
          </p:cNvPr>
          <p:cNvSpPr txBox="1">
            <a:spLocks noGrp="1"/>
          </p:cNvSpPr>
          <p:nvPr>
            <p:ph type="sldNum" sz="quarter" idx="5"/>
          </p:nvPr>
        </p:nvSpPr>
        <p:spPr>
          <a:ln/>
        </p:spPr>
        <p:txBody>
          <a:bodyPr lIns="0" tIns="0" rIns="0" bIns="0" anchor="b" anchorCtr="0">
            <a:noAutofit/>
          </a:bodyPr>
          <a:lstStyle/>
          <a:p>
            <a:pPr lvl="0"/>
            <a:fld id="{F3DC23EA-09D1-4F12-99E1-B659B9BE2CB2}" type="slidenum">
              <a:t>12</a:t>
            </a:fld>
            <a:endParaRPr lang="zxx-none"/>
          </a:p>
        </p:txBody>
      </p:sp>
      <p:sp>
        <p:nvSpPr>
          <p:cNvPr id="2" name="Slide Image Placeholder 1">
            <a:extLst>
              <a:ext uri="{FF2B5EF4-FFF2-40B4-BE49-F238E27FC236}">
                <a16:creationId xmlns:a16="http://schemas.microsoft.com/office/drawing/2014/main" id="{2166D6FA-F54F-459E-9FDA-1FB122B487B5}"/>
              </a:ext>
            </a:extLst>
          </p:cNvPr>
          <p:cNvSpPr>
            <a:spLocks noGrp="1" noRot="1" noChangeAspect="1" noResize="1"/>
          </p:cNvSpPr>
          <p:nvPr>
            <p:ph type="sldImg"/>
          </p:nvPr>
        </p:nvSpPr>
        <p:spPr>
          <a:xfrm>
            <a:off x="979560" y="695159"/>
            <a:ext cx="5028840" cy="34812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5751F3F-50BE-41D3-B69E-E0399CBF1B46}"/>
              </a:ext>
            </a:extLst>
          </p:cNvPr>
          <p:cNvSpPr txBox="1">
            <a:spLocks noGrp="1"/>
          </p:cNvSpPr>
          <p:nvPr>
            <p:ph type="body" sz="quarter" idx="1"/>
          </p:nvPr>
        </p:nvSpPr>
        <p:spPr>
          <a:xfrm>
            <a:off x="932040" y="4411800"/>
            <a:ext cx="5121000" cy="4176359"/>
          </a:xfrm>
        </p:spPr>
        <p:txBody>
          <a:bodyPr wrap="square" lIns="90000" tIns="45000" rIns="90000" bIns="45000" anchor="t">
            <a:noAutofit/>
          </a:bodyPr>
          <a:lstStyle/>
          <a:p>
            <a:pPr lvl="0"/>
            <a:r>
              <a:rPr lang="zxx-none"/>
              <a:t>Scanner – Double Buffering using Multithreading</a:t>
            </a:r>
          </a:p>
          <a:p>
            <a:pPr lvl="0"/>
            <a:r>
              <a:rPr lang="zxx-none"/>
              <a:t>How to specify and recognize tokens for a lexical analyzer using Regular Expression, Regular Grammars and Finite Automata.</a:t>
            </a:r>
          </a:p>
          <a:p>
            <a:pPr lvl="0"/>
            <a:r>
              <a:rPr lang="zxx-none"/>
              <a:t>Then We implemented Lexical Analyzer that are based on Finite Automata by 1) maintaining a State variable, 2) without state variables 3) Transition Table Based and 4) Compressed Transition Table based</a:t>
            </a:r>
          </a:p>
          <a:p>
            <a:pPr lvl="0"/>
            <a:r>
              <a:rPr lang="zxx-none"/>
              <a:t>Error Handler How to Handle different types of lexical errors using various actions like delete, insert, replace, transpose, we have also implemented panic mode error handling</a:t>
            </a:r>
          </a:p>
          <a:p>
            <a:pPr lvl="0"/>
            <a:r>
              <a:rPr lang="zxx-none"/>
              <a:t>Removal of White Space and Comments</a:t>
            </a:r>
          </a:p>
          <a:p>
            <a:pPr lvl="0"/>
            <a:r>
              <a:rPr lang="zxx-none"/>
              <a:t>5 Different Techniques for Keywords Handling, we have implemented hash table based technique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45D2AC-A442-40C2-A6AA-B0DDADD47101}"/>
              </a:ext>
            </a:extLst>
          </p:cNvPr>
          <p:cNvSpPr txBox="1">
            <a:spLocks noGrp="1"/>
          </p:cNvSpPr>
          <p:nvPr>
            <p:ph type="sldNum" sz="quarter" idx="5"/>
          </p:nvPr>
        </p:nvSpPr>
        <p:spPr>
          <a:ln/>
        </p:spPr>
        <p:txBody>
          <a:bodyPr lIns="0" tIns="0" rIns="0" bIns="0" anchor="b" anchorCtr="0">
            <a:noAutofit/>
          </a:bodyPr>
          <a:lstStyle/>
          <a:p>
            <a:pPr lvl="0"/>
            <a:fld id="{9CB70BE0-ED65-4D5C-BCAC-C643B1BED52C}" type="slidenum">
              <a:t>13</a:t>
            </a:fld>
            <a:endParaRPr lang="zxx-none"/>
          </a:p>
        </p:txBody>
      </p:sp>
      <p:sp>
        <p:nvSpPr>
          <p:cNvPr id="2" name="Slide Image Placeholder 1">
            <a:extLst>
              <a:ext uri="{FF2B5EF4-FFF2-40B4-BE49-F238E27FC236}">
                <a16:creationId xmlns:a16="http://schemas.microsoft.com/office/drawing/2014/main" id="{8B44FBD9-9163-49DB-ADE6-6DC3864D068D}"/>
              </a:ext>
            </a:extLst>
          </p:cNvPr>
          <p:cNvSpPr>
            <a:spLocks noGrp="1" noRot="1" noChangeAspect="1" noResize="1"/>
          </p:cNvSpPr>
          <p:nvPr>
            <p:ph type="sldImg"/>
          </p:nvPr>
        </p:nvSpPr>
        <p:spPr>
          <a:xfrm>
            <a:off x="884520" y="812520"/>
            <a:ext cx="5790599" cy="4008959"/>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7A4D6FC-3BF5-490B-8557-870724A1EFA5}"/>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645EE2-E35A-40AF-AD17-4DBA25452D86}"/>
              </a:ext>
            </a:extLst>
          </p:cNvPr>
          <p:cNvSpPr txBox="1">
            <a:spLocks noGrp="1"/>
          </p:cNvSpPr>
          <p:nvPr>
            <p:ph type="sldNum" sz="quarter" idx="5"/>
          </p:nvPr>
        </p:nvSpPr>
        <p:spPr>
          <a:ln/>
        </p:spPr>
        <p:txBody>
          <a:bodyPr lIns="0" tIns="0" rIns="0" bIns="0" anchor="b" anchorCtr="0">
            <a:noAutofit/>
          </a:bodyPr>
          <a:lstStyle/>
          <a:p>
            <a:pPr lvl="0"/>
            <a:fld id="{8A6E5FE2-25BB-48B8-8EB2-05F5479ABFB3}" type="slidenum">
              <a:t>14</a:t>
            </a:fld>
            <a:endParaRPr lang="zxx-none"/>
          </a:p>
        </p:txBody>
      </p:sp>
      <p:sp>
        <p:nvSpPr>
          <p:cNvPr id="2" name="Slide Image Placeholder 1">
            <a:extLst>
              <a:ext uri="{FF2B5EF4-FFF2-40B4-BE49-F238E27FC236}">
                <a16:creationId xmlns:a16="http://schemas.microsoft.com/office/drawing/2014/main" id="{03C49C03-705A-44F6-B0DE-B53C3778E9A0}"/>
              </a:ext>
            </a:extLst>
          </p:cNvPr>
          <p:cNvSpPr>
            <a:spLocks noGrp="1" noRot="1" noChangeAspect="1" noResize="1"/>
          </p:cNvSpPr>
          <p:nvPr>
            <p:ph type="sldImg"/>
          </p:nvPr>
        </p:nvSpPr>
        <p:spPr>
          <a:xfrm>
            <a:off x="884520" y="812520"/>
            <a:ext cx="5790599" cy="4008959"/>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2E58BFD-BAA3-4BEC-BCDC-84C6310BBA12}"/>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734EE5-53D6-4992-A4F0-22A9CEBB8E38}"/>
              </a:ext>
            </a:extLst>
          </p:cNvPr>
          <p:cNvSpPr txBox="1">
            <a:spLocks noGrp="1"/>
          </p:cNvSpPr>
          <p:nvPr>
            <p:ph type="sldNum" sz="quarter" idx="5"/>
          </p:nvPr>
        </p:nvSpPr>
        <p:spPr>
          <a:ln/>
        </p:spPr>
        <p:txBody>
          <a:bodyPr lIns="0" tIns="0" rIns="0" bIns="0" anchor="b" anchorCtr="0">
            <a:noAutofit/>
          </a:bodyPr>
          <a:lstStyle/>
          <a:p>
            <a:pPr lvl="0"/>
            <a:fld id="{32384CAE-D8D4-4990-B02F-E5E318FBDC61}" type="slidenum">
              <a:t>15</a:t>
            </a:fld>
            <a:endParaRPr lang="zxx-none"/>
          </a:p>
        </p:txBody>
      </p:sp>
      <p:sp>
        <p:nvSpPr>
          <p:cNvPr id="2" name="Slide Image Placeholder 1">
            <a:extLst>
              <a:ext uri="{FF2B5EF4-FFF2-40B4-BE49-F238E27FC236}">
                <a16:creationId xmlns:a16="http://schemas.microsoft.com/office/drawing/2014/main" id="{4B5B9446-73EF-4447-9ABA-C101B139101A}"/>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A1B9519-4BAB-43AF-A07E-D0E581FB761B}"/>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35B3360-B6B2-46D8-AEA4-3BB39BD8C376}"/>
              </a:ext>
            </a:extLst>
          </p:cNvPr>
          <p:cNvSpPr txBox="1">
            <a:spLocks noGrp="1"/>
          </p:cNvSpPr>
          <p:nvPr>
            <p:ph type="sldNum" sz="quarter" idx="5"/>
          </p:nvPr>
        </p:nvSpPr>
        <p:spPr>
          <a:ln/>
        </p:spPr>
        <p:txBody>
          <a:bodyPr lIns="0" tIns="0" rIns="0" bIns="0" anchor="b" anchorCtr="0">
            <a:noAutofit/>
          </a:bodyPr>
          <a:lstStyle/>
          <a:p>
            <a:pPr lvl="0"/>
            <a:fld id="{5CA9520F-A038-4584-A07B-8F8BF2EE64E2}" type="slidenum">
              <a:t>16</a:t>
            </a:fld>
            <a:endParaRPr lang="zxx-none"/>
          </a:p>
        </p:txBody>
      </p:sp>
      <p:sp>
        <p:nvSpPr>
          <p:cNvPr id="2" name="Slide Image Placeholder 1">
            <a:extLst>
              <a:ext uri="{FF2B5EF4-FFF2-40B4-BE49-F238E27FC236}">
                <a16:creationId xmlns:a16="http://schemas.microsoft.com/office/drawing/2014/main" id="{C9C03B23-F9CC-49E9-9200-31DBA22B5A12}"/>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5B49129-C7B2-457F-943A-3E2C29B8FF5D}"/>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5D1340-A798-40AF-8BFA-87C3A9404B9D}"/>
              </a:ext>
            </a:extLst>
          </p:cNvPr>
          <p:cNvSpPr txBox="1">
            <a:spLocks noGrp="1"/>
          </p:cNvSpPr>
          <p:nvPr>
            <p:ph type="sldNum" sz="quarter" idx="5"/>
          </p:nvPr>
        </p:nvSpPr>
        <p:spPr>
          <a:ln/>
        </p:spPr>
        <p:txBody>
          <a:bodyPr lIns="0" tIns="0" rIns="0" bIns="0" anchor="b" anchorCtr="0">
            <a:noAutofit/>
          </a:bodyPr>
          <a:lstStyle/>
          <a:p>
            <a:pPr lvl="0"/>
            <a:fld id="{A4D1F1D6-20E9-4E97-A8CD-507C24496EF9}" type="slidenum">
              <a:t>17</a:t>
            </a:fld>
            <a:endParaRPr lang="zxx-none"/>
          </a:p>
        </p:txBody>
      </p:sp>
      <p:sp>
        <p:nvSpPr>
          <p:cNvPr id="2" name="Slide Image Placeholder 1">
            <a:extLst>
              <a:ext uri="{FF2B5EF4-FFF2-40B4-BE49-F238E27FC236}">
                <a16:creationId xmlns:a16="http://schemas.microsoft.com/office/drawing/2014/main" id="{ED097FC4-3975-46D3-B63B-418428C36B41}"/>
              </a:ext>
            </a:extLst>
          </p:cNvPr>
          <p:cNvSpPr>
            <a:spLocks noGrp="1" noRot="1" noChangeAspect="1" noResize="1"/>
          </p:cNvSpPr>
          <p:nvPr>
            <p:ph type="sldImg"/>
          </p:nvPr>
        </p:nvSpPr>
        <p:spPr>
          <a:xfrm>
            <a:off x="884520" y="812520"/>
            <a:ext cx="5790599" cy="4008959"/>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A0F3B28-3E53-40A1-98CA-F935BE022EBA}"/>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2AA651-F746-433E-B8B5-5A00378EB230}"/>
              </a:ext>
            </a:extLst>
          </p:cNvPr>
          <p:cNvSpPr txBox="1">
            <a:spLocks noGrp="1"/>
          </p:cNvSpPr>
          <p:nvPr>
            <p:ph type="sldNum" sz="quarter" idx="5"/>
          </p:nvPr>
        </p:nvSpPr>
        <p:spPr>
          <a:ln/>
        </p:spPr>
        <p:txBody>
          <a:bodyPr lIns="0" tIns="0" rIns="0" bIns="0" anchor="b" anchorCtr="0">
            <a:noAutofit/>
          </a:bodyPr>
          <a:lstStyle/>
          <a:p>
            <a:pPr lvl="0"/>
            <a:fld id="{F41BA441-FAF1-43AD-B15E-E70BF3DFDE83}" type="slidenum">
              <a:t>18</a:t>
            </a:fld>
            <a:endParaRPr lang="zxx-none"/>
          </a:p>
        </p:txBody>
      </p:sp>
      <p:sp>
        <p:nvSpPr>
          <p:cNvPr id="2" name="Slide Image Placeholder 1">
            <a:extLst>
              <a:ext uri="{FF2B5EF4-FFF2-40B4-BE49-F238E27FC236}">
                <a16:creationId xmlns:a16="http://schemas.microsoft.com/office/drawing/2014/main" id="{3FEFB1F1-E3FC-4CA3-B485-5436176C7B57}"/>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BA5D92F-021F-4389-A2E0-141FF3F22435}"/>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1817CA-B068-413D-9027-AC9A1AAAF539}"/>
              </a:ext>
            </a:extLst>
          </p:cNvPr>
          <p:cNvSpPr txBox="1">
            <a:spLocks noGrp="1"/>
          </p:cNvSpPr>
          <p:nvPr>
            <p:ph type="sldNum" sz="quarter" idx="5"/>
          </p:nvPr>
        </p:nvSpPr>
        <p:spPr>
          <a:ln/>
        </p:spPr>
        <p:txBody>
          <a:bodyPr lIns="0" tIns="0" rIns="0" bIns="0" anchor="b" anchorCtr="0">
            <a:noAutofit/>
          </a:bodyPr>
          <a:lstStyle/>
          <a:p>
            <a:pPr lvl="0"/>
            <a:fld id="{1BA7290F-6520-4C02-B66B-146EEC666164}" type="slidenum">
              <a:t>21</a:t>
            </a:fld>
            <a:endParaRPr lang="zxx-none"/>
          </a:p>
        </p:txBody>
      </p:sp>
      <p:sp>
        <p:nvSpPr>
          <p:cNvPr id="2" name="Slide Image Placeholder 1">
            <a:extLst>
              <a:ext uri="{FF2B5EF4-FFF2-40B4-BE49-F238E27FC236}">
                <a16:creationId xmlns:a16="http://schemas.microsoft.com/office/drawing/2014/main" id="{1849B891-2BE1-42FF-A5C6-2D9B1E94C152}"/>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FD9430A-904D-4743-A1A1-D7B8D49AFA25}"/>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4617AF0-E09D-4D86-B3DB-AD6645997ECA}"/>
              </a:ext>
            </a:extLst>
          </p:cNvPr>
          <p:cNvSpPr txBox="1">
            <a:spLocks noGrp="1"/>
          </p:cNvSpPr>
          <p:nvPr>
            <p:ph type="sldNum" sz="quarter" idx="5"/>
          </p:nvPr>
        </p:nvSpPr>
        <p:spPr>
          <a:ln/>
        </p:spPr>
        <p:txBody>
          <a:bodyPr lIns="0" tIns="0" rIns="0" bIns="0" anchor="b" anchorCtr="0">
            <a:noAutofit/>
          </a:bodyPr>
          <a:lstStyle/>
          <a:p>
            <a:pPr lvl="0"/>
            <a:fld id="{78DBB331-DB20-48F8-BD70-633BDE82CF99}" type="slidenum">
              <a:t>2</a:t>
            </a:fld>
            <a:endParaRPr lang="zxx-none"/>
          </a:p>
        </p:txBody>
      </p:sp>
      <p:sp>
        <p:nvSpPr>
          <p:cNvPr id="2" name="Slide Image Placeholder 1">
            <a:extLst>
              <a:ext uri="{FF2B5EF4-FFF2-40B4-BE49-F238E27FC236}">
                <a16:creationId xmlns:a16="http://schemas.microsoft.com/office/drawing/2014/main" id="{27A11C7A-B04C-4F4B-91BD-AC3C397A605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5E5075A-8F4C-400F-9980-618B13006977}"/>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1817CA-B068-413D-9027-AC9A1AAAF539}"/>
              </a:ext>
            </a:extLst>
          </p:cNvPr>
          <p:cNvSpPr txBox="1">
            <a:spLocks noGrp="1"/>
          </p:cNvSpPr>
          <p:nvPr>
            <p:ph type="sldNum" sz="quarter" idx="5"/>
          </p:nvPr>
        </p:nvSpPr>
        <p:spPr>
          <a:ln/>
        </p:spPr>
        <p:txBody>
          <a:bodyPr lIns="0" tIns="0" rIns="0" bIns="0" anchor="b" anchorCtr="0">
            <a:noAutofit/>
          </a:bodyPr>
          <a:lstStyle/>
          <a:p>
            <a:pPr lvl="0"/>
            <a:fld id="{1BA7290F-6520-4C02-B66B-146EEC666164}" type="slidenum">
              <a:t>22</a:t>
            </a:fld>
            <a:endParaRPr lang="zxx-none"/>
          </a:p>
        </p:txBody>
      </p:sp>
      <p:sp>
        <p:nvSpPr>
          <p:cNvPr id="2" name="Slide Image Placeholder 1">
            <a:extLst>
              <a:ext uri="{FF2B5EF4-FFF2-40B4-BE49-F238E27FC236}">
                <a16:creationId xmlns:a16="http://schemas.microsoft.com/office/drawing/2014/main" id="{1849B891-2BE1-42FF-A5C6-2D9B1E94C152}"/>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FD9430A-904D-4743-A1A1-D7B8D49AFA25}"/>
              </a:ext>
            </a:extLst>
          </p:cNvPr>
          <p:cNvSpPr txBox="1">
            <a:spLocks noGrp="1"/>
          </p:cNvSpPr>
          <p:nvPr>
            <p:ph type="body" sz="quarter" idx="1"/>
          </p:nvPr>
        </p:nvSpPr>
        <p:spPr>
          <a:xfrm>
            <a:off x="698400" y="4409640"/>
            <a:ext cx="5587560" cy="4177080"/>
          </a:xfrm>
        </p:spPr>
        <p:txBody>
          <a:bodyPr/>
          <a:lstStyle/>
          <a:p>
            <a:endParaRPr lang="zxx-none"/>
          </a:p>
        </p:txBody>
      </p:sp>
    </p:spTree>
    <p:extLst>
      <p:ext uri="{BB962C8B-B14F-4D97-AF65-F5344CB8AC3E}">
        <p14:creationId xmlns:p14="http://schemas.microsoft.com/office/powerpoint/2010/main" val="345582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6E60620-8313-48BF-BCBB-249AF7F7F9B1}"/>
              </a:ext>
            </a:extLst>
          </p:cNvPr>
          <p:cNvSpPr txBox="1">
            <a:spLocks noGrp="1"/>
          </p:cNvSpPr>
          <p:nvPr>
            <p:ph type="sldNum" sz="quarter" idx="5"/>
          </p:nvPr>
        </p:nvSpPr>
        <p:spPr>
          <a:ln/>
        </p:spPr>
        <p:txBody>
          <a:bodyPr lIns="0" tIns="0" rIns="0" bIns="0" anchor="b" anchorCtr="0">
            <a:noAutofit/>
          </a:bodyPr>
          <a:lstStyle/>
          <a:p>
            <a:pPr lvl="0"/>
            <a:fld id="{F0F43BAA-0B00-4BD1-83A7-6B53E8BE0CD5}" type="slidenum">
              <a:t>23</a:t>
            </a:fld>
            <a:endParaRPr lang="zxx-none"/>
          </a:p>
        </p:txBody>
      </p:sp>
      <p:sp>
        <p:nvSpPr>
          <p:cNvPr id="2" name="Slide Image Placeholder 1">
            <a:extLst>
              <a:ext uri="{FF2B5EF4-FFF2-40B4-BE49-F238E27FC236}">
                <a16:creationId xmlns:a16="http://schemas.microsoft.com/office/drawing/2014/main" id="{75C3ABAA-56E9-4582-9284-DB8EDB393F23}"/>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F70D877-C075-4571-BCD6-CAB8F05517B1}"/>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7E26D2-9C69-457B-8EC2-7D667CEC2CD3}"/>
              </a:ext>
            </a:extLst>
          </p:cNvPr>
          <p:cNvSpPr txBox="1">
            <a:spLocks noGrp="1"/>
          </p:cNvSpPr>
          <p:nvPr>
            <p:ph type="sldNum" sz="quarter" idx="5"/>
          </p:nvPr>
        </p:nvSpPr>
        <p:spPr>
          <a:ln/>
        </p:spPr>
        <p:txBody>
          <a:bodyPr lIns="0" tIns="0" rIns="0" bIns="0" anchor="b" anchorCtr="0">
            <a:noAutofit/>
          </a:bodyPr>
          <a:lstStyle/>
          <a:p>
            <a:pPr lvl="0"/>
            <a:fld id="{AA292D15-84D9-40C6-BD0D-0EFDB442098A}" type="slidenum">
              <a:t>24</a:t>
            </a:fld>
            <a:endParaRPr lang="zxx-none"/>
          </a:p>
        </p:txBody>
      </p:sp>
      <p:sp>
        <p:nvSpPr>
          <p:cNvPr id="2" name="Slide Image Placeholder 1">
            <a:extLst>
              <a:ext uri="{FF2B5EF4-FFF2-40B4-BE49-F238E27FC236}">
                <a16:creationId xmlns:a16="http://schemas.microsoft.com/office/drawing/2014/main" id="{E2C28570-0D32-41AE-84B6-1044B83BE376}"/>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660B54-12DB-4859-95AF-EEA8CB5EC46E}"/>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9C3839F-0717-4ABB-BE1F-2919DDCCFE27}"/>
              </a:ext>
            </a:extLst>
          </p:cNvPr>
          <p:cNvSpPr txBox="1">
            <a:spLocks noGrp="1"/>
          </p:cNvSpPr>
          <p:nvPr>
            <p:ph type="sldNum" sz="quarter" idx="5"/>
          </p:nvPr>
        </p:nvSpPr>
        <p:spPr>
          <a:ln/>
        </p:spPr>
        <p:txBody>
          <a:bodyPr lIns="0" tIns="0" rIns="0" bIns="0" anchor="b" anchorCtr="0">
            <a:noAutofit/>
          </a:bodyPr>
          <a:lstStyle/>
          <a:p>
            <a:pPr lvl="0"/>
            <a:fld id="{DED40EFD-A425-4BF3-8074-DB84375FBF3E}" type="slidenum">
              <a:t>25</a:t>
            </a:fld>
            <a:endParaRPr lang="zxx-none"/>
          </a:p>
        </p:txBody>
      </p:sp>
      <p:sp>
        <p:nvSpPr>
          <p:cNvPr id="2" name="Slide Image Placeholder 1">
            <a:extLst>
              <a:ext uri="{FF2B5EF4-FFF2-40B4-BE49-F238E27FC236}">
                <a16:creationId xmlns:a16="http://schemas.microsoft.com/office/drawing/2014/main" id="{446EC8E0-C115-4E16-835D-BC2D9959F19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A3B7BF9-9E09-4293-8097-3ED3BB490AA5}"/>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CA697C-7704-444B-8F9E-C7D450AE93BB}"/>
              </a:ext>
            </a:extLst>
          </p:cNvPr>
          <p:cNvSpPr txBox="1">
            <a:spLocks noGrp="1"/>
          </p:cNvSpPr>
          <p:nvPr>
            <p:ph type="sldNum" sz="quarter" idx="5"/>
          </p:nvPr>
        </p:nvSpPr>
        <p:spPr>
          <a:ln/>
        </p:spPr>
        <p:txBody>
          <a:bodyPr lIns="0" tIns="0" rIns="0" bIns="0" anchor="b" anchorCtr="0">
            <a:noAutofit/>
          </a:bodyPr>
          <a:lstStyle/>
          <a:p>
            <a:pPr lvl="0"/>
            <a:fld id="{18FB1E95-086B-43EE-AA29-2B295289E868}" type="slidenum">
              <a:t>26</a:t>
            </a:fld>
            <a:endParaRPr lang="zxx-none"/>
          </a:p>
        </p:txBody>
      </p:sp>
      <p:sp>
        <p:nvSpPr>
          <p:cNvPr id="2" name="Slide Image Placeholder 1">
            <a:extLst>
              <a:ext uri="{FF2B5EF4-FFF2-40B4-BE49-F238E27FC236}">
                <a16:creationId xmlns:a16="http://schemas.microsoft.com/office/drawing/2014/main" id="{8406BEF7-6E5B-4EBC-9221-570D060CD0D3}"/>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F3A8638-610F-490E-84B1-E5507424F7DD}"/>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C5739EF-E7B5-4F3F-BA64-E1A36ECB1373}"/>
              </a:ext>
            </a:extLst>
          </p:cNvPr>
          <p:cNvSpPr txBox="1">
            <a:spLocks noGrp="1"/>
          </p:cNvSpPr>
          <p:nvPr>
            <p:ph type="sldNum" sz="quarter" idx="5"/>
          </p:nvPr>
        </p:nvSpPr>
        <p:spPr>
          <a:ln/>
        </p:spPr>
        <p:txBody>
          <a:bodyPr lIns="0" tIns="0" rIns="0" bIns="0" anchor="b" anchorCtr="0">
            <a:noAutofit/>
          </a:bodyPr>
          <a:lstStyle/>
          <a:p>
            <a:pPr lvl="0"/>
            <a:fld id="{6A1ECBAE-984F-4AF0-B77D-0F5E00E62984}" type="slidenum">
              <a:t>27</a:t>
            </a:fld>
            <a:endParaRPr lang="zxx-none"/>
          </a:p>
        </p:txBody>
      </p:sp>
      <p:sp>
        <p:nvSpPr>
          <p:cNvPr id="2" name="Slide Image Placeholder 1">
            <a:extLst>
              <a:ext uri="{FF2B5EF4-FFF2-40B4-BE49-F238E27FC236}">
                <a16:creationId xmlns:a16="http://schemas.microsoft.com/office/drawing/2014/main" id="{F9651F8A-08CC-4908-9BD3-08AAEB1CB5AB}"/>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08388A1-247C-468D-9F3D-F4A2D1D8D715}"/>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BDD797-B1DD-47A4-A6D4-00E4F97A208B}"/>
              </a:ext>
            </a:extLst>
          </p:cNvPr>
          <p:cNvSpPr txBox="1">
            <a:spLocks noGrp="1"/>
          </p:cNvSpPr>
          <p:nvPr>
            <p:ph type="sldNum" sz="quarter" idx="5"/>
          </p:nvPr>
        </p:nvSpPr>
        <p:spPr>
          <a:ln/>
        </p:spPr>
        <p:txBody>
          <a:bodyPr lIns="0" tIns="0" rIns="0" bIns="0" anchor="b" anchorCtr="0">
            <a:noAutofit/>
          </a:bodyPr>
          <a:lstStyle/>
          <a:p>
            <a:pPr lvl="0"/>
            <a:fld id="{2112B5F4-4B58-480D-8539-0A31AA6EB276}" type="slidenum">
              <a:t>29</a:t>
            </a:fld>
            <a:endParaRPr lang="zxx-none"/>
          </a:p>
        </p:txBody>
      </p:sp>
      <p:sp>
        <p:nvSpPr>
          <p:cNvPr id="2" name="Slide Image Placeholder 1">
            <a:extLst>
              <a:ext uri="{FF2B5EF4-FFF2-40B4-BE49-F238E27FC236}">
                <a16:creationId xmlns:a16="http://schemas.microsoft.com/office/drawing/2014/main" id="{3E9DAB1D-B1BF-40F0-837B-45807343A462}"/>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9485C13-E149-4B85-9ADF-D21580EAD1FB}"/>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DD455D3-E998-4F57-AE9B-571F1C04FFAC}"/>
              </a:ext>
            </a:extLst>
          </p:cNvPr>
          <p:cNvSpPr txBox="1">
            <a:spLocks noGrp="1"/>
          </p:cNvSpPr>
          <p:nvPr>
            <p:ph type="sldNum" sz="quarter" idx="5"/>
          </p:nvPr>
        </p:nvSpPr>
        <p:spPr>
          <a:ln/>
        </p:spPr>
        <p:txBody>
          <a:bodyPr lIns="0" tIns="0" rIns="0" bIns="0" anchor="b" anchorCtr="0">
            <a:noAutofit/>
          </a:bodyPr>
          <a:lstStyle/>
          <a:p>
            <a:pPr lvl="0"/>
            <a:fld id="{C784C720-23D9-4437-BF1F-6E24CE1797FA}" type="slidenum">
              <a:t>30</a:t>
            </a:fld>
            <a:endParaRPr lang="zxx-none"/>
          </a:p>
        </p:txBody>
      </p:sp>
      <p:sp>
        <p:nvSpPr>
          <p:cNvPr id="2" name="Slide Image Placeholder 1">
            <a:extLst>
              <a:ext uri="{FF2B5EF4-FFF2-40B4-BE49-F238E27FC236}">
                <a16:creationId xmlns:a16="http://schemas.microsoft.com/office/drawing/2014/main" id="{0483A1E2-10C2-4B98-A983-16388E8B45BC}"/>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8BC8B29-0730-4B2E-86ED-B0E0C75AAC39}"/>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BC8068A-EF75-4E76-9229-B4DF992EE805}"/>
              </a:ext>
            </a:extLst>
          </p:cNvPr>
          <p:cNvSpPr txBox="1">
            <a:spLocks noGrp="1"/>
          </p:cNvSpPr>
          <p:nvPr>
            <p:ph type="sldNum" sz="quarter" idx="5"/>
          </p:nvPr>
        </p:nvSpPr>
        <p:spPr>
          <a:ln/>
        </p:spPr>
        <p:txBody>
          <a:bodyPr lIns="0" tIns="0" rIns="0" bIns="0" anchor="b" anchorCtr="0">
            <a:noAutofit/>
          </a:bodyPr>
          <a:lstStyle/>
          <a:p>
            <a:pPr lvl="0"/>
            <a:fld id="{CBBB864B-EB76-4194-BDF0-6FB90DA6CDE6}" type="slidenum">
              <a:t>31</a:t>
            </a:fld>
            <a:endParaRPr lang="zxx-none"/>
          </a:p>
        </p:txBody>
      </p:sp>
      <p:sp>
        <p:nvSpPr>
          <p:cNvPr id="2" name="Slide Image Placeholder 1">
            <a:extLst>
              <a:ext uri="{FF2B5EF4-FFF2-40B4-BE49-F238E27FC236}">
                <a16:creationId xmlns:a16="http://schemas.microsoft.com/office/drawing/2014/main" id="{131114D5-CDE8-4F5A-BB81-086F824E00E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9B408B-7032-436F-8DFB-B6D3526CE3DD}"/>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56B31E5-F1BB-460C-80C3-24A8178F96BD}"/>
              </a:ext>
            </a:extLst>
          </p:cNvPr>
          <p:cNvSpPr txBox="1">
            <a:spLocks noGrp="1"/>
          </p:cNvSpPr>
          <p:nvPr>
            <p:ph type="sldNum" sz="quarter" idx="5"/>
          </p:nvPr>
        </p:nvSpPr>
        <p:spPr>
          <a:ln/>
        </p:spPr>
        <p:txBody>
          <a:bodyPr lIns="0" tIns="0" rIns="0" bIns="0" anchor="b" anchorCtr="0">
            <a:noAutofit/>
          </a:bodyPr>
          <a:lstStyle/>
          <a:p>
            <a:pPr lvl="0"/>
            <a:fld id="{C20FF51A-1FDB-4D4A-86A4-6036CA76D90C}" type="slidenum">
              <a:t>32</a:t>
            </a:fld>
            <a:endParaRPr lang="zxx-none"/>
          </a:p>
        </p:txBody>
      </p:sp>
      <p:sp>
        <p:nvSpPr>
          <p:cNvPr id="2" name="Slide Image Placeholder 1">
            <a:extLst>
              <a:ext uri="{FF2B5EF4-FFF2-40B4-BE49-F238E27FC236}">
                <a16:creationId xmlns:a16="http://schemas.microsoft.com/office/drawing/2014/main" id="{3D19C4A6-BFB0-450C-B54E-7F20F33B3C7A}"/>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E986F73-F3D9-4038-9259-E1382429B7C6}"/>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04BF2-151C-4145-AA01-016DB0BC6AC0}"/>
              </a:ext>
            </a:extLst>
          </p:cNvPr>
          <p:cNvSpPr txBox="1">
            <a:spLocks noGrp="1"/>
          </p:cNvSpPr>
          <p:nvPr>
            <p:ph type="sldNum" sz="quarter" idx="8"/>
          </p:nvPr>
        </p:nvSpPr>
        <p:spPr>
          <a:xfrm>
            <a:off x="3959279" y="8818560"/>
            <a:ext cx="3025440" cy="464760"/>
          </a:xfrm>
        </p:spPr>
        <p:txBody>
          <a:bodyPr wrap="square" lIns="90000" tIns="45000" rIns="90000" bIns="45000" anchor="t"/>
          <a:lstStyle/>
          <a:p>
            <a:pPr lvl="0" algn="l"/>
            <a:fld id="{8A3C43F7-55F4-40DB-8B8E-9E224833BA20}" type="slidenum">
              <a:t>3</a:t>
            </a:fld>
            <a:endParaRPr lang="zxx-none" sz="2400">
              <a:solidFill>
                <a:srgbClr val="000000"/>
              </a:solidFill>
              <a:ea typeface="+mn-ea" pitchFamily="2"/>
              <a:cs typeface="+mn-cs" pitchFamily="2"/>
            </a:endParaRPr>
          </a:p>
        </p:txBody>
      </p:sp>
      <p:sp>
        <p:nvSpPr>
          <p:cNvPr id="8" name="Slide Number Placeholder 6">
            <a:extLst>
              <a:ext uri="{FF2B5EF4-FFF2-40B4-BE49-F238E27FC236}">
                <a16:creationId xmlns:a16="http://schemas.microsoft.com/office/drawing/2014/main" id="{D27C3119-BC44-4573-8B02-8A71E29603AC}"/>
              </a:ext>
            </a:extLst>
          </p:cNvPr>
          <p:cNvSpPr txBox="1">
            <a:spLocks noGrp="1"/>
          </p:cNvSpPr>
          <p:nvPr>
            <p:ph type="sldNum" sz="quarter" idx="5"/>
          </p:nvPr>
        </p:nvSpPr>
        <p:spPr>
          <a:ln/>
        </p:spPr>
        <p:txBody>
          <a:bodyPr lIns="0" tIns="0" rIns="0" bIns="0" anchor="b" anchorCtr="0">
            <a:noAutofit/>
          </a:bodyPr>
          <a:lstStyle/>
          <a:p>
            <a:pPr lvl="0"/>
            <a:fld id="{26643E5F-C0C1-4433-ABC7-859E5D4265F7}" type="slidenum">
              <a:t>3</a:t>
            </a:fld>
            <a:endParaRPr lang="zxx-none"/>
          </a:p>
        </p:txBody>
      </p:sp>
      <p:sp>
        <p:nvSpPr>
          <p:cNvPr id="2" name="Slide Image Placeholder 1">
            <a:extLst>
              <a:ext uri="{FF2B5EF4-FFF2-40B4-BE49-F238E27FC236}">
                <a16:creationId xmlns:a16="http://schemas.microsoft.com/office/drawing/2014/main" id="{B7971B52-4057-40FE-A5B1-BAF4B5D52E33}"/>
              </a:ext>
            </a:extLst>
          </p:cNvPr>
          <p:cNvSpPr>
            <a:spLocks noGrp="1" noRot="1" noChangeAspect="1" noResize="1"/>
          </p:cNvSpPr>
          <p:nvPr>
            <p:ph type="sldImg"/>
          </p:nvPr>
        </p:nvSpPr>
        <p:spPr>
          <a:xfrm>
            <a:off x="979488" y="695325"/>
            <a:ext cx="5029200"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001A73B-69CD-48AD-8AED-A588803D5904}"/>
              </a:ext>
            </a:extLst>
          </p:cNvPr>
          <p:cNvSpPr txBox="1">
            <a:spLocks noGrp="1"/>
          </p:cNvSpPr>
          <p:nvPr>
            <p:ph type="body" sz="quarter" idx="1"/>
          </p:nvPr>
        </p:nvSpPr>
        <p:spPr>
          <a:xfrm>
            <a:off x="932040" y="4411800"/>
            <a:ext cx="5121000" cy="4176359"/>
          </a:xfrm>
        </p:spPr>
        <p:txBody>
          <a:bodyPr wrap="square" lIns="90000" tIns="45000" rIns="90000" bIns="45000" anchor="t">
            <a:noAutofit/>
          </a:bodyPr>
          <a:lstStyle/>
          <a:p>
            <a:pPr lvl="0"/>
            <a:endParaRPr lang="zxx-non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C0000C-C2CE-49FA-BF0C-F45581E37F73}"/>
              </a:ext>
            </a:extLst>
          </p:cNvPr>
          <p:cNvSpPr txBox="1">
            <a:spLocks noGrp="1"/>
          </p:cNvSpPr>
          <p:nvPr>
            <p:ph type="sldNum" sz="quarter" idx="5"/>
          </p:nvPr>
        </p:nvSpPr>
        <p:spPr>
          <a:ln/>
        </p:spPr>
        <p:txBody>
          <a:bodyPr lIns="0" tIns="0" rIns="0" bIns="0" anchor="b" anchorCtr="0">
            <a:noAutofit/>
          </a:bodyPr>
          <a:lstStyle/>
          <a:p>
            <a:pPr lvl="0"/>
            <a:fld id="{DAF58F13-771C-4CBB-A9BF-5CCB13B10AFF}" type="slidenum">
              <a:t>33</a:t>
            </a:fld>
            <a:endParaRPr lang="zxx-none"/>
          </a:p>
        </p:txBody>
      </p:sp>
      <p:sp>
        <p:nvSpPr>
          <p:cNvPr id="2" name="Slide Image Placeholder 1">
            <a:extLst>
              <a:ext uri="{FF2B5EF4-FFF2-40B4-BE49-F238E27FC236}">
                <a16:creationId xmlns:a16="http://schemas.microsoft.com/office/drawing/2014/main" id="{E6F82997-A230-441F-9920-E469CD6C6450}"/>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0B94FF8-C007-40C9-9B80-996B70934E16}"/>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D7FCDF-4637-4407-B5E9-6BC109CD60BE}"/>
              </a:ext>
            </a:extLst>
          </p:cNvPr>
          <p:cNvSpPr txBox="1">
            <a:spLocks noGrp="1"/>
          </p:cNvSpPr>
          <p:nvPr>
            <p:ph type="sldNum" sz="quarter" idx="5"/>
          </p:nvPr>
        </p:nvSpPr>
        <p:spPr>
          <a:ln/>
        </p:spPr>
        <p:txBody>
          <a:bodyPr lIns="0" tIns="0" rIns="0" bIns="0" anchor="b" anchorCtr="0">
            <a:noAutofit/>
          </a:bodyPr>
          <a:lstStyle/>
          <a:p>
            <a:pPr lvl="0"/>
            <a:fld id="{F1CE1B97-86FD-46D7-8739-041E18B4454E}" type="slidenum">
              <a:t>34</a:t>
            </a:fld>
            <a:endParaRPr lang="zxx-none"/>
          </a:p>
        </p:txBody>
      </p:sp>
      <p:sp>
        <p:nvSpPr>
          <p:cNvPr id="2" name="Slide Image Placeholder 1">
            <a:extLst>
              <a:ext uri="{FF2B5EF4-FFF2-40B4-BE49-F238E27FC236}">
                <a16:creationId xmlns:a16="http://schemas.microsoft.com/office/drawing/2014/main" id="{7B47B16D-79FB-490D-8F79-9FB6495AABCC}"/>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F1A029F-A705-442C-B3C3-5EC77E10EE74}"/>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36E7D44-913E-4739-8214-10F082356526}"/>
              </a:ext>
            </a:extLst>
          </p:cNvPr>
          <p:cNvSpPr txBox="1">
            <a:spLocks noGrp="1"/>
          </p:cNvSpPr>
          <p:nvPr>
            <p:ph type="sldNum" sz="quarter" idx="5"/>
          </p:nvPr>
        </p:nvSpPr>
        <p:spPr>
          <a:ln/>
        </p:spPr>
        <p:txBody>
          <a:bodyPr lIns="0" tIns="0" rIns="0" bIns="0" anchor="b" anchorCtr="0">
            <a:noAutofit/>
          </a:bodyPr>
          <a:lstStyle/>
          <a:p>
            <a:pPr lvl="0"/>
            <a:fld id="{27CD33BB-BBC5-40C5-8260-BFFB17F7714D}" type="slidenum">
              <a:t>35</a:t>
            </a:fld>
            <a:endParaRPr lang="zxx-none"/>
          </a:p>
        </p:txBody>
      </p:sp>
      <p:sp>
        <p:nvSpPr>
          <p:cNvPr id="2" name="Slide Image Placeholder 1">
            <a:extLst>
              <a:ext uri="{FF2B5EF4-FFF2-40B4-BE49-F238E27FC236}">
                <a16:creationId xmlns:a16="http://schemas.microsoft.com/office/drawing/2014/main" id="{23AC87C8-93EC-467A-BE2C-07D81FF0397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6C1C880-43A9-4BF4-B87F-1CEBAEFA269C}"/>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FD4B244-8522-4825-AA3A-8075509EF5F0}"/>
              </a:ext>
            </a:extLst>
          </p:cNvPr>
          <p:cNvSpPr txBox="1">
            <a:spLocks noGrp="1"/>
          </p:cNvSpPr>
          <p:nvPr>
            <p:ph type="sldNum" sz="quarter" idx="5"/>
          </p:nvPr>
        </p:nvSpPr>
        <p:spPr>
          <a:ln/>
        </p:spPr>
        <p:txBody>
          <a:bodyPr lIns="0" tIns="0" rIns="0" bIns="0" anchor="b" anchorCtr="0">
            <a:noAutofit/>
          </a:bodyPr>
          <a:lstStyle/>
          <a:p>
            <a:pPr lvl="0"/>
            <a:fld id="{FE616791-86D9-4A7D-B80B-33D19DB2354B}" type="slidenum">
              <a:t>36</a:t>
            </a:fld>
            <a:endParaRPr lang="zxx-none"/>
          </a:p>
        </p:txBody>
      </p:sp>
      <p:sp>
        <p:nvSpPr>
          <p:cNvPr id="2" name="Slide Image Placeholder 1">
            <a:extLst>
              <a:ext uri="{FF2B5EF4-FFF2-40B4-BE49-F238E27FC236}">
                <a16:creationId xmlns:a16="http://schemas.microsoft.com/office/drawing/2014/main" id="{2AD8BEB9-58BE-43A2-9F6B-A3FB8A0E1F2F}"/>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10E61F6-20D7-4E56-AC4E-142B461A2FDA}"/>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F3A3FE-9D1D-46E6-8413-1CCB8A2CB5FF}"/>
              </a:ext>
            </a:extLst>
          </p:cNvPr>
          <p:cNvSpPr txBox="1">
            <a:spLocks noGrp="1"/>
          </p:cNvSpPr>
          <p:nvPr>
            <p:ph type="sldNum" sz="quarter" idx="5"/>
          </p:nvPr>
        </p:nvSpPr>
        <p:spPr>
          <a:ln/>
        </p:spPr>
        <p:txBody>
          <a:bodyPr lIns="0" tIns="0" rIns="0" bIns="0" anchor="b" anchorCtr="0">
            <a:noAutofit/>
          </a:bodyPr>
          <a:lstStyle/>
          <a:p>
            <a:pPr lvl="0"/>
            <a:fld id="{5243A5B7-8A58-4FCF-A467-F1A38BAB8CEF}" type="slidenum">
              <a:t>37</a:t>
            </a:fld>
            <a:endParaRPr lang="zxx-none"/>
          </a:p>
        </p:txBody>
      </p:sp>
      <p:sp>
        <p:nvSpPr>
          <p:cNvPr id="2" name="Slide Image Placeholder 1">
            <a:extLst>
              <a:ext uri="{FF2B5EF4-FFF2-40B4-BE49-F238E27FC236}">
                <a16:creationId xmlns:a16="http://schemas.microsoft.com/office/drawing/2014/main" id="{56488EEE-A35C-4D7D-9943-200903FEB879}"/>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9E1FB04-11E3-414E-BC81-D0652A3E32CD}"/>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D823989-D770-4246-A632-1C1BAC0C332D}"/>
              </a:ext>
            </a:extLst>
          </p:cNvPr>
          <p:cNvSpPr txBox="1">
            <a:spLocks noGrp="1"/>
          </p:cNvSpPr>
          <p:nvPr>
            <p:ph type="sldNum" sz="quarter" idx="5"/>
          </p:nvPr>
        </p:nvSpPr>
        <p:spPr>
          <a:ln/>
        </p:spPr>
        <p:txBody>
          <a:bodyPr lIns="0" tIns="0" rIns="0" bIns="0" anchor="b" anchorCtr="0">
            <a:noAutofit/>
          </a:bodyPr>
          <a:lstStyle/>
          <a:p>
            <a:pPr lvl="0"/>
            <a:fld id="{DDFF510C-5E17-4D0E-97A0-9D92611FE527}" type="slidenum">
              <a:t>38</a:t>
            </a:fld>
            <a:endParaRPr lang="zxx-none"/>
          </a:p>
        </p:txBody>
      </p:sp>
      <p:sp>
        <p:nvSpPr>
          <p:cNvPr id="2" name="Slide Image Placeholder 1">
            <a:extLst>
              <a:ext uri="{FF2B5EF4-FFF2-40B4-BE49-F238E27FC236}">
                <a16:creationId xmlns:a16="http://schemas.microsoft.com/office/drawing/2014/main" id="{DEADE016-306D-4415-8B16-51EFE7C09841}"/>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D3FF4254-E5C1-40BF-B901-413290A179C1}"/>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436BB6-0D8D-4D9A-9406-D5081D21E91C}"/>
              </a:ext>
            </a:extLst>
          </p:cNvPr>
          <p:cNvSpPr txBox="1">
            <a:spLocks noGrp="1"/>
          </p:cNvSpPr>
          <p:nvPr>
            <p:ph type="sldNum" sz="quarter" idx="5"/>
          </p:nvPr>
        </p:nvSpPr>
        <p:spPr>
          <a:ln/>
        </p:spPr>
        <p:txBody>
          <a:bodyPr lIns="0" tIns="0" rIns="0" bIns="0" anchor="b" anchorCtr="0">
            <a:noAutofit/>
          </a:bodyPr>
          <a:lstStyle/>
          <a:p>
            <a:pPr lvl="0"/>
            <a:fld id="{E17AF11F-2298-49C8-B429-E5B14D0FBA70}" type="slidenum">
              <a:t>39</a:t>
            </a:fld>
            <a:endParaRPr lang="zxx-none"/>
          </a:p>
        </p:txBody>
      </p:sp>
      <p:sp>
        <p:nvSpPr>
          <p:cNvPr id="2" name="Slide Image Placeholder 1">
            <a:extLst>
              <a:ext uri="{FF2B5EF4-FFF2-40B4-BE49-F238E27FC236}">
                <a16:creationId xmlns:a16="http://schemas.microsoft.com/office/drawing/2014/main" id="{2251963D-07BD-4399-919C-302293A48D21}"/>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A874A68-C13E-4BAC-B449-ECC29A10C21F}"/>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A61117-4259-4BBB-A1F2-50024F455981}"/>
              </a:ext>
            </a:extLst>
          </p:cNvPr>
          <p:cNvSpPr txBox="1">
            <a:spLocks noGrp="1"/>
          </p:cNvSpPr>
          <p:nvPr>
            <p:ph type="sldNum" sz="quarter" idx="5"/>
          </p:nvPr>
        </p:nvSpPr>
        <p:spPr>
          <a:ln/>
        </p:spPr>
        <p:txBody>
          <a:bodyPr lIns="0" tIns="0" rIns="0" bIns="0" anchor="b" anchorCtr="0">
            <a:noAutofit/>
          </a:bodyPr>
          <a:lstStyle/>
          <a:p>
            <a:pPr lvl="0"/>
            <a:fld id="{AEC8F784-0285-4E87-B53F-912B3595B5B0}" type="slidenum">
              <a:t>40</a:t>
            </a:fld>
            <a:endParaRPr lang="zxx-none"/>
          </a:p>
        </p:txBody>
      </p:sp>
      <p:sp>
        <p:nvSpPr>
          <p:cNvPr id="2" name="Slide Image Placeholder 1">
            <a:extLst>
              <a:ext uri="{FF2B5EF4-FFF2-40B4-BE49-F238E27FC236}">
                <a16:creationId xmlns:a16="http://schemas.microsoft.com/office/drawing/2014/main" id="{BD8BA1FF-FA6E-44A5-B892-C88EE28196D7}"/>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4F8CC15-CAD5-4EB4-8AD4-6A88E9F7E3B1}"/>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CCAF3C-FF61-4949-A5AD-D7560DCA5A6C}"/>
              </a:ext>
            </a:extLst>
          </p:cNvPr>
          <p:cNvSpPr txBox="1">
            <a:spLocks noGrp="1"/>
          </p:cNvSpPr>
          <p:nvPr>
            <p:ph type="sldNum" sz="quarter" idx="5"/>
          </p:nvPr>
        </p:nvSpPr>
        <p:spPr>
          <a:ln/>
        </p:spPr>
        <p:txBody>
          <a:bodyPr lIns="0" tIns="0" rIns="0" bIns="0" anchor="b" anchorCtr="0">
            <a:noAutofit/>
          </a:bodyPr>
          <a:lstStyle/>
          <a:p>
            <a:pPr lvl="0"/>
            <a:fld id="{CB58F40A-978C-47D8-8F92-989EDFE1FED8}" type="slidenum">
              <a:t>41</a:t>
            </a:fld>
            <a:endParaRPr lang="zxx-none"/>
          </a:p>
        </p:txBody>
      </p:sp>
      <p:sp>
        <p:nvSpPr>
          <p:cNvPr id="2" name="Slide Image Placeholder 1">
            <a:extLst>
              <a:ext uri="{FF2B5EF4-FFF2-40B4-BE49-F238E27FC236}">
                <a16:creationId xmlns:a16="http://schemas.microsoft.com/office/drawing/2014/main" id="{66E88594-4C49-45B9-8BAF-997041282BE8}"/>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307E343-40A9-4192-ACBF-0991A6328A38}"/>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238B9EA-C25A-4549-818A-DC8F4A873477}"/>
              </a:ext>
            </a:extLst>
          </p:cNvPr>
          <p:cNvSpPr txBox="1">
            <a:spLocks noGrp="1"/>
          </p:cNvSpPr>
          <p:nvPr>
            <p:ph type="sldNum" sz="quarter" idx="5"/>
          </p:nvPr>
        </p:nvSpPr>
        <p:spPr>
          <a:ln/>
        </p:spPr>
        <p:txBody>
          <a:bodyPr lIns="0" tIns="0" rIns="0" bIns="0" anchor="b" anchorCtr="0">
            <a:noAutofit/>
          </a:bodyPr>
          <a:lstStyle/>
          <a:p>
            <a:pPr lvl="0"/>
            <a:fld id="{5A9E5D12-6F00-4593-82BE-5C8E74528470}" type="slidenum">
              <a:t>42</a:t>
            </a:fld>
            <a:endParaRPr lang="zxx-none"/>
          </a:p>
        </p:txBody>
      </p:sp>
      <p:sp>
        <p:nvSpPr>
          <p:cNvPr id="2" name="Slide Image Placeholder 1">
            <a:extLst>
              <a:ext uri="{FF2B5EF4-FFF2-40B4-BE49-F238E27FC236}">
                <a16:creationId xmlns:a16="http://schemas.microsoft.com/office/drawing/2014/main" id="{EA1DDFC7-250E-44EC-A780-D3E859BE7F6C}"/>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269E674-3C81-46E1-A041-50911D570F40}"/>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9C27D9-845F-4279-A683-749B0D803065}"/>
              </a:ext>
            </a:extLst>
          </p:cNvPr>
          <p:cNvSpPr txBox="1">
            <a:spLocks noGrp="1"/>
          </p:cNvSpPr>
          <p:nvPr>
            <p:ph type="sldNum" sz="quarter" idx="5"/>
          </p:nvPr>
        </p:nvSpPr>
        <p:spPr>
          <a:ln/>
        </p:spPr>
        <p:txBody>
          <a:bodyPr lIns="0" tIns="0" rIns="0" bIns="0" anchor="b" anchorCtr="0">
            <a:noAutofit/>
          </a:bodyPr>
          <a:lstStyle/>
          <a:p>
            <a:pPr lvl="0"/>
            <a:fld id="{E5AF3A95-B04B-42A0-8382-44EE622793D0}" type="slidenum">
              <a:t>4</a:t>
            </a:fld>
            <a:endParaRPr lang="zxx-none"/>
          </a:p>
        </p:txBody>
      </p:sp>
      <p:sp>
        <p:nvSpPr>
          <p:cNvPr id="2" name="Slide Image Placeholder 1">
            <a:extLst>
              <a:ext uri="{FF2B5EF4-FFF2-40B4-BE49-F238E27FC236}">
                <a16:creationId xmlns:a16="http://schemas.microsoft.com/office/drawing/2014/main" id="{6D8108F4-8AAF-4187-B739-78A379662DBA}"/>
              </a:ext>
            </a:extLst>
          </p:cNvPr>
          <p:cNvSpPr>
            <a:spLocks noGrp="1" noRot="1" noChangeAspect="1" noResize="1"/>
          </p:cNvSpPr>
          <p:nvPr>
            <p:ph type="sldImg"/>
          </p:nvPr>
        </p:nvSpPr>
        <p:spPr>
          <a:xfrm>
            <a:off x="884238" y="812800"/>
            <a:ext cx="57896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7C000DA-675F-4B23-B590-033F61C6A61F}"/>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B13DE0-6D09-4D1D-B229-86F207FB23D5}"/>
              </a:ext>
            </a:extLst>
          </p:cNvPr>
          <p:cNvSpPr txBox="1">
            <a:spLocks noGrp="1"/>
          </p:cNvSpPr>
          <p:nvPr>
            <p:ph type="sldNum" sz="quarter" idx="5"/>
          </p:nvPr>
        </p:nvSpPr>
        <p:spPr>
          <a:ln/>
        </p:spPr>
        <p:txBody>
          <a:bodyPr lIns="0" tIns="0" rIns="0" bIns="0" anchor="b" anchorCtr="0">
            <a:noAutofit/>
          </a:bodyPr>
          <a:lstStyle/>
          <a:p>
            <a:pPr lvl="0"/>
            <a:fld id="{36B8AAEB-474E-4866-8046-8EA7E35A30AA}" type="slidenum">
              <a:t>43</a:t>
            </a:fld>
            <a:endParaRPr lang="zxx-none"/>
          </a:p>
        </p:txBody>
      </p:sp>
      <p:sp>
        <p:nvSpPr>
          <p:cNvPr id="2" name="Slide Image Placeholder 1">
            <a:extLst>
              <a:ext uri="{FF2B5EF4-FFF2-40B4-BE49-F238E27FC236}">
                <a16:creationId xmlns:a16="http://schemas.microsoft.com/office/drawing/2014/main" id="{39A92A37-8C07-45F0-8158-65317482E4D0}"/>
              </a:ext>
            </a:extLst>
          </p:cNvPr>
          <p:cNvSpPr>
            <a:spLocks noGrp="1" noRot="1" noChangeAspect="1" noResize="1"/>
          </p:cNvSpPr>
          <p:nvPr>
            <p:ph type="sldImg"/>
          </p:nvPr>
        </p:nvSpPr>
        <p:spPr>
          <a:xfrm>
            <a:off x="884238" y="812800"/>
            <a:ext cx="57896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08ABC6D-8A7F-493C-9636-DD5427DEE0F6}"/>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CC3022-31A0-4ABD-BAE5-755548C146BA}"/>
              </a:ext>
            </a:extLst>
          </p:cNvPr>
          <p:cNvSpPr txBox="1">
            <a:spLocks noGrp="1"/>
          </p:cNvSpPr>
          <p:nvPr>
            <p:ph type="sldNum" sz="quarter" idx="5"/>
          </p:nvPr>
        </p:nvSpPr>
        <p:spPr>
          <a:ln/>
        </p:spPr>
        <p:txBody>
          <a:bodyPr lIns="0" tIns="0" rIns="0" bIns="0" anchor="b" anchorCtr="0">
            <a:noAutofit/>
          </a:bodyPr>
          <a:lstStyle/>
          <a:p>
            <a:pPr lvl="0"/>
            <a:fld id="{C227CC67-175E-4501-AE9C-5DBFF77ABB91}" type="slidenum">
              <a:t>44</a:t>
            </a:fld>
            <a:endParaRPr lang="zxx-none"/>
          </a:p>
        </p:txBody>
      </p:sp>
      <p:sp>
        <p:nvSpPr>
          <p:cNvPr id="2" name="Slide Image Placeholder 1">
            <a:extLst>
              <a:ext uri="{FF2B5EF4-FFF2-40B4-BE49-F238E27FC236}">
                <a16:creationId xmlns:a16="http://schemas.microsoft.com/office/drawing/2014/main" id="{2E3F9C45-674D-44FC-AC28-B63FC52F01CF}"/>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6855D94-1014-4F56-8939-A75BE17BF5FA}"/>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455B405-D3D9-40DB-83E0-482EEFA62AAE}"/>
              </a:ext>
            </a:extLst>
          </p:cNvPr>
          <p:cNvSpPr txBox="1">
            <a:spLocks noGrp="1"/>
          </p:cNvSpPr>
          <p:nvPr>
            <p:ph type="sldNum" sz="quarter" idx="5"/>
          </p:nvPr>
        </p:nvSpPr>
        <p:spPr>
          <a:ln/>
        </p:spPr>
        <p:txBody>
          <a:bodyPr lIns="0" tIns="0" rIns="0" bIns="0" anchor="b" anchorCtr="0">
            <a:noAutofit/>
          </a:bodyPr>
          <a:lstStyle/>
          <a:p>
            <a:pPr lvl="0"/>
            <a:fld id="{1F677BB0-E3CC-42B5-A4A8-5EF91BD5552E}" type="slidenum">
              <a:t>45</a:t>
            </a:fld>
            <a:endParaRPr lang="zxx-none"/>
          </a:p>
        </p:txBody>
      </p:sp>
      <p:sp>
        <p:nvSpPr>
          <p:cNvPr id="2" name="Slide Image Placeholder 1">
            <a:extLst>
              <a:ext uri="{FF2B5EF4-FFF2-40B4-BE49-F238E27FC236}">
                <a16:creationId xmlns:a16="http://schemas.microsoft.com/office/drawing/2014/main" id="{0EB9814A-37DF-427A-8940-3D41DABB6429}"/>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8686538-08C9-4E6F-A665-63CA732C066E}"/>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82AE57-4112-4AB3-BA6D-C7C4182D3A6C}"/>
              </a:ext>
            </a:extLst>
          </p:cNvPr>
          <p:cNvSpPr txBox="1">
            <a:spLocks noGrp="1"/>
          </p:cNvSpPr>
          <p:nvPr>
            <p:ph type="sldNum" sz="quarter" idx="5"/>
          </p:nvPr>
        </p:nvSpPr>
        <p:spPr>
          <a:ln/>
        </p:spPr>
        <p:txBody>
          <a:bodyPr lIns="0" tIns="0" rIns="0" bIns="0" anchor="b" anchorCtr="0">
            <a:noAutofit/>
          </a:bodyPr>
          <a:lstStyle/>
          <a:p>
            <a:pPr lvl="0"/>
            <a:fld id="{F8822B74-B858-4189-84C0-7131996CD3EB}" type="slidenum">
              <a:t>46</a:t>
            </a:fld>
            <a:endParaRPr lang="zxx-none"/>
          </a:p>
        </p:txBody>
      </p:sp>
      <p:sp>
        <p:nvSpPr>
          <p:cNvPr id="2" name="Slide Image Placeholder 1">
            <a:extLst>
              <a:ext uri="{FF2B5EF4-FFF2-40B4-BE49-F238E27FC236}">
                <a16:creationId xmlns:a16="http://schemas.microsoft.com/office/drawing/2014/main" id="{3C1416D1-6A38-47C9-B3A5-39562342A4B6}"/>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45FF0EA-030F-4DDA-B1F4-6BA02DBF289A}"/>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2AD845-D7E6-4DE9-A284-1788C1FB87BB}"/>
              </a:ext>
            </a:extLst>
          </p:cNvPr>
          <p:cNvSpPr txBox="1">
            <a:spLocks noGrp="1"/>
          </p:cNvSpPr>
          <p:nvPr>
            <p:ph type="sldNum" sz="quarter" idx="5"/>
          </p:nvPr>
        </p:nvSpPr>
        <p:spPr>
          <a:ln/>
        </p:spPr>
        <p:txBody>
          <a:bodyPr lIns="0" tIns="0" rIns="0" bIns="0" anchor="b" anchorCtr="0">
            <a:noAutofit/>
          </a:bodyPr>
          <a:lstStyle/>
          <a:p>
            <a:pPr lvl="0"/>
            <a:fld id="{5850F380-7AA6-4535-8978-858F48DA5D62}" type="slidenum">
              <a:t>47</a:t>
            </a:fld>
            <a:endParaRPr lang="zxx-none"/>
          </a:p>
        </p:txBody>
      </p:sp>
      <p:sp>
        <p:nvSpPr>
          <p:cNvPr id="2" name="Slide Image Placeholder 1">
            <a:extLst>
              <a:ext uri="{FF2B5EF4-FFF2-40B4-BE49-F238E27FC236}">
                <a16:creationId xmlns:a16="http://schemas.microsoft.com/office/drawing/2014/main" id="{F763022F-A744-4CF4-A900-CD29FAC2B4A1}"/>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0E9D3EC-DEC2-4EBD-ACE8-DC138C102AD4}"/>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E6D564-3671-40B7-BB44-A48EDCE5D8E6}"/>
              </a:ext>
            </a:extLst>
          </p:cNvPr>
          <p:cNvSpPr txBox="1">
            <a:spLocks noGrp="1"/>
          </p:cNvSpPr>
          <p:nvPr>
            <p:ph type="sldNum" sz="quarter" idx="5"/>
          </p:nvPr>
        </p:nvSpPr>
        <p:spPr>
          <a:ln/>
        </p:spPr>
        <p:txBody>
          <a:bodyPr lIns="0" tIns="0" rIns="0" bIns="0" anchor="b" anchorCtr="0">
            <a:noAutofit/>
          </a:bodyPr>
          <a:lstStyle/>
          <a:p>
            <a:pPr lvl="0"/>
            <a:fld id="{F2CA5C8D-7E58-4D17-985E-A8C5FFC1429F}" type="slidenum">
              <a:t>48</a:t>
            </a:fld>
            <a:endParaRPr lang="zxx-none"/>
          </a:p>
        </p:txBody>
      </p:sp>
      <p:sp>
        <p:nvSpPr>
          <p:cNvPr id="2" name="Slide Image Placeholder 1">
            <a:extLst>
              <a:ext uri="{FF2B5EF4-FFF2-40B4-BE49-F238E27FC236}">
                <a16:creationId xmlns:a16="http://schemas.microsoft.com/office/drawing/2014/main" id="{DA39300A-9622-4009-9C17-C84F79355A02}"/>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C26A3F3-7659-4A85-9018-0BE63E7A77F9}"/>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4626E8-2B17-48E6-B7C0-F75F70899254}"/>
              </a:ext>
            </a:extLst>
          </p:cNvPr>
          <p:cNvSpPr txBox="1">
            <a:spLocks noGrp="1"/>
          </p:cNvSpPr>
          <p:nvPr>
            <p:ph type="sldNum" sz="quarter" idx="5"/>
          </p:nvPr>
        </p:nvSpPr>
        <p:spPr>
          <a:ln/>
        </p:spPr>
        <p:txBody>
          <a:bodyPr lIns="0" tIns="0" rIns="0" bIns="0" anchor="b" anchorCtr="0">
            <a:noAutofit/>
          </a:bodyPr>
          <a:lstStyle/>
          <a:p>
            <a:pPr lvl="0"/>
            <a:fld id="{2771E968-F3A6-4A2B-8A6C-5893447B7EE0}" type="slidenum">
              <a:t>50</a:t>
            </a:fld>
            <a:endParaRPr lang="zxx-none"/>
          </a:p>
        </p:txBody>
      </p:sp>
      <p:sp>
        <p:nvSpPr>
          <p:cNvPr id="2" name="Slide Image Placeholder 1">
            <a:extLst>
              <a:ext uri="{FF2B5EF4-FFF2-40B4-BE49-F238E27FC236}">
                <a16:creationId xmlns:a16="http://schemas.microsoft.com/office/drawing/2014/main" id="{22FB47C6-AA41-4743-83FA-FF8BD7D1129B}"/>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0223D41-E5F9-410C-A1D9-ADABF8A3F59C}"/>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292D10-E641-4190-A898-8C3D9F90A8C3}"/>
              </a:ext>
            </a:extLst>
          </p:cNvPr>
          <p:cNvSpPr txBox="1">
            <a:spLocks noGrp="1"/>
          </p:cNvSpPr>
          <p:nvPr>
            <p:ph type="sldNum" sz="quarter" idx="5"/>
          </p:nvPr>
        </p:nvSpPr>
        <p:spPr>
          <a:ln/>
        </p:spPr>
        <p:txBody>
          <a:bodyPr lIns="0" tIns="0" rIns="0" bIns="0" anchor="b" anchorCtr="0">
            <a:noAutofit/>
          </a:bodyPr>
          <a:lstStyle/>
          <a:p>
            <a:pPr lvl="0"/>
            <a:fld id="{50B77E31-64D8-431B-83A9-89C91ED7A53F}" type="slidenum">
              <a:t>51</a:t>
            </a:fld>
            <a:endParaRPr lang="zxx-none"/>
          </a:p>
        </p:txBody>
      </p:sp>
      <p:sp>
        <p:nvSpPr>
          <p:cNvPr id="2" name="Slide Image Placeholder 1">
            <a:extLst>
              <a:ext uri="{FF2B5EF4-FFF2-40B4-BE49-F238E27FC236}">
                <a16:creationId xmlns:a16="http://schemas.microsoft.com/office/drawing/2014/main" id="{11B97146-6EC5-4A76-99E9-CBD139625DB5}"/>
              </a:ext>
            </a:extLst>
          </p:cNvPr>
          <p:cNvSpPr>
            <a:spLocks noGrp="1" noRot="1" noChangeAspect="1" noResize="1"/>
          </p:cNvSpPr>
          <p:nvPr>
            <p:ph type="sldImg"/>
          </p:nvPr>
        </p:nvSpPr>
        <p:spPr>
          <a:xfrm>
            <a:off x="977900" y="704850"/>
            <a:ext cx="5027613" cy="348138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36D9467-8653-4DA4-8C32-BF09909B194B}"/>
              </a:ext>
            </a:extLst>
          </p:cNvPr>
          <p:cNvSpPr txBox="1">
            <a:spLocks noGrp="1"/>
          </p:cNvSpPr>
          <p:nvPr>
            <p:ph type="body" sz="quarter" idx="1"/>
          </p:nvPr>
        </p:nvSpPr>
        <p:spPr>
          <a:xfrm>
            <a:off x="698400" y="4409640"/>
            <a:ext cx="5587560" cy="4177080"/>
          </a:xfrm>
        </p:spPr>
        <p:txBody>
          <a:bodyPr/>
          <a:lstStyle/>
          <a:p>
            <a:endParaRPr lang="zxx-non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7DA3CC-071C-4B22-AC42-D9125320FD73}"/>
              </a:ext>
            </a:extLst>
          </p:cNvPr>
          <p:cNvSpPr txBox="1">
            <a:spLocks noGrp="1"/>
          </p:cNvSpPr>
          <p:nvPr>
            <p:ph type="sldNum" sz="quarter" idx="5"/>
          </p:nvPr>
        </p:nvSpPr>
        <p:spPr>
          <a:ln/>
        </p:spPr>
        <p:txBody>
          <a:bodyPr lIns="0" tIns="0" rIns="0" bIns="0" anchor="b" anchorCtr="0">
            <a:noAutofit/>
          </a:bodyPr>
          <a:lstStyle/>
          <a:p>
            <a:pPr lvl="0"/>
            <a:fld id="{6641E978-83BC-488A-ADA1-95F4E5E40D3E}" type="slidenum">
              <a:t>52</a:t>
            </a:fld>
            <a:endParaRPr lang="zxx-none"/>
          </a:p>
        </p:txBody>
      </p:sp>
      <p:sp>
        <p:nvSpPr>
          <p:cNvPr id="2" name="Slide Image Placeholder 1">
            <a:extLst>
              <a:ext uri="{FF2B5EF4-FFF2-40B4-BE49-F238E27FC236}">
                <a16:creationId xmlns:a16="http://schemas.microsoft.com/office/drawing/2014/main" id="{904BFA5B-AE9C-4DBC-86D2-A445A1BF522B}"/>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F13F3AF-2017-4BD4-810E-23C902F04FB3}"/>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8FC660-70B1-4CCC-A591-ED80B79963D7}"/>
              </a:ext>
            </a:extLst>
          </p:cNvPr>
          <p:cNvSpPr txBox="1">
            <a:spLocks noGrp="1"/>
          </p:cNvSpPr>
          <p:nvPr>
            <p:ph type="sldNum" sz="quarter" idx="5"/>
          </p:nvPr>
        </p:nvSpPr>
        <p:spPr>
          <a:ln/>
        </p:spPr>
        <p:txBody>
          <a:bodyPr lIns="0" tIns="0" rIns="0" bIns="0" anchor="b" anchorCtr="0">
            <a:noAutofit/>
          </a:bodyPr>
          <a:lstStyle/>
          <a:p>
            <a:pPr lvl="0"/>
            <a:fld id="{F7C20DD0-AFA0-4E49-9CA0-E4337578D3AB}" type="slidenum">
              <a:t>53</a:t>
            </a:fld>
            <a:endParaRPr lang="zxx-none"/>
          </a:p>
        </p:txBody>
      </p:sp>
      <p:sp>
        <p:nvSpPr>
          <p:cNvPr id="2" name="Slide Image Placeholder 1">
            <a:extLst>
              <a:ext uri="{FF2B5EF4-FFF2-40B4-BE49-F238E27FC236}">
                <a16:creationId xmlns:a16="http://schemas.microsoft.com/office/drawing/2014/main" id="{EE114262-1D5B-4C7B-B70E-5695D3CF2FCC}"/>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124354D-B375-4E97-93D3-E50C057B470F}"/>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851F7B-CF6E-47A2-AE0D-3F1201F8A601}"/>
              </a:ext>
            </a:extLst>
          </p:cNvPr>
          <p:cNvSpPr txBox="1">
            <a:spLocks noGrp="1"/>
          </p:cNvSpPr>
          <p:nvPr>
            <p:ph type="sldNum" sz="quarter" idx="5"/>
          </p:nvPr>
        </p:nvSpPr>
        <p:spPr>
          <a:ln/>
        </p:spPr>
        <p:txBody>
          <a:bodyPr lIns="0" tIns="0" rIns="0" bIns="0" anchor="b" anchorCtr="0">
            <a:noAutofit/>
          </a:bodyPr>
          <a:lstStyle/>
          <a:p>
            <a:pPr lvl="0"/>
            <a:fld id="{42FA4412-99F3-4C38-9A62-D9F254C358E9}" type="slidenum">
              <a:t>5</a:t>
            </a:fld>
            <a:endParaRPr lang="zxx-none"/>
          </a:p>
        </p:txBody>
      </p:sp>
      <p:sp>
        <p:nvSpPr>
          <p:cNvPr id="2" name="Slide Image Placeholder 1">
            <a:extLst>
              <a:ext uri="{FF2B5EF4-FFF2-40B4-BE49-F238E27FC236}">
                <a16:creationId xmlns:a16="http://schemas.microsoft.com/office/drawing/2014/main" id="{368E383C-D742-47BC-A00A-7A0405D62E81}"/>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05BAFBF-0B49-4F90-AD84-18485F4561B9}"/>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DD25EF-D6B4-411F-876F-A680AC297C39}"/>
              </a:ext>
            </a:extLst>
          </p:cNvPr>
          <p:cNvSpPr txBox="1">
            <a:spLocks noGrp="1"/>
          </p:cNvSpPr>
          <p:nvPr>
            <p:ph type="sldNum" sz="quarter" idx="5"/>
          </p:nvPr>
        </p:nvSpPr>
        <p:spPr>
          <a:ln/>
        </p:spPr>
        <p:txBody>
          <a:bodyPr lIns="0" tIns="0" rIns="0" bIns="0" anchor="b" anchorCtr="0">
            <a:noAutofit/>
          </a:bodyPr>
          <a:lstStyle/>
          <a:p>
            <a:pPr lvl="0"/>
            <a:fld id="{91EA70AB-2C4F-4E18-B22D-99E910DB46D9}" type="slidenum">
              <a:t>54</a:t>
            </a:fld>
            <a:endParaRPr lang="zxx-none"/>
          </a:p>
        </p:txBody>
      </p:sp>
      <p:sp>
        <p:nvSpPr>
          <p:cNvPr id="2" name="Slide Image Placeholder 1">
            <a:extLst>
              <a:ext uri="{FF2B5EF4-FFF2-40B4-BE49-F238E27FC236}">
                <a16:creationId xmlns:a16="http://schemas.microsoft.com/office/drawing/2014/main" id="{53999FB8-C48C-4F0B-B0B8-F30B4355A9C3}"/>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A432299-1EB4-4381-B9E8-8D4A49E0D623}"/>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72DD32-2703-44EA-A824-D6641009BCAB}"/>
              </a:ext>
            </a:extLst>
          </p:cNvPr>
          <p:cNvSpPr txBox="1">
            <a:spLocks noGrp="1"/>
          </p:cNvSpPr>
          <p:nvPr>
            <p:ph type="sldNum" sz="quarter" idx="5"/>
          </p:nvPr>
        </p:nvSpPr>
        <p:spPr>
          <a:ln/>
        </p:spPr>
        <p:txBody>
          <a:bodyPr lIns="0" tIns="0" rIns="0" bIns="0" anchor="b" anchorCtr="0">
            <a:noAutofit/>
          </a:bodyPr>
          <a:lstStyle/>
          <a:p>
            <a:pPr lvl="0"/>
            <a:fld id="{B29908B5-78C3-4E0A-97FB-9E81C6C9E325}" type="slidenum">
              <a:t>55</a:t>
            </a:fld>
            <a:endParaRPr lang="zxx-none"/>
          </a:p>
        </p:txBody>
      </p:sp>
      <p:sp>
        <p:nvSpPr>
          <p:cNvPr id="2" name="Slide Image Placeholder 1">
            <a:extLst>
              <a:ext uri="{FF2B5EF4-FFF2-40B4-BE49-F238E27FC236}">
                <a16:creationId xmlns:a16="http://schemas.microsoft.com/office/drawing/2014/main" id="{66A46FCF-3AF5-4093-99BF-F30B5B92DA53}"/>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6EF112D-FF0D-48EA-8F16-C7C6E9EBE979}"/>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72DD32-2703-44EA-A824-D6641009BCAB}"/>
              </a:ext>
            </a:extLst>
          </p:cNvPr>
          <p:cNvSpPr txBox="1">
            <a:spLocks noGrp="1"/>
          </p:cNvSpPr>
          <p:nvPr>
            <p:ph type="sldNum" sz="quarter" idx="5"/>
          </p:nvPr>
        </p:nvSpPr>
        <p:spPr>
          <a:ln/>
        </p:spPr>
        <p:txBody>
          <a:bodyPr lIns="0" tIns="0" rIns="0" bIns="0" anchor="b" anchorCtr="0">
            <a:noAutofit/>
          </a:bodyPr>
          <a:lstStyle/>
          <a:p>
            <a:pPr lvl="0"/>
            <a:fld id="{B29908B5-78C3-4E0A-97FB-9E81C6C9E325}" type="slidenum">
              <a:t>56</a:t>
            </a:fld>
            <a:endParaRPr lang="zxx-none"/>
          </a:p>
        </p:txBody>
      </p:sp>
      <p:sp>
        <p:nvSpPr>
          <p:cNvPr id="2" name="Slide Image Placeholder 1">
            <a:extLst>
              <a:ext uri="{FF2B5EF4-FFF2-40B4-BE49-F238E27FC236}">
                <a16:creationId xmlns:a16="http://schemas.microsoft.com/office/drawing/2014/main" id="{66A46FCF-3AF5-4093-99BF-F30B5B92DA53}"/>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6EF112D-FF0D-48EA-8F16-C7C6E9EBE979}"/>
              </a:ext>
            </a:extLst>
          </p:cNvPr>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290709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99D94D-095B-448F-A8EF-BB8D640907B3}"/>
              </a:ext>
            </a:extLst>
          </p:cNvPr>
          <p:cNvSpPr txBox="1">
            <a:spLocks noGrp="1"/>
          </p:cNvSpPr>
          <p:nvPr>
            <p:ph type="sldNum" sz="quarter" idx="5"/>
          </p:nvPr>
        </p:nvSpPr>
        <p:spPr>
          <a:ln/>
        </p:spPr>
        <p:txBody>
          <a:bodyPr lIns="0" tIns="0" rIns="0" bIns="0" anchor="b" anchorCtr="0">
            <a:noAutofit/>
          </a:bodyPr>
          <a:lstStyle/>
          <a:p>
            <a:pPr lvl="0"/>
            <a:fld id="{E614FFD2-4722-419A-BEEF-DB23023E1DDE}" type="slidenum">
              <a:t>57</a:t>
            </a:fld>
            <a:endParaRPr lang="zxx-none"/>
          </a:p>
        </p:txBody>
      </p:sp>
      <p:sp>
        <p:nvSpPr>
          <p:cNvPr id="2" name="Slide Image Placeholder 1">
            <a:extLst>
              <a:ext uri="{FF2B5EF4-FFF2-40B4-BE49-F238E27FC236}">
                <a16:creationId xmlns:a16="http://schemas.microsoft.com/office/drawing/2014/main" id="{E46ABFAC-4854-41B9-8CEF-7085B08E9A1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CF06EDF-E2B6-4600-AC44-3CFC8263523B}"/>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AAFC18-0D09-45A0-8009-0F3BB3741AAC}"/>
              </a:ext>
            </a:extLst>
          </p:cNvPr>
          <p:cNvSpPr txBox="1">
            <a:spLocks noGrp="1"/>
          </p:cNvSpPr>
          <p:nvPr>
            <p:ph type="sldNum" sz="quarter" idx="5"/>
          </p:nvPr>
        </p:nvSpPr>
        <p:spPr>
          <a:ln/>
        </p:spPr>
        <p:txBody>
          <a:bodyPr lIns="0" tIns="0" rIns="0" bIns="0" anchor="b" anchorCtr="0">
            <a:noAutofit/>
          </a:bodyPr>
          <a:lstStyle/>
          <a:p>
            <a:pPr lvl="0"/>
            <a:fld id="{6ED89E65-8556-45B5-A445-07100F8DDD19}" type="slidenum">
              <a:t>58</a:t>
            </a:fld>
            <a:endParaRPr lang="zxx-none"/>
          </a:p>
        </p:txBody>
      </p:sp>
      <p:sp>
        <p:nvSpPr>
          <p:cNvPr id="2" name="Slide Image Placeholder 1">
            <a:extLst>
              <a:ext uri="{FF2B5EF4-FFF2-40B4-BE49-F238E27FC236}">
                <a16:creationId xmlns:a16="http://schemas.microsoft.com/office/drawing/2014/main" id="{C5F36E17-21CE-43FA-B96A-476054630F1F}"/>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2D2C555-8BFE-4D21-8201-0BE417589CDE}"/>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AAFC18-0D09-45A0-8009-0F3BB3741AAC}"/>
              </a:ext>
            </a:extLst>
          </p:cNvPr>
          <p:cNvSpPr txBox="1">
            <a:spLocks noGrp="1"/>
          </p:cNvSpPr>
          <p:nvPr>
            <p:ph type="sldNum" sz="quarter" idx="5"/>
          </p:nvPr>
        </p:nvSpPr>
        <p:spPr>
          <a:ln/>
        </p:spPr>
        <p:txBody>
          <a:bodyPr lIns="0" tIns="0" rIns="0" bIns="0" anchor="b" anchorCtr="0">
            <a:noAutofit/>
          </a:bodyPr>
          <a:lstStyle/>
          <a:p>
            <a:pPr lvl="0"/>
            <a:fld id="{6ED89E65-8556-45B5-A445-07100F8DDD19}" type="slidenum">
              <a:t>59</a:t>
            </a:fld>
            <a:endParaRPr lang="zxx-none"/>
          </a:p>
        </p:txBody>
      </p:sp>
      <p:sp>
        <p:nvSpPr>
          <p:cNvPr id="2" name="Slide Image Placeholder 1">
            <a:extLst>
              <a:ext uri="{FF2B5EF4-FFF2-40B4-BE49-F238E27FC236}">
                <a16:creationId xmlns:a16="http://schemas.microsoft.com/office/drawing/2014/main" id="{C5F36E17-21CE-43FA-B96A-476054630F1F}"/>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2D2C555-8BFE-4D21-8201-0BE417589CDE}"/>
              </a:ext>
            </a:extLst>
          </p:cNvPr>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1672212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AAFC18-0D09-45A0-8009-0F3BB3741AAC}"/>
              </a:ext>
            </a:extLst>
          </p:cNvPr>
          <p:cNvSpPr txBox="1">
            <a:spLocks noGrp="1"/>
          </p:cNvSpPr>
          <p:nvPr>
            <p:ph type="sldNum" sz="quarter" idx="5"/>
          </p:nvPr>
        </p:nvSpPr>
        <p:spPr>
          <a:ln/>
        </p:spPr>
        <p:txBody>
          <a:bodyPr lIns="0" tIns="0" rIns="0" bIns="0" anchor="b" anchorCtr="0">
            <a:noAutofit/>
          </a:bodyPr>
          <a:lstStyle/>
          <a:p>
            <a:pPr lvl="0"/>
            <a:fld id="{6ED89E65-8556-45B5-A445-07100F8DDD19}" type="slidenum">
              <a:t>60</a:t>
            </a:fld>
            <a:endParaRPr lang="zxx-none"/>
          </a:p>
        </p:txBody>
      </p:sp>
      <p:sp>
        <p:nvSpPr>
          <p:cNvPr id="2" name="Slide Image Placeholder 1">
            <a:extLst>
              <a:ext uri="{FF2B5EF4-FFF2-40B4-BE49-F238E27FC236}">
                <a16:creationId xmlns:a16="http://schemas.microsoft.com/office/drawing/2014/main" id="{C5F36E17-21CE-43FA-B96A-476054630F1F}"/>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2D2C555-8BFE-4D21-8201-0BE417589CDE}"/>
              </a:ext>
            </a:extLst>
          </p:cNvPr>
          <p:cNvSpPr txBox="1">
            <a:spLocks noGrp="1"/>
          </p:cNvSpPr>
          <p:nvPr>
            <p:ph type="body" sz="quarter" idx="1"/>
          </p:nvPr>
        </p:nvSpPr>
        <p:spPr/>
        <p:txBody>
          <a:bodyPr/>
          <a:lstStyle/>
          <a:p>
            <a:endParaRPr lang="zxx-none"/>
          </a:p>
        </p:txBody>
      </p:sp>
    </p:spTree>
    <p:extLst>
      <p:ext uri="{BB962C8B-B14F-4D97-AF65-F5344CB8AC3E}">
        <p14:creationId xmlns:p14="http://schemas.microsoft.com/office/powerpoint/2010/main" val="37800197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950D69-F658-47E2-A2B8-8A2D5B422D32}"/>
              </a:ext>
            </a:extLst>
          </p:cNvPr>
          <p:cNvSpPr txBox="1">
            <a:spLocks noGrp="1"/>
          </p:cNvSpPr>
          <p:nvPr>
            <p:ph type="sldNum" sz="quarter" idx="5"/>
          </p:nvPr>
        </p:nvSpPr>
        <p:spPr>
          <a:ln/>
        </p:spPr>
        <p:txBody>
          <a:bodyPr lIns="0" tIns="0" rIns="0" bIns="0" anchor="b" anchorCtr="0">
            <a:noAutofit/>
          </a:bodyPr>
          <a:lstStyle/>
          <a:p>
            <a:pPr lvl="0"/>
            <a:fld id="{0851E9E9-286E-404A-A852-2FA3B28429D9}" type="slidenum">
              <a:t>62</a:t>
            </a:fld>
            <a:endParaRPr lang="zxx-none"/>
          </a:p>
        </p:txBody>
      </p:sp>
      <p:sp>
        <p:nvSpPr>
          <p:cNvPr id="2" name="Slide Image Placeholder 1">
            <a:extLst>
              <a:ext uri="{FF2B5EF4-FFF2-40B4-BE49-F238E27FC236}">
                <a16:creationId xmlns:a16="http://schemas.microsoft.com/office/drawing/2014/main" id="{D30EFCDF-D994-4817-B20D-F2145B37926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48AFAC-2B59-4F13-9AA4-5ED1C38A8FE1}"/>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8F7996-1A24-42C3-8776-61F9DC334F66}"/>
              </a:ext>
            </a:extLst>
          </p:cNvPr>
          <p:cNvSpPr txBox="1">
            <a:spLocks noGrp="1"/>
          </p:cNvSpPr>
          <p:nvPr>
            <p:ph type="sldNum" sz="quarter" idx="5"/>
          </p:nvPr>
        </p:nvSpPr>
        <p:spPr>
          <a:ln/>
        </p:spPr>
        <p:txBody>
          <a:bodyPr lIns="0" tIns="0" rIns="0" bIns="0" anchor="b" anchorCtr="0">
            <a:noAutofit/>
          </a:bodyPr>
          <a:lstStyle/>
          <a:p>
            <a:pPr lvl="0"/>
            <a:fld id="{2C99370B-5191-4B20-B981-B520F8D930C7}" type="slidenum">
              <a:t>6</a:t>
            </a:fld>
            <a:endParaRPr lang="zxx-none"/>
          </a:p>
        </p:txBody>
      </p:sp>
      <p:sp>
        <p:nvSpPr>
          <p:cNvPr id="2" name="Slide Image Placeholder 1">
            <a:extLst>
              <a:ext uri="{FF2B5EF4-FFF2-40B4-BE49-F238E27FC236}">
                <a16:creationId xmlns:a16="http://schemas.microsoft.com/office/drawing/2014/main" id="{41395A26-A495-479C-BF4E-D7D9ACBD1F4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88F7AA0-B68B-41A5-969C-F890C99D7C25}"/>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8343B9-8954-4243-93E0-13A972380910}"/>
              </a:ext>
            </a:extLst>
          </p:cNvPr>
          <p:cNvSpPr txBox="1">
            <a:spLocks noGrp="1"/>
          </p:cNvSpPr>
          <p:nvPr>
            <p:ph type="sldNum" sz="quarter" idx="5"/>
          </p:nvPr>
        </p:nvSpPr>
        <p:spPr>
          <a:ln/>
        </p:spPr>
        <p:txBody>
          <a:bodyPr lIns="0" tIns="0" rIns="0" bIns="0" anchor="b" anchorCtr="0">
            <a:noAutofit/>
          </a:bodyPr>
          <a:lstStyle/>
          <a:p>
            <a:pPr lvl="0"/>
            <a:fld id="{6ABE7BEE-2239-4911-95D8-06C198392E26}" type="slidenum">
              <a:t>7</a:t>
            </a:fld>
            <a:endParaRPr lang="zxx-none"/>
          </a:p>
        </p:txBody>
      </p:sp>
      <p:sp>
        <p:nvSpPr>
          <p:cNvPr id="2" name="Slide Image Placeholder 1">
            <a:extLst>
              <a:ext uri="{FF2B5EF4-FFF2-40B4-BE49-F238E27FC236}">
                <a16:creationId xmlns:a16="http://schemas.microsoft.com/office/drawing/2014/main" id="{689324E7-5D12-4130-8415-497A602970BC}"/>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F81AFBA-77B2-448D-82EF-265830C9412F}"/>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13AA2E0-503B-421D-AB96-BEEDE6BC1BC0}"/>
              </a:ext>
            </a:extLst>
          </p:cNvPr>
          <p:cNvSpPr txBox="1">
            <a:spLocks noGrp="1"/>
          </p:cNvSpPr>
          <p:nvPr>
            <p:ph type="sldNum" sz="quarter" idx="5"/>
          </p:nvPr>
        </p:nvSpPr>
        <p:spPr>
          <a:ln/>
        </p:spPr>
        <p:txBody>
          <a:bodyPr lIns="0" tIns="0" rIns="0" bIns="0" anchor="b" anchorCtr="0">
            <a:noAutofit/>
          </a:bodyPr>
          <a:lstStyle/>
          <a:p>
            <a:pPr lvl="0"/>
            <a:fld id="{BB45B582-CCD3-41BA-987C-2486032E6015}" type="slidenum">
              <a:t>8</a:t>
            </a:fld>
            <a:endParaRPr lang="zxx-none"/>
          </a:p>
        </p:txBody>
      </p:sp>
      <p:sp>
        <p:nvSpPr>
          <p:cNvPr id="2" name="Slide Image Placeholder 1">
            <a:extLst>
              <a:ext uri="{FF2B5EF4-FFF2-40B4-BE49-F238E27FC236}">
                <a16:creationId xmlns:a16="http://schemas.microsoft.com/office/drawing/2014/main" id="{F56F0759-C4DF-4AE8-B4A4-A7A2398772EE}"/>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17D9660-93CD-40FA-82DC-ED2C62BCD2CF}"/>
              </a:ext>
            </a:extLst>
          </p:cNvPr>
          <p:cNvSpPr txBox="1">
            <a:spLocks noGrp="1"/>
          </p:cNvSpPr>
          <p:nvPr>
            <p:ph type="body" sz="quarter" idx="1"/>
          </p:nvPr>
        </p:nvSpPr>
        <p:spPr/>
        <p:txBody>
          <a:bodyPr/>
          <a:lstStyle/>
          <a:p>
            <a:endParaRPr lang="zxx-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BCA28B-755B-4591-B0FF-08BD0A5306D5}"/>
              </a:ext>
            </a:extLst>
          </p:cNvPr>
          <p:cNvSpPr txBox="1">
            <a:spLocks noGrp="1"/>
          </p:cNvSpPr>
          <p:nvPr>
            <p:ph type="sldNum" sz="quarter" idx="5"/>
          </p:nvPr>
        </p:nvSpPr>
        <p:spPr>
          <a:ln/>
        </p:spPr>
        <p:txBody>
          <a:bodyPr lIns="0" tIns="0" rIns="0" bIns="0" anchor="b" anchorCtr="0">
            <a:noAutofit/>
          </a:bodyPr>
          <a:lstStyle/>
          <a:p>
            <a:pPr lvl="0"/>
            <a:fld id="{EF105F1C-003D-41A0-8D54-B9D76B08628C}" type="slidenum">
              <a:t>9</a:t>
            </a:fld>
            <a:endParaRPr lang="zxx-none"/>
          </a:p>
        </p:txBody>
      </p:sp>
      <p:sp>
        <p:nvSpPr>
          <p:cNvPr id="2" name="Slide Image Placeholder 1">
            <a:extLst>
              <a:ext uri="{FF2B5EF4-FFF2-40B4-BE49-F238E27FC236}">
                <a16:creationId xmlns:a16="http://schemas.microsoft.com/office/drawing/2014/main" id="{426CC056-DC86-4F17-A523-9DFB2F7EF439}"/>
              </a:ext>
            </a:extLst>
          </p:cNvPr>
          <p:cNvSpPr>
            <a:spLocks noGrp="1" noRot="1" noChangeAspect="1" noResize="1"/>
          </p:cNvSpPr>
          <p:nvPr>
            <p:ph type="sldImg"/>
          </p:nvPr>
        </p:nvSpPr>
        <p:spPr>
          <a:xfrm>
            <a:off x="884238" y="812800"/>
            <a:ext cx="5791200"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86BA822-5ED1-4438-8DC1-08D37D7E37A7}"/>
              </a:ext>
            </a:extLst>
          </p:cNvPr>
          <p:cNvSpPr txBox="1">
            <a:spLocks noGrp="1"/>
          </p:cNvSpPr>
          <p:nvPr>
            <p:ph type="body" sz="quarter" idx="1"/>
          </p:nvPr>
        </p:nvSpPr>
        <p:spPr/>
        <p:txBody>
          <a:bodyPr/>
          <a:lstStyle/>
          <a:p>
            <a:endParaRPr lang="zx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5745-BDDE-4771-B5CE-58E662A789AF}"/>
              </a:ext>
            </a:extLst>
          </p:cNvPr>
          <p:cNvSpPr>
            <a:spLocks noGrp="1"/>
          </p:cNvSpPr>
          <p:nvPr>
            <p:ph type="ctrTitle"/>
          </p:nvPr>
        </p:nvSpPr>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57B5210-8304-4460-BB28-EACDEE704FAB}"/>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3F15A16-1120-42EA-A7D9-456B4291B37E}"/>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C6CA4F56-BE5F-4BBE-9D89-82335518C35D}"/>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F2871304-FF16-4413-AAE2-DAE815BA115F}"/>
              </a:ext>
            </a:extLst>
          </p:cNvPr>
          <p:cNvSpPr>
            <a:spLocks noGrp="1"/>
          </p:cNvSpPr>
          <p:nvPr>
            <p:ph type="sldNum" sz="quarter" idx="12"/>
          </p:nvPr>
        </p:nvSpPr>
        <p:spPr/>
        <p:txBody>
          <a:bodyPr/>
          <a:lstStyle/>
          <a:p>
            <a:pPr lvl="0"/>
            <a:fld id="{926B3ECD-C4E9-44AB-87A7-216681429EF0}" type="slidenum">
              <a:t>‹#›</a:t>
            </a:fld>
            <a:endParaRPr lang="zxx-none"/>
          </a:p>
        </p:txBody>
      </p:sp>
    </p:spTree>
    <p:extLst>
      <p:ext uri="{BB962C8B-B14F-4D97-AF65-F5344CB8AC3E}">
        <p14:creationId xmlns:p14="http://schemas.microsoft.com/office/powerpoint/2010/main" val="226842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E720-E0F5-42BF-9344-8F825AB48D9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255ECCD-4E95-437F-9727-B90EEBA3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9E474BF-CDA4-4A97-A9C3-E964D5E01C2A}"/>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6B5D2F09-CF58-41CB-8817-73AED9C04A89}"/>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B21A67CB-3F98-4A3A-8B5D-4BDE35AE18EC}"/>
              </a:ext>
            </a:extLst>
          </p:cNvPr>
          <p:cNvSpPr>
            <a:spLocks noGrp="1"/>
          </p:cNvSpPr>
          <p:nvPr>
            <p:ph type="sldNum" sz="quarter" idx="12"/>
          </p:nvPr>
        </p:nvSpPr>
        <p:spPr/>
        <p:txBody>
          <a:bodyPr/>
          <a:lstStyle/>
          <a:p>
            <a:pPr lvl="0"/>
            <a:fld id="{7E1AA065-043F-4D07-9D55-9F0BF34E0E35}" type="slidenum">
              <a:t>‹#›</a:t>
            </a:fld>
            <a:endParaRPr lang="zxx-none"/>
          </a:p>
        </p:txBody>
      </p:sp>
    </p:spTree>
    <p:extLst>
      <p:ext uri="{BB962C8B-B14F-4D97-AF65-F5344CB8AC3E}">
        <p14:creationId xmlns:p14="http://schemas.microsoft.com/office/powerpoint/2010/main" val="363638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1B742-4FBC-4DFF-83A3-F41BE992A721}"/>
              </a:ext>
            </a:extLst>
          </p:cNvPr>
          <p:cNvSpPr>
            <a:spLocks noGrp="1"/>
          </p:cNvSpPr>
          <p:nvPr>
            <p:ph type="title" orient="vert"/>
          </p:nvPr>
        </p:nvSpPr>
        <p:spPr>
          <a:xfrm>
            <a:off x="7181850" y="1122363"/>
            <a:ext cx="2228850" cy="5008562"/>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732B020-5FDC-434D-9FAE-158A718D0B2D}"/>
              </a:ext>
            </a:extLst>
          </p:cNvPr>
          <p:cNvSpPr>
            <a:spLocks noGrp="1"/>
          </p:cNvSpPr>
          <p:nvPr>
            <p:ph type="body" orient="vert" idx="1"/>
          </p:nvPr>
        </p:nvSpPr>
        <p:spPr>
          <a:xfrm>
            <a:off x="495300" y="1122363"/>
            <a:ext cx="6534150" cy="5008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BE688AE-0D5B-4E72-99BD-3BBC0771B379}"/>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6D04B416-3990-4DD1-B37C-54A1133B601B}"/>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1E8FCB9D-DAB4-4192-8EBC-6A6FE8749ADC}"/>
              </a:ext>
            </a:extLst>
          </p:cNvPr>
          <p:cNvSpPr>
            <a:spLocks noGrp="1"/>
          </p:cNvSpPr>
          <p:nvPr>
            <p:ph type="sldNum" sz="quarter" idx="12"/>
          </p:nvPr>
        </p:nvSpPr>
        <p:spPr/>
        <p:txBody>
          <a:bodyPr/>
          <a:lstStyle/>
          <a:p>
            <a:pPr lvl="0"/>
            <a:fld id="{A6307ACF-7A77-4ACC-B086-00696830AB99}" type="slidenum">
              <a:t>‹#›</a:t>
            </a:fld>
            <a:endParaRPr lang="zxx-none"/>
          </a:p>
        </p:txBody>
      </p:sp>
    </p:spTree>
    <p:extLst>
      <p:ext uri="{BB962C8B-B14F-4D97-AF65-F5344CB8AC3E}">
        <p14:creationId xmlns:p14="http://schemas.microsoft.com/office/powerpoint/2010/main" val="160210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244C-3A6E-4D7D-B6E1-6FC3DD82BD78}"/>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D647466-701D-43EA-9925-E380EF467BC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7481C9E-6CFB-47C1-B67C-80B107A74B74}"/>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77127428-159D-45F3-95A5-DBB674C5C1BF}"/>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0D0A5AD2-F929-4395-BE6C-9B90D7A209FD}"/>
              </a:ext>
            </a:extLst>
          </p:cNvPr>
          <p:cNvSpPr>
            <a:spLocks noGrp="1"/>
          </p:cNvSpPr>
          <p:nvPr>
            <p:ph type="sldNum" sz="quarter" idx="12"/>
          </p:nvPr>
        </p:nvSpPr>
        <p:spPr/>
        <p:txBody>
          <a:bodyPr/>
          <a:lstStyle/>
          <a:p>
            <a:pPr lvl="0"/>
            <a:fld id="{1F3A9EAA-A6F7-4D2A-9900-22A3BBF40815}" type="slidenum">
              <a:t>‹#›</a:t>
            </a:fld>
            <a:endParaRPr lang="zxx-none"/>
          </a:p>
        </p:txBody>
      </p:sp>
    </p:spTree>
    <p:extLst>
      <p:ext uri="{BB962C8B-B14F-4D97-AF65-F5344CB8AC3E}">
        <p14:creationId xmlns:p14="http://schemas.microsoft.com/office/powerpoint/2010/main" val="121970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CF2F-C8D9-44FB-AEEF-ADC74B9E9D8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0EB3FF5-D6D6-4E4E-B03E-78F95B153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03D146F-4519-4253-8E28-2BAD92F0BB37}"/>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DBBEF332-C3F0-4556-9DD8-48B2B969F711}"/>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5CBF3959-61AC-4390-A205-08D035B1B402}"/>
              </a:ext>
            </a:extLst>
          </p:cNvPr>
          <p:cNvSpPr>
            <a:spLocks noGrp="1"/>
          </p:cNvSpPr>
          <p:nvPr>
            <p:ph type="sldNum" sz="quarter" idx="12"/>
          </p:nvPr>
        </p:nvSpPr>
        <p:spPr/>
        <p:txBody>
          <a:bodyPr/>
          <a:lstStyle/>
          <a:p>
            <a:pPr lvl="0"/>
            <a:fld id="{54B742F4-FE52-433C-BAAB-9399D6ED2981}" type="slidenum">
              <a:t>‹#›</a:t>
            </a:fld>
            <a:endParaRPr lang="zxx-none"/>
          </a:p>
        </p:txBody>
      </p:sp>
    </p:spTree>
    <p:extLst>
      <p:ext uri="{BB962C8B-B14F-4D97-AF65-F5344CB8AC3E}">
        <p14:creationId xmlns:p14="http://schemas.microsoft.com/office/powerpoint/2010/main" val="115627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0B39-DA89-4497-8758-6FD4D951B5FF}"/>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3E38C32-09D5-4918-8AD1-E9D901507838}"/>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C56C7-377A-4498-95D2-BFE01905A59E}"/>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1733F64C-1C93-4E0B-A1C8-B8D421F0290D}"/>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11B62BC4-4A10-4334-BF35-64499EEB3E62}"/>
              </a:ext>
            </a:extLst>
          </p:cNvPr>
          <p:cNvSpPr>
            <a:spLocks noGrp="1"/>
          </p:cNvSpPr>
          <p:nvPr>
            <p:ph type="sldNum" sz="quarter" idx="12"/>
          </p:nvPr>
        </p:nvSpPr>
        <p:spPr/>
        <p:txBody>
          <a:bodyPr/>
          <a:lstStyle/>
          <a:p>
            <a:pPr lvl="0"/>
            <a:fld id="{08AFF820-421D-4F8E-BD85-7BE5E1C552D5}" type="slidenum">
              <a:t>‹#›</a:t>
            </a:fld>
            <a:endParaRPr lang="zxx-none"/>
          </a:p>
        </p:txBody>
      </p:sp>
    </p:spTree>
    <p:extLst>
      <p:ext uri="{BB962C8B-B14F-4D97-AF65-F5344CB8AC3E}">
        <p14:creationId xmlns:p14="http://schemas.microsoft.com/office/powerpoint/2010/main" val="141190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EF89-8A40-4DF8-85F4-7BF0B5CD198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021BCFD-4E78-4758-B81A-24F7BB594403}"/>
              </a:ext>
            </a:extLst>
          </p:cNvPr>
          <p:cNvSpPr>
            <a:spLocks noGrp="1"/>
          </p:cNvSpPr>
          <p:nvPr>
            <p:ph sz="half" idx="1"/>
          </p:nvPr>
        </p:nvSpPr>
        <p:spPr>
          <a:xfrm>
            <a:off x="3810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F4AAA78-D496-4C1D-AC6F-7CE940E08DA5}"/>
              </a:ext>
            </a:extLst>
          </p:cNvPr>
          <p:cNvSpPr>
            <a:spLocks noGrp="1"/>
          </p:cNvSpPr>
          <p:nvPr>
            <p:ph sz="half" idx="2"/>
          </p:nvPr>
        </p:nvSpPr>
        <p:spPr>
          <a:xfrm>
            <a:off x="51435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6B20EF9-7FCA-4F6D-9A07-0D1078D9447D}"/>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81859BB9-3D46-42AA-8D68-0CD600960636}"/>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45ED6DA1-626B-4907-8064-9965B19039CF}"/>
              </a:ext>
            </a:extLst>
          </p:cNvPr>
          <p:cNvSpPr>
            <a:spLocks noGrp="1"/>
          </p:cNvSpPr>
          <p:nvPr>
            <p:ph type="sldNum" sz="quarter" idx="12"/>
          </p:nvPr>
        </p:nvSpPr>
        <p:spPr/>
        <p:txBody>
          <a:bodyPr/>
          <a:lstStyle/>
          <a:p>
            <a:pPr lvl="0"/>
            <a:fld id="{62DC9D8F-FF84-409D-8C43-EEFC3847725F}" type="slidenum">
              <a:t>‹#›</a:t>
            </a:fld>
            <a:endParaRPr lang="zxx-none"/>
          </a:p>
        </p:txBody>
      </p:sp>
    </p:spTree>
    <p:extLst>
      <p:ext uri="{BB962C8B-B14F-4D97-AF65-F5344CB8AC3E}">
        <p14:creationId xmlns:p14="http://schemas.microsoft.com/office/powerpoint/2010/main" val="3034790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7210-A674-4874-B3E4-EB3A923F3453}"/>
              </a:ext>
            </a:extLst>
          </p:cNvPr>
          <p:cNvSpPr>
            <a:spLocks noGrp="1"/>
          </p:cNvSpPr>
          <p:nvPr>
            <p:ph type="title"/>
          </p:nvPr>
        </p:nvSpPr>
        <p:spPr>
          <a:xfrm>
            <a:off x="682625" y="365125"/>
            <a:ext cx="8543925"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672F2E6-A273-4384-B7A1-B0C33179E71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BED1C-2D3F-4334-94B8-30F8015D3739}"/>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9477CEB-2B15-44B2-A912-52CD418A7932}"/>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0B3B6-A10D-492F-9E1B-C9ADE92C1CEA}"/>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935C908-958E-45D7-B2C9-D3D4273E9D4F}"/>
              </a:ext>
            </a:extLst>
          </p:cNvPr>
          <p:cNvSpPr>
            <a:spLocks noGrp="1"/>
          </p:cNvSpPr>
          <p:nvPr>
            <p:ph type="dt" sz="half" idx="10"/>
          </p:nvPr>
        </p:nvSpPr>
        <p:spPr/>
        <p:txBody>
          <a:bodyPr/>
          <a:lstStyle/>
          <a:p>
            <a:pPr lvl="0"/>
            <a:endParaRPr lang="zxx-none"/>
          </a:p>
        </p:txBody>
      </p:sp>
      <p:sp>
        <p:nvSpPr>
          <p:cNvPr id="8" name="Footer Placeholder 7">
            <a:extLst>
              <a:ext uri="{FF2B5EF4-FFF2-40B4-BE49-F238E27FC236}">
                <a16:creationId xmlns:a16="http://schemas.microsoft.com/office/drawing/2014/main" id="{6B0ED985-8CC5-4967-93E0-4C6F8EF2B9C7}"/>
              </a:ext>
            </a:extLst>
          </p:cNvPr>
          <p:cNvSpPr>
            <a:spLocks noGrp="1"/>
          </p:cNvSpPr>
          <p:nvPr>
            <p:ph type="ftr" sz="quarter" idx="11"/>
          </p:nvPr>
        </p:nvSpPr>
        <p:spPr/>
        <p:txBody>
          <a:bodyPr/>
          <a:lstStyle/>
          <a:p>
            <a:pPr lvl="0"/>
            <a:r>
              <a:rPr lang="zxx-none"/>
              <a:t>Compiler Construction - Lexical Analyzer</a:t>
            </a:r>
          </a:p>
        </p:txBody>
      </p:sp>
      <p:sp>
        <p:nvSpPr>
          <p:cNvPr id="9" name="Slide Number Placeholder 8">
            <a:extLst>
              <a:ext uri="{FF2B5EF4-FFF2-40B4-BE49-F238E27FC236}">
                <a16:creationId xmlns:a16="http://schemas.microsoft.com/office/drawing/2014/main" id="{F0F20A53-3E94-4698-885B-6146912ABB20}"/>
              </a:ext>
            </a:extLst>
          </p:cNvPr>
          <p:cNvSpPr>
            <a:spLocks noGrp="1"/>
          </p:cNvSpPr>
          <p:nvPr>
            <p:ph type="sldNum" sz="quarter" idx="12"/>
          </p:nvPr>
        </p:nvSpPr>
        <p:spPr/>
        <p:txBody>
          <a:bodyPr/>
          <a:lstStyle/>
          <a:p>
            <a:pPr lvl="0"/>
            <a:fld id="{6F5741DC-2E13-4D37-B0F8-67EA62DFA5DA}" type="slidenum">
              <a:t>‹#›</a:t>
            </a:fld>
            <a:endParaRPr lang="zxx-none"/>
          </a:p>
        </p:txBody>
      </p:sp>
    </p:spTree>
    <p:extLst>
      <p:ext uri="{BB962C8B-B14F-4D97-AF65-F5344CB8AC3E}">
        <p14:creationId xmlns:p14="http://schemas.microsoft.com/office/powerpoint/2010/main" val="6651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E026-B724-4DE7-B16A-4993B90371E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BEC2B8A-C853-4D00-BF12-621BCCA860BE}"/>
              </a:ext>
            </a:extLst>
          </p:cNvPr>
          <p:cNvSpPr>
            <a:spLocks noGrp="1"/>
          </p:cNvSpPr>
          <p:nvPr>
            <p:ph type="dt" sz="half" idx="10"/>
          </p:nvPr>
        </p:nvSpPr>
        <p:spPr/>
        <p:txBody>
          <a:bodyPr/>
          <a:lstStyle/>
          <a:p>
            <a:pPr lvl="0"/>
            <a:endParaRPr lang="zxx-none"/>
          </a:p>
        </p:txBody>
      </p:sp>
      <p:sp>
        <p:nvSpPr>
          <p:cNvPr id="4" name="Footer Placeholder 3">
            <a:extLst>
              <a:ext uri="{FF2B5EF4-FFF2-40B4-BE49-F238E27FC236}">
                <a16:creationId xmlns:a16="http://schemas.microsoft.com/office/drawing/2014/main" id="{FDD34A01-B426-4E21-97D6-AC98A87F475D}"/>
              </a:ext>
            </a:extLst>
          </p:cNvPr>
          <p:cNvSpPr>
            <a:spLocks noGrp="1"/>
          </p:cNvSpPr>
          <p:nvPr>
            <p:ph type="ftr" sz="quarter" idx="11"/>
          </p:nvPr>
        </p:nvSpPr>
        <p:spPr/>
        <p:txBody>
          <a:body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A6BB281F-55B3-46EC-8B58-1EA4CCB8119F}"/>
              </a:ext>
            </a:extLst>
          </p:cNvPr>
          <p:cNvSpPr>
            <a:spLocks noGrp="1"/>
          </p:cNvSpPr>
          <p:nvPr>
            <p:ph type="sldNum" sz="quarter" idx="12"/>
          </p:nvPr>
        </p:nvSpPr>
        <p:spPr/>
        <p:txBody>
          <a:bodyPr/>
          <a:lstStyle/>
          <a:p>
            <a:pPr lvl="0"/>
            <a:fld id="{F96F3FD6-D6EF-4112-AA20-A30835E26157}" type="slidenum">
              <a:t>‹#›</a:t>
            </a:fld>
            <a:endParaRPr lang="zxx-none"/>
          </a:p>
        </p:txBody>
      </p:sp>
    </p:spTree>
    <p:extLst>
      <p:ext uri="{BB962C8B-B14F-4D97-AF65-F5344CB8AC3E}">
        <p14:creationId xmlns:p14="http://schemas.microsoft.com/office/powerpoint/2010/main" val="968532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A8630-FB77-4BC0-86BE-E7E8D267D57A}"/>
              </a:ext>
            </a:extLst>
          </p:cNvPr>
          <p:cNvSpPr>
            <a:spLocks noGrp="1"/>
          </p:cNvSpPr>
          <p:nvPr>
            <p:ph type="dt" sz="half" idx="10"/>
          </p:nvPr>
        </p:nvSpPr>
        <p:spPr/>
        <p:txBody>
          <a:bodyPr/>
          <a:lstStyle/>
          <a:p>
            <a:pPr lvl="0"/>
            <a:endParaRPr lang="zxx-none"/>
          </a:p>
        </p:txBody>
      </p:sp>
      <p:sp>
        <p:nvSpPr>
          <p:cNvPr id="3" name="Footer Placeholder 2">
            <a:extLst>
              <a:ext uri="{FF2B5EF4-FFF2-40B4-BE49-F238E27FC236}">
                <a16:creationId xmlns:a16="http://schemas.microsoft.com/office/drawing/2014/main" id="{96B18A17-F2D3-4FDE-AED2-5680A9847EFE}"/>
              </a:ext>
            </a:extLst>
          </p:cNvPr>
          <p:cNvSpPr>
            <a:spLocks noGrp="1"/>
          </p:cNvSpPr>
          <p:nvPr>
            <p:ph type="ftr" sz="quarter" idx="11"/>
          </p:nvPr>
        </p:nvSpPr>
        <p:spPr/>
        <p:txBody>
          <a:body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DD4730EB-EDFC-4800-83D4-0399E67344BB}"/>
              </a:ext>
            </a:extLst>
          </p:cNvPr>
          <p:cNvSpPr>
            <a:spLocks noGrp="1"/>
          </p:cNvSpPr>
          <p:nvPr>
            <p:ph type="sldNum" sz="quarter" idx="12"/>
          </p:nvPr>
        </p:nvSpPr>
        <p:spPr/>
        <p:txBody>
          <a:bodyPr/>
          <a:lstStyle/>
          <a:p>
            <a:pPr lvl="0"/>
            <a:fld id="{E1B9B874-0461-4174-AACD-929C2CDE9885}" type="slidenum">
              <a:t>‹#›</a:t>
            </a:fld>
            <a:endParaRPr lang="zxx-none"/>
          </a:p>
        </p:txBody>
      </p:sp>
    </p:spTree>
    <p:extLst>
      <p:ext uri="{BB962C8B-B14F-4D97-AF65-F5344CB8AC3E}">
        <p14:creationId xmlns:p14="http://schemas.microsoft.com/office/powerpoint/2010/main" val="173814542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EEB0-5C95-4260-BF53-A0026C7BC93F}"/>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BDCC4B8-C92F-44E3-BEB6-CF62B8481313}"/>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B6CBA95-6876-4237-88B8-F7A237FA78B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684CD-D85D-40CE-AA09-D5F7C9EE9461}"/>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D051DE02-4686-4945-9336-27E41EDFC0D9}"/>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0A9AD5EA-0828-49FA-AA6D-AA945AE826BC}"/>
              </a:ext>
            </a:extLst>
          </p:cNvPr>
          <p:cNvSpPr>
            <a:spLocks noGrp="1"/>
          </p:cNvSpPr>
          <p:nvPr>
            <p:ph type="sldNum" sz="quarter" idx="12"/>
          </p:nvPr>
        </p:nvSpPr>
        <p:spPr/>
        <p:txBody>
          <a:bodyPr/>
          <a:lstStyle/>
          <a:p>
            <a:pPr lvl="0"/>
            <a:fld id="{F483DA06-17A8-481D-BB8B-46223FE8A984}" type="slidenum">
              <a:t>‹#›</a:t>
            </a:fld>
            <a:endParaRPr lang="zxx-none"/>
          </a:p>
        </p:txBody>
      </p:sp>
    </p:spTree>
    <p:extLst>
      <p:ext uri="{BB962C8B-B14F-4D97-AF65-F5344CB8AC3E}">
        <p14:creationId xmlns:p14="http://schemas.microsoft.com/office/powerpoint/2010/main" val="179770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1484-2365-4D51-8B4B-FC91D261B7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2A70456-1B76-4C05-856B-87FFB653A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9AB43DB-0F3A-4FAF-A477-12E8934E6550}"/>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2E531306-B82F-467A-B4A5-15940F806053}"/>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5B209E46-F9DD-40E7-98AB-6003778ACFCA}"/>
              </a:ext>
            </a:extLst>
          </p:cNvPr>
          <p:cNvSpPr>
            <a:spLocks noGrp="1"/>
          </p:cNvSpPr>
          <p:nvPr>
            <p:ph type="sldNum" sz="quarter" idx="12"/>
          </p:nvPr>
        </p:nvSpPr>
        <p:spPr/>
        <p:txBody>
          <a:bodyPr/>
          <a:lstStyle/>
          <a:p>
            <a:pPr lvl="0"/>
            <a:fld id="{3BFA79D0-A533-4D84-8977-121CEB2D4DB8}" type="slidenum">
              <a:t>‹#›</a:t>
            </a:fld>
            <a:endParaRPr lang="zxx-none"/>
          </a:p>
        </p:txBody>
      </p:sp>
    </p:spTree>
    <p:extLst>
      <p:ext uri="{BB962C8B-B14F-4D97-AF65-F5344CB8AC3E}">
        <p14:creationId xmlns:p14="http://schemas.microsoft.com/office/powerpoint/2010/main" val="45625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EC58-72B2-4DF9-A5F9-771E4E8C1665}"/>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7F0134A-0174-4CB0-8950-C67205F01ABA}"/>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CB6CEC9-4A5D-4E8E-9BC1-6496D9B7EC93}"/>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6DB16-3120-4112-8A6C-6D87A0221539}"/>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032FDE06-2728-4F44-91EB-3971BAE0A8E4}"/>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43CA6AD3-F3B9-44CB-82D1-474079C377C1}"/>
              </a:ext>
            </a:extLst>
          </p:cNvPr>
          <p:cNvSpPr>
            <a:spLocks noGrp="1"/>
          </p:cNvSpPr>
          <p:nvPr>
            <p:ph type="sldNum" sz="quarter" idx="12"/>
          </p:nvPr>
        </p:nvSpPr>
        <p:spPr/>
        <p:txBody>
          <a:bodyPr/>
          <a:lstStyle/>
          <a:p>
            <a:pPr lvl="0"/>
            <a:fld id="{EC3D9C1F-F33D-4233-AB19-DD1F837CE4C8}" type="slidenum">
              <a:t>‹#›</a:t>
            </a:fld>
            <a:endParaRPr lang="zxx-none"/>
          </a:p>
        </p:txBody>
      </p:sp>
    </p:spTree>
    <p:extLst>
      <p:ext uri="{BB962C8B-B14F-4D97-AF65-F5344CB8AC3E}">
        <p14:creationId xmlns:p14="http://schemas.microsoft.com/office/powerpoint/2010/main" val="2515720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2D2D-F40D-4A3B-8593-8455DD3E5B2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97FA40C-CE4B-499D-9A1F-FE1387F14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9CFF358-13FD-446B-9861-D8780E0FB987}"/>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E48CDBF3-1191-488B-9C5D-FB5A6DAAFE65}"/>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CE857004-4287-4410-84FD-F289A6B36549}"/>
              </a:ext>
            </a:extLst>
          </p:cNvPr>
          <p:cNvSpPr>
            <a:spLocks noGrp="1"/>
          </p:cNvSpPr>
          <p:nvPr>
            <p:ph type="sldNum" sz="quarter" idx="12"/>
          </p:nvPr>
        </p:nvSpPr>
        <p:spPr/>
        <p:txBody>
          <a:bodyPr/>
          <a:lstStyle/>
          <a:p>
            <a:pPr lvl="0"/>
            <a:fld id="{48633852-1525-480A-BA50-EC93A43D9313}" type="slidenum">
              <a:t>‹#›</a:t>
            </a:fld>
            <a:endParaRPr lang="zxx-none"/>
          </a:p>
        </p:txBody>
      </p:sp>
    </p:spTree>
    <p:extLst>
      <p:ext uri="{BB962C8B-B14F-4D97-AF65-F5344CB8AC3E}">
        <p14:creationId xmlns:p14="http://schemas.microsoft.com/office/powerpoint/2010/main" val="2555671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EA9EC-ACAA-4D9E-A379-D0D51D8DEC24}"/>
              </a:ext>
            </a:extLst>
          </p:cNvPr>
          <p:cNvSpPr>
            <a:spLocks noGrp="1"/>
          </p:cNvSpPr>
          <p:nvPr>
            <p:ph type="title" orient="vert"/>
          </p:nvPr>
        </p:nvSpPr>
        <p:spPr>
          <a:xfrm>
            <a:off x="7410450" y="152400"/>
            <a:ext cx="2343150" cy="6172200"/>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8AE8619-2FFC-4857-A0BD-9221BC9EB5C6}"/>
              </a:ext>
            </a:extLst>
          </p:cNvPr>
          <p:cNvSpPr>
            <a:spLocks noGrp="1"/>
          </p:cNvSpPr>
          <p:nvPr>
            <p:ph type="body" orient="vert" idx="1"/>
          </p:nvPr>
        </p:nvSpPr>
        <p:spPr>
          <a:xfrm>
            <a:off x="381000" y="152400"/>
            <a:ext cx="68770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3F7A38E-6ADA-49F9-AB42-DD909ACEB252}"/>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D5162E36-FF8D-44E3-8D3C-DE908F34137C}"/>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851B911B-6A55-4B4A-8807-04BDF6116CD5}"/>
              </a:ext>
            </a:extLst>
          </p:cNvPr>
          <p:cNvSpPr>
            <a:spLocks noGrp="1"/>
          </p:cNvSpPr>
          <p:nvPr>
            <p:ph type="sldNum" sz="quarter" idx="12"/>
          </p:nvPr>
        </p:nvSpPr>
        <p:spPr/>
        <p:txBody>
          <a:bodyPr/>
          <a:lstStyle/>
          <a:p>
            <a:pPr lvl="0"/>
            <a:fld id="{F440E077-0AE2-4B48-A1C1-15E7E6A87B82}" type="slidenum">
              <a:t>‹#›</a:t>
            </a:fld>
            <a:endParaRPr lang="zxx-none"/>
          </a:p>
        </p:txBody>
      </p:sp>
    </p:spTree>
    <p:extLst>
      <p:ext uri="{BB962C8B-B14F-4D97-AF65-F5344CB8AC3E}">
        <p14:creationId xmlns:p14="http://schemas.microsoft.com/office/powerpoint/2010/main" val="442625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506C-BCD4-4027-9C86-8199F8F997A7}"/>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03431FA-FD5F-49F5-B073-79FF510BC8E9}"/>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20CDDE6A-6565-4010-945C-FAE0CEA70C8E}"/>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A1B1B7D2-5E2D-4D7F-9161-DFAA8D8DF815}"/>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69273F27-FE98-4FD5-ABAC-DA39539A64A3}"/>
              </a:ext>
            </a:extLst>
          </p:cNvPr>
          <p:cNvSpPr>
            <a:spLocks noGrp="1"/>
          </p:cNvSpPr>
          <p:nvPr>
            <p:ph type="sldNum" sz="quarter" idx="12"/>
          </p:nvPr>
        </p:nvSpPr>
        <p:spPr/>
        <p:txBody>
          <a:bodyPr/>
          <a:lstStyle/>
          <a:p>
            <a:pPr lvl="0"/>
            <a:fld id="{7E6C9AA1-F75D-484A-A7D8-28C90DA63FBD}" type="slidenum">
              <a:t>‹#›</a:t>
            </a:fld>
            <a:endParaRPr lang="zxx-none"/>
          </a:p>
        </p:txBody>
      </p:sp>
    </p:spTree>
    <p:extLst>
      <p:ext uri="{BB962C8B-B14F-4D97-AF65-F5344CB8AC3E}">
        <p14:creationId xmlns:p14="http://schemas.microsoft.com/office/powerpoint/2010/main" val="2383466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5CED-6F22-46D5-BCDA-84873CC3004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4871588-2227-4959-8401-7869C1B6E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1BD3B03-7476-4AFC-87A4-4CF700FF7E70}"/>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3F42D4A0-73BE-4477-BDC5-071BC6291A2B}"/>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C927A6CA-EEBA-441E-8341-C57973483AEC}"/>
              </a:ext>
            </a:extLst>
          </p:cNvPr>
          <p:cNvSpPr>
            <a:spLocks noGrp="1"/>
          </p:cNvSpPr>
          <p:nvPr>
            <p:ph type="sldNum" sz="quarter" idx="12"/>
          </p:nvPr>
        </p:nvSpPr>
        <p:spPr/>
        <p:txBody>
          <a:bodyPr/>
          <a:lstStyle/>
          <a:p>
            <a:pPr lvl="0"/>
            <a:fld id="{E38C78C7-58D8-427D-A178-D01AD7E2146C}" type="slidenum">
              <a:t>‹#›</a:t>
            </a:fld>
            <a:endParaRPr lang="zxx-none"/>
          </a:p>
        </p:txBody>
      </p:sp>
    </p:spTree>
    <p:extLst>
      <p:ext uri="{BB962C8B-B14F-4D97-AF65-F5344CB8AC3E}">
        <p14:creationId xmlns:p14="http://schemas.microsoft.com/office/powerpoint/2010/main" val="2832878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20B2-28A1-4286-95A0-2AB3DB37AB9C}"/>
              </a:ext>
            </a:extLst>
          </p:cNvPr>
          <p:cNvSpPr>
            <a:spLocks noGrp="1"/>
          </p:cNvSpPr>
          <p:nvPr>
            <p:ph type="title"/>
          </p:nvPr>
        </p:nvSpPr>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2928276-507B-4F10-B712-F1F22145076F}"/>
              </a:ext>
            </a:extLst>
          </p:cNvPr>
          <p:cNvSpPr>
            <a:spLocks noGrp="1"/>
          </p:cNvSpPr>
          <p:nvPr>
            <p:ph type="body" idx="1"/>
          </p:nvPr>
        </p:nvSpPr>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CACFC-E443-4B20-8DEE-D48FEE92C1E6}"/>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B5559529-1EA8-4156-A1AB-738DCFD84601}"/>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36AFCEAE-2046-497F-B945-1F148FB0EB41}"/>
              </a:ext>
            </a:extLst>
          </p:cNvPr>
          <p:cNvSpPr>
            <a:spLocks noGrp="1"/>
          </p:cNvSpPr>
          <p:nvPr>
            <p:ph type="sldNum" sz="quarter" idx="12"/>
          </p:nvPr>
        </p:nvSpPr>
        <p:spPr/>
        <p:txBody>
          <a:bodyPr/>
          <a:lstStyle/>
          <a:p>
            <a:pPr lvl="0"/>
            <a:fld id="{32E54A04-AB26-4008-9B91-6699BA8F12A1}" type="slidenum">
              <a:t>‹#›</a:t>
            </a:fld>
            <a:endParaRPr lang="zxx-none"/>
          </a:p>
        </p:txBody>
      </p:sp>
    </p:spTree>
    <p:extLst>
      <p:ext uri="{BB962C8B-B14F-4D97-AF65-F5344CB8AC3E}">
        <p14:creationId xmlns:p14="http://schemas.microsoft.com/office/powerpoint/2010/main" val="3137483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E33E-743C-4C69-BEB5-7F7E856FD9A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C2583FB-CDDA-4240-A17E-39D482F9F238}"/>
              </a:ext>
            </a:extLst>
          </p:cNvPr>
          <p:cNvSpPr>
            <a:spLocks noGrp="1"/>
          </p:cNvSpPr>
          <p:nvPr>
            <p:ph sz="half" idx="1"/>
          </p:nvPr>
        </p:nvSpPr>
        <p:spPr>
          <a:xfrm>
            <a:off x="676275" y="4589463"/>
            <a:ext cx="4195763" cy="150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0FC154C-0C81-4BFB-AE8E-043007E02A27}"/>
              </a:ext>
            </a:extLst>
          </p:cNvPr>
          <p:cNvSpPr>
            <a:spLocks noGrp="1"/>
          </p:cNvSpPr>
          <p:nvPr>
            <p:ph sz="half" idx="2"/>
          </p:nvPr>
        </p:nvSpPr>
        <p:spPr>
          <a:xfrm>
            <a:off x="5024438" y="4589463"/>
            <a:ext cx="4195762" cy="150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6D00E5B-2912-4D85-84F9-F8B2AFDF5C2A}"/>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97D09BE6-5B9E-484A-BF43-3EFF4DA2AA73}"/>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1A356680-B083-4831-A92C-800E4CDE4669}"/>
              </a:ext>
            </a:extLst>
          </p:cNvPr>
          <p:cNvSpPr>
            <a:spLocks noGrp="1"/>
          </p:cNvSpPr>
          <p:nvPr>
            <p:ph type="sldNum" sz="quarter" idx="12"/>
          </p:nvPr>
        </p:nvSpPr>
        <p:spPr/>
        <p:txBody>
          <a:bodyPr/>
          <a:lstStyle/>
          <a:p>
            <a:pPr lvl="0"/>
            <a:fld id="{E7B2A2BA-0F59-4091-A371-BD99F7E71EB4}" type="slidenum">
              <a:t>‹#›</a:t>
            </a:fld>
            <a:endParaRPr lang="zxx-none"/>
          </a:p>
        </p:txBody>
      </p:sp>
    </p:spTree>
    <p:extLst>
      <p:ext uri="{BB962C8B-B14F-4D97-AF65-F5344CB8AC3E}">
        <p14:creationId xmlns:p14="http://schemas.microsoft.com/office/powerpoint/2010/main" val="3149283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035D-FC01-4F21-9CBF-A4EB0D52BF5A}"/>
              </a:ext>
            </a:extLst>
          </p:cNvPr>
          <p:cNvSpPr>
            <a:spLocks noGrp="1"/>
          </p:cNvSpPr>
          <p:nvPr>
            <p:ph type="title"/>
          </p:nvPr>
        </p:nvSpPr>
        <p:spPr>
          <a:xfrm>
            <a:off x="682625" y="365125"/>
            <a:ext cx="8543925"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4882F6E-4D18-4232-B17E-4BCEB1EA6DFD}"/>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21100-D8F6-4608-BC27-BBFED859370A}"/>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36B4F5B-9AE5-4FF8-819D-8E484F23437F}"/>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AEDFBC-9C05-4443-9743-52E8E8B887F6}"/>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5E2046A-E996-41BF-92D5-6ACBA71AFFA5}"/>
              </a:ext>
            </a:extLst>
          </p:cNvPr>
          <p:cNvSpPr>
            <a:spLocks noGrp="1"/>
          </p:cNvSpPr>
          <p:nvPr>
            <p:ph type="dt" sz="half" idx="10"/>
          </p:nvPr>
        </p:nvSpPr>
        <p:spPr/>
        <p:txBody>
          <a:bodyPr/>
          <a:lstStyle/>
          <a:p>
            <a:pPr lvl="0"/>
            <a:endParaRPr lang="zxx-none"/>
          </a:p>
        </p:txBody>
      </p:sp>
      <p:sp>
        <p:nvSpPr>
          <p:cNvPr id="8" name="Footer Placeholder 7">
            <a:extLst>
              <a:ext uri="{FF2B5EF4-FFF2-40B4-BE49-F238E27FC236}">
                <a16:creationId xmlns:a16="http://schemas.microsoft.com/office/drawing/2014/main" id="{740BF149-92CD-498C-8F1D-4C5066E324C1}"/>
              </a:ext>
            </a:extLst>
          </p:cNvPr>
          <p:cNvSpPr>
            <a:spLocks noGrp="1"/>
          </p:cNvSpPr>
          <p:nvPr>
            <p:ph type="ftr" sz="quarter" idx="11"/>
          </p:nvPr>
        </p:nvSpPr>
        <p:spPr/>
        <p:txBody>
          <a:bodyPr/>
          <a:lstStyle/>
          <a:p>
            <a:pPr lvl="0"/>
            <a:r>
              <a:rPr lang="zxx-none"/>
              <a:t>Compiler Construction - Lexical Analyzer</a:t>
            </a:r>
          </a:p>
        </p:txBody>
      </p:sp>
      <p:sp>
        <p:nvSpPr>
          <p:cNvPr id="9" name="Slide Number Placeholder 8">
            <a:extLst>
              <a:ext uri="{FF2B5EF4-FFF2-40B4-BE49-F238E27FC236}">
                <a16:creationId xmlns:a16="http://schemas.microsoft.com/office/drawing/2014/main" id="{95E27413-DA1E-4872-8F97-D0D7C7BA2E37}"/>
              </a:ext>
            </a:extLst>
          </p:cNvPr>
          <p:cNvSpPr>
            <a:spLocks noGrp="1"/>
          </p:cNvSpPr>
          <p:nvPr>
            <p:ph type="sldNum" sz="quarter" idx="12"/>
          </p:nvPr>
        </p:nvSpPr>
        <p:spPr/>
        <p:txBody>
          <a:bodyPr/>
          <a:lstStyle/>
          <a:p>
            <a:pPr lvl="0"/>
            <a:fld id="{B1C837F5-B03D-4471-BAC5-BF23DFA589EC}" type="slidenum">
              <a:t>‹#›</a:t>
            </a:fld>
            <a:endParaRPr lang="zxx-none"/>
          </a:p>
        </p:txBody>
      </p:sp>
    </p:spTree>
    <p:extLst>
      <p:ext uri="{BB962C8B-B14F-4D97-AF65-F5344CB8AC3E}">
        <p14:creationId xmlns:p14="http://schemas.microsoft.com/office/powerpoint/2010/main" val="1551430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3BB7-20AE-4909-B79B-91C5579EB1E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EC2C14F-098D-49B6-9AF2-D8ECEAD2FE5A}"/>
              </a:ext>
            </a:extLst>
          </p:cNvPr>
          <p:cNvSpPr>
            <a:spLocks noGrp="1"/>
          </p:cNvSpPr>
          <p:nvPr>
            <p:ph type="dt" sz="half" idx="10"/>
          </p:nvPr>
        </p:nvSpPr>
        <p:spPr/>
        <p:txBody>
          <a:bodyPr/>
          <a:lstStyle/>
          <a:p>
            <a:pPr lvl="0"/>
            <a:endParaRPr lang="zxx-none"/>
          </a:p>
        </p:txBody>
      </p:sp>
      <p:sp>
        <p:nvSpPr>
          <p:cNvPr id="4" name="Footer Placeholder 3">
            <a:extLst>
              <a:ext uri="{FF2B5EF4-FFF2-40B4-BE49-F238E27FC236}">
                <a16:creationId xmlns:a16="http://schemas.microsoft.com/office/drawing/2014/main" id="{5FF8F524-B8B5-4867-ABA7-6A97CBE8B311}"/>
              </a:ext>
            </a:extLst>
          </p:cNvPr>
          <p:cNvSpPr>
            <a:spLocks noGrp="1"/>
          </p:cNvSpPr>
          <p:nvPr>
            <p:ph type="ftr" sz="quarter" idx="11"/>
          </p:nvPr>
        </p:nvSpPr>
        <p:spPr/>
        <p:txBody>
          <a:body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38FA3918-BF26-43FE-8540-EDA91B7D6FC7}"/>
              </a:ext>
            </a:extLst>
          </p:cNvPr>
          <p:cNvSpPr>
            <a:spLocks noGrp="1"/>
          </p:cNvSpPr>
          <p:nvPr>
            <p:ph type="sldNum" sz="quarter" idx="12"/>
          </p:nvPr>
        </p:nvSpPr>
        <p:spPr/>
        <p:txBody>
          <a:bodyPr/>
          <a:lstStyle/>
          <a:p>
            <a:pPr lvl="0"/>
            <a:fld id="{EB00670B-E265-4933-B72C-77B5B796BA3F}" type="slidenum">
              <a:t>‹#›</a:t>
            </a:fld>
            <a:endParaRPr lang="zxx-none"/>
          </a:p>
        </p:txBody>
      </p:sp>
    </p:spTree>
    <p:extLst>
      <p:ext uri="{BB962C8B-B14F-4D97-AF65-F5344CB8AC3E}">
        <p14:creationId xmlns:p14="http://schemas.microsoft.com/office/powerpoint/2010/main" val="1870344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0042D-A5BD-4B57-B17C-953231D269B7}"/>
              </a:ext>
            </a:extLst>
          </p:cNvPr>
          <p:cNvSpPr>
            <a:spLocks noGrp="1"/>
          </p:cNvSpPr>
          <p:nvPr>
            <p:ph type="dt" sz="half" idx="10"/>
          </p:nvPr>
        </p:nvSpPr>
        <p:spPr/>
        <p:txBody>
          <a:bodyPr/>
          <a:lstStyle/>
          <a:p>
            <a:pPr lvl="0"/>
            <a:endParaRPr lang="zxx-none"/>
          </a:p>
        </p:txBody>
      </p:sp>
      <p:sp>
        <p:nvSpPr>
          <p:cNvPr id="3" name="Footer Placeholder 2">
            <a:extLst>
              <a:ext uri="{FF2B5EF4-FFF2-40B4-BE49-F238E27FC236}">
                <a16:creationId xmlns:a16="http://schemas.microsoft.com/office/drawing/2014/main" id="{2BE4CFB5-E8DA-4A71-B1F6-644FDEFA4E78}"/>
              </a:ext>
            </a:extLst>
          </p:cNvPr>
          <p:cNvSpPr>
            <a:spLocks noGrp="1"/>
          </p:cNvSpPr>
          <p:nvPr>
            <p:ph type="ftr" sz="quarter" idx="11"/>
          </p:nvPr>
        </p:nvSpPr>
        <p:spPr/>
        <p:txBody>
          <a:body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2838EAA9-9CEC-452B-8AB0-C5D5363FAA63}"/>
              </a:ext>
            </a:extLst>
          </p:cNvPr>
          <p:cNvSpPr>
            <a:spLocks noGrp="1"/>
          </p:cNvSpPr>
          <p:nvPr>
            <p:ph type="sldNum" sz="quarter" idx="12"/>
          </p:nvPr>
        </p:nvSpPr>
        <p:spPr/>
        <p:txBody>
          <a:bodyPr/>
          <a:lstStyle/>
          <a:p>
            <a:pPr lvl="0"/>
            <a:fld id="{42551163-6595-4D2A-84D2-7430A1A908E1}" type="slidenum">
              <a:t>‹#›</a:t>
            </a:fld>
            <a:endParaRPr lang="zxx-none"/>
          </a:p>
        </p:txBody>
      </p:sp>
    </p:spTree>
    <p:extLst>
      <p:ext uri="{BB962C8B-B14F-4D97-AF65-F5344CB8AC3E}">
        <p14:creationId xmlns:p14="http://schemas.microsoft.com/office/powerpoint/2010/main" val="8907693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096B-F869-4E2D-828C-5503D2D32727}"/>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414066E-C530-496C-9132-80DAFA6B7E1E}"/>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65E1E-E3C7-4C37-A328-4CDA9E925D15}"/>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E2951EB1-A6C4-4B98-A993-9B49C38E1F64}"/>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910EB735-8F75-4EE5-BF07-5E25A13572AE}"/>
              </a:ext>
            </a:extLst>
          </p:cNvPr>
          <p:cNvSpPr>
            <a:spLocks noGrp="1"/>
          </p:cNvSpPr>
          <p:nvPr>
            <p:ph type="sldNum" sz="quarter" idx="12"/>
          </p:nvPr>
        </p:nvSpPr>
        <p:spPr/>
        <p:txBody>
          <a:bodyPr/>
          <a:lstStyle/>
          <a:p>
            <a:pPr lvl="0"/>
            <a:fld id="{A9568AFF-D019-4B99-9F78-09498CDA5F89}" type="slidenum">
              <a:t>‹#›</a:t>
            </a:fld>
            <a:endParaRPr lang="zxx-none"/>
          </a:p>
        </p:txBody>
      </p:sp>
    </p:spTree>
    <p:extLst>
      <p:ext uri="{BB962C8B-B14F-4D97-AF65-F5344CB8AC3E}">
        <p14:creationId xmlns:p14="http://schemas.microsoft.com/office/powerpoint/2010/main" val="913049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DBF2-D370-40AE-8C33-A25470BB72AC}"/>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F09934B-DFF9-4D6F-89D4-D9064742E500}"/>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9A2548F-C777-4F6A-B743-CAFAD033CAA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D40B8-F8AD-41B1-B67A-1FC2367E66A4}"/>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A464DFED-3806-466E-9E9E-13B8B6432E10}"/>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2C7D6EB7-4C25-4718-AB5F-2C8969098156}"/>
              </a:ext>
            </a:extLst>
          </p:cNvPr>
          <p:cNvSpPr>
            <a:spLocks noGrp="1"/>
          </p:cNvSpPr>
          <p:nvPr>
            <p:ph type="sldNum" sz="quarter" idx="12"/>
          </p:nvPr>
        </p:nvSpPr>
        <p:spPr/>
        <p:txBody>
          <a:bodyPr/>
          <a:lstStyle/>
          <a:p>
            <a:pPr lvl="0"/>
            <a:fld id="{AE4D96F0-31D8-408A-8D24-172C66D57BC8}" type="slidenum">
              <a:t>‹#›</a:t>
            </a:fld>
            <a:endParaRPr lang="zxx-none"/>
          </a:p>
        </p:txBody>
      </p:sp>
    </p:spTree>
    <p:extLst>
      <p:ext uri="{BB962C8B-B14F-4D97-AF65-F5344CB8AC3E}">
        <p14:creationId xmlns:p14="http://schemas.microsoft.com/office/powerpoint/2010/main" val="5749392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0E10-DB13-42B2-85E2-CDACAAEE603B}"/>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A85846F-C0FF-46A0-AA4C-461367830475}"/>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66ACB11-C2D3-4AAF-8B61-DCBFEF1DC1C7}"/>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22305-DE15-40AE-BED8-400CE6A1BFA6}"/>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ACE0D527-F201-4043-BB93-24F207E0EC57}"/>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AE652725-DBBC-4F8C-BE84-57DA94945BCF}"/>
              </a:ext>
            </a:extLst>
          </p:cNvPr>
          <p:cNvSpPr>
            <a:spLocks noGrp="1"/>
          </p:cNvSpPr>
          <p:nvPr>
            <p:ph type="sldNum" sz="quarter" idx="12"/>
          </p:nvPr>
        </p:nvSpPr>
        <p:spPr/>
        <p:txBody>
          <a:bodyPr/>
          <a:lstStyle/>
          <a:p>
            <a:pPr lvl="0"/>
            <a:fld id="{A6738165-66C4-477C-9DEA-A44A55F01508}" type="slidenum">
              <a:t>‹#›</a:t>
            </a:fld>
            <a:endParaRPr lang="zxx-none"/>
          </a:p>
        </p:txBody>
      </p:sp>
    </p:spTree>
    <p:extLst>
      <p:ext uri="{BB962C8B-B14F-4D97-AF65-F5344CB8AC3E}">
        <p14:creationId xmlns:p14="http://schemas.microsoft.com/office/powerpoint/2010/main" val="2030909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CC28-A98D-4AC6-B22D-5B219643201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2BAA9B6-29F0-4D7E-A422-1714EA6B1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CDFA569-ECED-40B7-B8F4-A83B70AD0F55}"/>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A91C4F4B-BF12-4885-B30A-63B60460BB4E}"/>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4AD9AFAE-B6A8-4730-9B90-598E12253F72}"/>
              </a:ext>
            </a:extLst>
          </p:cNvPr>
          <p:cNvSpPr>
            <a:spLocks noGrp="1"/>
          </p:cNvSpPr>
          <p:nvPr>
            <p:ph type="sldNum" sz="quarter" idx="12"/>
          </p:nvPr>
        </p:nvSpPr>
        <p:spPr/>
        <p:txBody>
          <a:bodyPr/>
          <a:lstStyle/>
          <a:p>
            <a:pPr lvl="0"/>
            <a:fld id="{5F06AFBD-2A43-4828-8ED6-BA3C2ED3578A}" type="slidenum">
              <a:t>‹#›</a:t>
            </a:fld>
            <a:endParaRPr lang="zxx-none"/>
          </a:p>
        </p:txBody>
      </p:sp>
    </p:spTree>
    <p:extLst>
      <p:ext uri="{BB962C8B-B14F-4D97-AF65-F5344CB8AC3E}">
        <p14:creationId xmlns:p14="http://schemas.microsoft.com/office/powerpoint/2010/main" val="1658014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FA34B-1ED3-464E-9DEE-54F24114F2DE}"/>
              </a:ext>
            </a:extLst>
          </p:cNvPr>
          <p:cNvSpPr>
            <a:spLocks noGrp="1"/>
          </p:cNvSpPr>
          <p:nvPr>
            <p:ph type="title" orient="vert"/>
          </p:nvPr>
        </p:nvSpPr>
        <p:spPr>
          <a:xfrm>
            <a:off x="7085013" y="1709738"/>
            <a:ext cx="2135187" cy="4379912"/>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C5D9C0A-8797-41AB-9C2E-72B14FFEEBDB}"/>
              </a:ext>
            </a:extLst>
          </p:cNvPr>
          <p:cNvSpPr>
            <a:spLocks noGrp="1"/>
          </p:cNvSpPr>
          <p:nvPr>
            <p:ph type="body" orient="vert" idx="1"/>
          </p:nvPr>
        </p:nvSpPr>
        <p:spPr>
          <a:xfrm>
            <a:off x="676275" y="1709738"/>
            <a:ext cx="6256338" cy="437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B2EB3AB-3530-45F4-BD1F-FB8EAE06C17A}"/>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31903112-F038-43E8-8587-FED680EE243C}"/>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17A9FF46-6237-40F0-A650-2018DF654B37}"/>
              </a:ext>
            </a:extLst>
          </p:cNvPr>
          <p:cNvSpPr>
            <a:spLocks noGrp="1"/>
          </p:cNvSpPr>
          <p:nvPr>
            <p:ph type="sldNum" sz="quarter" idx="12"/>
          </p:nvPr>
        </p:nvSpPr>
        <p:spPr/>
        <p:txBody>
          <a:bodyPr/>
          <a:lstStyle/>
          <a:p>
            <a:pPr lvl="0"/>
            <a:fld id="{4C0407DC-0AA0-4EEF-BB92-CCD073964E69}" type="slidenum">
              <a:t>‹#›</a:t>
            </a:fld>
            <a:endParaRPr lang="zxx-none"/>
          </a:p>
        </p:txBody>
      </p:sp>
    </p:spTree>
    <p:extLst>
      <p:ext uri="{BB962C8B-B14F-4D97-AF65-F5344CB8AC3E}">
        <p14:creationId xmlns:p14="http://schemas.microsoft.com/office/powerpoint/2010/main" val="32387901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162B-8EEA-4BCA-B5DB-BE40684B588F}"/>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AE8D6C7-36F3-461D-B128-59ED3E5EC8E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A2ED35C-9496-4546-A148-603ED73E4E30}"/>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09C0BFBA-A3ED-4B9E-B511-9C1AA8E5E21C}"/>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B7BED3C8-BFE3-41CE-85FD-CBEF28103A55}"/>
              </a:ext>
            </a:extLst>
          </p:cNvPr>
          <p:cNvSpPr>
            <a:spLocks noGrp="1"/>
          </p:cNvSpPr>
          <p:nvPr>
            <p:ph type="sldNum" sz="quarter" idx="12"/>
          </p:nvPr>
        </p:nvSpPr>
        <p:spPr/>
        <p:txBody>
          <a:bodyPr/>
          <a:lstStyle/>
          <a:p>
            <a:pPr lvl="0"/>
            <a:fld id="{68475AD5-7DA8-4E73-B488-85407C70CA6F}" type="slidenum">
              <a:t>‹#›</a:t>
            </a:fld>
            <a:endParaRPr lang="zxx-none"/>
          </a:p>
        </p:txBody>
      </p:sp>
    </p:spTree>
    <p:extLst>
      <p:ext uri="{BB962C8B-B14F-4D97-AF65-F5344CB8AC3E}">
        <p14:creationId xmlns:p14="http://schemas.microsoft.com/office/powerpoint/2010/main" val="469144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A7F1-F0B4-458D-9D89-79B7651D55D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93B7F5F-3E0D-4EF1-AC13-D581F3EFB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32065C0-C43C-4A6F-ABA6-258043409B99}"/>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E5310B2A-C7A2-4544-9315-416D7EA5CAD0}"/>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68291168-BBEE-4E92-A866-FF7AE580E941}"/>
              </a:ext>
            </a:extLst>
          </p:cNvPr>
          <p:cNvSpPr>
            <a:spLocks noGrp="1"/>
          </p:cNvSpPr>
          <p:nvPr>
            <p:ph type="sldNum" sz="quarter" idx="12"/>
          </p:nvPr>
        </p:nvSpPr>
        <p:spPr/>
        <p:txBody>
          <a:bodyPr/>
          <a:lstStyle/>
          <a:p>
            <a:pPr lvl="0"/>
            <a:fld id="{7DB7F93C-6371-448B-B562-AE99B2D89A84}" type="slidenum">
              <a:t>‹#›</a:t>
            </a:fld>
            <a:endParaRPr lang="zxx-none"/>
          </a:p>
        </p:txBody>
      </p:sp>
    </p:spTree>
    <p:extLst>
      <p:ext uri="{BB962C8B-B14F-4D97-AF65-F5344CB8AC3E}">
        <p14:creationId xmlns:p14="http://schemas.microsoft.com/office/powerpoint/2010/main" val="21545638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0573-8B9E-4A52-BBF8-4D04EF79BE4D}"/>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490B8C8-887F-4C4E-896C-165DEAAC038B}"/>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8B47C-27A5-4994-A8A9-47B638D703D0}"/>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A2B7D75A-F75C-4332-9C67-B14E9B8403A5}"/>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F875F143-FA4E-4886-B2B7-24DD067E1FF3}"/>
              </a:ext>
            </a:extLst>
          </p:cNvPr>
          <p:cNvSpPr>
            <a:spLocks noGrp="1"/>
          </p:cNvSpPr>
          <p:nvPr>
            <p:ph type="sldNum" sz="quarter" idx="12"/>
          </p:nvPr>
        </p:nvSpPr>
        <p:spPr/>
        <p:txBody>
          <a:bodyPr/>
          <a:lstStyle/>
          <a:p>
            <a:pPr lvl="0"/>
            <a:fld id="{1EBDFFF5-DCEF-4AA5-9E47-59ED826374E7}" type="slidenum">
              <a:t>‹#›</a:t>
            </a:fld>
            <a:endParaRPr lang="zxx-none"/>
          </a:p>
        </p:txBody>
      </p:sp>
    </p:spTree>
    <p:extLst>
      <p:ext uri="{BB962C8B-B14F-4D97-AF65-F5344CB8AC3E}">
        <p14:creationId xmlns:p14="http://schemas.microsoft.com/office/powerpoint/2010/main" val="34551428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505C-1D10-4E6F-BBA5-FD9BA785A9B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E6440AA-5602-4B59-B0E8-AC6345C30461}"/>
              </a:ext>
            </a:extLst>
          </p:cNvPr>
          <p:cNvSpPr>
            <a:spLocks noGrp="1"/>
          </p:cNvSpPr>
          <p:nvPr>
            <p:ph sz="half" idx="1"/>
          </p:nvPr>
        </p:nvSpPr>
        <p:spPr>
          <a:xfrm>
            <a:off x="4953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75B05C3-170E-48E5-9710-425D0C8584DA}"/>
              </a:ext>
            </a:extLst>
          </p:cNvPr>
          <p:cNvSpPr>
            <a:spLocks noGrp="1"/>
          </p:cNvSpPr>
          <p:nvPr>
            <p:ph sz="half" idx="2"/>
          </p:nvPr>
        </p:nvSpPr>
        <p:spPr>
          <a:xfrm>
            <a:off x="50292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650FF49-4930-4F52-BCC8-62F1387C8F35}"/>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FA1D3A81-0DE7-4D8D-948B-9C543C82366E}"/>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3E905657-6A07-4F55-8ACE-DF4761B958BB}"/>
              </a:ext>
            </a:extLst>
          </p:cNvPr>
          <p:cNvSpPr>
            <a:spLocks noGrp="1"/>
          </p:cNvSpPr>
          <p:nvPr>
            <p:ph type="sldNum" sz="quarter" idx="12"/>
          </p:nvPr>
        </p:nvSpPr>
        <p:spPr/>
        <p:txBody>
          <a:bodyPr/>
          <a:lstStyle/>
          <a:p>
            <a:pPr lvl="0"/>
            <a:fld id="{BDEDC10D-3228-4980-A239-8281E33B7F22}" type="slidenum">
              <a:t>‹#›</a:t>
            </a:fld>
            <a:endParaRPr lang="zxx-none"/>
          </a:p>
        </p:txBody>
      </p:sp>
    </p:spTree>
    <p:extLst>
      <p:ext uri="{BB962C8B-B14F-4D97-AF65-F5344CB8AC3E}">
        <p14:creationId xmlns:p14="http://schemas.microsoft.com/office/powerpoint/2010/main" val="2815374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FFDB-702F-41E5-BE44-AB8BAD24FF70}"/>
              </a:ext>
            </a:extLst>
          </p:cNvPr>
          <p:cNvSpPr>
            <a:spLocks noGrp="1"/>
          </p:cNvSpPr>
          <p:nvPr>
            <p:ph type="title"/>
          </p:nvPr>
        </p:nvSpPr>
        <p:spPr>
          <a:xfrm>
            <a:off x="682625" y="365125"/>
            <a:ext cx="8543925"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B66B4FF-67BB-4877-836C-26AB4F514B2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B8A60-0499-487E-BCB0-471D4E961D03}"/>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CB3E6EF-6CE2-407B-AB67-66B147363906}"/>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4BB706-64B9-4E2C-8480-E02C7A2B3C40}"/>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1CF1C36-FC24-4236-AE95-85560A885EBE}"/>
              </a:ext>
            </a:extLst>
          </p:cNvPr>
          <p:cNvSpPr>
            <a:spLocks noGrp="1"/>
          </p:cNvSpPr>
          <p:nvPr>
            <p:ph type="dt" sz="half" idx="10"/>
          </p:nvPr>
        </p:nvSpPr>
        <p:spPr/>
        <p:txBody>
          <a:bodyPr/>
          <a:lstStyle/>
          <a:p>
            <a:pPr lvl="0"/>
            <a:endParaRPr lang="zxx-none"/>
          </a:p>
        </p:txBody>
      </p:sp>
      <p:sp>
        <p:nvSpPr>
          <p:cNvPr id="8" name="Footer Placeholder 7">
            <a:extLst>
              <a:ext uri="{FF2B5EF4-FFF2-40B4-BE49-F238E27FC236}">
                <a16:creationId xmlns:a16="http://schemas.microsoft.com/office/drawing/2014/main" id="{F20F03E2-AF00-40E6-A62A-49D9C9C29813}"/>
              </a:ext>
            </a:extLst>
          </p:cNvPr>
          <p:cNvSpPr>
            <a:spLocks noGrp="1"/>
          </p:cNvSpPr>
          <p:nvPr>
            <p:ph type="ftr" sz="quarter" idx="11"/>
          </p:nvPr>
        </p:nvSpPr>
        <p:spPr/>
        <p:txBody>
          <a:bodyPr/>
          <a:lstStyle/>
          <a:p>
            <a:pPr lvl="0"/>
            <a:r>
              <a:rPr lang="zxx-none"/>
              <a:t>Compiler Construction - Lexical Analyzer</a:t>
            </a:r>
          </a:p>
        </p:txBody>
      </p:sp>
      <p:sp>
        <p:nvSpPr>
          <p:cNvPr id="9" name="Slide Number Placeholder 8">
            <a:extLst>
              <a:ext uri="{FF2B5EF4-FFF2-40B4-BE49-F238E27FC236}">
                <a16:creationId xmlns:a16="http://schemas.microsoft.com/office/drawing/2014/main" id="{63744FA9-235D-4D7B-9170-AF5DFCEB3AA0}"/>
              </a:ext>
            </a:extLst>
          </p:cNvPr>
          <p:cNvSpPr>
            <a:spLocks noGrp="1"/>
          </p:cNvSpPr>
          <p:nvPr>
            <p:ph type="sldNum" sz="quarter" idx="12"/>
          </p:nvPr>
        </p:nvSpPr>
        <p:spPr/>
        <p:txBody>
          <a:bodyPr/>
          <a:lstStyle/>
          <a:p>
            <a:pPr lvl="0"/>
            <a:fld id="{CA316F27-6260-4B5C-93C7-E1D6FDDC35A9}" type="slidenum">
              <a:t>‹#›</a:t>
            </a:fld>
            <a:endParaRPr lang="zxx-none"/>
          </a:p>
        </p:txBody>
      </p:sp>
    </p:spTree>
    <p:extLst>
      <p:ext uri="{BB962C8B-B14F-4D97-AF65-F5344CB8AC3E}">
        <p14:creationId xmlns:p14="http://schemas.microsoft.com/office/powerpoint/2010/main" val="1597872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EDFB-A246-4538-B65F-06752136F62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E2F6604-22A9-4EC6-99BA-8D202B3BFF6C}"/>
              </a:ext>
            </a:extLst>
          </p:cNvPr>
          <p:cNvSpPr>
            <a:spLocks noGrp="1"/>
          </p:cNvSpPr>
          <p:nvPr>
            <p:ph type="dt" sz="half" idx="10"/>
          </p:nvPr>
        </p:nvSpPr>
        <p:spPr/>
        <p:txBody>
          <a:bodyPr/>
          <a:lstStyle/>
          <a:p>
            <a:pPr lvl="0"/>
            <a:endParaRPr lang="zxx-none"/>
          </a:p>
        </p:txBody>
      </p:sp>
      <p:sp>
        <p:nvSpPr>
          <p:cNvPr id="4" name="Footer Placeholder 3">
            <a:extLst>
              <a:ext uri="{FF2B5EF4-FFF2-40B4-BE49-F238E27FC236}">
                <a16:creationId xmlns:a16="http://schemas.microsoft.com/office/drawing/2014/main" id="{4820C708-F52B-4F47-8892-EABF4B865105}"/>
              </a:ext>
            </a:extLst>
          </p:cNvPr>
          <p:cNvSpPr>
            <a:spLocks noGrp="1"/>
          </p:cNvSpPr>
          <p:nvPr>
            <p:ph type="ftr" sz="quarter" idx="11"/>
          </p:nvPr>
        </p:nvSpPr>
        <p:spPr/>
        <p:txBody>
          <a:body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9FBA7633-98D3-4CEE-AD7D-EB0C63D3D105}"/>
              </a:ext>
            </a:extLst>
          </p:cNvPr>
          <p:cNvSpPr>
            <a:spLocks noGrp="1"/>
          </p:cNvSpPr>
          <p:nvPr>
            <p:ph type="sldNum" sz="quarter" idx="12"/>
          </p:nvPr>
        </p:nvSpPr>
        <p:spPr/>
        <p:txBody>
          <a:bodyPr/>
          <a:lstStyle/>
          <a:p>
            <a:pPr lvl="0"/>
            <a:fld id="{4006A2B8-32B5-42FB-BBF0-224A730E3A8C}" type="slidenum">
              <a:t>‹#›</a:t>
            </a:fld>
            <a:endParaRPr lang="zxx-none"/>
          </a:p>
        </p:txBody>
      </p:sp>
    </p:spTree>
    <p:extLst>
      <p:ext uri="{BB962C8B-B14F-4D97-AF65-F5344CB8AC3E}">
        <p14:creationId xmlns:p14="http://schemas.microsoft.com/office/powerpoint/2010/main" val="148467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1949-9113-4546-BD4C-61A719E04FC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327E388-3B84-456E-AF8A-BEDF4088BC6C}"/>
              </a:ext>
            </a:extLst>
          </p:cNvPr>
          <p:cNvSpPr>
            <a:spLocks noGrp="1"/>
          </p:cNvSpPr>
          <p:nvPr>
            <p:ph sz="half" idx="1"/>
          </p:nvPr>
        </p:nvSpPr>
        <p:spPr>
          <a:xfrm>
            <a:off x="4953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3210BDD-28D1-4733-9C79-ED70A580BF16}"/>
              </a:ext>
            </a:extLst>
          </p:cNvPr>
          <p:cNvSpPr>
            <a:spLocks noGrp="1"/>
          </p:cNvSpPr>
          <p:nvPr>
            <p:ph sz="half" idx="2"/>
          </p:nvPr>
        </p:nvSpPr>
        <p:spPr>
          <a:xfrm>
            <a:off x="50292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A25F6C5-B1B0-48D6-9076-C1FAD48CEF7D}"/>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E20E2C2D-C5A1-4A49-8C04-7608F2AD8A0C}"/>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C3813D38-73DB-4699-90C7-C48C07CC49BD}"/>
              </a:ext>
            </a:extLst>
          </p:cNvPr>
          <p:cNvSpPr>
            <a:spLocks noGrp="1"/>
          </p:cNvSpPr>
          <p:nvPr>
            <p:ph type="sldNum" sz="quarter" idx="12"/>
          </p:nvPr>
        </p:nvSpPr>
        <p:spPr/>
        <p:txBody>
          <a:bodyPr/>
          <a:lstStyle/>
          <a:p>
            <a:pPr lvl="0"/>
            <a:fld id="{D29B9AF2-FA7C-4D88-8F37-E093CA7AD692}" type="slidenum">
              <a:t>‹#›</a:t>
            </a:fld>
            <a:endParaRPr lang="zxx-none"/>
          </a:p>
        </p:txBody>
      </p:sp>
    </p:spTree>
    <p:extLst>
      <p:ext uri="{BB962C8B-B14F-4D97-AF65-F5344CB8AC3E}">
        <p14:creationId xmlns:p14="http://schemas.microsoft.com/office/powerpoint/2010/main" val="5188838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DB1CF-BCAF-4D71-82C9-02CDF26774F8}"/>
              </a:ext>
            </a:extLst>
          </p:cNvPr>
          <p:cNvSpPr>
            <a:spLocks noGrp="1"/>
          </p:cNvSpPr>
          <p:nvPr>
            <p:ph type="dt" sz="half" idx="10"/>
          </p:nvPr>
        </p:nvSpPr>
        <p:spPr/>
        <p:txBody>
          <a:bodyPr/>
          <a:lstStyle/>
          <a:p>
            <a:pPr lvl="0"/>
            <a:endParaRPr lang="zxx-none"/>
          </a:p>
        </p:txBody>
      </p:sp>
      <p:sp>
        <p:nvSpPr>
          <p:cNvPr id="3" name="Footer Placeholder 2">
            <a:extLst>
              <a:ext uri="{FF2B5EF4-FFF2-40B4-BE49-F238E27FC236}">
                <a16:creationId xmlns:a16="http://schemas.microsoft.com/office/drawing/2014/main" id="{B160D7DB-55E8-4BD1-8BB2-1819D6F4F992}"/>
              </a:ext>
            </a:extLst>
          </p:cNvPr>
          <p:cNvSpPr>
            <a:spLocks noGrp="1"/>
          </p:cNvSpPr>
          <p:nvPr>
            <p:ph type="ftr" sz="quarter" idx="11"/>
          </p:nvPr>
        </p:nvSpPr>
        <p:spPr/>
        <p:txBody>
          <a:body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99CE4A2C-7902-4ECD-8075-4FB363900E00}"/>
              </a:ext>
            </a:extLst>
          </p:cNvPr>
          <p:cNvSpPr>
            <a:spLocks noGrp="1"/>
          </p:cNvSpPr>
          <p:nvPr>
            <p:ph type="sldNum" sz="quarter" idx="12"/>
          </p:nvPr>
        </p:nvSpPr>
        <p:spPr/>
        <p:txBody>
          <a:bodyPr/>
          <a:lstStyle/>
          <a:p>
            <a:pPr lvl="0"/>
            <a:fld id="{E71FA36E-59AA-42F1-9157-DF4D6BBA54AD}" type="slidenum">
              <a:t>‹#›</a:t>
            </a:fld>
            <a:endParaRPr lang="zxx-none"/>
          </a:p>
        </p:txBody>
      </p:sp>
    </p:spTree>
    <p:extLst>
      <p:ext uri="{BB962C8B-B14F-4D97-AF65-F5344CB8AC3E}">
        <p14:creationId xmlns:p14="http://schemas.microsoft.com/office/powerpoint/2010/main" val="106635640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07ED-5194-4EC3-A07E-73B658E5FDFF}"/>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BCC34D4-0EA7-465C-8A68-1660F64E9462}"/>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67FDF42-D5A0-49E8-92DE-2BE803517F8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FC059-A742-440A-AE5B-C3B2FE381852}"/>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BA766777-C36F-48F6-8A1C-B31150428B2A}"/>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7B524085-F28F-44B3-8356-434A63BAEEC2}"/>
              </a:ext>
            </a:extLst>
          </p:cNvPr>
          <p:cNvSpPr>
            <a:spLocks noGrp="1"/>
          </p:cNvSpPr>
          <p:nvPr>
            <p:ph type="sldNum" sz="quarter" idx="12"/>
          </p:nvPr>
        </p:nvSpPr>
        <p:spPr/>
        <p:txBody>
          <a:bodyPr/>
          <a:lstStyle/>
          <a:p>
            <a:pPr lvl="0"/>
            <a:fld id="{3354EF2B-AD03-4B87-BC41-604AC90CF622}" type="slidenum">
              <a:t>‹#›</a:t>
            </a:fld>
            <a:endParaRPr lang="zxx-none"/>
          </a:p>
        </p:txBody>
      </p:sp>
    </p:spTree>
    <p:extLst>
      <p:ext uri="{BB962C8B-B14F-4D97-AF65-F5344CB8AC3E}">
        <p14:creationId xmlns:p14="http://schemas.microsoft.com/office/powerpoint/2010/main" val="2641597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9D5E-769A-4F78-83AA-3260C537B6FA}"/>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0462A45-2356-471F-B180-3B5E5074C6F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7EE69DC-96C1-452B-A0DF-D1BE9E3E16A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DBD85-0B74-42A9-8BBB-A316A957D38D}"/>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FF892832-A579-4E1E-B36B-0942924CFA81}"/>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30DD323E-2467-492D-AEDC-36824BB99C1F}"/>
              </a:ext>
            </a:extLst>
          </p:cNvPr>
          <p:cNvSpPr>
            <a:spLocks noGrp="1"/>
          </p:cNvSpPr>
          <p:nvPr>
            <p:ph type="sldNum" sz="quarter" idx="12"/>
          </p:nvPr>
        </p:nvSpPr>
        <p:spPr/>
        <p:txBody>
          <a:bodyPr/>
          <a:lstStyle/>
          <a:p>
            <a:pPr lvl="0"/>
            <a:fld id="{8D27368B-0352-42B7-BFE6-2651B9A9BFC4}" type="slidenum">
              <a:t>‹#›</a:t>
            </a:fld>
            <a:endParaRPr lang="zxx-none"/>
          </a:p>
        </p:txBody>
      </p:sp>
    </p:spTree>
    <p:extLst>
      <p:ext uri="{BB962C8B-B14F-4D97-AF65-F5344CB8AC3E}">
        <p14:creationId xmlns:p14="http://schemas.microsoft.com/office/powerpoint/2010/main" val="41700910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A7AB-6FB1-4B47-97C3-2470FB42CAE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450090-6BE7-4A58-9219-C16353764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90E8484-A51B-4F6D-B64E-7E18989A767E}"/>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60F98FB1-7411-4577-8E91-16B7E87484AC}"/>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50955FAC-ABC6-495E-8ED3-1D3A4B7A3159}"/>
              </a:ext>
            </a:extLst>
          </p:cNvPr>
          <p:cNvSpPr>
            <a:spLocks noGrp="1"/>
          </p:cNvSpPr>
          <p:nvPr>
            <p:ph type="sldNum" sz="quarter" idx="12"/>
          </p:nvPr>
        </p:nvSpPr>
        <p:spPr/>
        <p:txBody>
          <a:bodyPr/>
          <a:lstStyle/>
          <a:p>
            <a:pPr lvl="0"/>
            <a:fld id="{29E629B8-13AE-4E6D-9302-D74DC5ABF02E}" type="slidenum">
              <a:t>‹#›</a:t>
            </a:fld>
            <a:endParaRPr lang="zxx-none"/>
          </a:p>
        </p:txBody>
      </p:sp>
    </p:spTree>
    <p:extLst>
      <p:ext uri="{BB962C8B-B14F-4D97-AF65-F5344CB8AC3E}">
        <p14:creationId xmlns:p14="http://schemas.microsoft.com/office/powerpoint/2010/main" val="35920990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CDAAD1-22C7-41D7-95D5-51F22FEEF013}"/>
              </a:ext>
            </a:extLst>
          </p:cNvPr>
          <p:cNvSpPr>
            <a:spLocks noGrp="1"/>
          </p:cNvSpPr>
          <p:nvPr>
            <p:ph type="title" orient="vert"/>
          </p:nvPr>
        </p:nvSpPr>
        <p:spPr>
          <a:xfrm>
            <a:off x="7410450" y="152400"/>
            <a:ext cx="2343150" cy="5978525"/>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2C29D7B-534E-4DE0-AE0A-32D1AE2B8DE5}"/>
              </a:ext>
            </a:extLst>
          </p:cNvPr>
          <p:cNvSpPr>
            <a:spLocks noGrp="1"/>
          </p:cNvSpPr>
          <p:nvPr>
            <p:ph type="body" orient="vert" idx="1"/>
          </p:nvPr>
        </p:nvSpPr>
        <p:spPr>
          <a:xfrm>
            <a:off x="381000" y="152400"/>
            <a:ext cx="6877050" cy="5978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4397476-BB66-4A93-86ED-2B8EF1FC8575}"/>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75E9DB30-8EEF-4AA2-9F73-3951DC69184C}"/>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8D918313-61C7-4845-9AE7-25FE2F425A8B}"/>
              </a:ext>
            </a:extLst>
          </p:cNvPr>
          <p:cNvSpPr>
            <a:spLocks noGrp="1"/>
          </p:cNvSpPr>
          <p:nvPr>
            <p:ph type="sldNum" sz="quarter" idx="12"/>
          </p:nvPr>
        </p:nvSpPr>
        <p:spPr/>
        <p:txBody>
          <a:bodyPr/>
          <a:lstStyle/>
          <a:p>
            <a:pPr lvl="0"/>
            <a:fld id="{70E46800-4342-48C6-8B7D-E132C1401685}" type="slidenum">
              <a:t>‹#›</a:t>
            </a:fld>
            <a:endParaRPr lang="zxx-none"/>
          </a:p>
        </p:txBody>
      </p:sp>
    </p:spTree>
    <p:extLst>
      <p:ext uri="{BB962C8B-B14F-4D97-AF65-F5344CB8AC3E}">
        <p14:creationId xmlns:p14="http://schemas.microsoft.com/office/powerpoint/2010/main" val="29306700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82D8-3CEC-4DD1-AFDD-6EB8589EC4DB}"/>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F298BC6-A1E3-44A5-96F7-937AD0A5195D}"/>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E7813EA-6C42-4135-84D7-916A1B8E7222}"/>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A38A6035-D217-4FD6-AE23-72E41A11F3CB}"/>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444EE6B3-D386-4BC2-AC35-B3C14B4E65DE}"/>
              </a:ext>
            </a:extLst>
          </p:cNvPr>
          <p:cNvSpPr>
            <a:spLocks noGrp="1"/>
          </p:cNvSpPr>
          <p:nvPr>
            <p:ph type="sldNum" sz="quarter" idx="12"/>
          </p:nvPr>
        </p:nvSpPr>
        <p:spPr/>
        <p:txBody>
          <a:bodyPr/>
          <a:lstStyle/>
          <a:p>
            <a:pPr lvl="0"/>
            <a:fld id="{AD60E4AA-E550-456B-8F5F-5C97A4D20E8F}" type="slidenum">
              <a:t>‹#›</a:t>
            </a:fld>
            <a:endParaRPr lang="zxx-none"/>
          </a:p>
        </p:txBody>
      </p:sp>
    </p:spTree>
    <p:extLst>
      <p:ext uri="{BB962C8B-B14F-4D97-AF65-F5344CB8AC3E}">
        <p14:creationId xmlns:p14="http://schemas.microsoft.com/office/powerpoint/2010/main" val="2010306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82DE-1ADA-4C51-8642-F0E05A966AB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80CB1B4-F1D5-44B8-BC12-19E59DB42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2DB261-85D6-49DC-ACD0-7E291BBE10B3}"/>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D5C68446-8DD5-4A74-AC40-0467B886A6EF}"/>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327EFF43-4757-4453-9FBA-BAAF534D9C5C}"/>
              </a:ext>
            </a:extLst>
          </p:cNvPr>
          <p:cNvSpPr>
            <a:spLocks noGrp="1"/>
          </p:cNvSpPr>
          <p:nvPr>
            <p:ph type="sldNum" sz="quarter" idx="12"/>
          </p:nvPr>
        </p:nvSpPr>
        <p:spPr/>
        <p:txBody>
          <a:bodyPr/>
          <a:lstStyle/>
          <a:p>
            <a:pPr lvl="0"/>
            <a:fld id="{FCEBB709-155C-49F3-BA50-8CE2CE650509}" type="slidenum">
              <a:t>‹#›</a:t>
            </a:fld>
            <a:endParaRPr lang="zxx-none"/>
          </a:p>
        </p:txBody>
      </p:sp>
    </p:spTree>
    <p:extLst>
      <p:ext uri="{BB962C8B-B14F-4D97-AF65-F5344CB8AC3E}">
        <p14:creationId xmlns:p14="http://schemas.microsoft.com/office/powerpoint/2010/main" val="41034007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4453-571A-4D47-BBBC-43AB0A45B1CB}"/>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D4B3D90-F6F6-44CA-86CA-12F7152E0854}"/>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7853C-E1AA-4B23-8C7D-2BEEE8524C62}"/>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D65D4E1D-40DD-4C7D-8456-EE4481FFFAC1}"/>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C62CB05B-7CE0-4370-BDFB-2435E55F8772}"/>
              </a:ext>
            </a:extLst>
          </p:cNvPr>
          <p:cNvSpPr>
            <a:spLocks noGrp="1"/>
          </p:cNvSpPr>
          <p:nvPr>
            <p:ph type="sldNum" sz="quarter" idx="12"/>
          </p:nvPr>
        </p:nvSpPr>
        <p:spPr/>
        <p:txBody>
          <a:bodyPr/>
          <a:lstStyle/>
          <a:p>
            <a:pPr lvl="0"/>
            <a:fld id="{0C48F536-0FD1-4D32-B22A-CE453ECB43E9}" type="slidenum">
              <a:t>‹#›</a:t>
            </a:fld>
            <a:endParaRPr lang="zxx-none"/>
          </a:p>
        </p:txBody>
      </p:sp>
    </p:spTree>
    <p:extLst>
      <p:ext uri="{BB962C8B-B14F-4D97-AF65-F5344CB8AC3E}">
        <p14:creationId xmlns:p14="http://schemas.microsoft.com/office/powerpoint/2010/main" val="26905648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7B1-9544-4A48-8F2D-CE435D0F7F4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F5F39DB-2ED2-43C8-BE2A-696DD8B84E75}"/>
              </a:ext>
            </a:extLst>
          </p:cNvPr>
          <p:cNvSpPr>
            <a:spLocks noGrp="1"/>
          </p:cNvSpPr>
          <p:nvPr>
            <p:ph sz="half" idx="1"/>
          </p:nvPr>
        </p:nvSpPr>
        <p:spPr>
          <a:xfrm>
            <a:off x="4953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AF51B1B-5953-4F91-8D09-9773B3557313}"/>
              </a:ext>
            </a:extLst>
          </p:cNvPr>
          <p:cNvSpPr>
            <a:spLocks noGrp="1"/>
          </p:cNvSpPr>
          <p:nvPr>
            <p:ph sz="half" idx="2"/>
          </p:nvPr>
        </p:nvSpPr>
        <p:spPr>
          <a:xfrm>
            <a:off x="5029200" y="1604963"/>
            <a:ext cx="43815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A561462-19C2-4723-94FF-BD325B539169}"/>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B32701AC-4F1E-40B2-96E2-0D13056007BA}"/>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52C119FB-BCA1-4B3E-8188-4C4C5642A347}"/>
              </a:ext>
            </a:extLst>
          </p:cNvPr>
          <p:cNvSpPr>
            <a:spLocks noGrp="1"/>
          </p:cNvSpPr>
          <p:nvPr>
            <p:ph type="sldNum" sz="quarter" idx="12"/>
          </p:nvPr>
        </p:nvSpPr>
        <p:spPr/>
        <p:txBody>
          <a:bodyPr/>
          <a:lstStyle/>
          <a:p>
            <a:pPr lvl="0"/>
            <a:fld id="{BD682469-C267-46BD-BFD9-90B567818FB3}" type="slidenum">
              <a:t>‹#›</a:t>
            </a:fld>
            <a:endParaRPr lang="zxx-none"/>
          </a:p>
        </p:txBody>
      </p:sp>
    </p:spTree>
    <p:extLst>
      <p:ext uri="{BB962C8B-B14F-4D97-AF65-F5344CB8AC3E}">
        <p14:creationId xmlns:p14="http://schemas.microsoft.com/office/powerpoint/2010/main" val="23003439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27F5-B481-47EF-A645-44C1B4E446C1}"/>
              </a:ext>
            </a:extLst>
          </p:cNvPr>
          <p:cNvSpPr>
            <a:spLocks noGrp="1"/>
          </p:cNvSpPr>
          <p:nvPr>
            <p:ph type="title"/>
          </p:nvPr>
        </p:nvSpPr>
        <p:spPr>
          <a:xfrm>
            <a:off x="682625" y="365125"/>
            <a:ext cx="8543925"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A91E2EE-AB64-4075-A8F5-4F9F72A06AC7}"/>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B48CC-6250-49C9-8DB4-6E977F3201F9}"/>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73A6988-9352-457C-852A-6D04DFF7CFF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19BD5-AB95-45AC-AA5A-49360057BBA8}"/>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96BB81D-4B85-4991-8B14-FAAAB4D3EC18}"/>
              </a:ext>
            </a:extLst>
          </p:cNvPr>
          <p:cNvSpPr>
            <a:spLocks noGrp="1"/>
          </p:cNvSpPr>
          <p:nvPr>
            <p:ph type="dt" sz="half" idx="10"/>
          </p:nvPr>
        </p:nvSpPr>
        <p:spPr/>
        <p:txBody>
          <a:bodyPr/>
          <a:lstStyle/>
          <a:p>
            <a:pPr lvl="0"/>
            <a:endParaRPr lang="zxx-none"/>
          </a:p>
        </p:txBody>
      </p:sp>
      <p:sp>
        <p:nvSpPr>
          <p:cNvPr id="8" name="Footer Placeholder 7">
            <a:extLst>
              <a:ext uri="{FF2B5EF4-FFF2-40B4-BE49-F238E27FC236}">
                <a16:creationId xmlns:a16="http://schemas.microsoft.com/office/drawing/2014/main" id="{35911E7B-EC80-4C3C-9D18-ABDC203AF842}"/>
              </a:ext>
            </a:extLst>
          </p:cNvPr>
          <p:cNvSpPr>
            <a:spLocks noGrp="1"/>
          </p:cNvSpPr>
          <p:nvPr>
            <p:ph type="ftr" sz="quarter" idx="11"/>
          </p:nvPr>
        </p:nvSpPr>
        <p:spPr/>
        <p:txBody>
          <a:bodyPr/>
          <a:lstStyle/>
          <a:p>
            <a:pPr lvl="0"/>
            <a:r>
              <a:rPr lang="zxx-none"/>
              <a:t>Compiler Construction - Lexical Analyzer</a:t>
            </a:r>
          </a:p>
        </p:txBody>
      </p:sp>
      <p:sp>
        <p:nvSpPr>
          <p:cNvPr id="9" name="Slide Number Placeholder 8">
            <a:extLst>
              <a:ext uri="{FF2B5EF4-FFF2-40B4-BE49-F238E27FC236}">
                <a16:creationId xmlns:a16="http://schemas.microsoft.com/office/drawing/2014/main" id="{8160AEE7-9A26-41EA-B0CC-67CB6D34EA42}"/>
              </a:ext>
            </a:extLst>
          </p:cNvPr>
          <p:cNvSpPr>
            <a:spLocks noGrp="1"/>
          </p:cNvSpPr>
          <p:nvPr>
            <p:ph type="sldNum" sz="quarter" idx="12"/>
          </p:nvPr>
        </p:nvSpPr>
        <p:spPr/>
        <p:txBody>
          <a:bodyPr/>
          <a:lstStyle/>
          <a:p>
            <a:pPr lvl="0"/>
            <a:fld id="{0BA3E2FD-AFAD-4079-BBF8-59BB22564465}" type="slidenum">
              <a:t>‹#›</a:t>
            </a:fld>
            <a:endParaRPr lang="zxx-none"/>
          </a:p>
        </p:txBody>
      </p:sp>
    </p:spTree>
    <p:extLst>
      <p:ext uri="{BB962C8B-B14F-4D97-AF65-F5344CB8AC3E}">
        <p14:creationId xmlns:p14="http://schemas.microsoft.com/office/powerpoint/2010/main" val="159972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572A-9F54-4F5F-B49C-8008523F912F}"/>
              </a:ext>
            </a:extLst>
          </p:cNvPr>
          <p:cNvSpPr>
            <a:spLocks noGrp="1"/>
          </p:cNvSpPr>
          <p:nvPr>
            <p:ph type="title"/>
          </p:nvPr>
        </p:nvSpPr>
        <p:spPr>
          <a:xfrm>
            <a:off x="682625" y="365125"/>
            <a:ext cx="8543925"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C2928F4-1036-4C68-ADE4-CFC8F771EE0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FE525-3745-4AAC-997C-FAB7E346DE67}"/>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B8D6BD6A-8AF7-4F2C-94EA-DE562730D143}"/>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C170F-20C4-4DBF-BEDE-A20A8A4776A8}"/>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35CA0FA-F3F1-415B-9FBA-21965EC0F636}"/>
              </a:ext>
            </a:extLst>
          </p:cNvPr>
          <p:cNvSpPr>
            <a:spLocks noGrp="1"/>
          </p:cNvSpPr>
          <p:nvPr>
            <p:ph type="dt" sz="half" idx="10"/>
          </p:nvPr>
        </p:nvSpPr>
        <p:spPr/>
        <p:txBody>
          <a:bodyPr/>
          <a:lstStyle/>
          <a:p>
            <a:pPr lvl="0"/>
            <a:endParaRPr lang="zxx-none"/>
          </a:p>
        </p:txBody>
      </p:sp>
      <p:sp>
        <p:nvSpPr>
          <p:cNvPr id="8" name="Footer Placeholder 7">
            <a:extLst>
              <a:ext uri="{FF2B5EF4-FFF2-40B4-BE49-F238E27FC236}">
                <a16:creationId xmlns:a16="http://schemas.microsoft.com/office/drawing/2014/main" id="{4489BA5B-6D1D-4069-BA1C-8FC820B13A91}"/>
              </a:ext>
            </a:extLst>
          </p:cNvPr>
          <p:cNvSpPr>
            <a:spLocks noGrp="1"/>
          </p:cNvSpPr>
          <p:nvPr>
            <p:ph type="ftr" sz="quarter" idx="11"/>
          </p:nvPr>
        </p:nvSpPr>
        <p:spPr/>
        <p:txBody>
          <a:bodyPr/>
          <a:lstStyle/>
          <a:p>
            <a:pPr lvl="0"/>
            <a:r>
              <a:rPr lang="zxx-none"/>
              <a:t>Compiler Construction - Lexical Analyzer</a:t>
            </a:r>
          </a:p>
        </p:txBody>
      </p:sp>
      <p:sp>
        <p:nvSpPr>
          <p:cNvPr id="9" name="Slide Number Placeholder 8">
            <a:extLst>
              <a:ext uri="{FF2B5EF4-FFF2-40B4-BE49-F238E27FC236}">
                <a16:creationId xmlns:a16="http://schemas.microsoft.com/office/drawing/2014/main" id="{1287226D-101E-435F-B57F-91B145571216}"/>
              </a:ext>
            </a:extLst>
          </p:cNvPr>
          <p:cNvSpPr>
            <a:spLocks noGrp="1"/>
          </p:cNvSpPr>
          <p:nvPr>
            <p:ph type="sldNum" sz="quarter" idx="12"/>
          </p:nvPr>
        </p:nvSpPr>
        <p:spPr/>
        <p:txBody>
          <a:bodyPr/>
          <a:lstStyle/>
          <a:p>
            <a:pPr lvl="0"/>
            <a:fld id="{31ED0076-7FA7-4FF6-A11A-418DFBB3113F}" type="slidenum">
              <a:t>‹#›</a:t>
            </a:fld>
            <a:endParaRPr lang="zxx-none"/>
          </a:p>
        </p:txBody>
      </p:sp>
    </p:spTree>
    <p:extLst>
      <p:ext uri="{BB962C8B-B14F-4D97-AF65-F5344CB8AC3E}">
        <p14:creationId xmlns:p14="http://schemas.microsoft.com/office/powerpoint/2010/main" val="19774596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ABB0-5999-48E8-B2E5-DC6FF0F5EDC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F6D0970-CBEF-4E6C-9542-E6A2C4ACD6B9}"/>
              </a:ext>
            </a:extLst>
          </p:cNvPr>
          <p:cNvSpPr>
            <a:spLocks noGrp="1"/>
          </p:cNvSpPr>
          <p:nvPr>
            <p:ph type="dt" sz="half" idx="10"/>
          </p:nvPr>
        </p:nvSpPr>
        <p:spPr/>
        <p:txBody>
          <a:bodyPr/>
          <a:lstStyle/>
          <a:p>
            <a:pPr lvl="0"/>
            <a:endParaRPr lang="zxx-none"/>
          </a:p>
        </p:txBody>
      </p:sp>
      <p:sp>
        <p:nvSpPr>
          <p:cNvPr id="4" name="Footer Placeholder 3">
            <a:extLst>
              <a:ext uri="{FF2B5EF4-FFF2-40B4-BE49-F238E27FC236}">
                <a16:creationId xmlns:a16="http://schemas.microsoft.com/office/drawing/2014/main" id="{D618867E-E480-43D7-BD20-5F258FFC48F3}"/>
              </a:ext>
            </a:extLst>
          </p:cNvPr>
          <p:cNvSpPr>
            <a:spLocks noGrp="1"/>
          </p:cNvSpPr>
          <p:nvPr>
            <p:ph type="ftr" sz="quarter" idx="11"/>
          </p:nvPr>
        </p:nvSpPr>
        <p:spPr/>
        <p:txBody>
          <a:body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3F29B6CF-6ECB-4B81-9601-D52E23430453}"/>
              </a:ext>
            </a:extLst>
          </p:cNvPr>
          <p:cNvSpPr>
            <a:spLocks noGrp="1"/>
          </p:cNvSpPr>
          <p:nvPr>
            <p:ph type="sldNum" sz="quarter" idx="12"/>
          </p:nvPr>
        </p:nvSpPr>
        <p:spPr/>
        <p:txBody>
          <a:bodyPr/>
          <a:lstStyle/>
          <a:p>
            <a:pPr lvl="0"/>
            <a:fld id="{87F5FAEC-B841-4169-8618-068870BB349F}" type="slidenum">
              <a:t>‹#›</a:t>
            </a:fld>
            <a:endParaRPr lang="zxx-none"/>
          </a:p>
        </p:txBody>
      </p:sp>
    </p:spTree>
    <p:extLst>
      <p:ext uri="{BB962C8B-B14F-4D97-AF65-F5344CB8AC3E}">
        <p14:creationId xmlns:p14="http://schemas.microsoft.com/office/powerpoint/2010/main" val="1643012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AF837-48E8-43AB-95CE-B2A7A0B6E740}"/>
              </a:ext>
            </a:extLst>
          </p:cNvPr>
          <p:cNvSpPr>
            <a:spLocks noGrp="1"/>
          </p:cNvSpPr>
          <p:nvPr>
            <p:ph type="dt" sz="half" idx="10"/>
          </p:nvPr>
        </p:nvSpPr>
        <p:spPr/>
        <p:txBody>
          <a:bodyPr/>
          <a:lstStyle/>
          <a:p>
            <a:pPr lvl="0"/>
            <a:endParaRPr lang="zxx-none"/>
          </a:p>
        </p:txBody>
      </p:sp>
      <p:sp>
        <p:nvSpPr>
          <p:cNvPr id="3" name="Footer Placeholder 2">
            <a:extLst>
              <a:ext uri="{FF2B5EF4-FFF2-40B4-BE49-F238E27FC236}">
                <a16:creationId xmlns:a16="http://schemas.microsoft.com/office/drawing/2014/main" id="{2FB04743-AEAD-4633-B383-D9F55B5E1B29}"/>
              </a:ext>
            </a:extLst>
          </p:cNvPr>
          <p:cNvSpPr>
            <a:spLocks noGrp="1"/>
          </p:cNvSpPr>
          <p:nvPr>
            <p:ph type="ftr" sz="quarter" idx="11"/>
          </p:nvPr>
        </p:nvSpPr>
        <p:spPr/>
        <p:txBody>
          <a:body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33BA9F74-035B-424B-B62F-C3AF3A355F2E}"/>
              </a:ext>
            </a:extLst>
          </p:cNvPr>
          <p:cNvSpPr>
            <a:spLocks noGrp="1"/>
          </p:cNvSpPr>
          <p:nvPr>
            <p:ph type="sldNum" sz="quarter" idx="12"/>
          </p:nvPr>
        </p:nvSpPr>
        <p:spPr/>
        <p:txBody>
          <a:bodyPr/>
          <a:lstStyle/>
          <a:p>
            <a:pPr lvl="0"/>
            <a:fld id="{1FE88CD4-A2C6-4A1A-9AE4-CEA2E01EE76C}" type="slidenum">
              <a:t>‹#›</a:t>
            </a:fld>
            <a:endParaRPr lang="zxx-none"/>
          </a:p>
        </p:txBody>
      </p:sp>
    </p:spTree>
    <p:extLst>
      <p:ext uri="{BB962C8B-B14F-4D97-AF65-F5344CB8AC3E}">
        <p14:creationId xmlns:p14="http://schemas.microsoft.com/office/powerpoint/2010/main" val="213188420"/>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3DB3-D2B2-4940-A262-885C7C4A6FDB}"/>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913A5CA-F810-4968-9E15-0F24544F5A21}"/>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2413B3F-160C-4456-9BCB-AE561116D02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2BC32-FDF2-4493-9C58-6A3225185C02}"/>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F7E50A77-2359-4FBE-857A-8F14CD6F98C5}"/>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127D519D-42BB-4462-91BF-7868F10DCEC1}"/>
              </a:ext>
            </a:extLst>
          </p:cNvPr>
          <p:cNvSpPr>
            <a:spLocks noGrp="1"/>
          </p:cNvSpPr>
          <p:nvPr>
            <p:ph type="sldNum" sz="quarter" idx="12"/>
          </p:nvPr>
        </p:nvSpPr>
        <p:spPr/>
        <p:txBody>
          <a:bodyPr/>
          <a:lstStyle/>
          <a:p>
            <a:pPr lvl="0"/>
            <a:fld id="{65BD8736-FF80-47FE-AA6D-68B83886E3B0}" type="slidenum">
              <a:t>‹#›</a:t>
            </a:fld>
            <a:endParaRPr lang="zxx-none"/>
          </a:p>
        </p:txBody>
      </p:sp>
    </p:spTree>
    <p:extLst>
      <p:ext uri="{BB962C8B-B14F-4D97-AF65-F5344CB8AC3E}">
        <p14:creationId xmlns:p14="http://schemas.microsoft.com/office/powerpoint/2010/main" val="588643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1CB2-3216-43B8-8B22-696B395485AB}"/>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CE7BF99-5CEE-4B80-9F42-5A7F4E735208}"/>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FD26A16-F718-4691-9C38-AF146DC60A6D}"/>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28713-7357-4B95-9B9E-94B0416F8329}"/>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558651BB-8BC1-4846-B1F9-3B53801339C9}"/>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873E071E-5B16-484B-833C-AC65FD63B39B}"/>
              </a:ext>
            </a:extLst>
          </p:cNvPr>
          <p:cNvSpPr>
            <a:spLocks noGrp="1"/>
          </p:cNvSpPr>
          <p:nvPr>
            <p:ph type="sldNum" sz="quarter" idx="12"/>
          </p:nvPr>
        </p:nvSpPr>
        <p:spPr/>
        <p:txBody>
          <a:bodyPr/>
          <a:lstStyle/>
          <a:p>
            <a:pPr lvl="0"/>
            <a:fld id="{7A7861A4-93FF-43F7-A3F2-C5798F53FD02}" type="slidenum">
              <a:t>‹#›</a:t>
            </a:fld>
            <a:endParaRPr lang="zxx-none"/>
          </a:p>
        </p:txBody>
      </p:sp>
    </p:spTree>
    <p:extLst>
      <p:ext uri="{BB962C8B-B14F-4D97-AF65-F5344CB8AC3E}">
        <p14:creationId xmlns:p14="http://schemas.microsoft.com/office/powerpoint/2010/main" val="1005312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7129-39A6-4355-B626-1F202830675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3392746-848A-4F57-99A4-45AC976E5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33CC94A-E69E-4BC6-82CE-FAF7296C3A9E}"/>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1CACA308-75DE-4E81-A872-4F3051C9EC75}"/>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3F4E2935-E9EC-4B78-BCF1-58FF60765D04}"/>
              </a:ext>
            </a:extLst>
          </p:cNvPr>
          <p:cNvSpPr>
            <a:spLocks noGrp="1"/>
          </p:cNvSpPr>
          <p:nvPr>
            <p:ph type="sldNum" sz="quarter" idx="12"/>
          </p:nvPr>
        </p:nvSpPr>
        <p:spPr/>
        <p:txBody>
          <a:bodyPr/>
          <a:lstStyle/>
          <a:p>
            <a:pPr lvl="0"/>
            <a:fld id="{E7B8165D-C59F-48B1-98A0-EBD951C9686F}" type="slidenum">
              <a:t>‹#›</a:t>
            </a:fld>
            <a:endParaRPr lang="zxx-none"/>
          </a:p>
        </p:txBody>
      </p:sp>
    </p:spTree>
    <p:extLst>
      <p:ext uri="{BB962C8B-B14F-4D97-AF65-F5344CB8AC3E}">
        <p14:creationId xmlns:p14="http://schemas.microsoft.com/office/powerpoint/2010/main" val="417263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93EA8-C4D6-4E62-8B57-6100D133D944}"/>
              </a:ext>
            </a:extLst>
          </p:cNvPr>
          <p:cNvSpPr>
            <a:spLocks noGrp="1"/>
          </p:cNvSpPr>
          <p:nvPr>
            <p:ph type="title" orient="vert"/>
          </p:nvPr>
        </p:nvSpPr>
        <p:spPr>
          <a:xfrm>
            <a:off x="7181850" y="273050"/>
            <a:ext cx="2228850" cy="5857875"/>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F997900-88B4-41F7-86B1-D4B5C2528FEE}"/>
              </a:ext>
            </a:extLst>
          </p:cNvPr>
          <p:cNvSpPr>
            <a:spLocks noGrp="1"/>
          </p:cNvSpPr>
          <p:nvPr>
            <p:ph type="body" orient="vert" idx="1"/>
          </p:nvPr>
        </p:nvSpPr>
        <p:spPr>
          <a:xfrm>
            <a:off x="495300" y="273050"/>
            <a:ext cx="653415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ACB604B-1509-44DD-A741-5AD4AF677941}"/>
              </a:ext>
            </a:extLst>
          </p:cNvPr>
          <p:cNvSpPr>
            <a:spLocks noGrp="1"/>
          </p:cNvSpPr>
          <p:nvPr>
            <p:ph type="dt" sz="half" idx="10"/>
          </p:nvPr>
        </p:nvSpPr>
        <p:spPr/>
        <p:txBody>
          <a:bodyPr/>
          <a:lstStyle/>
          <a:p>
            <a:pPr lvl="0"/>
            <a:endParaRPr lang="zxx-none"/>
          </a:p>
        </p:txBody>
      </p:sp>
      <p:sp>
        <p:nvSpPr>
          <p:cNvPr id="5" name="Footer Placeholder 4">
            <a:extLst>
              <a:ext uri="{FF2B5EF4-FFF2-40B4-BE49-F238E27FC236}">
                <a16:creationId xmlns:a16="http://schemas.microsoft.com/office/drawing/2014/main" id="{F5AB97DF-64FE-469D-9DA2-2DA38DA74104}"/>
              </a:ext>
            </a:extLst>
          </p:cNvPr>
          <p:cNvSpPr>
            <a:spLocks noGrp="1"/>
          </p:cNvSpPr>
          <p:nvPr>
            <p:ph type="ftr" sz="quarter" idx="11"/>
          </p:nvPr>
        </p:nvSpPr>
        <p:spPr/>
        <p:txBody>
          <a:body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27E60C32-0D44-4B8A-8EA0-07ADC9B4C356}"/>
              </a:ext>
            </a:extLst>
          </p:cNvPr>
          <p:cNvSpPr>
            <a:spLocks noGrp="1"/>
          </p:cNvSpPr>
          <p:nvPr>
            <p:ph type="sldNum" sz="quarter" idx="12"/>
          </p:nvPr>
        </p:nvSpPr>
        <p:spPr/>
        <p:txBody>
          <a:bodyPr/>
          <a:lstStyle/>
          <a:p>
            <a:pPr lvl="0"/>
            <a:fld id="{D4783FE8-D910-45EE-BCFD-0484411EE0E3}" type="slidenum">
              <a:t>‹#›</a:t>
            </a:fld>
            <a:endParaRPr lang="zxx-none"/>
          </a:p>
        </p:txBody>
      </p:sp>
    </p:spTree>
    <p:extLst>
      <p:ext uri="{BB962C8B-B14F-4D97-AF65-F5344CB8AC3E}">
        <p14:creationId xmlns:p14="http://schemas.microsoft.com/office/powerpoint/2010/main" val="403113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60CA-856C-48E3-8E42-1C6BCF48B5C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2F02395-13A8-47FB-9E39-478DCC2F114B}"/>
              </a:ext>
            </a:extLst>
          </p:cNvPr>
          <p:cNvSpPr>
            <a:spLocks noGrp="1"/>
          </p:cNvSpPr>
          <p:nvPr>
            <p:ph type="dt" sz="half" idx="10"/>
          </p:nvPr>
        </p:nvSpPr>
        <p:spPr/>
        <p:txBody>
          <a:bodyPr/>
          <a:lstStyle/>
          <a:p>
            <a:pPr lvl="0"/>
            <a:endParaRPr lang="zxx-none"/>
          </a:p>
        </p:txBody>
      </p:sp>
      <p:sp>
        <p:nvSpPr>
          <p:cNvPr id="4" name="Footer Placeholder 3">
            <a:extLst>
              <a:ext uri="{FF2B5EF4-FFF2-40B4-BE49-F238E27FC236}">
                <a16:creationId xmlns:a16="http://schemas.microsoft.com/office/drawing/2014/main" id="{241875EE-9524-40D3-BC0F-2D45A612B903}"/>
              </a:ext>
            </a:extLst>
          </p:cNvPr>
          <p:cNvSpPr>
            <a:spLocks noGrp="1"/>
          </p:cNvSpPr>
          <p:nvPr>
            <p:ph type="ftr" sz="quarter" idx="11"/>
          </p:nvPr>
        </p:nvSpPr>
        <p:spPr/>
        <p:txBody>
          <a:body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44F08DBC-6AB9-4231-9581-9D92162398A3}"/>
              </a:ext>
            </a:extLst>
          </p:cNvPr>
          <p:cNvSpPr>
            <a:spLocks noGrp="1"/>
          </p:cNvSpPr>
          <p:nvPr>
            <p:ph type="sldNum" sz="quarter" idx="12"/>
          </p:nvPr>
        </p:nvSpPr>
        <p:spPr/>
        <p:txBody>
          <a:bodyPr/>
          <a:lstStyle/>
          <a:p>
            <a:pPr lvl="0"/>
            <a:fld id="{1FB8AB6E-7466-4241-8CB0-4F1143F40851}" type="slidenum">
              <a:t>‹#›</a:t>
            </a:fld>
            <a:endParaRPr lang="zxx-none"/>
          </a:p>
        </p:txBody>
      </p:sp>
    </p:spTree>
    <p:extLst>
      <p:ext uri="{BB962C8B-B14F-4D97-AF65-F5344CB8AC3E}">
        <p14:creationId xmlns:p14="http://schemas.microsoft.com/office/powerpoint/2010/main" val="19617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4B290-0113-4FE1-AB70-11B2095DAE99}"/>
              </a:ext>
            </a:extLst>
          </p:cNvPr>
          <p:cNvSpPr>
            <a:spLocks noGrp="1"/>
          </p:cNvSpPr>
          <p:nvPr>
            <p:ph type="dt" sz="half" idx="10"/>
          </p:nvPr>
        </p:nvSpPr>
        <p:spPr/>
        <p:txBody>
          <a:bodyPr/>
          <a:lstStyle/>
          <a:p>
            <a:pPr lvl="0"/>
            <a:endParaRPr lang="zxx-none"/>
          </a:p>
        </p:txBody>
      </p:sp>
      <p:sp>
        <p:nvSpPr>
          <p:cNvPr id="3" name="Footer Placeholder 2">
            <a:extLst>
              <a:ext uri="{FF2B5EF4-FFF2-40B4-BE49-F238E27FC236}">
                <a16:creationId xmlns:a16="http://schemas.microsoft.com/office/drawing/2014/main" id="{9627080A-231C-40DD-A422-F222152C42B3}"/>
              </a:ext>
            </a:extLst>
          </p:cNvPr>
          <p:cNvSpPr>
            <a:spLocks noGrp="1"/>
          </p:cNvSpPr>
          <p:nvPr>
            <p:ph type="ftr" sz="quarter" idx="11"/>
          </p:nvPr>
        </p:nvSpPr>
        <p:spPr/>
        <p:txBody>
          <a:body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365BA7DB-9D04-4E17-9A14-7205A1445418}"/>
              </a:ext>
            </a:extLst>
          </p:cNvPr>
          <p:cNvSpPr>
            <a:spLocks noGrp="1"/>
          </p:cNvSpPr>
          <p:nvPr>
            <p:ph type="sldNum" sz="quarter" idx="12"/>
          </p:nvPr>
        </p:nvSpPr>
        <p:spPr/>
        <p:txBody>
          <a:bodyPr/>
          <a:lstStyle/>
          <a:p>
            <a:pPr lvl="0"/>
            <a:fld id="{88955D2E-DE22-4951-B10A-66D05D4FEFA9}" type="slidenum">
              <a:t>‹#›</a:t>
            </a:fld>
            <a:endParaRPr lang="zxx-none"/>
          </a:p>
        </p:txBody>
      </p:sp>
    </p:spTree>
    <p:extLst>
      <p:ext uri="{BB962C8B-B14F-4D97-AF65-F5344CB8AC3E}">
        <p14:creationId xmlns:p14="http://schemas.microsoft.com/office/powerpoint/2010/main" val="9826624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05C2-CDE0-4779-931F-E0BFD60FB6E3}"/>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19EB171-2FA3-4B88-A826-C9E4BE5677AA}"/>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4CBBEE2-880E-4319-A2D4-DCAD1DE2510A}"/>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79393-7923-4C98-8212-FDA180C261B7}"/>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258B3BF3-CEE3-4EB0-95EE-03FEDB348E1B}"/>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68841A57-9E65-4DD4-B908-3155C6CA7632}"/>
              </a:ext>
            </a:extLst>
          </p:cNvPr>
          <p:cNvSpPr>
            <a:spLocks noGrp="1"/>
          </p:cNvSpPr>
          <p:nvPr>
            <p:ph type="sldNum" sz="quarter" idx="12"/>
          </p:nvPr>
        </p:nvSpPr>
        <p:spPr/>
        <p:txBody>
          <a:bodyPr/>
          <a:lstStyle/>
          <a:p>
            <a:pPr lvl="0"/>
            <a:fld id="{394B0929-50D9-439C-9821-7C0331C9CFF0}" type="slidenum">
              <a:t>‹#›</a:t>
            </a:fld>
            <a:endParaRPr lang="zxx-none"/>
          </a:p>
        </p:txBody>
      </p:sp>
    </p:spTree>
    <p:extLst>
      <p:ext uri="{BB962C8B-B14F-4D97-AF65-F5344CB8AC3E}">
        <p14:creationId xmlns:p14="http://schemas.microsoft.com/office/powerpoint/2010/main" val="126957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564-BBA6-4683-B5D2-0ACE99613574}"/>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97EE66F-1ABF-476F-87DF-41012DCA59D3}"/>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D2435E5-186B-48E1-8ACE-F07B2142642D}"/>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F1CDF-8D9B-43DF-B28E-3FC784205FDE}"/>
              </a:ext>
            </a:extLst>
          </p:cNvPr>
          <p:cNvSpPr>
            <a:spLocks noGrp="1"/>
          </p:cNvSpPr>
          <p:nvPr>
            <p:ph type="dt" sz="half" idx="10"/>
          </p:nvPr>
        </p:nvSpPr>
        <p:spPr/>
        <p:txBody>
          <a:bodyPr/>
          <a:lstStyle/>
          <a:p>
            <a:pPr lvl="0"/>
            <a:endParaRPr lang="zxx-none"/>
          </a:p>
        </p:txBody>
      </p:sp>
      <p:sp>
        <p:nvSpPr>
          <p:cNvPr id="6" name="Footer Placeholder 5">
            <a:extLst>
              <a:ext uri="{FF2B5EF4-FFF2-40B4-BE49-F238E27FC236}">
                <a16:creationId xmlns:a16="http://schemas.microsoft.com/office/drawing/2014/main" id="{0DB65E7A-A8EE-4966-877B-532DECA63D50}"/>
              </a:ext>
            </a:extLst>
          </p:cNvPr>
          <p:cNvSpPr>
            <a:spLocks noGrp="1"/>
          </p:cNvSpPr>
          <p:nvPr>
            <p:ph type="ftr" sz="quarter" idx="11"/>
          </p:nvPr>
        </p:nvSpPr>
        <p:spPr/>
        <p:txBody>
          <a:bodyPr/>
          <a:lstStyle/>
          <a:p>
            <a:pPr lvl="0"/>
            <a:r>
              <a:rPr lang="zxx-none"/>
              <a:t>Compiler Construction - Lexical Analyzer</a:t>
            </a:r>
          </a:p>
        </p:txBody>
      </p:sp>
      <p:sp>
        <p:nvSpPr>
          <p:cNvPr id="7" name="Slide Number Placeholder 6">
            <a:extLst>
              <a:ext uri="{FF2B5EF4-FFF2-40B4-BE49-F238E27FC236}">
                <a16:creationId xmlns:a16="http://schemas.microsoft.com/office/drawing/2014/main" id="{FED4481D-F0AA-4366-B3BB-EAD724C0C9CB}"/>
              </a:ext>
            </a:extLst>
          </p:cNvPr>
          <p:cNvSpPr>
            <a:spLocks noGrp="1"/>
          </p:cNvSpPr>
          <p:nvPr>
            <p:ph type="sldNum" sz="quarter" idx="12"/>
          </p:nvPr>
        </p:nvSpPr>
        <p:spPr/>
        <p:txBody>
          <a:bodyPr/>
          <a:lstStyle/>
          <a:p>
            <a:pPr lvl="0"/>
            <a:fld id="{62AB46D2-6118-4B89-A4F1-8144183AC0C0}" type="slidenum">
              <a:t>‹#›</a:t>
            </a:fld>
            <a:endParaRPr lang="zxx-none"/>
          </a:p>
        </p:txBody>
      </p:sp>
    </p:spTree>
    <p:extLst>
      <p:ext uri="{BB962C8B-B14F-4D97-AF65-F5344CB8AC3E}">
        <p14:creationId xmlns:p14="http://schemas.microsoft.com/office/powerpoint/2010/main" val="255941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theme" Target="../theme/theme5.xml" /><Relationship Id="rId2" Type="http://schemas.openxmlformats.org/officeDocument/2006/relationships/slideLayout" Target="../slideLayouts/slideLayout46.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B51-BBCB-4DAE-84D9-DA2BA7DD0B30}"/>
              </a:ext>
            </a:extLst>
          </p:cNvPr>
          <p:cNvSpPr txBox="1">
            <a:spLocks noGrp="1"/>
          </p:cNvSpPr>
          <p:nvPr>
            <p:ph type="title"/>
          </p:nvPr>
        </p:nvSpPr>
        <p:spPr>
          <a:xfrm>
            <a:off x="1238400" y="1122480"/>
            <a:ext cx="7429320" cy="238716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3" name="Date Placeholder 3">
            <a:extLst>
              <a:ext uri="{FF2B5EF4-FFF2-40B4-BE49-F238E27FC236}">
                <a16:creationId xmlns:a16="http://schemas.microsoft.com/office/drawing/2014/main" id="{7290A2D0-8C96-440D-935A-9D3233ED39D8}"/>
              </a:ext>
            </a:extLst>
          </p:cNvPr>
          <p:cNvSpPr txBox="1">
            <a:spLocks noGrp="1"/>
          </p:cNvSpPr>
          <p:nvPr>
            <p:ph type="dt" sz="half" idx="2"/>
          </p:nvPr>
        </p:nvSpPr>
        <p:spPr>
          <a:xfrm>
            <a:off x="380880" y="6477119"/>
            <a:ext cx="2063520" cy="228240"/>
          </a:xfrm>
          <a:prstGeom prst="rect">
            <a:avLst/>
          </a:prstGeom>
          <a:noFill/>
          <a:ln>
            <a:noFill/>
          </a:ln>
        </p:spPr>
        <p:txBody>
          <a:bodyPr wrap="square" lIns="90000" tIns="45000" rIns="90000" bIns="45000" anchor="t" anchorCtr="0">
            <a:noAutofit/>
          </a:bodyPr>
          <a:lstStyle>
            <a:lvl1pPr lvl="0" rtl="0" hangingPunct="0">
              <a:buNone/>
              <a:tabLst/>
              <a:defRPr lang="zxx-none" sz="2400" kern="1200">
                <a:latin typeface="Times New Roman" pitchFamily="18"/>
                <a:ea typeface="Lucida Sans Unicode" pitchFamily="2"/>
                <a:cs typeface="Tahoma" pitchFamily="2"/>
              </a:defRPr>
            </a:lvl1pPr>
          </a:lstStyle>
          <a:p>
            <a:pPr lvl="0"/>
            <a:endParaRPr lang="zxx-none"/>
          </a:p>
        </p:txBody>
      </p:sp>
      <p:sp>
        <p:nvSpPr>
          <p:cNvPr id="4" name="Footer Placeholder 4">
            <a:extLst>
              <a:ext uri="{FF2B5EF4-FFF2-40B4-BE49-F238E27FC236}">
                <a16:creationId xmlns:a16="http://schemas.microsoft.com/office/drawing/2014/main" id="{346AF0E7-8EAA-49A9-9826-A1663E52A856}"/>
              </a:ext>
            </a:extLst>
          </p:cNvPr>
          <p:cNvSpPr txBox="1">
            <a:spLocks noGrp="1"/>
          </p:cNvSpPr>
          <p:nvPr>
            <p:ph type="ftr" sz="quarter" idx="3"/>
          </p:nvPr>
        </p:nvSpPr>
        <p:spPr>
          <a:xfrm>
            <a:off x="3054240" y="6477119"/>
            <a:ext cx="371448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r>
              <a:rPr lang="zxx-none"/>
              <a:t>Compiler Construction - Lexical Analyzer</a:t>
            </a:r>
          </a:p>
        </p:txBody>
      </p:sp>
      <p:sp>
        <p:nvSpPr>
          <p:cNvPr id="5" name="Slide Number Placeholder 5">
            <a:extLst>
              <a:ext uri="{FF2B5EF4-FFF2-40B4-BE49-F238E27FC236}">
                <a16:creationId xmlns:a16="http://schemas.microsoft.com/office/drawing/2014/main" id="{5ECCFA9F-83D2-4A6B-80A0-C0A894AF3025}"/>
              </a:ext>
            </a:extLst>
          </p:cNvPr>
          <p:cNvSpPr txBox="1">
            <a:spLocks noGrp="1"/>
          </p:cNvSpPr>
          <p:nvPr>
            <p:ph type="sldNum" sz="quarter" idx="4"/>
          </p:nvPr>
        </p:nvSpPr>
        <p:spPr>
          <a:xfrm>
            <a:off x="7620120" y="6477119"/>
            <a:ext cx="206352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fld id="{2CFF1F1B-72D4-406F-91B5-106DE20C4AE0}" type="slidenum">
              <a:t>‹#›</a:t>
            </a:fld>
            <a:endParaRPr lang="zxx-none"/>
          </a:p>
        </p:txBody>
      </p:sp>
      <p:sp>
        <p:nvSpPr>
          <p:cNvPr id="6" name="Text Placeholder 5">
            <a:extLst>
              <a:ext uri="{FF2B5EF4-FFF2-40B4-BE49-F238E27FC236}">
                <a16:creationId xmlns:a16="http://schemas.microsoft.com/office/drawing/2014/main" id="{7FC00E03-2A56-4B43-A6CE-0E93A9276EE2}"/>
              </a:ext>
            </a:extLst>
          </p:cNvPr>
          <p:cNvSpPr txBox="1">
            <a:spLocks noGrp="1"/>
          </p:cNvSpPr>
          <p:nvPr>
            <p:ph type="body" idx="1"/>
          </p:nvPr>
        </p:nvSpPr>
        <p:spPr>
          <a:xfrm>
            <a:off x="495000" y="1604520"/>
            <a:ext cx="89150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rtl="0" hangingPunct="0">
        <a:spcBef>
          <a:spcPts val="0"/>
        </a:spcBef>
        <a:spcAft>
          <a:spcPts val="0"/>
        </a:spcAft>
        <a:buNone/>
        <a:tabLst/>
        <a:defRPr lang="en-US" sz="6000" b="1" i="0" u="none" strike="noStrike" kern="1200" spc="0">
          <a:ln>
            <a:noFill/>
          </a:ln>
          <a:solidFill>
            <a:srgbClr val="808000"/>
          </a:solidFill>
          <a:latin typeface="Tahoma" pitchFamily="18"/>
          <a:ea typeface="Microsoft YaHei" pitchFamily="2"/>
          <a:cs typeface="Lucida Sans" pitchFamily="2"/>
        </a:defRPr>
      </a:lvl1pPr>
    </p:titleStyle>
    <p:bodyStyle>
      <a:lvl1pPr algn="l" rtl="0" hangingPunct="0">
        <a:spcBef>
          <a:spcPts val="0"/>
        </a:spcBef>
        <a:spcAft>
          <a:spcPts val="1417"/>
        </a:spcAft>
        <a:tabLst/>
        <a:defRPr lang="en-US" sz="2400" b="0" i="0" u="none" strike="noStrike" kern="1200" spc="0">
          <a:ln>
            <a:noFill/>
          </a:ln>
          <a:solidFill>
            <a:srgbClr val="000000"/>
          </a:solidFill>
          <a:latin typeface="Times New Roman"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91AE-87D5-4A9C-B8E0-6DDB014BAE89}"/>
              </a:ext>
            </a:extLst>
          </p:cNvPr>
          <p:cNvSpPr txBox="1">
            <a:spLocks noGrp="1"/>
          </p:cNvSpPr>
          <p:nvPr>
            <p:ph type="title"/>
          </p:nvPr>
        </p:nvSpPr>
        <p:spPr>
          <a:xfrm>
            <a:off x="380880" y="152280"/>
            <a:ext cx="9372240" cy="9140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3" name="Content Placeholder 2">
            <a:extLst>
              <a:ext uri="{FF2B5EF4-FFF2-40B4-BE49-F238E27FC236}">
                <a16:creationId xmlns:a16="http://schemas.microsoft.com/office/drawing/2014/main" id="{1385C4E7-A512-4F99-988C-6BBC9776A194}"/>
              </a:ext>
            </a:extLst>
          </p:cNvPr>
          <p:cNvSpPr txBox="1">
            <a:spLocks noGrp="1"/>
          </p:cNvSpPr>
          <p:nvPr>
            <p:ph type="body" idx="1"/>
          </p:nvPr>
        </p:nvSpPr>
        <p:spPr>
          <a:xfrm>
            <a:off x="380880" y="1219320"/>
            <a:ext cx="9372240" cy="510516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256AD-B9DB-4766-BD7B-8F552263A92C}"/>
              </a:ext>
            </a:extLst>
          </p:cNvPr>
          <p:cNvSpPr txBox="1">
            <a:spLocks noGrp="1"/>
          </p:cNvSpPr>
          <p:nvPr>
            <p:ph type="dt" sz="half" idx="2"/>
          </p:nvPr>
        </p:nvSpPr>
        <p:spPr>
          <a:xfrm>
            <a:off x="380880" y="6477119"/>
            <a:ext cx="2063520" cy="228240"/>
          </a:xfrm>
          <a:prstGeom prst="rect">
            <a:avLst/>
          </a:prstGeom>
          <a:noFill/>
          <a:ln>
            <a:noFill/>
          </a:ln>
        </p:spPr>
        <p:txBody>
          <a:bodyPr wrap="square" lIns="90000" tIns="45000" rIns="90000" bIns="45000" anchor="t" anchorCtr="0">
            <a:noAutofit/>
          </a:bodyPr>
          <a:lstStyle>
            <a:lvl1pPr lvl="0" rtl="0" hangingPunct="0">
              <a:buNone/>
              <a:tabLst/>
              <a:defRPr lang="zxx-none" sz="2400" kern="1200">
                <a:latin typeface="Times New Roman" pitchFamily="18"/>
                <a:ea typeface="Lucida Sans Unicode" pitchFamily="2"/>
                <a:cs typeface="Tahoma" pitchFamily="2"/>
              </a:defRPr>
            </a:lvl1pPr>
          </a:lstStyle>
          <a:p>
            <a:pPr lvl="0"/>
            <a:endParaRPr lang="zxx-none"/>
          </a:p>
        </p:txBody>
      </p:sp>
      <p:sp>
        <p:nvSpPr>
          <p:cNvPr id="5" name="Footer Placeholder 4">
            <a:extLst>
              <a:ext uri="{FF2B5EF4-FFF2-40B4-BE49-F238E27FC236}">
                <a16:creationId xmlns:a16="http://schemas.microsoft.com/office/drawing/2014/main" id="{EBF8F6FE-53D9-4FD5-8488-397205FC5A83}"/>
              </a:ext>
            </a:extLst>
          </p:cNvPr>
          <p:cNvSpPr txBox="1">
            <a:spLocks noGrp="1"/>
          </p:cNvSpPr>
          <p:nvPr>
            <p:ph type="ftr" sz="quarter" idx="3"/>
          </p:nvPr>
        </p:nvSpPr>
        <p:spPr>
          <a:xfrm>
            <a:off x="3054240" y="6477119"/>
            <a:ext cx="371448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E0C3BA3C-56F0-4C16-AAD5-2FB5777F9D01}"/>
              </a:ext>
            </a:extLst>
          </p:cNvPr>
          <p:cNvSpPr txBox="1">
            <a:spLocks noGrp="1"/>
          </p:cNvSpPr>
          <p:nvPr>
            <p:ph type="sldNum" sz="quarter" idx="4"/>
          </p:nvPr>
        </p:nvSpPr>
        <p:spPr>
          <a:xfrm>
            <a:off x="7620120" y="6477119"/>
            <a:ext cx="206352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fld id="{04440385-4BAB-4B82-AEA7-C6DEE5FF87E2}" type="slidenum">
              <a:t>‹#›</a:t>
            </a:fld>
            <a:endParaRPr lang="zx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rtl="0" hangingPunct="0">
        <a:spcBef>
          <a:spcPts val="0"/>
        </a:spcBef>
        <a:spcAft>
          <a:spcPts val="0"/>
        </a:spcAft>
        <a:buNone/>
        <a:tabLst/>
        <a:defRPr lang="en-US" sz="3200" b="1" i="0" u="none" strike="noStrike" kern="1200" spc="0">
          <a:ln>
            <a:noFill/>
          </a:ln>
          <a:solidFill>
            <a:srgbClr val="808000"/>
          </a:solidFill>
          <a:latin typeface="Tahoma" pitchFamily="18"/>
          <a:ea typeface="Microsoft YaHei" pitchFamily="2"/>
          <a:cs typeface="Lucida Sans" pitchFamily="2"/>
        </a:defRPr>
      </a:lvl1pPr>
    </p:titleStyle>
    <p:bodyStyle>
      <a:lvl1pPr lvl="0"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1pPr>
      <a:lvl2pPr lvl="1" algn="l" rtl="0" hangingPunct="0">
        <a:spcBef>
          <a:spcPts val="0"/>
        </a:spcBef>
        <a:spcAft>
          <a:spcPts val="1417"/>
        </a:spcAft>
        <a:buSzPct val="7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2pPr>
      <a:lvl3pPr lvl="2"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3pPr>
      <a:lvl4pPr lvl="3" algn="l" rtl="0" hangingPunct="0">
        <a:spcBef>
          <a:spcPts val="0"/>
        </a:spcBef>
        <a:spcAft>
          <a:spcPts val="1417"/>
        </a:spcAft>
        <a:buSzPct val="7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4pPr>
      <a:lvl5pPr lvl="4"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5pPr>
      <a:lvl6pPr lvl="5"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6pPr>
      <a:lvl7pPr lvl="6"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7pPr>
      <a:lvl8pPr lvl="7"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8pPr>
      <a:lvl9pPr marL="0" marR="0" lvl="0" indent="0" algn="l" rtl="0" hangingPunct="0">
        <a:spcBef>
          <a:spcPts val="479"/>
        </a:spcBef>
        <a:spcAft>
          <a:spcPts val="0"/>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DFF4-C3FD-4982-B3BE-4C06344C07AC}"/>
              </a:ext>
            </a:extLst>
          </p:cNvPr>
          <p:cNvSpPr txBox="1">
            <a:spLocks noGrp="1"/>
          </p:cNvSpPr>
          <p:nvPr>
            <p:ph type="title"/>
          </p:nvPr>
        </p:nvSpPr>
        <p:spPr>
          <a:xfrm>
            <a:off x="676440" y="1709640"/>
            <a:ext cx="8543520" cy="285228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3" name="Text Placeholder 2">
            <a:extLst>
              <a:ext uri="{FF2B5EF4-FFF2-40B4-BE49-F238E27FC236}">
                <a16:creationId xmlns:a16="http://schemas.microsoft.com/office/drawing/2014/main" id="{A514F41D-D53A-4F57-8555-6A4EC8B26435}"/>
              </a:ext>
            </a:extLst>
          </p:cNvPr>
          <p:cNvSpPr txBox="1">
            <a:spLocks noGrp="1"/>
          </p:cNvSpPr>
          <p:nvPr>
            <p:ph type="body" idx="1"/>
          </p:nvPr>
        </p:nvSpPr>
        <p:spPr>
          <a:xfrm>
            <a:off x="676440" y="4589640"/>
            <a:ext cx="8543520" cy="1499759"/>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4" name="Date Placeholder 3">
            <a:extLst>
              <a:ext uri="{FF2B5EF4-FFF2-40B4-BE49-F238E27FC236}">
                <a16:creationId xmlns:a16="http://schemas.microsoft.com/office/drawing/2014/main" id="{0562D6C3-C2C5-4B06-ABFD-01C188F20F78}"/>
              </a:ext>
            </a:extLst>
          </p:cNvPr>
          <p:cNvSpPr txBox="1">
            <a:spLocks noGrp="1"/>
          </p:cNvSpPr>
          <p:nvPr>
            <p:ph type="dt" sz="half" idx="2"/>
          </p:nvPr>
        </p:nvSpPr>
        <p:spPr>
          <a:xfrm>
            <a:off x="380880" y="6477119"/>
            <a:ext cx="2063520" cy="228240"/>
          </a:xfrm>
          <a:prstGeom prst="rect">
            <a:avLst/>
          </a:prstGeom>
          <a:noFill/>
          <a:ln>
            <a:noFill/>
          </a:ln>
        </p:spPr>
        <p:txBody>
          <a:bodyPr wrap="square" lIns="90000" tIns="45000" rIns="90000" bIns="45000" anchor="t" anchorCtr="0">
            <a:noAutofit/>
          </a:bodyPr>
          <a:lstStyle>
            <a:lvl1pPr lvl="0" rtl="0" hangingPunct="0">
              <a:buNone/>
              <a:tabLst/>
              <a:defRPr lang="zxx-none" sz="2400" kern="1200">
                <a:latin typeface="Times New Roman" pitchFamily="18"/>
                <a:ea typeface="Lucida Sans Unicode" pitchFamily="2"/>
                <a:cs typeface="Tahoma" pitchFamily="2"/>
              </a:defRPr>
            </a:lvl1pPr>
          </a:lstStyle>
          <a:p>
            <a:pPr lvl="0"/>
            <a:endParaRPr lang="zxx-none"/>
          </a:p>
        </p:txBody>
      </p:sp>
      <p:sp>
        <p:nvSpPr>
          <p:cNvPr id="5" name="Footer Placeholder 4">
            <a:extLst>
              <a:ext uri="{FF2B5EF4-FFF2-40B4-BE49-F238E27FC236}">
                <a16:creationId xmlns:a16="http://schemas.microsoft.com/office/drawing/2014/main" id="{321FA044-F9AF-422C-8C06-62F087C64435}"/>
              </a:ext>
            </a:extLst>
          </p:cNvPr>
          <p:cNvSpPr txBox="1">
            <a:spLocks noGrp="1"/>
          </p:cNvSpPr>
          <p:nvPr>
            <p:ph type="ftr" sz="quarter" idx="3"/>
          </p:nvPr>
        </p:nvSpPr>
        <p:spPr>
          <a:xfrm>
            <a:off x="3054240" y="6477119"/>
            <a:ext cx="371448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r>
              <a:rPr lang="zxx-none"/>
              <a:t>Compiler Construction - Lexical Analyzer</a:t>
            </a:r>
          </a:p>
        </p:txBody>
      </p:sp>
      <p:sp>
        <p:nvSpPr>
          <p:cNvPr id="6" name="Slide Number Placeholder 5">
            <a:extLst>
              <a:ext uri="{FF2B5EF4-FFF2-40B4-BE49-F238E27FC236}">
                <a16:creationId xmlns:a16="http://schemas.microsoft.com/office/drawing/2014/main" id="{40A26D4C-E92D-49FC-A8D3-D68390E763B2}"/>
              </a:ext>
            </a:extLst>
          </p:cNvPr>
          <p:cNvSpPr txBox="1">
            <a:spLocks noGrp="1"/>
          </p:cNvSpPr>
          <p:nvPr>
            <p:ph type="sldNum" sz="quarter" idx="4"/>
          </p:nvPr>
        </p:nvSpPr>
        <p:spPr>
          <a:xfrm>
            <a:off x="7620120" y="6477119"/>
            <a:ext cx="206352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fld id="{0907024E-37E9-488D-81AD-8E5D63CC56C2}" type="slidenum">
              <a:t>‹#›</a:t>
            </a:fld>
            <a:endParaRPr lang="zxx-non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lvl="0" algn="ctr" rtl="0" hangingPunct="0">
        <a:spcBef>
          <a:spcPts val="0"/>
        </a:spcBef>
        <a:spcAft>
          <a:spcPts val="0"/>
        </a:spcAft>
        <a:buNone/>
        <a:tabLst/>
        <a:defRPr lang="en-US" sz="6000" b="1" i="0" u="none" strike="noStrike" kern="1200" spc="0">
          <a:ln>
            <a:noFill/>
          </a:ln>
          <a:solidFill>
            <a:srgbClr val="808000"/>
          </a:solidFill>
          <a:latin typeface="Tahoma" pitchFamily="18"/>
          <a:ea typeface="Microsoft YaHei" pitchFamily="2"/>
          <a:cs typeface="Lucida Sans" pitchFamily="2"/>
        </a:defRPr>
      </a:lvl1pPr>
    </p:titleStyle>
    <p:bodyStyle>
      <a:lvl1pPr lvl="0"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1pPr>
      <a:lvl2pPr lvl="1" algn="l" rtl="0" hangingPunct="0">
        <a:spcBef>
          <a:spcPts val="0"/>
        </a:spcBef>
        <a:spcAft>
          <a:spcPts val="1417"/>
        </a:spcAft>
        <a:buSzPct val="7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2pPr>
      <a:lvl3pPr lvl="2"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3pPr>
      <a:lvl4pPr lvl="3" algn="l" rtl="0" hangingPunct="0">
        <a:spcBef>
          <a:spcPts val="0"/>
        </a:spcBef>
        <a:spcAft>
          <a:spcPts val="1417"/>
        </a:spcAft>
        <a:buSzPct val="7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4pPr>
      <a:lvl5pPr lvl="4"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5pPr>
      <a:lvl6pPr lvl="5"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6pPr>
      <a:lvl7pPr lvl="6"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7pPr>
      <a:lvl8pPr lvl="7" algn="l" rtl="0" hangingPunct="0">
        <a:spcBef>
          <a:spcPts val="0"/>
        </a:spcBef>
        <a:spcAft>
          <a:spcPts val="1417"/>
        </a:spcAft>
        <a:buSzPct val="45000"/>
        <a:buFont typeface="StarSymbol"/>
        <a:buChar char="●"/>
        <a:tabLst/>
        <a:defRPr lang="en-US" sz="2400" b="0" i="0" u="none" strike="noStrike" kern="1200" spc="0">
          <a:ln>
            <a:noFill/>
          </a:ln>
          <a:solidFill>
            <a:srgbClr val="000000"/>
          </a:solidFill>
          <a:latin typeface="Times New Roman" pitchFamily="18"/>
          <a:ea typeface="Microsoft YaHei" pitchFamily="2"/>
          <a:cs typeface="Lucida Sans" pitchFamily="2"/>
        </a:defRPr>
      </a:lvl8pPr>
      <a:lvl9pPr marL="0" marR="0" lvl="0" indent="0" algn="l" rtl="0" hangingPunct="0">
        <a:spcBef>
          <a:spcPts val="479"/>
        </a:spcBef>
        <a:spcAft>
          <a:spcPts val="0"/>
        </a:spcAft>
        <a:buNone/>
        <a:tabLst/>
        <a:defRPr lang="en-US" sz="2400" b="0" i="0" u="none" strike="noStrike" kern="1200" spc="0">
          <a:ln>
            <a:noFill/>
          </a:ln>
          <a:solidFill>
            <a:srgbClr val="000000"/>
          </a:solidFill>
          <a:latin typeface="Times New Roman" pitchFamily="18"/>
          <a:ea typeface="Microsoft YaHei" pitchFamily="2"/>
          <a:cs typeface="Lucida Sans" pitchFamily="2"/>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440B-1D75-43BE-9F28-0ADF22634D0A}"/>
              </a:ext>
            </a:extLst>
          </p:cNvPr>
          <p:cNvSpPr txBox="1">
            <a:spLocks noGrp="1"/>
          </p:cNvSpPr>
          <p:nvPr>
            <p:ph type="title"/>
          </p:nvPr>
        </p:nvSpPr>
        <p:spPr>
          <a:xfrm>
            <a:off x="380880" y="152280"/>
            <a:ext cx="9372240" cy="9140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3" name="Date Placeholder 2">
            <a:extLst>
              <a:ext uri="{FF2B5EF4-FFF2-40B4-BE49-F238E27FC236}">
                <a16:creationId xmlns:a16="http://schemas.microsoft.com/office/drawing/2014/main" id="{F9DBEC92-E947-4E7C-A456-EC49C12EDA73}"/>
              </a:ext>
            </a:extLst>
          </p:cNvPr>
          <p:cNvSpPr txBox="1">
            <a:spLocks noGrp="1"/>
          </p:cNvSpPr>
          <p:nvPr>
            <p:ph type="dt" sz="half" idx="2"/>
          </p:nvPr>
        </p:nvSpPr>
        <p:spPr>
          <a:xfrm>
            <a:off x="380880" y="6477119"/>
            <a:ext cx="2063520" cy="228240"/>
          </a:xfrm>
          <a:prstGeom prst="rect">
            <a:avLst/>
          </a:prstGeom>
          <a:noFill/>
          <a:ln>
            <a:noFill/>
          </a:ln>
        </p:spPr>
        <p:txBody>
          <a:bodyPr wrap="square" lIns="90000" tIns="45000" rIns="90000" bIns="45000" anchor="t" anchorCtr="0">
            <a:noAutofit/>
          </a:bodyPr>
          <a:lstStyle>
            <a:lvl1pPr lvl="0" rtl="0" hangingPunct="0">
              <a:buNone/>
              <a:tabLst/>
              <a:defRPr lang="zxx-none" sz="2400" kern="1200">
                <a:latin typeface="Times New Roman" pitchFamily="18"/>
                <a:ea typeface="Lucida Sans Unicode" pitchFamily="2"/>
                <a:cs typeface="Tahoma" pitchFamily="2"/>
              </a:defRPr>
            </a:lvl1pPr>
          </a:lstStyle>
          <a:p>
            <a:pPr lvl="0"/>
            <a:endParaRPr lang="zxx-none"/>
          </a:p>
        </p:txBody>
      </p:sp>
      <p:sp>
        <p:nvSpPr>
          <p:cNvPr id="4" name="Footer Placeholder 3">
            <a:extLst>
              <a:ext uri="{FF2B5EF4-FFF2-40B4-BE49-F238E27FC236}">
                <a16:creationId xmlns:a16="http://schemas.microsoft.com/office/drawing/2014/main" id="{90EFA1B0-3DC7-46AF-BCC9-DDF5249083CF}"/>
              </a:ext>
            </a:extLst>
          </p:cNvPr>
          <p:cNvSpPr txBox="1">
            <a:spLocks noGrp="1"/>
          </p:cNvSpPr>
          <p:nvPr>
            <p:ph type="ftr" sz="quarter" idx="3"/>
          </p:nvPr>
        </p:nvSpPr>
        <p:spPr>
          <a:xfrm>
            <a:off x="3054240" y="6477119"/>
            <a:ext cx="371448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r>
              <a:rPr lang="zxx-none"/>
              <a:t>Compiler Construction - Lexical Analyzer</a:t>
            </a:r>
          </a:p>
        </p:txBody>
      </p:sp>
      <p:sp>
        <p:nvSpPr>
          <p:cNvPr id="5" name="Slide Number Placeholder 4">
            <a:extLst>
              <a:ext uri="{FF2B5EF4-FFF2-40B4-BE49-F238E27FC236}">
                <a16:creationId xmlns:a16="http://schemas.microsoft.com/office/drawing/2014/main" id="{0C19A6AA-4763-442B-A24B-DD0FB23F1297}"/>
              </a:ext>
            </a:extLst>
          </p:cNvPr>
          <p:cNvSpPr txBox="1">
            <a:spLocks noGrp="1"/>
          </p:cNvSpPr>
          <p:nvPr>
            <p:ph type="sldNum" sz="quarter" idx="4"/>
          </p:nvPr>
        </p:nvSpPr>
        <p:spPr>
          <a:xfrm>
            <a:off x="7620120" y="6477119"/>
            <a:ext cx="206352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fld id="{A25F4B0B-0E0C-4F4B-A2A4-C691ADE1A26A}" type="slidenum">
              <a:t>‹#›</a:t>
            </a:fld>
            <a:endParaRPr lang="zxx-none"/>
          </a:p>
        </p:txBody>
      </p:sp>
      <p:sp>
        <p:nvSpPr>
          <p:cNvPr id="6" name="Text Placeholder 5">
            <a:extLst>
              <a:ext uri="{FF2B5EF4-FFF2-40B4-BE49-F238E27FC236}">
                <a16:creationId xmlns:a16="http://schemas.microsoft.com/office/drawing/2014/main" id="{931F9029-F562-40C2-8B92-06577CCCAB85}"/>
              </a:ext>
            </a:extLst>
          </p:cNvPr>
          <p:cNvSpPr txBox="1">
            <a:spLocks noGrp="1"/>
          </p:cNvSpPr>
          <p:nvPr>
            <p:ph type="body" idx="1"/>
          </p:nvPr>
        </p:nvSpPr>
        <p:spPr>
          <a:xfrm>
            <a:off x="495000" y="1604520"/>
            <a:ext cx="89150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lvl="0" algn="ctr" rtl="0" hangingPunct="0">
        <a:spcBef>
          <a:spcPts val="0"/>
        </a:spcBef>
        <a:spcAft>
          <a:spcPts val="0"/>
        </a:spcAft>
        <a:buNone/>
        <a:tabLst/>
        <a:defRPr lang="en-US" sz="3200" b="1" i="0" u="none" strike="noStrike" kern="1200" spc="0">
          <a:ln>
            <a:noFill/>
          </a:ln>
          <a:solidFill>
            <a:srgbClr val="808000"/>
          </a:solidFill>
          <a:latin typeface="Tahoma" pitchFamily="18"/>
          <a:ea typeface="Microsoft YaHei" pitchFamily="2"/>
          <a:cs typeface="Lucida Sans" pitchFamily="2"/>
        </a:defRPr>
      </a:lvl1pPr>
    </p:titleStyle>
    <p:bodyStyle>
      <a:lvl1pPr algn="l" rtl="0" hangingPunct="0">
        <a:spcBef>
          <a:spcPts val="0"/>
        </a:spcBef>
        <a:spcAft>
          <a:spcPts val="1417"/>
        </a:spcAft>
        <a:tabLst/>
        <a:defRPr lang="en-US" sz="2400" b="0" i="0" u="none" strike="noStrike" kern="1200" spc="0">
          <a:ln>
            <a:noFill/>
          </a:ln>
          <a:solidFill>
            <a:srgbClr val="000000"/>
          </a:solidFill>
          <a:latin typeface="Times New Roman"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A537C-EC4B-4D44-BD0A-621282DC2C30}"/>
              </a:ext>
            </a:extLst>
          </p:cNvPr>
          <p:cNvSpPr txBox="1">
            <a:spLocks noGrp="1"/>
          </p:cNvSpPr>
          <p:nvPr>
            <p:ph type="dt" sz="half" idx="2"/>
          </p:nvPr>
        </p:nvSpPr>
        <p:spPr>
          <a:xfrm>
            <a:off x="380880" y="6477119"/>
            <a:ext cx="2063520" cy="228240"/>
          </a:xfrm>
          <a:prstGeom prst="rect">
            <a:avLst/>
          </a:prstGeom>
          <a:noFill/>
          <a:ln>
            <a:noFill/>
          </a:ln>
        </p:spPr>
        <p:txBody>
          <a:bodyPr wrap="square" lIns="90000" tIns="45000" rIns="90000" bIns="45000" anchor="t" anchorCtr="0">
            <a:noAutofit/>
          </a:bodyPr>
          <a:lstStyle>
            <a:lvl1pPr lvl="0" rtl="0" hangingPunct="0">
              <a:buNone/>
              <a:tabLst/>
              <a:defRPr lang="zxx-none" sz="2400" kern="1200">
                <a:latin typeface="Times New Roman" pitchFamily="18"/>
                <a:ea typeface="Lucida Sans Unicode" pitchFamily="2"/>
                <a:cs typeface="Tahoma" pitchFamily="2"/>
              </a:defRPr>
            </a:lvl1pPr>
          </a:lstStyle>
          <a:p>
            <a:pPr lvl="0"/>
            <a:endParaRPr lang="zxx-none"/>
          </a:p>
        </p:txBody>
      </p:sp>
      <p:sp>
        <p:nvSpPr>
          <p:cNvPr id="3" name="Footer Placeholder 2">
            <a:extLst>
              <a:ext uri="{FF2B5EF4-FFF2-40B4-BE49-F238E27FC236}">
                <a16:creationId xmlns:a16="http://schemas.microsoft.com/office/drawing/2014/main" id="{558123BC-723F-46C1-8034-954FB7735777}"/>
              </a:ext>
            </a:extLst>
          </p:cNvPr>
          <p:cNvSpPr txBox="1">
            <a:spLocks noGrp="1"/>
          </p:cNvSpPr>
          <p:nvPr>
            <p:ph type="ftr" sz="quarter" idx="3"/>
          </p:nvPr>
        </p:nvSpPr>
        <p:spPr>
          <a:xfrm>
            <a:off x="3054240" y="6477119"/>
            <a:ext cx="371448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r>
              <a:rPr lang="zxx-none"/>
              <a:t>Compiler Construction - Lexical Analyzer</a:t>
            </a:r>
          </a:p>
        </p:txBody>
      </p:sp>
      <p:sp>
        <p:nvSpPr>
          <p:cNvPr id="4" name="Slide Number Placeholder 3">
            <a:extLst>
              <a:ext uri="{FF2B5EF4-FFF2-40B4-BE49-F238E27FC236}">
                <a16:creationId xmlns:a16="http://schemas.microsoft.com/office/drawing/2014/main" id="{5649BB20-D2CF-4578-99C4-B9A8834F1B53}"/>
              </a:ext>
            </a:extLst>
          </p:cNvPr>
          <p:cNvSpPr txBox="1">
            <a:spLocks noGrp="1"/>
          </p:cNvSpPr>
          <p:nvPr>
            <p:ph type="sldNum" sz="quarter" idx="4"/>
          </p:nvPr>
        </p:nvSpPr>
        <p:spPr>
          <a:xfrm>
            <a:off x="7620120" y="6477119"/>
            <a:ext cx="2063520" cy="22824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zxx-none" sz="1800" b="0" i="0" u="none" strike="noStrike" kern="1200" spc="0">
                <a:solidFill>
                  <a:srgbClr val="000000"/>
                </a:solidFill>
                <a:latin typeface="Times New Roman" pitchFamily="18"/>
                <a:ea typeface="Lucida Sans Unicode" pitchFamily="2"/>
                <a:cs typeface="Tahoma" pitchFamily="2"/>
              </a:defRPr>
            </a:lvl1pPr>
          </a:lstStyle>
          <a:p>
            <a:pPr lvl="0"/>
            <a:fld id="{04CCA61E-9B40-458C-9818-DC5D493074B9}" type="slidenum">
              <a:t>‹#›</a:t>
            </a:fld>
            <a:endParaRPr lang="zxx-none"/>
          </a:p>
        </p:txBody>
      </p:sp>
      <p:sp>
        <p:nvSpPr>
          <p:cNvPr id="5" name="Title Placeholder 4">
            <a:extLst>
              <a:ext uri="{FF2B5EF4-FFF2-40B4-BE49-F238E27FC236}">
                <a16:creationId xmlns:a16="http://schemas.microsoft.com/office/drawing/2014/main" id="{E0FF2709-0C8A-4055-930F-73656075A486}"/>
              </a:ext>
            </a:extLst>
          </p:cNvPr>
          <p:cNvSpPr txBox="1">
            <a:spLocks noGrp="1"/>
          </p:cNvSpPr>
          <p:nvPr>
            <p:ph type="title"/>
          </p:nvPr>
        </p:nvSpPr>
        <p:spPr>
          <a:xfrm>
            <a:off x="495000" y="273600"/>
            <a:ext cx="8915040" cy="114480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B5D5A8AB-758E-4344-BA2D-4B70E3DEE606}"/>
              </a:ext>
            </a:extLst>
          </p:cNvPr>
          <p:cNvSpPr txBox="1">
            <a:spLocks noGrp="1"/>
          </p:cNvSpPr>
          <p:nvPr>
            <p:ph type="body" idx="1"/>
          </p:nvPr>
        </p:nvSpPr>
        <p:spPr>
          <a:xfrm>
            <a:off x="495000" y="1604520"/>
            <a:ext cx="89150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2400" b="0" i="0" u="none" strike="noStrike" kern="1200" spc="0">
          <a:ln>
            <a:noFill/>
          </a:ln>
          <a:solidFill>
            <a:srgbClr val="000000"/>
          </a:solidFill>
          <a:latin typeface="Times New Roman" pitchFamily="18"/>
          <a:ea typeface="Microsoft YaHei" pitchFamily="2"/>
        </a:defRPr>
      </a:lvl1pPr>
    </p:titleStyle>
    <p:bodyStyle>
      <a:lvl1pPr algn="l" rtl="0" hangingPunct="0">
        <a:spcBef>
          <a:spcPts val="0"/>
        </a:spcBef>
        <a:spcAft>
          <a:spcPts val="1417"/>
        </a:spcAft>
        <a:tabLst/>
        <a:defRPr lang="en-US" sz="2400" b="0" i="0" u="none" strike="noStrike" kern="1200" spc="0">
          <a:ln>
            <a:noFill/>
          </a:ln>
          <a:solidFill>
            <a:srgbClr val="000000"/>
          </a:solidFill>
          <a:latin typeface="Times New Roman"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8.xml"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3.xml" /><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18.xml" /><Relationship Id="rId4" Type="http://schemas.openxmlformats.org/officeDocument/2006/relationships/image" Target="../media/image5.pn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8.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8.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9.xml" /></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9.xml" /><Relationship Id="rId1" Type="http://schemas.openxmlformats.org/officeDocument/2006/relationships/themeOverride" Target="../theme/themeOverride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9.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9.xml" /><Relationship Id="rId1" Type="http://schemas.openxmlformats.org/officeDocument/2006/relationships/slideLayout" Target="../slideLayouts/slideLayout18.xml" /><Relationship Id="rId4" Type="http://schemas.openxmlformats.org/officeDocument/2006/relationships/image" Target="../media/image8.png"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8.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8.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8.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8.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8.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8.xml" /></Relationships>
</file>

<file path=ppt/slides/_rels/slide2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8.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8.xml" /></Relationships>
</file>

<file path=ppt/slides/_rels/slide3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8.xml" /><Relationship Id="rId1" Type="http://schemas.openxmlformats.org/officeDocument/2006/relationships/slideLayout" Target="../slideLayouts/slideLayout18.xml" /><Relationship Id="rId4" Type="http://schemas.openxmlformats.org/officeDocument/2006/relationships/image" Target="../media/image11.png" /></Relationships>
</file>

<file path=ppt/slides/_rels/slide3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9.xml" /><Relationship Id="rId1" Type="http://schemas.openxmlformats.org/officeDocument/2006/relationships/slideLayout" Target="../slideLayouts/slideLayout18.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8.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8.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8.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8.xml" /></Relationships>
</file>

<file path=ppt/slides/_rels/slide3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4.xml" /><Relationship Id="rId1" Type="http://schemas.openxmlformats.org/officeDocument/2006/relationships/slideLayout" Target="../slideLayouts/slideLayout40.xml" /><Relationship Id="rId4" Type="http://schemas.openxmlformats.org/officeDocument/2006/relationships/image" Target="../media/image14.png" /></Relationships>
</file>

<file path=ppt/slides/_rels/slide3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5.xml" /><Relationship Id="rId1" Type="http://schemas.openxmlformats.org/officeDocument/2006/relationships/slideLayout" Target="../slideLayouts/slideLayout40.xml" /><Relationship Id="rId5" Type="http://schemas.openxmlformats.org/officeDocument/2006/relationships/image" Target="../media/image17.png" /><Relationship Id="rId4" Type="http://schemas.openxmlformats.org/officeDocument/2006/relationships/image" Target="../media/image16.png" /></Relationships>
</file>

<file path=ppt/slides/_rels/slide39.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6.xml" /><Relationship Id="rId1" Type="http://schemas.openxmlformats.org/officeDocument/2006/relationships/slideLayout" Target="../slideLayouts/slideLayout40.xml" /><Relationship Id="rId4" Type="http://schemas.openxmlformats.org/officeDocument/2006/relationships/image" Target="../media/image19.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4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7.xml" /><Relationship Id="rId1" Type="http://schemas.openxmlformats.org/officeDocument/2006/relationships/slideLayout" Target="../slideLayouts/slideLayout18.xml" /></Relationships>
</file>

<file path=ppt/slides/_rels/slide4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38.xml" /><Relationship Id="rId1" Type="http://schemas.openxmlformats.org/officeDocument/2006/relationships/slideLayout" Target="../slideLayouts/slideLayout18.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8.xml" /></Relationships>
</file>

<file path=ppt/slides/_rels/slide4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1.xml" /><Relationship Id="rId1" Type="http://schemas.openxmlformats.org/officeDocument/2006/relationships/slideLayout" Target="../slideLayouts/slideLayout51.xml" /></Relationships>
</file>

<file path=ppt/slides/_rels/slide4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2.xml" /><Relationship Id="rId1" Type="http://schemas.openxmlformats.org/officeDocument/2006/relationships/slideLayout" Target="../slideLayouts/slideLayout51.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51.xml" /></Relationships>
</file>

<file path=ppt/slides/_rels/slide4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4.xml" /><Relationship Id="rId1" Type="http://schemas.openxmlformats.org/officeDocument/2006/relationships/slideLayout" Target="../slideLayouts/slideLayout51.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51.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8.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18.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18.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8.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18.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18.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18.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8.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8.xml" /></Relationships>
</file>

<file path=ppt/slides/_rels/slide5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54.xml" /><Relationship Id="rId1" Type="http://schemas.openxmlformats.org/officeDocument/2006/relationships/slideLayout" Target="../slideLayouts/slideLayout18.xml" /></Relationships>
</file>

<file path=ppt/slides/_rels/slide5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55.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8.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18.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8.xml" /></Relationships>
</file>

<file path=ppt/slides/_rels/slide6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jpeg" /><Relationship Id="rId1" Type="http://schemas.openxmlformats.org/officeDocument/2006/relationships/slideLayout" Target="../slideLayouts/slideLayout18.xml" /><Relationship Id="rId4" Type="http://schemas.openxmlformats.org/officeDocument/2006/relationships/image" Target="../media/image26.jpeg" /></Relationships>
</file>

<file path=ppt/slides/_rels/slide6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18.xml" /></Relationships>
</file>

<file path=ppt/slides/_rels/slide65.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18.xml" /></Relationships>
</file>

<file path=ppt/slides/_rels/slide66.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8.xml" /></Relationships>
</file>

<file path=ppt/slides/_rels/slide67.xml.rels><?xml version="1.0" encoding="UTF-8" standalone="yes"?>
<Relationships xmlns="http://schemas.openxmlformats.org/package/2006/relationships"><Relationship Id="rId2" Type="http://schemas.openxmlformats.org/officeDocument/2006/relationships/image" Target="../media/image30.gif" /><Relationship Id="rId1" Type="http://schemas.openxmlformats.org/officeDocument/2006/relationships/slideLayout" Target="../slideLayouts/slideLayout18.xml" /></Relationships>
</file>

<file path=ppt/slides/_rels/slide68.xml.rels><?xml version="1.0" encoding="UTF-8" standalone="yes"?>
<Relationships xmlns="http://schemas.openxmlformats.org/package/2006/relationships"><Relationship Id="rId3" Type="http://schemas.openxmlformats.org/officeDocument/2006/relationships/hyperlink" Target="https://web.cs.wpi.edu/~kal/courses/cs4533/module5/myst.html" TargetMode="External" /><Relationship Id="rId2" Type="http://schemas.openxmlformats.org/officeDocument/2006/relationships/image" Target="../media/image31.gif" /><Relationship Id="rId1" Type="http://schemas.openxmlformats.org/officeDocument/2006/relationships/slideLayout" Target="../slideLayouts/slideLayout18.xml" /><Relationship Id="rId4" Type="http://schemas.openxmlformats.org/officeDocument/2006/relationships/hyperlink" Target="https://www.slideshare.net/Tech_MX/symbol-table-design-compiler-construction" TargetMode="External" /></Relationships>
</file>

<file path=ppt/slides/_rels/slide69.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3" Type="http://schemas.openxmlformats.org/officeDocument/2006/relationships/image" Target="../media/image2.wmf" /><Relationship Id="rId2" Type="http://schemas.openxmlformats.org/officeDocument/2006/relationships/notesSlide" Target="../notesSlides/notesSlide8.xml"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C726-9923-474F-90AE-0573C495965A}"/>
              </a:ext>
            </a:extLst>
          </p:cNvPr>
          <p:cNvSpPr txBox="1">
            <a:spLocks noGrp="1"/>
          </p:cNvSpPr>
          <p:nvPr>
            <p:ph type="title" idx="4294967295"/>
          </p:nvPr>
        </p:nvSpPr>
        <p:spPr>
          <a:xfrm>
            <a:off x="1236240" y="380880"/>
            <a:ext cx="7429320" cy="685440"/>
          </a:xfrm>
        </p:spPr>
        <p:txBody>
          <a:bodyPr anchor="t"/>
          <a:lstStyle/>
          <a:p>
            <a:pPr lvl="0"/>
            <a:r>
              <a:rPr lang="en-US" sz="3600"/>
              <a:t>CS411-Compiler Construction</a:t>
            </a:r>
          </a:p>
        </p:txBody>
      </p:sp>
      <p:sp>
        <p:nvSpPr>
          <p:cNvPr id="3" name="Subtitle 2">
            <a:extLst>
              <a:ext uri="{FF2B5EF4-FFF2-40B4-BE49-F238E27FC236}">
                <a16:creationId xmlns:a16="http://schemas.microsoft.com/office/drawing/2014/main" id="{8BD59987-0CEA-4437-9144-C627AF01423C}"/>
              </a:ext>
            </a:extLst>
          </p:cNvPr>
          <p:cNvSpPr txBox="1">
            <a:spLocks noGrp="1"/>
          </p:cNvSpPr>
          <p:nvPr>
            <p:ph type="subTitle" idx="4294967295"/>
          </p:nvPr>
        </p:nvSpPr>
        <p:spPr>
          <a:xfrm>
            <a:off x="1238400" y="5236149"/>
            <a:ext cx="7429320" cy="609120"/>
          </a:xfrm>
        </p:spPr>
        <p:txBody>
          <a:bodyPr wrap="square" lIns="90000" tIns="45000" rIns="90000" bIns="45000" anchor="t">
            <a:noAutofit/>
          </a:bodyPr>
          <a:lstStyle/>
          <a:p>
            <a:pPr lvl="0" algn="ctr">
              <a:spcAft>
                <a:spcPts val="0"/>
              </a:spcAft>
            </a:pPr>
            <a:r>
              <a:rPr lang="zxx-none" sz="3200" b="1" dirty="0">
                <a:solidFill>
                  <a:srgbClr val="808000"/>
                </a:solidFill>
                <a:latin typeface="Tahoma" pitchFamily="18"/>
              </a:rPr>
              <a:t>Talha Waheed, Dept. of CS, UET, Lahore, Pakistan.</a:t>
            </a:r>
          </a:p>
        </p:txBody>
      </p:sp>
      <p:pic>
        <p:nvPicPr>
          <p:cNvPr id="4" name="Picture 3">
            <a:extLst>
              <a:ext uri="{FF2B5EF4-FFF2-40B4-BE49-F238E27FC236}">
                <a16:creationId xmlns:a16="http://schemas.microsoft.com/office/drawing/2014/main" id="{A32282B5-FFFE-4E18-8883-EDB05FE61A58}"/>
              </a:ext>
            </a:extLst>
          </p:cNvPr>
          <p:cNvPicPr>
            <a:picLocks noChangeAspect="1"/>
          </p:cNvPicPr>
          <p:nvPr/>
        </p:nvPicPr>
        <p:blipFill>
          <a:blip r:embed="rId3">
            <a:lum/>
            <a:alphaModFix/>
          </a:blip>
          <a:srcRect/>
          <a:stretch>
            <a:fillRect/>
          </a:stretch>
        </p:blipFill>
        <p:spPr>
          <a:xfrm>
            <a:off x="3962520" y="1849319"/>
            <a:ext cx="1768680" cy="1512000"/>
          </a:xfrm>
          <a:prstGeom prst="rect">
            <a:avLst/>
          </a:prstGeom>
          <a:noFill/>
          <a:ln>
            <a:noFill/>
          </a:ln>
        </p:spPr>
      </p:pic>
      <p:sp>
        <p:nvSpPr>
          <p:cNvPr id="5" name="TextBox 4">
            <a:extLst>
              <a:ext uri="{FF2B5EF4-FFF2-40B4-BE49-F238E27FC236}">
                <a16:creationId xmlns:a16="http://schemas.microsoft.com/office/drawing/2014/main" id="{6E2334C5-6F11-4C49-B114-D1A6A5B35314}"/>
              </a:ext>
            </a:extLst>
          </p:cNvPr>
          <p:cNvSpPr/>
          <p:nvPr/>
        </p:nvSpPr>
        <p:spPr>
          <a:xfrm>
            <a:off x="1905120" y="3733920"/>
            <a:ext cx="617184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pPr>
            <a:r>
              <a:rPr lang="zxx-none" sz="3600" b="1" i="0" u="none" strike="noStrike" kern="1200" spc="0">
                <a:ln>
                  <a:noFill/>
                </a:ln>
                <a:solidFill>
                  <a:srgbClr val="000000"/>
                </a:solidFill>
                <a:latin typeface="Times New Roman" pitchFamily="18"/>
                <a:ea typeface="Microsoft YaHei" pitchFamily="2"/>
                <a:cs typeface="Lucida Sans" pitchFamily="2"/>
              </a:rPr>
              <a:t>Lexical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Tokens and Attribut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220A2E9-273E-4EF0-A63E-8061EC2C3184}"/>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5BA2CC82-8EA0-43D8-B95F-0FFD5EC447EE}" type="slidenum">
              <a:rPr/>
              <a:t>10</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17718391-8236-439F-B7AD-0D1860A64710}"/>
              </a:ext>
            </a:extLst>
          </p:cNvPr>
          <p:cNvSpPr txBox="1">
            <a:spLocks noGrp="1"/>
          </p:cNvSpPr>
          <p:nvPr>
            <p:ph type="title" idx="4294967295"/>
          </p:nvPr>
        </p:nvSpPr>
        <p:spPr>
          <a:xfrm>
            <a:off x="382680" y="152280"/>
            <a:ext cx="9370800" cy="914039"/>
          </a:xfrm>
        </p:spPr>
        <p:txBody>
          <a:bodyPr/>
          <a:lstStyle/>
          <a:p>
            <a:pPr lvl="0"/>
            <a:r>
              <a:rPr lang="en-US"/>
              <a:t>Tokens and Attributes</a:t>
            </a:r>
          </a:p>
        </p:txBody>
      </p:sp>
      <p:sp>
        <p:nvSpPr>
          <p:cNvPr id="5" name="Rectangle 3">
            <a:extLst>
              <a:ext uri="{FF2B5EF4-FFF2-40B4-BE49-F238E27FC236}">
                <a16:creationId xmlns:a16="http://schemas.microsoft.com/office/drawing/2014/main" id="{03F0815F-4138-4439-A628-207D860788C9}"/>
              </a:ext>
            </a:extLst>
          </p:cNvPr>
          <p:cNvSpPr txBox="1">
            <a:spLocks noGrp="1"/>
          </p:cNvSpPr>
          <p:nvPr>
            <p:ph type="body" idx="4294967295"/>
          </p:nvPr>
        </p:nvSpPr>
        <p:spPr>
          <a:xfrm>
            <a:off x="0" y="1219320"/>
            <a:ext cx="9753120" cy="5105160"/>
          </a:xfrm>
        </p:spPr>
        <p:txBody>
          <a:bodyPr/>
          <a:lstStyle/>
          <a:p>
            <a:pPr lvl="0">
              <a:lnSpc>
                <a:spcPct val="90000"/>
              </a:lnSpc>
              <a:spcBef>
                <a:spcPts val="479"/>
              </a:spcBef>
              <a:spcAft>
                <a:spcPts val="0"/>
              </a:spcAft>
              <a:buChar char="•"/>
            </a:pPr>
            <a:r>
              <a:rPr lang="en-US" sz="3200" dirty="0"/>
              <a:t>Attribute can be value or pointer (or index) into symbol table for entry</a:t>
            </a:r>
          </a:p>
          <a:p>
            <a:pPr lvl="0">
              <a:lnSpc>
                <a:spcPct val="150000"/>
              </a:lnSpc>
              <a:buNone/>
            </a:pPr>
            <a:r>
              <a:rPr lang="en-US" sz="2800" dirty="0"/>
              <a:t>&lt;id, “</a:t>
            </a:r>
            <a:r>
              <a:rPr lang="en-US" sz="2800" dirty="0" err="1"/>
              <a:t>Abc</a:t>
            </a:r>
            <a:r>
              <a:rPr lang="en-US" sz="2800" dirty="0"/>
              <a:t>”, 0&gt;  0 is index into symbol table for variable “</a:t>
            </a:r>
            <a:r>
              <a:rPr lang="en-US" sz="2800" dirty="0" err="1"/>
              <a:t>Abc</a:t>
            </a:r>
            <a:r>
              <a:rPr lang="en-US" sz="2800" dirty="0"/>
              <a:t>”</a:t>
            </a:r>
          </a:p>
          <a:p>
            <a:pPr lvl="0">
              <a:lnSpc>
                <a:spcPct val="150000"/>
              </a:lnSpc>
              <a:buNone/>
            </a:pPr>
            <a:r>
              <a:rPr lang="en-US" sz="2800" dirty="0"/>
              <a:t>&lt;num, “3.455”, &gt;</a:t>
            </a:r>
          </a:p>
          <a:p>
            <a:pPr lvl="0">
              <a:lnSpc>
                <a:spcPct val="150000"/>
              </a:lnSpc>
              <a:buNone/>
            </a:pPr>
            <a:r>
              <a:rPr lang="en-US" sz="2800" dirty="0"/>
              <a:t>&lt;ne, “!=”, &gt;</a:t>
            </a:r>
          </a:p>
          <a:p>
            <a:pPr lvl="0">
              <a:lnSpc>
                <a:spcPct val="150000"/>
              </a:lnSpc>
              <a:buNone/>
            </a:pPr>
            <a:r>
              <a:rPr lang="en-US" sz="2800" dirty="0"/>
              <a:t>&lt;id, “B”, 2&gt;  2 is index into symbol table for variable “B”</a:t>
            </a:r>
          </a:p>
          <a:p>
            <a:pPr lvl="0">
              <a:lnSpc>
                <a:spcPct val="150000"/>
              </a:lnSpc>
              <a:buNone/>
            </a:pPr>
            <a:r>
              <a:rPr lang="en-US" sz="2800" dirty="0"/>
              <a:t>&lt;if, “if”, &gt;</a:t>
            </a:r>
          </a:p>
          <a:p>
            <a:pPr lvl="0" algn="ctr">
              <a:lnSpc>
                <a:spcPct val="90000"/>
              </a:lnSpc>
              <a:spcBef>
                <a:spcPts val="479"/>
              </a:spcBef>
              <a:spcAft>
                <a:spcPts val="0"/>
              </a:spcAft>
              <a:buNone/>
            </a:pPr>
            <a:r>
              <a:rPr lang="en-US" sz="2800" dirty="0">
                <a:latin typeface="Times New Roman" panose="02020603050405020304" pitchFamily="18" charset="0"/>
                <a:cs typeface="Times New Roman" panose="02020603050405020304" pitchFamily="18" charset="0"/>
              </a:rPr>
              <a:t>Token type and its attribute uniquely identifies a lexeme.</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nodeType="clickEffect">
                      <p:stCondLst>
                        <p:cond delay="indefinite"/>
                      </p:stCondLst>
                      <p:childTnLst>
                        <p:par>
                          <p:cTn id="18" fill="hold" nodeType="withEffect">
                            <p:stCondLst>
                              <p:cond delay="0"/>
                            </p:stCondLst>
                            <p:childTnLst>
                              <p:par>
                                <p:cTn id="19" presetClass="entr"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Input Buffer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EE4D-9D2A-48AB-A5F5-E7FB340E4EFB}"/>
              </a:ext>
            </a:extLst>
          </p:cNvPr>
          <p:cNvSpPr txBox="1">
            <a:spLocks noGrp="1"/>
          </p:cNvSpPr>
          <p:nvPr>
            <p:ph type="title" idx="4294967295"/>
          </p:nvPr>
        </p:nvSpPr>
        <p:spPr/>
        <p:txBody>
          <a:bodyPr anchor="t"/>
          <a:lstStyle/>
          <a:p>
            <a:pPr lvl="0"/>
            <a:r>
              <a:rPr lang="en-US" sz="3200"/>
              <a:t>Input Buffering</a:t>
            </a:r>
          </a:p>
        </p:txBody>
      </p:sp>
      <p:sp>
        <p:nvSpPr>
          <p:cNvPr id="3" name="Text Placeholder 2">
            <a:extLst>
              <a:ext uri="{FF2B5EF4-FFF2-40B4-BE49-F238E27FC236}">
                <a16:creationId xmlns:a16="http://schemas.microsoft.com/office/drawing/2014/main" id="{5D2ADC8C-F48D-45CB-8CCC-A40F56ED29B3}"/>
              </a:ext>
            </a:extLst>
          </p:cNvPr>
          <p:cNvSpPr txBox="1">
            <a:spLocks noGrp="1"/>
          </p:cNvSpPr>
          <p:nvPr>
            <p:ph type="body" idx="4294967295"/>
          </p:nvPr>
        </p:nvSpPr>
        <p:spPr/>
        <p:txBody>
          <a:bodyPr/>
          <a:lstStyle/>
          <a:p>
            <a:pPr lvl="0">
              <a:buNone/>
            </a:pPr>
            <a:endParaRPr lang="en-US"/>
          </a:p>
        </p:txBody>
      </p:sp>
      <p:sp>
        <p:nvSpPr>
          <p:cNvPr id="5" name="Slide Number Placeholder 4">
            <a:extLst>
              <a:ext uri="{FF2B5EF4-FFF2-40B4-BE49-F238E27FC236}">
                <a16:creationId xmlns:a16="http://schemas.microsoft.com/office/drawing/2014/main" id="{7CCE3F56-6646-4D00-9EF3-3827ED897494}"/>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5FF9E971-0152-4949-9E68-8515F8F37679}" type="slidenum">
              <a:rPr/>
              <a:t>11</a:t>
            </a:fld>
            <a:endParaRPr lang="zxx-none">
              <a:solidFill>
                <a:srgbClr val="000000"/>
              </a:solidFill>
              <a:latin typeface="Times New Roman" pitchFamily="18"/>
              <a:cs typeface="Tahoma"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Input Buffering - Lexical Analyzer">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E3FB29F-CD42-44C6-9A84-0735CB4155AD}"/>
              </a:ext>
            </a:extLst>
          </p:cNvPr>
          <p:cNvSpPr txBox="1">
            <a:spLocks noGrp="1"/>
          </p:cNvSpPr>
          <p:nvPr>
            <p:ph type="sldNum" sz="quarter" idx="8"/>
          </p:nvPr>
        </p:nvSpPr>
        <p:spPr>
          <a:xfrm>
            <a:off x="7317720" y="6452640"/>
            <a:ext cx="2063520" cy="228240"/>
          </a:xfrm>
          <a:prstGeom prst="rect">
            <a:avLst/>
          </a:prstGeom>
          <a:noFill/>
          <a:ln>
            <a:noFill/>
          </a:ln>
        </p:spPr>
        <p:txBody>
          <a:bodyPr wrap="square" lIns="90000" tIns="45000" rIns="90000" bIns="45000" anchor="t" anchorCtr="0">
            <a:noAutofit/>
          </a:bodyPr>
          <a:lstStyle/>
          <a:p>
            <a:pPr lvl="0"/>
            <a:fld id="{B8C4C939-DE8E-488D-A2B9-79422977BAB2}" type="slidenum">
              <a:t>12</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9908D980-A257-4216-BD1B-0A8BC9A10DD8}"/>
              </a:ext>
            </a:extLst>
          </p:cNvPr>
          <p:cNvSpPr txBox="1">
            <a:spLocks noGrp="1"/>
          </p:cNvSpPr>
          <p:nvPr>
            <p:ph type="title" idx="4294967295"/>
          </p:nvPr>
        </p:nvSpPr>
        <p:spPr>
          <a:xfrm>
            <a:off x="457200" y="-5760"/>
            <a:ext cx="9372240" cy="914039"/>
          </a:xfrm>
        </p:spPr>
        <p:txBody>
          <a:bodyPr/>
          <a:lstStyle/>
          <a:p>
            <a:pPr lvl="0"/>
            <a:r>
              <a:rPr lang="en-US"/>
              <a:t>Input Buffering - Lexical Analyzer</a:t>
            </a:r>
          </a:p>
        </p:txBody>
      </p:sp>
      <p:sp>
        <p:nvSpPr>
          <p:cNvPr id="4" name="Line 16">
            <a:extLst>
              <a:ext uri="{FF2B5EF4-FFF2-40B4-BE49-F238E27FC236}">
                <a16:creationId xmlns:a16="http://schemas.microsoft.com/office/drawing/2014/main" id="{EBE2090E-DFF0-4527-B524-A66D514DB0AD}"/>
              </a:ext>
            </a:extLst>
          </p:cNvPr>
          <p:cNvSpPr/>
          <p:nvPr/>
        </p:nvSpPr>
        <p:spPr>
          <a:xfrm>
            <a:off x="5190480" y="3588120"/>
            <a:ext cx="2438280"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5" name="Line 17">
            <a:extLst>
              <a:ext uri="{FF2B5EF4-FFF2-40B4-BE49-F238E27FC236}">
                <a16:creationId xmlns:a16="http://schemas.microsoft.com/office/drawing/2014/main" id="{D80AB427-656B-4AA0-9E4B-836F057D94A4}"/>
              </a:ext>
            </a:extLst>
          </p:cNvPr>
          <p:cNvSpPr/>
          <p:nvPr/>
        </p:nvSpPr>
        <p:spPr>
          <a:xfrm flipH="1">
            <a:off x="5190480" y="3893040"/>
            <a:ext cx="2438280" cy="0"/>
          </a:xfrm>
          <a:prstGeom prst="line">
            <a:avLst/>
          </a:prstGeom>
          <a:noFill/>
          <a:ln w="9360">
            <a:solidFill>
              <a:srgbClr val="000000"/>
            </a:solidFill>
            <a:custDash>
              <a:ds d="35000" sp="35000"/>
              <a:ds d="140000" sp="35000"/>
            </a:custDash>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6" name="Text Box 19">
            <a:extLst>
              <a:ext uri="{FF2B5EF4-FFF2-40B4-BE49-F238E27FC236}">
                <a16:creationId xmlns:a16="http://schemas.microsoft.com/office/drawing/2014/main" id="{337CB557-D4E8-4E12-9A32-4C55916AE10A}"/>
              </a:ext>
            </a:extLst>
          </p:cNvPr>
          <p:cNvSpPr/>
          <p:nvPr/>
        </p:nvSpPr>
        <p:spPr>
          <a:xfrm>
            <a:off x="183240" y="2969279"/>
            <a:ext cx="1729080" cy="118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source</a:t>
            </a:r>
          </a:p>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program</a:t>
            </a:r>
          </a:p>
        </p:txBody>
      </p:sp>
      <p:sp>
        <p:nvSpPr>
          <p:cNvPr id="7" name="Line 20">
            <a:extLst>
              <a:ext uri="{FF2B5EF4-FFF2-40B4-BE49-F238E27FC236}">
                <a16:creationId xmlns:a16="http://schemas.microsoft.com/office/drawing/2014/main" id="{267689FE-9E34-4346-8A07-2E77765547CC}"/>
              </a:ext>
            </a:extLst>
          </p:cNvPr>
          <p:cNvSpPr/>
          <p:nvPr/>
        </p:nvSpPr>
        <p:spPr>
          <a:xfrm>
            <a:off x="1187280" y="3664440"/>
            <a:ext cx="838439"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8" name="Text Box 21">
            <a:extLst>
              <a:ext uri="{FF2B5EF4-FFF2-40B4-BE49-F238E27FC236}">
                <a16:creationId xmlns:a16="http://schemas.microsoft.com/office/drawing/2014/main" id="{C90CB3CF-1423-4044-AC49-232CA54201A7}"/>
              </a:ext>
            </a:extLst>
          </p:cNvPr>
          <p:cNvSpPr/>
          <p:nvPr/>
        </p:nvSpPr>
        <p:spPr>
          <a:xfrm>
            <a:off x="5668919" y="3023280"/>
            <a:ext cx="142415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  token</a:t>
            </a:r>
          </a:p>
        </p:txBody>
      </p:sp>
      <p:sp>
        <p:nvSpPr>
          <p:cNvPr id="9" name="Text Box 22">
            <a:extLst>
              <a:ext uri="{FF2B5EF4-FFF2-40B4-BE49-F238E27FC236}">
                <a16:creationId xmlns:a16="http://schemas.microsoft.com/office/drawing/2014/main" id="{84087598-5697-4EF4-8524-2446F126C3F9}"/>
              </a:ext>
            </a:extLst>
          </p:cNvPr>
          <p:cNvSpPr/>
          <p:nvPr/>
        </p:nvSpPr>
        <p:spPr>
          <a:xfrm>
            <a:off x="5370480" y="3817080"/>
            <a:ext cx="2504880" cy="516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b="0" i="0" u="none" strike="noStrike" kern="1200" spc="0">
                <a:ln>
                  <a:noFill/>
                </a:ln>
                <a:solidFill>
                  <a:srgbClr val="000000"/>
                </a:solidFill>
                <a:latin typeface="Times New Roman" pitchFamily="18"/>
                <a:ea typeface="Microsoft YaHei" pitchFamily="2"/>
                <a:cs typeface="Lucida Sans" pitchFamily="2"/>
              </a:rPr>
              <a:t>GetNextToken()</a:t>
            </a:r>
          </a:p>
        </p:txBody>
      </p:sp>
      <p:sp>
        <p:nvSpPr>
          <p:cNvPr id="10" name="Line 29">
            <a:extLst>
              <a:ext uri="{FF2B5EF4-FFF2-40B4-BE49-F238E27FC236}">
                <a16:creationId xmlns:a16="http://schemas.microsoft.com/office/drawing/2014/main" id="{B7048298-FB54-4AA4-B860-65402ABEBFFB}"/>
              </a:ext>
            </a:extLst>
          </p:cNvPr>
          <p:cNvSpPr/>
          <p:nvPr/>
        </p:nvSpPr>
        <p:spPr>
          <a:xfrm flipH="1">
            <a:off x="7148520" y="4566240"/>
            <a:ext cx="1547280" cy="1219320"/>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1" name="Rectangle 32">
            <a:extLst>
              <a:ext uri="{FF2B5EF4-FFF2-40B4-BE49-F238E27FC236}">
                <a16:creationId xmlns:a16="http://schemas.microsoft.com/office/drawing/2014/main" id="{10ADCD4C-1950-426D-9BFF-B57DCEA38D59}"/>
              </a:ext>
            </a:extLst>
          </p:cNvPr>
          <p:cNvSpPr/>
          <p:nvPr/>
        </p:nvSpPr>
        <p:spPr>
          <a:xfrm>
            <a:off x="2025719" y="3054960"/>
            <a:ext cx="1580760"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9933"/>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2" name="Rectangle 33">
            <a:extLst>
              <a:ext uri="{FF2B5EF4-FFF2-40B4-BE49-F238E27FC236}">
                <a16:creationId xmlns:a16="http://schemas.microsoft.com/office/drawing/2014/main" id="{8B1C4CAB-52FA-42F3-A82B-4001E65607B4}"/>
              </a:ext>
            </a:extLst>
          </p:cNvPr>
          <p:cNvSpPr/>
          <p:nvPr/>
        </p:nvSpPr>
        <p:spPr>
          <a:xfrm>
            <a:off x="7774920" y="305496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CC"/>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Parser</a:t>
            </a:r>
          </a:p>
        </p:txBody>
      </p:sp>
      <p:sp>
        <p:nvSpPr>
          <p:cNvPr id="13" name="Rectangle 34">
            <a:extLst>
              <a:ext uri="{FF2B5EF4-FFF2-40B4-BE49-F238E27FC236}">
                <a16:creationId xmlns:a16="http://schemas.microsoft.com/office/drawing/2014/main" id="{D0FA6194-3992-4FB4-902A-4D88FB13EED5}"/>
              </a:ext>
            </a:extLst>
          </p:cNvPr>
          <p:cNvSpPr/>
          <p:nvPr/>
        </p:nvSpPr>
        <p:spPr>
          <a:xfrm>
            <a:off x="5351040" y="523332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Symbol</a:t>
            </a:r>
          </a:p>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Table</a:t>
            </a:r>
          </a:p>
        </p:txBody>
      </p:sp>
      <p:sp>
        <p:nvSpPr>
          <p:cNvPr id="14" name="Line 35">
            <a:extLst>
              <a:ext uri="{FF2B5EF4-FFF2-40B4-BE49-F238E27FC236}">
                <a16:creationId xmlns:a16="http://schemas.microsoft.com/office/drawing/2014/main" id="{24AD1D8C-6611-4C96-9A2B-8E1556EA07A8}"/>
              </a:ext>
            </a:extLst>
          </p:cNvPr>
          <p:cNvSpPr/>
          <p:nvPr/>
        </p:nvSpPr>
        <p:spPr>
          <a:xfrm>
            <a:off x="3591360" y="4543920"/>
            <a:ext cx="1714319" cy="1219320"/>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5" name="Rectangle 32">
            <a:extLst>
              <a:ext uri="{FF2B5EF4-FFF2-40B4-BE49-F238E27FC236}">
                <a16:creationId xmlns:a16="http://schemas.microsoft.com/office/drawing/2014/main" id="{889207AB-8570-4199-BC41-60C9316E3F06}"/>
              </a:ext>
            </a:extLst>
          </p:cNvPr>
          <p:cNvSpPr/>
          <p:nvPr/>
        </p:nvSpPr>
        <p:spPr>
          <a:xfrm>
            <a:off x="3583440" y="3059640"/>
            <a:ext cx="1580760"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9933"/>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6" name="Rectangle 2">
            <a:extLst>
              <a:ext uri="{FF2B5EF4-FFF2-40B4-BE49-F238E27FC236}">
                <a16:creationId xmlns:a16="http://schemas.microsoft.com/office/drawing/2014/main" id="{8001D783-C8E8-4613-BE47-0F6C90EC81D8}"/>
              </a:ext>
            </a:extLst>
          </p:cNvPr>
          <p:cNvSpPr/>
          <p:nvPr/>
        </p:nvSpPr>
        <p:spPr>
          <a:xfrm>
            <a:off x="3640320" y="3279600"/>
            <a:ext cx="1512000" cy="94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b="0" i="0" u="none" strike="noStrike" kern="1200" spc="0">
                <a:ln>
                  <a:noFill/>
                </a:ln>
                <a:solidFill>
                  <a:srgbClr val="000000"/>
                </a:solidFill>
                <a:latin typeface="Times New Roman" pitchFamily="18"/>
                <a:ea typeface="Microsoft YaHei" pitchFamily="2"/>
                <a:cs typeface="Lucida Sans" pitchFamily="2"/>
              </a:rPr>
              <a:t>Lexical Analyzer</a:t>
            </a:r>
          </a:p>
        </p:txBody>
      </p:sp>
      <p:sp>
        <p:nvSpPr>
          <p:cNvPr id="17" name="Rectangle 18">
            <a:extLst>
              <a:ext uri="{FF2B5EF4-FFF2-40B4-BE49-F238E27FC236}">
                <a16:creationId xmlns:a16="http://schemas.microsoft.com/office/drawing/2014/main" id="{66EE29DA-C6F8-4B14-87F0-C91A3F0F50FA}"/>
              </a:ext>
            </a:extLst>
          </p:cNvPr>
          <p:cNvSpPr/>
          <p:nvPr/>
        </p:nvSpPr>
        <p:spPr>
          <a:xfrm>
            <a:off x="2161800" y="3132720"/>
            <a:ext cx="1466640" cy="106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b="0" i="0" u="none" strike="noStrike" kern="1200" spc="0">
                <a:ln>
                  <a:noFill/>
                </a:ln>
                <a:solidFill>
                  <a:srgbClr val="000000"/>
                </a:solidFill>
                <a:latin typeface="Times New Roman" pitchFamily="18"/>
                <a:ea typeface="Microsoft YaHei" pitchFamily="2"/>
                <a:cs typeface="Lucida Sans" pitchFamily="2"/>
              </a:rPr>
              <a:t>Scanner </a:t>
            </a:r>
            <a:r>
              <a:rPr lang="zxx-none" sz="1800" b="0" i="0" u="none" strike="noStrike" kern="1200" spc="0">
                <a:ln>
                  <a:noFill/>
                </a:ln>
                <a:solidFill>
                  <a:srgbClr val="000000"/>
                </a:solidFill>
                <a:latin typeface="Times New Roman" pitchFamily="18"/>
                <a:ea typeface="Microsoft YaHei" pitchFamily="2"/>
                <a:cs typeface="Lucida Sans" pitchFamily="2"/>
              </a:rPr>
              <a:t>(Double Buffering)</a:t>
            </a:r>
          </a:p>
        </p:txBody>
      </p:sp>
      <p:sp>
        <p:nvSpPr>
          <p:cNvPr id="18" name="Rectangle 34">
            <a:extLst>
              <a:ext uri="{FF2B5EF4-FFF2-40B4-BE49-F238E27FC236}">
                <a16:creationId xmlns:a16="http://schemas.microsoft.com/office/drawing/2014/main" id="{43D76DCB-5919-4C6C-900B-10AB299E1174}"/>
              </a:ext>
            </a:extLst>
          </p:cNvPr>
          <p:cNvSpPr/>
          <p:nvPr/>
        </p:nvSpPr>
        <p:spPr>
          <a:xfrm>
            <a:off x="5505120" y="116676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Error</a:t>
            </a:r>
            <a:br>
              <a:rPr lang="zxx-none" sz="3200" b="0" i="0" u="none" strike="noStrike" kern="1200" spc="0">
                <a:ln>
                  <a:noFill/>
                </a:ln>
                <a:solidFill>
                  <a:srgbClr val="000000"/>
                </a:solidFill>
                <a:latin typeface="Times New Roman" pitchFamily="18"/>
                <a:ea typeface="Microsoft YaHei" pitchFamily="2"/>
                <a:cs typeface="Lucida Sans" pitchFamily="2"/>
              </a:rPr>
            </a:br>
            <a:r>
              <a:rPr lang="zxx-none" sz="3200" b="0" i="0" u="none" strike="noStrike" kern="1200" spc="0">
                <a:ln>
                  <a:noFill/>
                </a:ln>
                <a:solidFill>
                  <a:srgbClr val="000000"/>
                </a:solidFill>
                <a:latin typeface="Times New Roman" pitchFamily="18"/>
                <a:ea typeface="Microsoft YaHei" pitchFamily="2"/>
                <a:cs typeface="Lucida Sans" pitchFamily="2"/>
              </a:rPr>
              <a:t>Handler</a:t>
            </a:r>
          </a:p>
        </p:txBody>
      </p:sp>
      <p:sp>
        <p:nvSpPr>
          <p:cNvPr id="19" name="Line 29">
            <a:extLst>
              <a:ext uri="{FF2B5EF4-FFF2-40B4-BE49-F238E27FC236}">
                <a16:creationId xmlns:a16="http://schemas.microsoft.com/office/drawing/2014/main" id="{83AF3EC1-8304-4435-B119-606FD2419193}"/>
              </a:ext>
            </a:extLst>
          </p:cNvPr>
          <p:cNvSpPr/>
          <p:nvPr/>
        </p:nvSpPr>
        <p:spPr>
          <a:xfrm flipH="1">
            <a:off x="3936239" y="1749960"/>
            <a:ext cx="1547281" cy="1219319"/>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20" name="Line 35">
            <a:extLst>
              <a:ext uri="{FF2B5EF4-FFF2-40B4-BE49-F238E27FC236}">
                <a16:creationId xmlns:a16="http://schemas.microsoft.com/office/drawing/2014/main" id="{A541C4AC-3751-4F23-8001-DE934FACB5F7}"/>
              </a:ext>
            </a:extLst>
          </p:cNvPr>
          <p:cNvSpPr/>
          <p:nvPr/>
        </p:nvSpPr>
        <p:spPr>
          <a:xfrm>
            <a:off x="7278480" y="1683360"/>
            <a:ext cx="1714680" cy="1218960"/>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ouble Buffering the Input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A64B-2133-454F-A835-78FA8742446F}"/>
              </a:ext>
            </a:extLst>
          </p:cNvPr>
          <p:cNvSpPr txBox="1">
            <a:spLocks noGrp="1"/>
          </p:cNvSpPr>
          <p:nvPr>
            <p:ph type="title" idx="4294967295"/>
          </p:nvPr>
        </p:nvSpPr>
        <p:spPr/>
        <p:txBody>
          <a:bodyPr/>
          <a:lstStyle/>
          <a:p>
            <a:pPr lvl="0"/>
            <a:r>
              <a:rPr lang="en-US"/>
              <a:t>Double Buffering the Input 1/2</a:t>
            </a:r>
          </a:p>
        </p:txBody>
      </p:sp>
      <p:sp>
        <p:nvSpPr>
          <p:cNvPr id="3" name="Content Placeholder 2">
            <a:extLst>
              <a:ext uri="{FF2B5EF4-FFF2-40B4-BE49-F238E27FC236}">
                <a16:creationId xmlns:a16="http://schemas.microsoft.com/office/drawing/2014/main" id="{7689B4DC-161D-4D85-A5FA-B19F57253BE3}"/>
              </a:ext>
            </a:extLst>
          </p:cNvPr>
          <p:cNvSpPr txBox="1">
            <a:spLocks noGrp="1"/>
          </p:cNvSpPr>
          <p:nvPr>
            <p:ph type="body" idx="4294967295"/>
          </p:nvPr>
        </p:nvSpPr>
        <p:spPr>
          <a:xfrm>
            <a:off x="304920" y="4876920"/>
            <a:ext cx="9372240" cy="1904760"/>
          </a:xfrm>
        </p:spPr>
        <p:txBody>
          <a:bodyPr/>
          <a:lstStyle/>
          <a:p>
            <a:pPr lvl="0">
              <a:spcBef>
                <a:spcPts val="479"/>
              </a:spcBef>
              <a:spcAft>
                <a:spcPts val="0"/>
              </a:spcAft>
              <a:buChar char="•"/>
            </a:pPr>
            <a:r>
              <a:rPr lang="en-US"/>
              <a:t>Pointer lexemeBegin marks the beginning of current lexeme, whose extent we are attempting to determine</a:t>
            </a:r>
          </a:p>
          <a:p>
            <a:pPr lvl="0">
              <a:spcBef>
                <a:spcPts val="479"/>
              </a:spcBef>
              <a:spcAft>
                <a:spcPts val="0"/>
              </a:spcAft>
              <a:buChar char="•"/>
            </a:pPr>
            <a:r>
              <a:rPr lang="en-US"/>
              <a:t>Pointer forward scans ahead until a pattern match is found.</a:t>
            </a:r>
          </a:p>
          <a:p>
            <a:pPr lvl="0">
              <a:spcBef>
                <a:spcPts val="479"/>
              </a:spcBef>
              <a:spcAft>
                <a:spcPts val="0"/>
              </a:spcAft>
              <a:buChar char="•"/>
            </a:pPr>
            <a:r>
              <a:rPr lang="en-US"/>
              <a:t>In the above fig. forward is ahead of ** (exponent operator of fortran)</a:t>
            </a:r>
          </a:p>
        </p:txBody>
      </p:sp>
      <p:sp>
        <p:nvSpPr>
          <p:cNvPr id="4" name="Slide Number Placeholder 4">
            <a:extLst>
              <a:ext uri="{FF2B5EF4-FFF2-40B4-BE49-F238E27FC236}">
                <a16:creationId xmlns:a16="http://schemas.microsoft.com/office/drawing/2014/main" id="{838774E2-CEDE-43B2-8B46-AB7F7D6C4DB5}"/>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8C3E09D2-6B69-4C66-B4FA-8F50937A24EE}" type="slidenum">
              <a:t>13</a:t>
            </a:fld>
            <a:endParaRPr lang="zxx-none">
              <a:solidFill>
                <a:srgbClr val="000000"/>
              </a:solidFill>
              <a:latin typeface="Times New Roman" pitchFamily="18"/>
              <a:cs typeface="Tahoma" pitchFamily="2"/>
            </a:endParaRPr>
          </a:p>
        </p:txBody>
      </p:sp>
      <p:pic>
        <p:nvPicPr>
          <p:cNvPr id="5" name="Picture 5">
            <a:extLst>
              <a:ext uri="{FF2B5EF4-FFF2-40B4-BE49-F238E27FC236}">
                <a16:creationId xmlns:a16="http://schemas.microsoft.com/office/drawing/2014/main" id="{54762999-9F11-4406-87E7-D1E220D34821}"/>
              </a:ext>
            </a:extLst>
          </p:cNvPr>
          <p:cNvPicPr>
            <a:picLocks noChangeAspect="1"/>
          </p:cNvPicPr>
          <p:nvPr/>
        </p:nvPicPr>
        <p:blipFill>
          <a:blip r:embed="rId3">
            <a:lum/>
            <a:alphaModFix/>
          </a:blip>
          <a:srcRect/>
          <a:stretch>
            <a:fillRect/>
          </a:stretch>
        </p:blipFill>
        <p:spPr>
          <a:xfrm>
            <a:off x="2066760" y="3390840"/>
            <a:ext cx="5781240" cy="1561680"/>
          </a:xfrm>
          <a:prstGeom prst="rect">
            <a:avLst/>
          </a:prstGeom>
          <a:noFill/>
          <a:ln>
            <a:noFill/>
          </a:ln>
        </p:spPr>
      </p:pic>
      <p:sp>
        <p:nvSpPr>
          <p:cNvPr id="6" name="TextBox 8">
            <a:extLst>
              <a:ext uri="{FF2B5EF4-FFF2-40B4-BE49-F238E27FC236}">
                <a16:creationId xmlns:a16="http://schemas.microsoft.com/office/drawing/2014/main" id="{9A969786-9EAA-4185-BEC0-39BBCF5FFA2E}"/>
              </a:ext>
            </a:extLst>
          </p:cNvPr>
          <p:cNvSpPr/>
          <p:nvPr/>
        </p:nvSpPr>
        <p:spPr>
          <a:xfrm>
            <a:off x="380880" y="990719"/>
            <a:ext cx="8152920" cy="1736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Why Double Buffering?</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To speed up the scanning from hard drive.</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To handle lookahead issues.</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(Lookahead for an id? Any non-id character)</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Buffer size is N (size of disk block, e.g. 1024 or 4096 bytes)</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Use Multithreading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Double Buffering the Input 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D778-0B55-49DF-8437-9F636EA81026}"/>
              </a:ext>
            </a:extLst>
          </p:cNvPr>
          <p:cNvSpPr txBox="1">
            <a:spLocks noGrp="1"/>
          </p:cNvSpPr>
          <p:nvPr>
            <p:ph type="title" idx="4294967295"/>
          </p:nvPr>
        </p:nvSpPr>
        <p:spPr>
          <a:xfrm>
            <a:off x="380880" y="152280"/>
            <a:ext cx="9372240" cy="685440"/>
          </a:xfrm>
        </p:spPr>
        <p:txBody>
          <a:bodyPr/>
          <a:lstStyle/>
          <a:p>
            <a:pPr lvl="0"/>
            <a:r>
              <a:rPr lang="en-US"/>
              <a:t>Double Buffering the Input 2/2</a:t>
            </a:r>
          </a:p>
        </p:txBody>
      </p:sp>
      <p:sp>
        <p:nvSpPr>
          <p:cNvPr id="3" name="Content Placeholder 2">
            <a:extLst>
              <a:ext uri="{FF2B5EF4-FFF2-40B4-BE49-F238E27FC236}">
                <a16:creationId xmlns:a16="http://schemas.microsoft.com/office/drawing/2014/main" id="{1DCF06A1-6115-4AE3-8ABE-5620AD4EA51B}"/>
              </a:ext>
            </a:extLst>
          </p:cNvPr>
          <p:cNvSpPr txBox="1">
            <a:spLocks noGrp="1"/>
          </p:cNvSpPr>
          <p:nvPr>
            <p:ph type="body" idx="4294967295"/>
          </p:nvPr>
        </p:nvSpPr>
        <p:spPr>
          <a:xfrm>
            <a:off x="380880" y="838080"/>
            <a:ext cx="9372240" cy="5486040"/>
          </a:xfrm>
        </p:spPr>
        <p:txBody>
          <a:bodyPr/>
          <a:lstStyle/>
          <a:p>
            <a:pPr lvl="0" algn="r">
              <a:spcBef>
                <a:spcPts val="479"/>
              </a:spcBef>
              <a:spcAft>
                <a:spcPts val="0"/>
              </a:spcAft>
              <a:buNone/>
            </a:pPr>
            <a:r>
              <a:rPr lang="en-US"/>
              <a:t>Same as fig. 3.3 but with sentinel (eof) added</a:t>
            </a:r>
          </a:p>
        </p:txBody>
      </p:sp>
      <p:sp>
        <p:nvSpPr>
          <p:cNvPr id="4" name="Slide Number Placeholder 4">
            <a:extLst>
              <a:ext uri="{FF2B5EF4-FFF2-40B4-BE49-F238E27FC236}">
                <a16:creationId xmlns:a16="http://schemas.microsoft.com/office/drawing/2014/main" id="{204D536F-0E30-4D65-B0EC-37D8A591F29C}"/>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51408AB2-D14F-4FBC-8349-2ACF6AE9BF5C}" type="slidenum">
              <a:t>14</a:t>
            </a:fld>
            <a:endParaRPr lang="zxx-none">
              <a:solidFill>
                <a:srgbClr val="000000"/>
              </a:solidFill>
              <a:latin typeface="Times New Roman" pitchFamily="18"/>
              <a:cs typeface="Tahoma" pitchFamily="2"/>
            </a:endParaRPr>
          </a:p>
        </p:txBody>
      </p:sp>
      <p:pic>
        <p:nvPicPr>
          <p:cNvPr id="5" name="Picture 5">
            <a:extLst>
              <a:ext uri="{FF2B5EF4-FFF2-40B4-BE49-F238E27FC236}">
                <a16:creationId xmlns:a16="http://schemas.microsoft.com/office/drawing/2014/main" id="{DD9AA829-E80D-4067-BF8B-56607E601383}"/>
              </a:ext>
            </a:extLst>
          </p:cNvPr>
          <p:cNvPicPr>
            <a:picLocks noChangeAspect="1"/>
          </p:cNvPicPr>
          <p:nvPr/>
        </p:nvPicPr>
        <p:blipFill>
          <a:blip r:embed="rId3">
            <a:lum/>
            <a:alphaModFix/>
          </a:blip>
          <a:srcRect/>
          <a:stretch>
            <a:fillRect/>
          </a:stretch>
        </p:blipFill>
        <p:spPr>
          <a:xfrm>
            <a:off x="399960" y="2400479"/>
            <a:ext cx="5924160" cy="4304880"/>
          </a:xfrm>
          <a:prstGeom prst="rect">
            <a:avLst/>
          </a:prstGeom>
          <a:noFill/>
          <a:ln>
            <a:noFill/>
          </a:ln>
        </p:spPr>
      </p:pic>
      <p:pic>
        <p:nvPicPr>
          <p:cNvPr id="6" name="Picture 7">
            <a:extLst>
              <a:ext uri="{FF2B5EF4-FFF2-40B4-BE49-F238E27FC236}">
                <a16:creationId xmlns:a16="http://schemas.microsoft.com/office/drawing/2014/main" id="{9A47993E-BB10-4C11-A941-B7CFB7A23F44}"/>
              </a:ext>
            </a:extLst>
          </p:cNvPr>
          <p:cNvPicPr>
            <a:picLocks noChangeAspect="1"/>
          </p:cNvPicPr>
          <p:nvPr/>
        </p:nvPicPr>
        <p:blipFill>
          <a:blip r:embed="rId4">
            <a:lum/>
            <a:alphaModFix/>
          </a:blip>
          <a:srcRect/>
          <a:stretch>
            <a:fillRect/>
          </a:stretch>
        </p:blipFill>
        <p:spPr>
          <a:xfrm>
            <a:off x="3352680" y="1276200"/>
            <a:ext cx="6352920" cy="16189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exical Error Handl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EF8E-0CD7-43D3-B61B-CD908E5D07F6}"/>
              </a:ext>
            </a:extLst>
          </p:cNvPr>
          <p:cNvSpPr txBox="1">
            <a:spLocks noGrp="1"/>
          </p:cNvSpPr>
          <p:nvPr>
            <p:ph type="title" idx="4294967295"/>
          </p:nvPr>
        </p:nvSpPr>
        <p:spPr/>
        <p:txBody>
          <a:bodyPr anchor="t"/>
          <a:lstStyle/>
          <a:p>
            <a:pPr lvl="0"/>
            <a:r>
              <a:rPr lang="en-US" sz="3200"/>
              <a:t>Lexical Error Handling</a:t>
            </a:r>
          </a:p>
        </p:txBody>
      </p:sp>
      <p:sp>
        <p:nvSpPr>
          <p:cNvPr id="3" name="Text Placeholder 2">
            <a:extLst>
              <a:ext uri="{FF2B5EF4-FFF2-40B4-BE49-F238E27FC236}">
                <a16:creationId xmlns:a16="http://schemas.microsoft.com/office/drawing/2014/main" id="{6608CC3B-3349-41A5-93F3-0FAB1E4FC70F}"/>
              </a:ext>
            </a:extLst>
          </p:cNvPr>
          <p:cNvSpPr txBox="1">
            <a:spLocks noGrp="1"/>
          </p:cNvSpPr>
          <p:nvPr>
            <p:ph type="body" idx="4294967295"/>
          </p:nvPr>
        </p:nvSpPr>
        <p:spPr/>
        <p:txBody>
          <a:bodyPr/>
          <a:lstStyle/>
          <a:p>
            <a:pPr lvl="0">
              <a:buNone/>
            </a:pPr>
            <a:endParaRPr lang="en-US"/>
          </a:p>
        </p:txBody>
      </p:sp>
      <p:sp>
        <p:nvSpPr>
          <p:cNvPr id="5" name="Slide Number Placeholder 4">
            <a:extLst>
              <a:ext uri="{FF2B5EF4-FFF2-40B4-BE49-F238E27FC236}">
                <a16:creationId xmlns:a16="http://schemas.microsoft.com/office/drawing/2014/main" id="{503BAC6B-BCF3-4B33-A628-CC54983863FA}"/>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0AF8C942-741B-4A25-BC2F-526D2964F90C}" type="slidenum">
              <a:rPr/>
              <a:t>15</a:t>
            </a:fld>
            <a:endParaRPr lang="zxx-none">
              <a:solidFill>
                <a:srgbClr val="000000"/>
              </a:solidFill>
              <a:latin typeface="Times New Roman" pitchFamily="18"/>
              <a:cs typeface="Tahoma"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exical Errors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9D65-96A6-48EB-B8E3-0DA1F8294C2A}"/>
              </a:ext>
            </a:extLst>
          </p:cNvPr>
          <p:cNvSpPr txBox="1">
            <a:spLocks noGrp="1"/>
          </p:cNvSpPr>
          <p:nvPr>
            <p:ph type="title" idx="4294967295"/>
          </p:nvPr>
        </p:nvSpPr>
        <p:spPr>
          <a:xfrm>
            <a:off x="380880" y="0"/>
            <a:ext cx="9372240" cy="685440"/>
          </a:xfrm>
        </p:spPr>
        <p:txBody>
          <a:bodyPr/>
          <a:lstStyle/>
          <a:p>
            <a:pPr lvl="0"/>
            <a:r>
              <a:rPr lang="en-US"/>
              <a:t>Lexical Errors 1/2</a:t>
            </a:r>
          </a:p>
        </p:txBody>
      </p:sp>
      <p:sp>
        <p:nvSpPr>
          <p:cNvPr id="3" name="Content Placeholder 2">
            <a:extLst>
              <a:ext uri="{FF2B5EF4-FFF2-40B4-BE49-F238E27FC236}">
                <a16:creationId xmlns:a16="http://schemas.microsoft.com/office/drawing/2014/main" id="{29C0FA16-451D-425F-BBAB-4645E9325AF8}"/>
              </a:ext>
            </a:extLst>
          </p:cNvPr>
          <p:cNvSpPr txBox="1">
            <a:spLocks noGrp="1"/>
          </p:cNvSpPr>
          <p:nvPr>
            <p:ph type="body" idx="4294967295"/>
          </p:nvPr>
        </p:nvSpPr>
        <p:spPr>
          <a:xfrm>
            <a:off x="76320" y="762120"/>
            <a:ext cx="9829440" cy="5562360"/>
          </a:xfrm>
        </p:spPr>
        <p:txBody>
          <a:bodyPr/>
          <a:lstStyle/>
          <a:p>
            <a:pPr lvl="0" algn="ctr">
              <a:spcBef>
                <a:spcPts val="479"/>
              </a:spcBef>
              <a:spcAft>
                <a:spcPts val="0"/>
              </a:spcAft>
              <a:buNone/>
            </a:pPr>
            <a:r>
              <a:rPr lang="en-US" b="1"/>
              <a:t>Different Types of Errors</a:t>
            </a:r>
          </a:p>
          <a:p>
            <a:pPr lvl="0">
              <a:spcBef>
                <a:spcPts val="479"/>
              </a:spcBef>
              <a:spcAft>
                <a:spcPts val="0"/>
              </a:spcAft>
              <a:buChar char="•"/>
            </a:pPr>
            <a:r>
              <a:rPr lang="en-US"/>
              <a:t>Lexeme too long from the specified bound of language</a:t>
            </a:r>
          </a:p>
          <a:p>
            <a:pPr lvl="1">
              <a:spcBef>
                <a:spcPts val="360"/>
              </a:spcBef>
              <a:spcAft>
                <a:spcPts val="0"/>
              </a:spcAft>
              <a:buClr>
                <a:srgbClr val="FF0000"/>
              </a:buClr>
            </a:pPr>
            <a:r>
              <a:rPr lang="en-US" sz="1800"/>
              <a:t>8/32/256 characters limit of identifier length in different versions of C/C++</a:t>
            </a:r>
          </a:p>
          <a:p>
            <a:pPr lvl="0">
              <a:spcBef>
                <a:spcPts val="479"/>
              </a:spcBef>
              <a:spcAft>
                <a:spcPts val="0"/>
              </a:spcAft>
              <a:buChar char="•"/>
            </a:pPr>
            <a:r>
              <a:rPr lang="en-US"/>
              <a:t>Number overflow from the bound on precision of numeric constant</a:t>
            </a:r>
          </a:p>
          <a:p>
            <a:pPr lvl="1">
              <a:spcBef>
                <a:spcPts val="360"/>
              </a:spcBef>
              <a:spcAft>
                <a:spcPts val="0"/>
              </a:spcAft>
              <a:buClr>
                <a:srgbClr val="FF0000"/>
              </a:buClr>
            </a:pPr>
            <a:r>
              <a:rPr lang="en-US" sz="1800"/>
              <a:t>from capacity of available storage, if checked by compiler</a:t>
            </a:r>
          </a:p>
          <a:p>
            <a:pPr lvl="0">
              <a:spcBef>
                <a:spcPts val="479"/>
              </a:spcBef>
              <a:spcAft>
                <a:spcPts val="0"/>
              </a:spcAft>
              <a:buChar char="•"/>
            </a:pPr>
            <a:r>
              <a:rPr lang="en-US"/>
              <a:t>Unexpected character</a:t>
            </a:r>
          </a:p>
          <a:p>
            <a:pPr lvl="1">
              <a:spcBef>
                <a:spcPts val="360"/>
              </a:spcBef>
              <a:spcAft>
                <a:spcPts val="0"/>
              </a:spcAft>
              <a:buClr>
                <a:srgbClr val="FF0000"/>
              </a:buClr>
            </a:pPr>
            <a:r>
              <a:rPr lang="en-US" sz="1800"/>
              <a:t>non-allowed special characters e.g. $ in id </a:t>
            </a:r>
            <a:r>
              <a:rPr lang="en-US" sz="1800" b="1"/>
              <a:t>abc$123</a:t>
            </a:r>
          </a:p>
          <a:p>
            <a:pPr lvl="1">
              <a:spcBef>
                <a:spcPts val="360"/>
              </a:spcBef>
              <a:spcAft>
                <a:spcPts val="0"/>
              </a:spcAft>
              <a:buClr>
                <a:srgbClr val="FF0000"/>
              </a:buClr>
            </a:pPr>
            <a:r>
              <a:rPr lang="en-US" sz="1800" b="1"/>
              <a:t>fi (7 ^ 2 ) ?</a:t>
            </a:r>
          </a:p>
          <a:p>
            <a:pPr lvl="1">
              <a:spcBef>
                <a:spcPts val="360"/>
              </a:spcBef>
              <a:spcAft>
                <a:spcPts val="0"/>
              </a:spcAft>
              <a:buClr>
                <a:srgbClr val="FF0000"/>
              </a:buClr>
            </a:pPr>
            <a:r>
              <a:rPr lang="en-US" sz="1800"/>
              <a:t>Misspelled words from dictionary “thier” instead of “their” and “quontity” instead of “quantity”.</a:t>
            </a:r>
          </a:p>
          <a:p>
            <a:pPr lvl="0">
              <a:spcBef>
                <a:spcPts val="479"/>
              </a:spcBef>
              <a:spcAft>
                <a:spcPts val="0"/>
              </a:spcAft>
              <a:buChar char="•"/>
            </a:pPr>
            <a:r>
              <a:rPr lang="en-US"/>
              <a:t>Unterminated string e.g. “abcd</a:t>
            </a:r>
          </a:p>
          <a:p>
            <a:pPr lvl="0">
              <a:spcBef>
                <a:spcPts val="479"/>
              </a:spcBef>
              <a:spcAft>
                <a:spcPts val="0"/>
              </a:spcAft>
              <a:buChar char="•"/>
            </a:pPr>
            <a:r>
              <a:rPr lang="en-US"/>
              <a:t>Show error message along with the following information:</a:t>
            </a:r>
          </a:p>
          <a:p>
            <a:pPr lvl="2">
              <a:spcBef>
                <a:spcPts val="317"/>
              </a:spcBef>
              <a:spcAft>
                <a:spcPts val="0"/>
              </a:spcAft>
              <a:buFont typeface="Times New Roman" pitchFamily="16"/>
              <a:buChar char="‒"/>
            </a:pPr>
            <a:r>
              <a:rPr lang="en-US" sz="1800"/>
              <a:t>Type of Error/Error Message	</a:t>
            </a:r>
          </a:p>
          <a:p>
            <a:pPr lvl="2">
              <a:spcBef>
                <a:spcPts val="317"/>
              </a:spcBef>
              <a:spcAft>
                <a:spcPts val="0"/>
              </a:spcAft>
              <a:buFont typeface="Times New Roman" pitchFamily="16"/>
              <a:buChar char="‒"/>
            </a:pPr>
            <a:r>
              <a:rPr lang="en-US" sz="1800"/>
              <a:t>Erroneous Lexeme</a:t>
            </a:r>
          </a:p>
          <a:p>
            <a:pPr lvl="2">
              <a:spcBef>
                <a:spcPts val="317"/>
              </a:spcBef>
              <a:spcAft>
                <a:spcPts val="0"/>
              </a:spcAft>
              <a:buFont typeface="Times New Roman" pitchFamily="16"/>
              <a:buChar char="‒"/>
            </a:pPr>
            <a:r>
              <a:rPr lang="en-US" sz="1800"/>
              <a:t>Line number</a:t>
            </a:r>
          </a:p>
          <a:p>
            <a:pPr lvl="2">
              <a:spcBef>
                <a:spcPts val="317"/>
              </a:spcBef>
              <a:spcAft>
                <a:spcPts val="0"/>
              </a:spcAft>
              <a:buFont typeface="Times New Roman" pitchFamily="16"/>
              <a:buChar char="‒"/>
            </a:pPr>
            <a:r>
              <a:rPr lang="en-US" sz="1800"/>
              <a:t>Column Position</a:t>
            </a:r>
          </a:p>
        </p:txBody>
      </p:sp>
      <p:sp>
        <p:nvSpPr>
          <p:cNvPr id="5" name="Slide Number Placeholder 4">
            <a:extLst>
              <a:ext uri="{FF2B5EF4-FFF2-40B4-BE49-F238E27FC236}">
                <a16:creationId xmlns:a16="http://schemas.microsoft.com/office/drawing/2014/main" id="{35231D84-A8EC-4812-87E6-1C5DB4B64CF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7E1C4F7A-3A49-4E4A-A22A-7364A38041C9}" type="slidenum">
              <a:rPr/>
              <a:t>16</a:t>
            </a:fld>
            <a:endParaRPr lang="zxx-none">
              <a:solidFill>
                <a:srgbClr val="000000"/>
              </a:solidFill>
              <a:latin typeface="Times New Roman"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Class="entr"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Class="entr"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name="Lexical Errors 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8E39-B624-439D-8A0F-A7EC96D22A4F}"/>
              </a:ext>
            </a:extLst>
          </p:cNvPr>
          <p:cNvSpPr txBox="1">
            <a:spLocks noGrp="1"/>
          </p:cNvSpPr>
          <p:nvPr>
            <p:ph type="title" idx="4294967295"/>
          </p:nvPr>
        </p:nvSpPr>
        <p:spPr>
          <a:xfrm>
            <a:off x="380880" y="0"/>
            <a:ext cx="9372240" cy="609120"/>
          </a:xfrm>
        </p:spPr>
        <p:txBody>
          <a:bodyPr/>
          <a:lstStyle/>
          <a:p>
            <a:pPr lvl="0"/>
            <a:r>
              <a:rPr lang="en-US"/>
              <a:t>Lexical Errors 2/2</a:t>
            </a:r>
          </a:p>
        </p:txBody>
      </p:sp>
      <p:sp>
        <p:nvSpPr>
          <p:cNvPr id="3" name="Content Placeholder 2">
            <a:extLst>
              <a:ext uri="{FF2B5EF4-FFF2-40B4-BE49-F238E27FC236}">
                <a16:creationId xmlns:a16="http://schemas.microsoft.com/office/drawing/2014/main" id="{FCE9F506-610C-4039-9F13-8527041FEA93}"/>
              </a:ext>
            </a:extLst>
          </p:cNvPr>
          <p:cNvSpPr txBox="1">
            <a:spLocks noGrp="1"/>
          </p:cNvSpPr>
          <p:nvPr>
            <p:ph type="body" idx="4294967295"/>
          </p:nvPr>
        </p:nvSpPr>
        <p:spPr>
          <a:xfrm>
            <a:off x="0" y="380880"/>
            <a:ext cx="9905760" cy="6400440"/>
          </a:xfrm>
        </p:spPr>
        <p:txBody>
          <a:bodyPr/>
          <a:lstStyle/>
          <a:p>
            <a:pPr lvl="0">
              <a:lnSpc>
                <a:spcPct val="150000"/>
              </a:lnSpc>
              <a:spcBef>
                <a:spcPts val="479"/>
              </a:spcBef>
              <a:spcAft>
                <a:spcPts val="0"/>
              </a:spcAft>
              <a:buChar char="•"/>
            </a:pPr>
            <a:r>
              <a:rPr lang="en-US"/>
              <a:t>Panic Mode Error Handling</a:t>
            </a:r>
          </a:p>
          <a:p>
            <a:pPr lvl="1">
              <a:lnSpc>
                <a:spcPct val="150000"/>
              </a:lnSpc>
              <a:spcBef>
                <a:spcPts val="360"/>
              </a:spcBef>
              <a:spcAft>
                <a:spcPts val="0"/>
              </a:spcAft>
            </a:pPr>
            <a:r>
              <a:rPr lang="en-US" sz="1800"/>
              <a:t>Successive characters are ignored until we reach a well-formed token/ separator</a:t>
            </a:r>
          </a:p>
          <a:p>
            <a:pPr lvl="0">
              <a:lnSpc>
                <a:spcPct val="150000"/>
              </a:lnSpc>
              <a:spcBef>
                <a:spcPts val="479"/>
              </a:spcBef>
              <a:spcAft>
                <a:spcPts val="0"/>
              </a:spcAft>
              <a:buChar char="•"/>
            </a:pPr>
            <a:r>
              <a:rPr lang="en-US"/>
              <a:t>Automatic Error Recovery</a:t>
            </a:r>
          </a:p>
          <a:p>
            <a:pPr lvl="1">
              <a:lnSpc>
                <a:spcPct val="150000"/>
              </a:lnSpc>
              <a:spcBef>
                <a:spcPts val="360"/>
              </a:spcBef>
              <a:spcAft>
                <a:spcPts val="0"/>
              </a:spcAft>
            </a:pPr>
            <a:r>
              <a:rPr lang="en-US" sz="1800"/>
              <a:t>Delete a character e.g. in abc$123</a:t>
            </a:r>
          </a:p>
          <a:p>
            <a:pPr lvl="1">
              <a:lnSpc>
                <a:spcPct val="150000"/>
              </a:lnSpc>
              <a:spcBef>
                <a:spcPts val="360"/>
              </a:spcBef>
              <a:spcAft>
                <a:spcPts val="0"/>
              </a:spcAft>
            </a:pPr>
            <a:r>
              <a:rPr lang="en-US" sz="1800"/>
              <a:t>Insert a character e.g. in position := initial + current</a:t>
            </a:r>
          </a:p>
          <a:p>
            <a:pPr lvl="1">
              <a:lnSpc>
                <a:spcPct val="150000"/>
              </a:lnSpc>
              <a:spcBef>
                <a:spcPts val="360"/>
              </a:spcBef>
              <a:spcAft>
                <a:spcPts val="0"/>
              </a:spcAft>
            </a:pPr>
            <a:r>
              <a:rPr lang="en-US" sz="1800"/>
              <a:t>Replace a character e.g. in abc$123 to ?</a:t>
            </a:r>
          </a:p>
          <a:p>
            <a:pPr lvl="1">
              <a:lnSpc>
                <a:spcPct val="150000"/>
              </a:lnSpc>
              <a:spcBef>
                <a:spcPts val="360"/>
              </a:spcBef>
              <a:spcAft>
                <a:spcPts val="0"/>
              </a:spcAft>
            </a:pPr>
            <a:r>
              <a:rPr lang="en-US" sz="1800"/>
              <a:t>Transpose 2 adjacent characters e.g. 1xab to x1ab</a:t>
            </a:r>
          </a:p>
          <a:p>
            <a:pPr lvl="0">
              <a:lnSpc>
                <a:spcPct val="150000"/>
              </a:lnSpc>
              <a:spcBef>
                <a:spcPts val="479"/>
              </a:spcBef>
              <a:spcAft>
                <a:spcPts val="0"/>
              </a:spcAft>
              <a:buChar char="•"/>
            </a:pPr>
            <a:r>
              <a:rPr lang="en-US"/>
              <a:t>Heuristics</a:t>
            </a:r>
          </a:p>
          <a:p>
            <a:pPr lvl="1">
              <a:lnSpc>
                <a:spcPct val="150000"/>
              </a:lnSpc>
              <a:spcBef>
                <a:spcPts val="360"/>
              </a:spcBef>
              <a:spcAft>
                <a:spcPts val="0"/>
              </a:spcAft>
            </a:pPr>
            <a:r>
              <a:rPr lang="en-US" sz="1800"/>
              <a:t>Single character transformation</a:t>
            </a:r>
          </a:p>
          <a:p>
            <a:pPr lvl="1">
              <a:lnSpc>
                <a:spcPct val="150000"/>
              </a:lnSpc>
              <a:spcBef>
                <a:spcPts val="360"/>
              </a:spcBef>
              <a:spcAft>
                <a:spcPts val="0"/>
              </a:spcAft>
            </a:pPr>
            <a:r>
              <a:rPr lang="en-US" sz="1800"/>
              <a:t>Minimal number of transformations</a:t>
            </a:r>
          </a:p>
          <a:p>
            <a:pPr lvl="1">
              <a:lnSpc>
                <a:spcPct val="150000"/>
              </a:lnSpc>
              <a:spcBef>
                <a:spcPts val="360"/>
              </a:spcBef>
              <a:spcAft>
                <a:spcPts val="0"/>
              </a:spcAft>
            </a:pPr>
            <a:r>
              <a:rPr lang="en-US" sz="1800"/>
              <a:t>Use Historical Statistical Data and choose from highest percentage of probability</a:t>
            </a:r>
          </a:p>
          <a:p>
            <a:pPr lvl="0">
              <a:lnSpc>
                <a:spcPct val="150000"/>
              </a:lnSpc>
              <a:spcBef>
                <a:spcPts val="479"/>
              </a:spcBef>
              <a:spcAft>
                <a:spcPts val="0"/>
              </a:spcAft>
              <a:buChar char="•"/>
            </a:pPr>
            <a:r>
              <a:rPr lang="en-US"/>
              <a:t>Few errors are detectable, because lex has a localized view of source program</a:t>
            </a:r>
          </a:p>
        </p:txBody>
      </p:sp>
      <p:sp>
        <p:nvSpPr>
          <p:cNvPr id="4" name="Slide Number Placeholder 4">
            <a:extLst>
              <a:ext uri="{FF2B5EF4-FFF2-40B4-BE49-F238E27FC236}">
                <a16:creationId xmlns:a16="http://schemas.microsoft.com/office/drawing/2014/main" id="{29E266D2-2F4F-4455-AF9B-685E3D9FF32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93EC37F-A54D-4927-B6A5-A73EDF25BD54}" type="slidenum">
              <a:t>17</a:t>
            </a:fld>
            <a:endParaRPr lang="zxx-none">
              <a:solidFill>
                <a:srgbClr val="000000"/>
              </a:solidFill>
              <a:latin typeface="Times New Roman"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Class="entr"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Class="entr"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Class="entr"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name="Specification of Tok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A6ED-25A7-4B90-A6C8-199E60BB9F3C}"/>
              </a:ext>
            </a:extLst>
          </p:cNvPr>
          <p:cNvSpPr txBox="1">
            <a:spLocks noGrp="1"/>
          </p:cNvSpPr>
          <p:nvPr>
            <p:ph type="title" idx="4294967295"/>
          </p:nvPr>
        </p:nvSpPr>
        <p:spPr/>
        <p:txBody>
          <a:bodyPr anchor="t"/>
          <a:lstStyle/>
          <a:p>
            <a:pPr lvl="0"/>
            <a:r>
              <a:rPr lang="en-US" sz="3200" dirty="0"/>
              <a:t>Specification of Tokens</a:t>
            </a:r>
          </a:p>
        </p:txBody>
      </p:sp>
      <p:sp>
        <p:nvSpPr>
          <p:cNvPr id="3" name="Text Placeholder 2">
            <a:extLst>
              <a:ext uri="{FF2B5EF4-FFF2-40B4-BE49-F238E27FC236}">
                <a16:creationId xmlns:a16="http://schemas.microsoft.com/office/drawing/2014/main" id="{3C71BB2A-DC2B-4F5B-B7AA-38822636D2E6}"/>
              </a:ext>
            </a:extLst>
          </p:cNvPr>
          <p:cNvSpPr txBox="1">
            <a:spLocks noGrp="1"/>
          </p:cNvSpPr>
          <p:nvPr>
            <p:ph type="body" idx="4294967295"/>
          </p:nvPr>
        </p:nvSpPr>
        <p:spPr/>
        <p:txBody>
          <a:bodyPr/>
          <a:lstStyle/>
          <a:p>
            <a:pPr lvl="0">
              <a:buNone/>
            </a:pPr>
            <a:endParaRPr lang="en-US"/>
          </a:p>
        </p:txBody>
      </p:sp>
      <p:sp>
        <p:nvSpPr>
          <p:cNvPr id="5" name="Slide Number Placeholder 4">
            <a:extLst>
              <a:ext uri="{FF2B5EF4-FFF2-40B4-BE49-F238E27FC236}">
                <a16:creationId xmlns:a16="http://schemas.microsoft.com/office/drawing/2014/main" id="{ED379727-3125-4C91-8D64-5C10238CFA3D}"/>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E66F41D0-27BA-4350-B872-D7E44BF4B512}" type="slidenum">
              <a:rPr/>
              <a:t>18</a:t>
            </a:fld>
            <a:endParaRPr lang="zxx-none">
              <a:solidFill>
                <a:srgbClr val="000000"/>
              </a:solidFill>
              <a:latin typeface="Times New Roman" pitchFamily="18"/>
              <a:cs typeface="Tahoma"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1AA4A-071B-4251-BB69-4A218C9F7A25}"/>
              </a:ext>
            </a:extLst>
          </p:cNvPr>
          <p:cNvSpPr txBox="1"/>
          <p:nvPr/>
        </p:nvSpPr>
        <p:spPr>
          <a:xfrm>
            <a:off x="2475471" y="365209"/>
            <a:ext cx="4955058" cy="584775"/>
          </a:xfrm>
          <a:prstGeom prst="rect">
            <a:avLst/>
          </a:prstGeom>
          <a:noFill/>
        </p:spPr>
        <p:txBody>
          <a:bodyPr wrap="square">
            <a:spAutoFit/>
          </a:bodyPr>
          <a:lstStyle/>
          <a:p>
            <a:r>
              <a:rPr lang="en-US" sz="3200" b="1" dirty="0">
                <a:solidFill>
                  <a:srgbClr val="808000"/>
                </a:solidFill>
                <a:latin typeface="Tahoma" pitchFamily="18"/>
                <a:ea typeface="Microsoft YaHei" pitchFamily="2"/>
              </a:rPr>
              <a:t>Specification of Tokens</a:t>
            </a:r>
          </a:p>
        </p:txBody>
      </p:sp>
      <p:sp>
        <p:nvSpPr>
          <p:cNvPr id="4" name="TextBox 3">
            <a:extLst>
              <a:ext uri="{FF2B5EF4-FFF2-40B4-BE49-F238E27FC236}">
                <a16:creationId xmlns:a16="http://schemas.microsoft.com/office/drawing/2014/main" id="{00BE86C7-C8E0-429B-A38E-D3B72C40E2C4}"/>
              </a:ext>
            </a:extLst>
          </p:cNvPr>
          <p:cNvSpPr txBox="1"/>
          <p:nvPr/>
        </p:nvSpPr>
        <p:spPr>
          <a:xfrm>
            <a:off x="383059" y="1136822"/>
            <a:ext cx="9242855"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To describe/specify tokens of any programming language we use any one: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Regular Expression</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Regular Grammar</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Regular Definitions (Combination of above two)</a:t>
            </a: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Each of them denotes a set of regular language</a:t>
            </a:r>
          </a:p>
        </p:txBody>
      </p:sp>
    </p:spTree>
    <p:extLst>
      <p:ext uri="{BB962C8B-B14F-4D97-AF65-F5344CB8AC3E}">
        <p14:creationId xmlns:p14="http://schemas.microsoft.com/office/powerpoint/2010/main" val="11294328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name="Course Learning Objectiv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58C6-67F1-4C12-B674-73A13B878B2A}"/>
              </a:ext>
            </a:extLst>
          </p:cNvPr>
          <p:cNvSpPr txBox="1">
            <a:spLocks noGrp="1"/>
          </p:cNvSpPr>
          <p:nvPr>
            <p:ph type="title" idx="4294967295"/>
          </p:nvPr>
        </p:nvSpPr>
        <p:spPr/>
        <p:txBody>
          <a:bodyPr/>
          <a:lstStyle/>
          <a:p>
            <a:pPr lvl="0"/>
            <a:r>
              <a:rPr lang="en-US"/>
              <a:t>Course Learning Objectives</a:t>
            </a:r>
          </a:p>
        </p:txBody>
      </p:sp>
      <p:sp>
        <p:nvSpPr>
          <p:cNvPr id="3" name="Content Placeholder 2">
            <a:extLst>
              <a:ext uri="{FF2B5EF4-FFF2-40B4-BE49-F238E27FC236}">
                <a16:creationId xmlns:a16="http://schemas.microsoft.com/office/drawing/2014/main" id="{235E23DF-F4E7-4DD7-9F9C-51357AAA8F89}"/>
              </a:ext>
            </a:extLst>
          </p:cNvPr>
          <p:cNvSpPr txBox="1">
            <a:spLocks noGrp="1"/>
          </p:cNvSpPr>
          <p:nvPr>
            <p:ph type="body" idx="4294967295"/>
          </p:nvPr>
        </p:nvSpPr>
        <p:spPr/>
        <p:txBody>
          <a:bodyPr/>
          <a:lstStyle/>
          <a:p>
            <a:pPr lvl="0">
              <a:buNone/>
            </a:pPr>
            <a:endParaRPr lang="en-US"/>
          </a:p>
        </p:txBody>
      </p:sp>
      <p:sp>
        <p:nvSpPr>
          <p:cNvPr id="4" name="Footer Placeholder 3">
            <a:extLst>
              <a:ext uri="{FF2B5EF4-FFF2-40B4-BE49-F238E27FC236}">
                <a16:creationId xmlns:a16="http://schemas.microsoft.com/office/drawing/2014/main" id="{A4FA480F-CE83-4F6C-9D79-C7B68E7B4A3B}"/>
              </a:ext>
            </a:extLst>
          </p:cNvPr>
          <p:cNvSpPr txBox="1">
            <a:spLocks noGrp="1"/>
          </p:cNvSpPr>
          <p:nvPr>
            <p:ph type="ftr" sz="quarter" idx="9"/>
          </p:nvPr>
        </p:nvSpPr>
        <p:spPr>
          <a:xfrm>
            <a:off x="3054240" y="6477119"/>
            <a:ext cx="3714480" cy="228240"/>
          </a:xfrm>
          <a:prstGeom prst="rect">
            <a:avLst/>
          </a:prstGeom>
          <a:noFill/>
          <a:ln>
            <a:noFill/>
          </a:ln>
        </p:spPr>
        <p:txBody>
          <a:bodyPr wrap="square" lIns="90000" tIns="45000" rIns="90000" bIns="45000" anchor="t" anchorCtr="0">
            <a:noAutofit/>
          </a:bodyPr>
          <a:lstStyle/>
          <a:p>
            <a:pPr lvl="0"/>
            <a:r>
              <a:rPr lang="zxx-none">
                <a:solidFill>
                  <a:srgbClr val="000000"/>
                </a:solidFill>
                <a:latin typeface="Times New Roman" pitchFamily="18"/>
                <a:cs typeface="Tahoma" pitchFamily="2"/>
              </a:rPr>
              <a:t>Compiler Construction - Lexical Analyzer</a:t>
            </a:r>
          </a:p>
        </p:txBody>
      </p:sp>
      <p:sp>
        <p:nvSpPr>
          <p:cNvPr id="5" name="Slide Number Placeholder 4">
            <a:extLst>
              <a:ext uri="{FF2B5EF4-FFF2-40B4-BE49-F238E27FC236}">
                <a16:creationId xmlns:a16="http://schemas.microsoft.com/office/drawing/2014/main" id="{35F6966F-3EF0-42B3-B0F3-57C2BC59BF54}"/>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3A34650F-AE11-4650-B496-1DA6467A128F}" type="slidenum">
              <a:t>2</a:t>
            </a:fld>
            <a:endParaRPr lang="zxx-none">
              <a:solidFill>
                <a:srgbClr val="000000"/>
              </a:solidFill>
              <a:latin typeface="Times New Roman" pitchFamily="18"/>
              <a:cs typeface="Tahoma"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F52B830-99D7-4CB3-B10D-EB9D9330BAE4}"/>
              </a:ext>
            </a:extLst>
          </p:cNvPr>
          <p:cNvSpPr txBox="1">
            <a:spLocks/>
          </p:cNvSpPr>
          <p:nvPr/>
        </p:nvSpPr>
        <p:spPr>
          <a:xfrm>
            <a:off x="380880" y="152280"/>
            <a:ext cx="9372240" cy="514985"/>
          </a:xfrm>
          <a:prstGeom prst="rect">
            <a:avLst/>
          </a:prstGeom>
          <a:noFill/>
          <a:ln>
            <a:noFill/>
          </a:ln>
        </p:spPr>
        <p:txBody>
          <a:bodyPr vert="horz" wrap="square" lIns="90000" tIns="45000" rIns="90000" bIns="45000" anchor="b">
            <a:noAutofit/>
          </a:bodyPr>
          <a:lstStyle>
            <a:lvl1pPr lvl="0" algn="ctr" rtl="0" hangingPunct="0">
              <a:spcBef>
                <a:spcPts val="0"/>
              </a:spcBef>
              <a:spcAft>
                <a:spcPts val="0"/>
              </a:spcAft>
              <a:buNone/>
              <a:tabLst/>
              <a:defRPr lang="en-US" sz="6000" b="1" i="0" u="none" strike="noStrike" kern="1200" spc="0">
                <a:ln>
                  <a:noFill/>
                </a:ln>
                <a:solidFill>
                  <a:srgbClr val="808000"/>
                </a:solidFill>
                <a:latin typeface="Tahoma" pitchFamily="18"/>
                <a:ea typeface="Microsoft YaHei" pitchFamily="2"/>
                <a:cs typeface="Lucida Sans" pitchFamily="2"/>
              </a:defRPr>
            </a:lvl1pPr>
          </a:lstStyle>
          <a:p>
            <a:r>
              <a:rPr lang="en-US" sz="3200" dirty="0"/>
              <a:t>Regular Expressions</a:t>
            </a:r>
          </a:p>
        </p:txBody>
      </p:sp>
      <p:pic>
        <p:nvPicPr>
          <p:cNvPr id="6" name="Picture 5">
            <a:extLst>
              <a:ext uri="{FF2B5EF4-FFF2-40B4-BE49-F238E27FC236}">
                <a16:creationId xmlns:a16="http://schemas.microsoft.com/office/drawing/2014/main" id="{46BDCD3F-F0F1-4FCB-BD4E-99DAEF3BAD2F}"/>
              </a:ext>
            </a:extLst>
          </p:cNvPr>
          <p:cNvPicPr>
            <a:picLocks noChangeAspect="1"/>
          </p:cNvPicPr>
          <p:nvPr/>
        </p:nvPicPr>
        <p:blipFill>
          <a:blip r:embed="rId2"/>
          <a:stretch>
            <a:fillRect/>
          </a:stretch>
        </p:blipFill>
        <p:spPr>
          <a:xfrm>
            <a:off x="926756" y="957555"/>
            <a:ext cx="7364627" cy="5556545"/>
          </a:xfrm>
          <a:prstGeom prst="rect">
            <a:avLst/>
          </a:prstGeom>
        </p:spPr>
      </p:pic>
    </p:spTree>
    <p:extLst>
      <p:ext uri="{BB962C8B-B14F-4D97-AF65-F5344CB8AC3E}">
        <p14:creationId xmlns:p14="http://schemas.microsoft.com/office/powerpoint/2010/main" val="359008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Regular Expression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0890D3D2-1741-47EA-968A-5EABBBD6829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068D8F42-0800-44F4-B3C4-5E71653AAFB6}" type="slidenum">
              <a:rPr/>
              <a:t>21</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97123802-82E7-466B-9BFB-DEC55CF9863E}"/>
              </a:ext>
            </a:extLst>
          </p:cNvPr>
          <p:cNvSpPr txBox="1">
            <a:spLocks noGrp="1"/>
          </p:cNvSpPr>
          <p:nvPr>
            <p:ph type="title" idx="4294967295"/>
          </p:nvPr>
        </p:nvSpPr>
        <p:spPr>
          <a:xfrm>
            <a:off x="311400" y="21736"/>
            <a:ext cx="9372240" cy="687979"/>
          </a:xfrm>
        </p:spPr>
        <p:txBody>
          <a:bodyPr/>
          <a:lstStyle/>
          <a:p>
            <a:pPr lvl="0"/>
            <a:r>
              <a:rPr lang="en-US" dirty="0"/>
              <a:t>Regular Expressions Examples</a:t>
            </a:r>
          </a:p>
        </p:txBody>
      </p:sp>
      <p:pic>
        <p:nvPicPr>
          <p:cNvPr id="8" name="Picture 7">
            <a:extLst>
              <a:ext uri="{FF2B5EF4-FFF2-40B4-BE49-F238E27FC236}">
                <a16:creationId xmlns:a16="http://schemas.microsoft.com/office/drawing/2014/main" id="{6B474218-95FE-446E-A16D-FAAD05F9D7F7}"/>
              </a:ext>
            </a:extLst>
          </p:cNvPr>
          <p:cNvPicPr>
            <a:picLocks noChangeAspect="1"/>
          </p:cNvPicPr>
          <p:nvPr/>
        </p:nvPicPr>
        <p:blipFill>
          <a:blip r:embed="rId3"/>
          <a:stretch>
            <a:fillRect/>
          </a:stretch>
        </p:blipFill>
        <p:spPr>
          <a:xfrm>
            <a:off x="1383949" y="709715"/>
            <a:ext cx="7267931" cy="3818238"/>
          </a:xfrm>
          <a:prstGeom prst="rect">
            <a:avLst/>
          </a:prstGeom>
        </p:spPr>
      </p:pic>
      <p:pic>
        <p:nvPicPr>
          <p:cNvPr id="10" name="Picture 9">
            <a:extLst>
              <a:ext uri="{FF2B5EF4-FFF2-40B4-BE49-F238E27FC236}">
                <a16:creationId xmlns:a16="http://schemas.microsoft.com/office/drawing/2014/main" id="{4B444BF5-D10F-41DB-82B2-B147E8D38D8A}"/>
              </a:ext>
            </a:extLst>
          </p:cNvPr>
          <p:cNvPicPr>
            <a:picLocks noChangeAspect="1"/>
          </p:cNvPicPr>
          <p:nvPr/>
        </p:nvPicPr>
        <p:blipFill>
          <a:blip r:embed="rId4"/>
          <a:stretch>
            <a:fillRect/>
          </a:stretch>
        </p:blipFill>
        <p:spPr>
          <a:xfrm>
            <a:off x="3056750" y="5287163"/>
            <a:ext cx="3105150" cy="1381125"/>
          </a:xfrm>
          <a:prstGeom prst="rect">
            <a:avLst/>
          </a:prstGeom>
        </p:spPr>
      </p:pic>
      <p:sp>
        <p:nvSpPr>
          <p:cNvPr id="11" name="TextBox 10">
            <a:extLst>
              <a:ext uri="{FF2B5EF4-FFF2-40B4-BE49-F238E27FC236}">
                <a16:creationId xmlns:a16="http://schemas.microsoft.com/office/drawing/2014/main" id="{5AA5CD66-DEDF-4459-BC3A-C88DFAB3BED0}"/>
              </a:ext>
            </a:extLst>
          </p:cNvPr>
          <p:cNvSpPr txBox="1"/>
          <p:nvPr/>
        </p:nvSpPr>
        <p:spPr>
          <a:xfrm>
            <a:off x="311400" y="4670854"/>
            <a:ext cx="80664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Identify the languages of following regular expressions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0890D3D2-1741-47EA-968A-5EABBBD6829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068D8F42-0800-44F4-B3C4-5E71653AAFB6}" type="slidenum">
              <a:rPr/>
              <a:t>22</a:t>
            </a:fld>
            <a:endParaRPr lang="zxx-none">
              <a:solidFill>
                <a:srgbClr val="000000"/>
              </a:solidFill>
              <a:latin typeface="Times New Roman" pitchFamily="18"/>
              <a:cs typeface="Tahoma" pitchFamily="2"/>
            </a:endParaRPr>
          </a:p>
        </p:txBody>
      </p:sp>
      <p:sp>
        <p:nvSpPr>
          <p:cNvPr id="5" name="Rectangle 3">
            <a:extLst>
              <a:ext uri="{FF2B5EF4-FFF2-40B4-BE49-F238E27FC236}">
                <a16:creationId xmlns:a16="http://schemas.microsoft.com/office/drawing/2014/main" id="{36F82E81-E1BF-4B90-A6BE-2AE1E8CFB74B}"/>
              </a:ext>
            </a:extLst>
          </p:cNvPr>
          <p:cNvSpPr txBox="1">
            <a:spLocks noGrp="1"/>
          </p:cNvSpPr>
          <p:nvPr>
            <p:ph type="body" idx="4294967295"/>
          </p:nvPr>
        </p:nvSpPr>
        <p:spPr>
          <a:xfrm>
            <a:off x="0" y="-18542"/>
            <a:ext cx="9829440" cy="5715000"/>
          </a:xfrm>
        </p:spPr>
        <p:txBody>
          <a:bodyPr/>
          <a:lstStyle/>
          <a:p>
            <a:pPr lvl="0" algn="ctr">
              <a:lnSpc>
                <a:spcPct val="150000"/>
              </a:lnSpc>
              <a:spcBef>
                <a:spcPts val="479"/>
              </a:spcBef>
              <a:spcAft>
                <a:spcPts val="0"/>
              </a:spcAft>
              <a:buNone/>
            </a:pPr>
            <a:r>
              <a:rPr lang="en-US" sz="3200" b="1" dirty="0">
                <a:solidFill>
                  <a:srgbClr val="808000"/>
                </a:solidFill>
                <a:latin typeface="Tahoma" pitchFamily="18"/>
              </a:rPr>
              <a:t>Regular Grammar</a:t>
            </a:r>
          </a:p>
          <a:p>
            <a:pPr lvl="0">
              <a:lnSpc>
                <a:spcPct val="150000"/>
              </a:lnSpc>
              <a:spcBef>
                <a:spcPts val="479"/>
              </a:spcBef>
              <a:spcAft>
                <a:spcPts val="0"/>
              </a:spcAft>
              <a:buNone/>
            </a:pPr>
            <a:r>
              <a:rPr lang="en-US" dirty="0"/>
              <a:t>A grammar is regular if its rules are only in any of the following form</a:t>
            </a:r>
          </a:p>
          <a:p>
            <a:pPr marL="457200" lvl="0" indent="-457200">
              <a:lnSpc>
                <a:spcPct val="150000"/>
              </a:lnSpc>
              <a:spcBef>
                <a:spcPts val="479"/>
              </a:spcBef>
              <a:spcAft>
                <a:spcPts val="0"/>
              </a:spcAft>
              <a:buFont typeface="+mj-lt"/>
              <a:buAutoNum type="arabicParenR"/>
            </a:pPr>
            <a:r>
              <a:rPr lang="en-US" dirty="0"/>
              <a:t>A </a:t>
            </a:r>
            <a:r>
              <a:rPr lang="en-US" dirty="0">
                <a:sym typeface="Wingdings" panose="05000000000000000000" pitchFamily="2" charset="2"/>
              </a:rPr>
              <a:t></a:t>
            </a:r>
            <a:r>
              <a:rPr lang="en-US" dirty="0"/>
              <a:t> ɛ</a:t>
            </a:r>
          </a:p>
          <a:p>
            <a:pPr marL="457200" lvl="0" indent="-457200">
              <a:lnSpc>
                <a:spcPct val="150000"/>
              </a:lnSpc>
              <a:spcBef>
                <a:spcPts val="479"/>
              </a:spcBef>
              <a:spcAft>
                <a:spcPts val="0"/>
              </a:spcAft>
              <a:buFont typeface="+mj-lt"/>
              <a:buAutoNum type="arabicParenR"/>
            </a:pPr>
            <a:r>
              <a:rPr lang="en-US" dirty="0"/>
              <a:t>A </a:t>
            </a:r>
            <a:r>
              <a:rPr lang="en-US" dirty="0">
                <a:sym typeface="Wingdings" panose="05000000000000000000" pitchFamily="2" charset="2"/>
              </a:rPr>
              <a:t></a:t>
            </a:r>
            <a:r>
              <a:rPr lang="en-US" dirty="0"/>
              <a:t> a </a:t>
            </a:r>
          </a:p>
          <a:p>
            <a:pPr marL="457200" lvl="0" indent="-457200">
              <a:lnSpc>
                <a:spcPct val="150000"/>
              </a:lnSpc>
              <a:spcBef>
                <a:spcPts val="479"/>
              </a:spcBef>
              <a:spcAft>
                <a:spcPts val="0"/>
              </a:spcAft>
              <a:buFont typeface="+mj-lt"/>
              <a:buAutoNum type="arabicParenR"/>
            </a:pPr>
            <a:r>
              <a:rPr lang="en-US" dirty="0"/>
              <a:t>A </a:t>
            </a:r>
            <a:r>
              <a:rPr lang="en-US" dirty="0">
                <a:sym typeface="Wingdings" panose="05000000000000000000" pitchFamily="2" charset="2"/>
              </a:rPr>
              <a:t></a:t>
            </a:r>
            <a:r>
              <a:rPr lang="en-US" dirty="0"/>
              <a:t> </a:t>
            </a:r>
            <a:r>
              <a:rPr lang="en-US" dirty="0" err="1"/>
              <a:t>aB</a:t>
            </a:r>
            <a:r>
              <a:rPr lang="en-US" dirty="0"/>
              <a:t>  </a:t>
            </a:r>
            <a:br>
              <a:rPr lang="en-US" dirty="0"/>
            </a:br>
            <a:r>
              <a:rPr lang="en-US" dirty="0"/>
              <a:t>where ɛ is a special symbol called NULL</a:t>
            </a:r>
          </a:p>
          <a:p>
            <a:pPr lvl="0">
              <a:lnSpc>
                <a:spcPct val="150000"/>
              </a:lnSpc>
              <a:spcBef>
                <a:spcPts val="479"/>
              </a:spcBef>
              <a:spcAft>
                <a:spcPts val="0"/>
              </a:spcAft>
              <a:buNone/>
            </a:pPr>
            <a:r>
              <a:rPr lang="en-US" dirty="0"/>
              <a:t>E.g. </a:t>
            </a:r>
          </a:p>
          <a:p>
            <a:pPr lvl="0" algn="ctr">
              <a:lnSpc>
                <a:spcPct val="150000"/>
              </a:lnSpc>
              <a:spcBef>
                <a:spcPts val="479"/>
              </a:spcBef>
              <a:spcAft>
                <a:spcPts val="0"/>
              </a:spcAft>
              <a:buNone/>
            </a:pPr>
            <a:r>
              <a:rPr lang="en-US" dirty="0"/>
              <a:t>S </a:t>
            </a:r>
            <a:r>
              <a:rPr lang="en-US" dirty="0">
                <a:sym typeface="Wingdings" panose="05000000000000000000" pitchFamily="2" charset="2"/>
              </a:rPr>
              <a:t></a:t>
            </a:r>
            <a:r>
              <a:rPr lang="en-US" dirty="0"/>
              <a:t> ɛ | </a:t>
            </a:r>
            <a:r>
              <a:rPr lang="en-US" dirty="0" err="1"/>
              <a:t>aT</a:t>
            </a:r>
            <a:r>
              <a:rPr lang="en-US" dirty="0"/>
              <a:t> | </a:t>
            </a:r>
            <a:r>
              <a:rPr lang="en-US" dirty="0" err="1"/>
              <a:t>bT</a:t>
            </a:r>
            <a:r>
              <a:rPr lang="en-US" dirty="0"/>
              <a:t>		T </a:t>
            </a:r>
            <a:r>
              <a:rPr lang="en-US" dirty="0">
                <a:sym typeface="Wingdings" panose="05000000000000000000" pitchFamily="2" charset="2"/>
              </a:rPr>
              <a:t> </a:t>
            </a:r>
            <a:r>
              <a:rPr lang="en-US" dirty="0" err="1">
                <a:sym typeface="Wingdings" panose="05000000000000000000" pitchFamily="2" charset="2"/>
              </a:rPr>
              <a:t>aS</a:t>
            </a:r>
            <a:r>
              <a:rPr lang="en-US" dirty="0">
                <a:sym typeface="Wingdings" panose="05000000000000000000" pitchFamily="2" charset="2"/>
              </a:rPr>
              <a:t> | </a:t>
            </a:r>
            <a:r>
              <a:rPr lang="en-US" dirty="0" err="1">
                <a:sym typeface="Wingdings" panose="05000000000000000000" pitchFamily="2" charset="2"/>
              </a:rPr>
              <a:t>bS</a:t>
            </a:r>
            <a:endParaRPr lang="en-US" dirty="0">
              <a:sym typeface="Wingdings" panose="05000000000000000000" pitchFamily="2" charset="2"/>
            </a:endParaRPr>
          </a:p>
          <a:p>
            <a:pPr lvl="0" algn="ctr">
              <a:lnSpc>
                <a:spcPct val="150000"/>
              </a:lnSpc>
              <a:spcBef>
                <a:spcPts val="479"/>
              </a:spcBef>
              <a:spcAft>
                <a:spcPts val="0"/>
              </a:spcAft>
              <a:buNone/>
            </a:pPr>
            <a:r>
              <a:rPr lang="en-US" dirty="0">
                <a:sym typeface="Wingdings" panose="05000000000000000000" pitchFamily="2" charset="2"/>
              </a:rPr>
              <a:t>Identify the language generated by above grammar?</a:t>
            </a:r>
          </a:p>
          <a:p>
            <a:pPr lvl="0" algn="ctr">
              <a:lnSpc>
                <a:spcPct val="150000"/>
              </a:lnSpc>
              <a:spcBef>
                <a:spcPts val="479"/>
              </a:spcBef>
              <a:spcAft>
                <a:spcPts val="0"/>
              </a:spcAft>
              <a:buNone/>
            </a:pPr>
            <a:r>
              <a:rPr lang="en-US" dirty="0">
                <a:sym typeface="Wingdings" panose="05000000000000000000" pitchFamily="2" charset="2"/>
              </a:rPr>
              <a:t>Where its regular expression is (</a:t>
            </a:r>
            <a:r>
              <a:rPr lang="en-US" dirty="0" err="1">
                <a:sym typeface="Wingdings" panose="05000000000000000000" pitchFamily="2" charset="2"/>
              </a:rPr>
              <a:t>aa+bb+ab+ba</a:t>
            </a:r>
            <a:r>
              <a:rPr lang="en-US" dirty="0">
                <a:sym typeface="Wingdings" panose="05000000000000000000" pitchFamily="2" charset="2"/>
              </a:rPr>
              <a:t>)*</a:t>
            </a:r>
            <a:endParaRPr lang="en-US" dirty="0"/>
          </a:p>
          <a:p>
            <a:pPr lvl="0">
              <a:lnSpc>
                <a:spcPct val="150000"/>
              </a:lnSpc>
              <a:spcBef>
                <a:spcPts val="479"/>
              </a:spcBef>
              <a:spcAft>
                <a:spcPts val="0"/>
              </a:spcAft>
              <a:buChar char="•"/>
            </a:pPr>
            <a:endParaRPr lang="en-US" sz="3200" dirty="0"/>
          </a:p>
          <a:p>
            <a:pPr lvl="0">
              <a:lnSpc>
                <a:spcPct val="150000"/>
              </a:lnSpc>
              <a:spcBef>
                <a:spcPts val="479"/>
              </a:spcBef>
              <a:spcAft>
                <a:spcPts val="0"/>
              </a:spcAft>
              <a:buChar char="•"/>
            </a:pPr>
            <a:endParaRPr lang="en-US" sz="3200" dirty="0"/>
          </a:p>
        </p:txBody>
      </p:sp>
    </p:spTree>
    <p:extLst>
      <p:ext uri="{BB962C8B-B14F-4D97-AF65-F5344CB8AC3E}">
        <p14:creationId xmlns:p14="http://schemas.microsoft.com/office/powerpoint/2010/main" val="3096297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Regular Definition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58585D2-9374-406F-A7D6-33C69AA33768}"/>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121AE4D7-752D-497D-BEC9-518ECFA3D8A1}" type="slidenum">
              <a:rPr/>
              <a:t>23</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A04FB82A-A336-411F-A00B-A15CA6BA696D}"/>
              </a:ext>
            </a:extLst>
          </p:cNvPr>
          <p:cNvSpPr txBox="1">
            <a:spLocks noGrp="1"/>
          </p:cNvSpPr>
          <p:nvPr>
            <p:ph type="title" idx="4294967295"/>
          </p:nvPr>
        </p:nvSpPr>
        <p:spPr/>
        <p:txBody>
          <a:bodyPr/>
          <a:lstStyle/>
          <a:p>
            <a:pPr lvl="0"/>
            <a:r>
              <a:rPr lang="en-US"/>
              <a:t>Regular Definitions</a:t>
            </a:r>
          </a:p>
        </p:txBody>
      </p:sp>
      <p:sp>
        <p:nvSpPr>
          <p:cNvPr id="5" name="Rectangle 3">
            <a:extLst>
              <a:ext uri="{FF2B5EF4-FFF2-40B4-BE49-F238E27FC236}">
                <a16:creationId xmlns:a16="http://schemas.microsoft.com/office/drawing/2014/main" id="{FEF1A768-A9F7-466C-9FDF-711FC37004D3}"/>
              </a:ext>
            </a:extLst>
          </p:cNvPr>
          <p:cNvSpPr txBox="1">
            <a:spLocks noGrp="1"/>
          </p:cNvSpPr>
          <p:nvPr>
            <p:ph type="body" idx="4294967295"/>
          </p:nvPr>
        </p:nvSpPr>
        <p:spPr>
          <a:xfrm>
            <a:off x="380880" y="1066680"/>
            <a:ext cx="9143640" cy="5257440"/>
          </a:xfrm>
        </p:spPr>
        <p:txBody>
          <a:bodyPr/>
          <a:lstStyle/>
          <a:p>
            <a:pPr lvl="0">
              <a:spcBef>
                <a:spcPts val="479"/>
              </a:spcBef>
              <a:spcAft>
                <a:spcPts val="0"/>
              </a:spcAft>
              <a:buNone/>
            </a:pPr>
            <a:r>
              <a:rPr lang="en-US" sz="2800" dirty="0"/>
              <a:t>Writing regular expression for some languages can be difficult, because their regular expressions can be quite complex.</a:t>
            </a:r>
          </a:p>
          <a:p>
            <a:pPr lvl="0">
              <a:spcBef>
                <a:spcPts val="479"/>
              </a:spcBef>
              <a:spcAft>
                <a:spcPts val="0"/>
              </a:spcAft>
              <a:buNone/>
            </a:pPr>
            <a:endParaRPr lang="en-US" sz="2800" dirty="0"/>
          </a:p>
          <a:p>
            <a:pPr lvl="0">
              <a:spcBef>
                <a:spcPts val="479"/>
              </a:spcBef>
              <a:spcAft>
                <a:spcPts val="0"/>
              </a:spcAft>
              <a:buNone/>
            </a:pPr>
            <a:r>
              <a:rPr lang="en-US" sz="2800" dirty="0"/>
              <a:t>In those cases, we may use </a:t>
            </a:r>
            <a:r>
              <a:rPr lang="en-US" sz="2800" i="1" dirty="0"/>
              <a:t>regular definitions, </a:t>
            </a:r>
            <a:r>
              <a:rPr lang="en-US" sz="2800" dirty="0"/>
              <a:t>that is more </a:t>
            </a:r>
            <a:r>
              <a:rPr lang="en-US" sz="2800" dirty="0">
                <a:solidFill>
                  <a:srgbClr val="FF0000"/>
                </a:solidFill>
              </a:rPr>
              <a:t>compact</a:t>
            </a:r>
            <a:r>
              <a:rPr lang="en-US" sz="2800" dirty="0"/>
              <a:t> and </a:t>
            </a:r>
            <a:r>
              <a:rPr lang="en-US" sz="2800" dirty="0">
                <a:solidFill>
                  <a:srgbClr val="FF0000"/>
                </a:solidFill>
              </a:rPr>
              <a:t>combines best features </a:t>
            </a:r>
            <a:r>
              <a:rPr lang="en-US" sz="2800" dirty="0"/>
              <a:t>of regular expressions and regular grammar.</a:t>
            </a:r>
          </a:p>
          <a:p>
            <a:pPr lvl="0">
              <a:spcBef>
                <a:spcPts val="479"/>
              </a:spcBef>
              <a:spcAft>
                <a:spcPts val="0"/>
              </a:spcAft>
              <a:buNone/>
            </a:pPr>
            <a:endParaRPr lang="en-US" sz="2800" dirty="0"/>
          </a:p>
          <a:p>
            <a:pPr lvl="0">
              <a:spcBef>
                <a:spcPts val="479"/>
              </a:spcBef>
              <a:spcAft>
                <a:spcPts val="0"/>
              </a:spcAft>
              <a:buNone/>
            </a:pPr>
            <a:r>
              <a:rPr lang="en-US" sz="2800" dirty="0"/>
              <a:t>We can give names to regular expressions, and we can use these names as symbols to define other regular expressions.</a:t>
            </a:r>
          </a:p>
          <a:p>
            <a:pPr lvl="0">
              <a:spcBef>
                <a:spcPts val="479"/>
              </a:spcBef>
              <a:spcAft>
                <a:spcPts val="0"/>
              </a:spcAft>
              <a:buNone/>
            </a:pP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Class="entr"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name="Regular Definitions (co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26D6DF2-3EE4-4474-80AC-F25E3C6C1F98}"/>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1055468D-67A7-4E9C-9C7D-B60413852616}" type="slidenum">
              <a:rPr/>
              <a:t>24</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484E2D56-0E42-4E17-B4F2-C2662D38F354}"/>
              </a:ext>
            </a:extLst>
          </p:cNvPr>
          <p:cNvSpPr txBox="1">
            <a:spLocks noGrp="1"/>
          </p:cNvSpPr>
          <p:nvPr>
            <p:ph type="title" idx="4294967295"/>
          </p:nvPr>
        </p:nvSpPr>
        <p:spPr/>
        <p:txBody>
          <a:bodyPr/>
          <a:lstStyle/>
          <a:p>
            <a:pPr lvl="0"/>
            <a:r>
              <a:rPr lang="en-US"/>
              <a:t>Regular Definitions (cont.)</a:t>
            </a:r>
          </a:p>
        </p:txBody>
      </p:sp>
      <p:sp>
        <p:nvSpPr>
          <p:cNvPr id="5" name="Rectangle 3">
            <a:extLst>
              <a:ext uri="{FF2B5EF4-FFF2-40B4-BE49-F238E27FC236}">
                <a16:creationId xmlns:a16="http://schemas.microsoft.com/office/drawing/2014/main" id="{227CE46A-5E2A-41A3-8E56-12693D4D9A8B}"/>
              </a:ext>
            </a:extLst>
          </p:cNvPr>
          <p:cNvSpPr txBox="1">
            <a:spLocks noGrp="1"/>
          </p:cNvSpPr>
          <p:nvPr>
            <p:ph type="body" idx="4294967295"/>
          </p:nvPr>
        </p:nvSpPr>
        <p:spPr/>
        <p:txBody>
          <a:bodyPr/>
          <a:lstStyle/>
          <a:p>
            <a:pPr lvl="0">
              <a:spcBef>
                <a:spcPts val="479"/>
              </a:spcBef>
              <a:spcAft>
                <a:spcPts val="0"/>
              </a:spcAft>
              <a:buChar char="•"/>
            </a:pPr>
            <a:r>
              <a:rPr lang="en-US" sz="3600" dirty="0"/>
              <a:t>Example 1: Identifiers in Pascal</a:t>
            </a:r>
          </a:p>
          <a:p>
            <a:pPr lvl="0">
              <a:buNone/>
            </a:pPr>
            <a:r>
              <a:rPr lang="en-US" sz="2800" dirty="0"/>
              <a:t>(start) 	id </a:t>
            </a:r>
            <a:r>
              <a:rPr lang="en-US" sz="2800" dirty="0">
                <a:latin typeface="Symbol" pitchFamily="18"/>
              </a:rPr>
              <a:t></a:t>
            </a:r>
            <a:r>
              <a:rPr lang="en-US" sz="2800" dirty="0"/>
              <a:t> letter (letter | digit ) * 		</a:t>
            </a:r>
          </a:p>
          <a:p>
            <a:pPr lvl="0">
              <a:buNone/>
            </a:pPr>
            <a:r>
              <a:rPr lang="en-US" sz="2800" dirty="0"/>
              <a:t>			letter </a:t>
            </a:r>
            <a:r>
              <a:rPr lang="en-US" sz="2800" dirty="0">
                <a:latin typeface="Symbol" pitchFamily="18"/>
              </a:rPr>
              <a:t></a:t>
            </a:r>
            <a:r>
              <a:rPr lang="en-US" sz="2800" dirty="0"/>
              <a:t> A | B | ... | Z | a | b | ... | z</a:t>
            </a:r>
          </a:p>
          <a:p>
            <a:pPr lvl="0">
              <a:buNone/>
            </a:pPr>
            <a:r>
              <a:rPr lang="en-US" sz="2800" dirty="0"/>
              <a:t>			digit </a:t>
            </a:r>
            <a:r>
              <a:rPr lang="en-US" sz="2800" dirty="0">
                <a:latin typeface="Symbol" pitchFamily="18"/>
              </a:rPr>
              <a:t></a:t>
            </a:r>
            <a:r>
              <a:rPr lang="en-US" sz="2800" dirty="0"/>
              <a:t>  0 | 1 | ... | 9</a:t>
            </a:r>
          </a:p>
          <a:p>
            <a:pPr lvl="0">
              <a:buNone/>
            </a:pPr>
            <a:r>
              <a:rPr lang="en-US" sz="2800" dirty="0"/>
              <a:t>		</a:t>
            </a:r>
          </a:p>
          <a:p>
            <a:pPr lvl="1">
              <a:spcBef>
                <a:spcPts val="360"/>
              </a:spcBef>
              <a:spcAft>
                <a:spcPts val="0"/>
              </a:spcAft>
            </a:pPr>
            <a:r>
              <a:rPr lang="en-US" sz="2800" dirty="0"/>
              <a:t>If we try to write the </a:t>
            </a:r>
            <a:r>
              <a:rPr lang="en-US" sz="2800" dirty="0">
                <a:solidFill>
                  <a:srgbClr val="FF0000"/>
                </a:solidFill>
              </a:rPr>
              <a:t>regular expression </a:t>
            </a:r>
            <a:r>
              <a:rPr lang="en-US" sz="2800" dirty="0"/>
              <a:t>representing identifiers without using regular definitions, that regular expression will be complex.</a:t>
            </a:r>
          </a:p>
          <a:p>
            <a:pPr lvl="0">
              <a:buNone/>
            </a:pPr>
            <a:r>
              <a:rPr lang="en-US" sz="2800" dirty="0"/>
              <a:t>		(A|...|</a:t>
            </a:r>
            <a:r>
              <a:rPr lang="en-US" sz="2800" dirty="0" err="1"/>
              <a:t>Z|a</a:t>
            </a:r>
            <a:r>
              <a:rPr lang="en-US" sz="2800" dirty="0"/>
              <a:t>|...|z) ( (A|...|</a:t>
            </a:r>
            <a:r>
              <a:rPr lang="en-US" sz="2800" dirty="0" err="1"/>
              <a:t>Z|a</a:t>
            </a:r>
            <a:r>
              <a:rPr lang="en-US" sz="2800" dirty="0"/>
              <a:t>|...|z) | (0|...|9) ) *</a:t>
            </a:r>
            <a:endParaRPr lang="en-US" sz="3600" dirty="0"/>
          </a:p>
          <a:p>
            <a:pPr lvl="0">
              <a:buNone/>
            </a:pPr>
            <a:r>
              <a:rPr 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Class="entr"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Class="entr"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Class="entr"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Effect">
                      <p:stCondLst>
                        <p:cond delay="indefinite"/>
                      </p:stCondLst>
                      <p:childTnLst>
                        <p:par>
                          <p:cTn id="24" fill="hold" nodeType="withEffect">
                            <p:stCondLst>
                              <p:cond delay="0"/>
                            </p:stCondLst>
                            <p:childTnLst>
                              <p:par>
                                <p:cTn id="25" presetClass="entr"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Effect">
                      <p:stCondLst>
                        <p:cond delay="indefinite"/>
                      </p:stCondLst>
                      <p:childTnLst>
                        <p:par>
                          <p:cTn id="28" fill="hold" nodeType="withEffect">
                            <p:stCondLst>
                              <p:cond delay="0"/>
                            </p:stCondLst>
                            <p:childTnLst>
                              <p:par>
                                <p:cTn id="29" presetClass="entr"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Effect">
                      <p:stCondLst>
                        <p:cond delay="indefinite"/>
                      </p:stCondLst>
                      <p:childTnLst>
                        <p:par>
                          <p:cTn id="32" fill="hold" nodeType="withEffect">
                            <p:stCondLst>
                              <p:cond delay="0"/>
                            </p:stCondLst>
                            <p:childTnLst>
                              <p:par>
                                <p:cTn id="33" presetClass="entr"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Regular Definitions (co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E46DA6A-A118-4A0C-B0EB-BA9105D6665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3FAB5B4-C37D-49E1-BB71-A02C36CC8BE4}" type="slidenum">
              <a:rPr/>
              <a:t>25</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7DE34F15-7807-42BE-BA34-42ED12DE9E80}"/>
              </a:ext>
            </a:extLst>
          </p:cNvPr>
          <p:cNvSpPr txBox="1">
            <a:spLocks noGrp="1"/>
          </p:cNvSpPr>
          <p:nvPr>
            <p:ph type="title" idx="4294967295"/>
          </p:nvPr>
        </p:nvSpPr>
        <p:spPr>
          <a:xfrm>
            <a:off x="0" y="16353"/>
            <a:ext cx="9906000" cy="914039"/>
          </a:xfrm>
        </p:spPr>
        <p:txBody>
          <a:bodyPr/>
          <a:lstStyle/>
          <a:p>
            <a:pPr lvl="0"/>
            <a:r>
              <a:rPr lang="en-US" sz="2800" dirty="0"/>
              <a:t>Regular Definitions – Example Unsigned Numbers</a:t>
            </a:r>
          </a:p>
        </p:txBody>
      </p:sp>
      <p:sp>
        <p:nvSpPr>
          <p:cNvPr id="5" name="Rectangle 3">
            <a:extLst>
              <a:ext uri="{FF2B5EF4-FFF2-40B4-BE49-F238E27FC236}">
                <a16:creationId xmlns:a16="http://schemas.microsoft.com/office/drawing/2014/main" id="{6C852DA8-8111-4FD2-936B-0DCC3919F5BE}"/>
              </a:ext>
            </a:extLst>
          </p:cNvPr>
          <p:cNvSpPr txBox="1">
            <a:spLocks noGrp="1"/>
          </p:cNvSpPr>
          <p:nvPr>
            <p:ph type="body" idx="4294967295"/>
          </p:nvPr>
        </p:nvSpPr>
        <p:spPr>
          <a:xfrm>
            <a:off x="152880" y="386872"/>
            <a:ext cx="9600240" cy="6248701"/>
          </a:xfrm>
        </p:spPr>
        <p:txBody>
          <a:bodyPr/>
          <a:lstStyle/>
          <a:p>
            <a:pPr lvl="0">
              <a:spcBef>
                <a:spcPts val="479"/>
              </a:spcBef>
              <a:spcAft>
                <a:spcPts val="0"/>
              </a:spcAft>
              <a:buNone/>
            </a:pPr>
            <a:r>
              <a:rPr lang="en-US" dirty="0"/>
              <a:t>(start) unsigned-num </a:t>
            </a:r>
            <a:r>
              <a:rPr lang="en-US" dirty="0">
                <a:latin typeface="Symbol" pitchFamily="18"/>
              </a:rPr>
              <a:t></a:t>
            </a:r>
            <a:r>
              <a:rPr lang="en-US" dirty="0"/>
              <a:t> digits opt-fraction opt-exponent</a:t>
            </a:r>
          </a:p>
          <a:p>
            <a:pPr lvl="0">
              <a:buNone/>
            </a:pPr>
            <a:r>
              <a:rPr lang="en-US" dirty="0"/>
              <a:t>digits </a:t>
            </a:r>
            <a:r>
              <a:rPr lang="en-US" dirty="0">
                <a:latin typeface="Symbol" pitchFamily="18"/>
              </a:rPr>
              <a:t></a:t>
            </a:r>
            <a:r>
              <a:rPr lang="en-US" dirty="0"/>
              <a:t> digit</a:t>
            </a:r>
            <a:r>
              <a:rPr lang="en-US" baseline="30000" dirty="0"/>
              <a:t>+</a:t>
            </a:r>
          </a:p>
          <a:p>
            <a:pPr lvl="0">
              <a:buNone/>
            </a:pPr>
            <a:r>
              <a:rPr lang="en-US" dirty="0"/>
              <a:t>digit </a:t>
            </a:r>
            <a:r>
              <a:rPr lang="en-US" dirty="0">
                <a:latin typeface="Symbol" pitchFamily="18"/>
              </a:rPr>
              <a:t></a:t>
            </a:r>
            <a:r>
              <a:rPr lang="en-US" dirty="0"/>
              <a:t>  0 | 1 | ... | 9</a:t>
            </a:r>
          </a:p>
          <a:p>
            <a:pPr lvl="0">
              <a:buNone/>
            </a:pPr>
            <a:r>
              <a:rPr lang="en-US" dirty="0"/>
              <a:t>opt-fraction </a:t>
            </a:r>
            <a:r>
              <a:rPr lang="en-US" dirty="0">
                <a:latin typeface="Symbol" pitchFamily="18"/>
              </a:rPr>
              <a:t></a:t>
            </a:r>
            <a:r>
              <a:rPr lang="en-US" dirty="0"/>
              <a:t> [ . digits ]?</a:t>
            </a:r>
          </a:p>
          <a:p>
            <a:pPr lvl="0">
              <a:buNone/>
            </a:pPr>
            <a:r>
              <a:rPr lang="en-US" dirty="0"/>
              <a:t>opt-exponent </a:t>
            </a:r>
            <a:r>
              <a:rPr lang="en-US" dirty="0">
                <a:latin typeface="Symbol" pitchFamily="18"/>
              </a:rPr>
              <a:t></a:t>
            </a:r>
            <a:r>
              <a:rPr lang="en-US" dirty="0"/>
              <a:t> [ E [+|-]? digits ]?</a:t>
            </a:r>
          </a:p>
          <a:p>
            <a:pPr lvl="0" algn="ctr">
              <a:buNone/>
            </a:pPr>
            <a:r>
              <a:rPr lang="en-US" b="1" dirty="0">
                <a:solidFill>
                  <a:srgbClr val="808000"/>
                </a:solidFill>
                <a:latin typeface="Tahoma" pitchFamily="18"/>
              </a:rPr>
              <a:t>Regular Expression</a:t>
            </a:r>
          </a:p>
          <a:p>
            <a:pPr algn="ctr">
              <a:buNone/>
            </a:pPr>
            <a:r>
              <a:rPr lang="en-US" dirty="0"/>
              <a:t>(0 + .. + 9)</a:t>
            </a:r>
            <a:r>
              <a:rPr lang="en-US" baseline="30000" dirty="0"/>
              <a:t> +</a:t>
            </a:r>
            <a:r>
              <a:rPr lang="en-US" dirty="0"/>
              <a:t> + </a:t>
            </a:r>
          </a:p>
          <a:p>
            <a:pPr algn="ctr">
              <a:buNone/>
            </a:pPr>
            <a:r>
              <a:rPr lang="en-US" dirty="0"/>
              <a:t>(0 + .. + 9)</a:t>
            </a:r>
            <a:r>
              <a:rPr lang="en-US" baseline="30000" dirty="0"/>
              <a:t>+</a:t>
            </a:r>
            <a:r>
              <a:rPr lang="en-US" dirty="0"/>
              <a:t>.(0 + .. + 9)</a:t>
            </a:r>
            <a:r>
              <a:rPr lang="en-US" baseline="30000" dirty="0"/>
              <a:t> + </a:t>
            </a:r>
            <a:r>
              <a:rPr lang="en-US" dirty="0"/>
              <a:t>+ </a:t>
            </a:r>
          </a:p>
          <a:p>
            <a:pPr algn="ctr">
              <a:buNone/>
            </a:pPr>
            <a:r>
              <a:rPr lang="en-US" dirty="0"/>
              <a:t>(0 + .. + 9)</a:t>
            </a:r>
            <a:r>
              <a:rPr lang="en-US" baseline="30000" dirty="0"/>
              <a:t>+</a:t>
            </a:r>
            <a:r>
              <a:rPr lang="en-US" dirty="0"/>
              <a:t> E (‘+’ + ‘-’ + ɛ )</a:t>
            </a:r>
            <a:r>
              <a:rPr lang="en-US" baseline="30000" dirty="0"/>
              <a:t> </a:t>
            </a:r>
            <a:r>
              <a:rPr lang="en-US" dirty="0"/>
              <a:t>(0 + .. + 9)</a:t>
            </a:r>
            <a:r>
              <a:rPr lang="en-US" baseline="30000" dirty="0"/>
              <a:t>+</a:t>
            </a:r>
            <a:r>
              <a:rPr lang="en-US" dirty="0"/>
              <a:t> + </a:t>
            </a:r>
          </a:p>
          <a:p>
            <a:pPr algn="ctr">
              <a:buNone/>
            </a:pPr>
            <a:r>
              <a:rPr lang="en-US" dirty="0"/>
              <a:t>(0 + .. + 9)</a:t>
            </a:r>
            <a:r>
              <a:rPr lang="en-US" baseline="30000" dirty="0"/>
              <a:t>+</a:t>
            </a:r>
            <a:r>
              <a:rPr lang="en-US" dirty="0"/>
              <a:t>.(0 + .. + 9)</a:t>
            </a:r>
            <a:r>
              <a:rPr lang="en-US" baseline="30000" dirty="0"/>
              <a:t> + </a:t>
            </a:r>
            <a:r>
              <a:rPr lang="en-US" dirty="0"/>
              <a:t>E (‘+’ + ‘-’ + ɛ )</a:t>
            </a:r>
            <a:r>
              <a:rPr lang="en-US" baseline="30000" dirty="0"/>
              <a:t> </a:t>
            </a:r>
            <a:r>
              <a:rPr lang="en-US" dirty="0"/>
              <a:t>(0 + .. + 9)</a:t>
            </a:r>
            <a:r>
              <a:rPr lang="en-US" baseline="30000" dirty="0"/>
              <a:t>+</a:t>
            </a:r>
          </a:p>
          <a:p>
            <a:pPr algn="ctr">
              <a:buNone/>
            </a:pPr>
            <a:r>
              <a:rPr lang="en-US" sz="1200" dirty="0"/>
              <a:t>Or</a:t>
            </a:r>
          </a:p>
          <a:p>
            <a:pPr algn="ctr">
              <a:buNone/>
            </a:pPr>
            <a:r>
              <a:rPr lang="en-US" sz="2800" dirty="0"/>
              <a:t>(0 + .. + 9)</a:t>
            </a:r>
            <a:r>
              <a:rPr lang="en-US" sz="2800" baseline="30000" dirty="0"/>
              <a:t>+ </a:t>
            </a:r>
            <a:r>
              <a:rPr lang="en-US" sz="2800" dirty="0"/>
              <a:t>(ɛ + .(0 + .. + 9)</a:t>
            </a:r>
            <a:r>
              <a:rPr lang="en-US" sz="2800" baseline="30000" dirty="0"/>
              <a:t> +</a:t>
            </a:r>
            <a:r>
              <a:rPr lang="en-US" sz="2800" dirty="0"/>
              <a:t>)</a:t>
            </a:r>
            <a:r>
              <a:rPr lang="en-US" sz="2800" baseline="30000" dirty="0"/>
              <a:t> </a:t>
            </a:r>
            <a:r>
              <a:rPr lang="en-US" sz="2800" dirty="0"/>
              <a:t>(ɛ + E (‘+’ + ‘-’ + ɛ )</a:t>
            </a:r>
            <a:r>
              <a:rPr lang="en-US" sz="2800" baseline="30000" dirty="0"/>
              <a:t> </a:t>
            </a:r>
            <a:r>
              <a:rPr lang="en-US" sz="2800" dirty="0"/>
              <a:t>(0 + .. + 9)</a:t>
            </a:r>
            <a:r>
              <a:rPr lang="en-US" sz="2800" baseline="30000" dirty="0"/>
              <a:t>+</a:t>
            </a:r>
            <a:r>
              <a:rPr lang="en-US" sz="2800" dirty="0"/>
              <a:t>)</a:t>
            </a:r>
          </a:p>
          <a:p>
            <a:pPr lvl="0">
              <a:buNone/>
            </a:pPr>
            <a:r>
              <a:rPr lang="en-US" sz="28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horthand Notation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7E303A6-770E-4F09-992A-3B940DF06159}"/>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6E150E37-6C0F-4011-8CF5-23CD4E74D591}" type="slidenum">
              <a:rPr/>
              <a:t>26</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D429CF81-B05A-47E2-B8EC-C1D417250A0D}"/>
              </a:ext>
            </a:extLst>
          </p:cNvPr>
          <p:cNvSpPr txBox="1">
            <a:spLocks noGrp="1"/>
          </p:cNvSpPr>
          <p:nvPr>
            <p:ph type="title" idx="4294967295"/>
          </p:nvPr>
        </p:nvSpPr>
        <p:spPr>
          <a:xfrm>
            <a:off x="382680" y="152280"/>
            <a:ext cx="9370800" cy="914039"/>
          </a:xfrm>
        </p:spPr>
        <p:txBody>
          <a:bodyPr/>
          <a:lstStyle/>
          <a:p>
            <a:pPr lvl="0"/>
            <a:r>
              <a:rPr lang="en-US"/>
              <a:t>Shorthand Notations</a:t>
            </a:r>
          </a:p>
        </p:txBody>
      </p:sp>
      <p:sp>
        <p:nvSpPr>
          <p:cNvPr id="5" name="Rectangle 3">
            <a:extLst>
              <a:ext uri="{FF2B5EF4-FFF2-40B4-BE49-F238E27FC236}">
                <a16:creationId xmlns:a16="http://schemas.microsoft.com/office/drawing/2014/main" id="{042F3068-13A2-4622-AA0C-56C980AF898E}"/>
              </a:ext>
            </a:extLst>
          </p:cNvPr>
          <p:cNvSpPr txBox="1">
            <a:spLocks noGrp="1"/>
          </p:cNvSpPr>
          <p:nvPr>
            <p:ph type="body" idx="4294967295"/>
          </p:nvPr>
        </p:nvSpPr>
        <p:spPr>
          <a:xfrm>
            <a:off x="382680" y="1219320"/>
            <a:ext cx="9370800" cy="5105160"/>
          </a:xfrm>
        </p:spPr>
        <p:txBody>
          <a:bodyPr/>
          <a:lstStyle/>
          <a:p>
            <a:pPr lvl="0">
              <a:spcBef>
                <a:spcPts val="479"/>
              </a:spcBef>
              <a:spcAft>
                <a:spcPts val="0"/>
              </a:spcAft>
              <a:buChar char="•"/>
            </a:pPr>
            <a:r>
              <a:rPr lang="en-US" sz="4000" dirty="0"/>
              <a:t>(</a:t>
            </a:r>
            <a:r>
              <a:rPr lang="en-US" sz="4000" i="1" dirty="0"/>
              <a:t>a</a:t>
            </a:r>
            <a:r>
              <a:rPr lang="en-US" sz="4000" dirty="0"/>
              <a:t>)</a:t>
            </a:r>
            <a:r>
              <a:rPr lang="en-US" sz="4000" baseline="30000" dirty="0"/>
              <a:t> +</a:t>
            </a:r>
            <a:r>
              <a:rPr lang="en-US" sz="4000" dirty="0"/>
              <a:t> denotes one or more instance</a:t>
            </a:r>
          </a:p>
          <a:p>
            <a:pPr lvl="0">
              <a:buNone/>
            </a:pPr>
            <a:r>
              <a:rPr lang="en-US" sz="3200" i="1" dirty="0"/>
              <a:t>r</a:t>
            </a:r>
            <a:r>
              <a:rPr lang="en-US" sz="3200" dirty="0"/>
              <a:t>* = </a:t>
            </a:r>
            <a:r>
              <a:rPr lang="en-US" sz="3200" i="1" dirty="0"/>
              <a:t>r</a:t>
            </a:r>
            <a:r>
              <a:rPr lang="en-US" sz="3200" baseline="30000" dirty="0"/>
              <a:t> +</a:t>
            </a:r>
            <a:r>
              <a:rPr lang="en-US" sz="3200" dirty="0"/>
              <a:t> | </a:t>
            </a:r>
            <a:r>
              <a:rPr lang="en-US" sz="3200" dirty="0">
                <a:latin typeface="Symbol" pitchFamily="18"/>
              </a:rPr>
              <a:t></a:t>
            </a:r>
          </a:p>
          <a:p>
            <a:pPr lvl="0">
              <a:buNone/>
            </a:pPr>
            <a:r>
              <a:rPr lang="en-US" sz="3200" i="1" dirty="0"/>
              <a:t>r</a:t>
            </a:r>
            <a:r>
              <a:rPr lang="en-US" sz="3200" baseline="30000" dirty="0"/>
              <a:t> +</a:t>
            </a:r>
            <a:r>
              <a:rPr lang="en-US" sz="3200" dirty="0"/>
              <a:t> = </a:t>
            </a:r>
            <a:r>
              <a:rPr lang="en-US" sz="3200" i="1" dirty="0" err="1"/>
              <a:t>rr</a:t>
            </a:r>
            <a:r>
              <a:rPr lang="en-US" sz="3200" dirty="0"/>
              <a:t>*</a:t>
            </a:r>
          </a:p>
          <a:p>
            <a:pPr lvl="0">
              <a:buNone/>
            </a:pPr>
            <a:endParaRPr lang="en-US" sz="3200" dirty="0"/>
          </a:p>
          <a:p>
            <a:pPr lvl="0">
              <a:spcBef>
                <a:spcPts val="479"/>
              </a:spcBef>
              <a:spcAft>
                <a:spcPts val="0"/>
              </a:spcAft>
              <a:buChar char="•"/>
            </a:pPr>
            <a:r>
              <a:rPr lang="en-US" sz="4000" dirty="0"/>
              <a:t>(</a:t>
            </a:r>
            <a:r>
              <a:rPr lang="en-US" sz="4000" i="1" dirty="0"/>
              <a:t>r</a:t>
            </a:r>
            <a:r>
              <a:rPr lang="en-US" sz="4000" dirty="0"/>
              <a:t>)? denotes zero or one instance</a:t>
            </a:r>
          </a:p>
          <a:p>
            <a:pPr lvl="0">
              <a:buNone/>
            </a:pPr>
            <a:r>
              <a:rPr lang="en-US" sz="3200" dirty="0"/>
              <a:t>r? = r | </a:t>
            </a:r>
            <a:r>
              <a:rPr lang="en-US" sz="3200" dirty="0">
                <a:latin typeface="Symbol" pitchFamily="18"/>
              </a:rPr>
              <a:t></a:t>
            </a:r>
          </a:p>
          <a:p>
            <a:pPr lvl="0">
              <a:buNone/>
            </a:pPr>
            <a:endParaRPr lang="en-US" sz="3200" dirty="0"/>
          </a:p>
          <a:p>
            <a:pPr lvl="0">
              <a:spcBef>
                <a:spcPts val="479"/>
              </a:spcBef>
              <a:spcAft>
                <a:spcPts val="0"/>
              </a:spcAft>
              <a:buChar char="•"/>
            </a:pPr>
            <a:r>
              <a:rPr lang="en-US" sz="4000" dirty="0"/>
              <a:t>[a-z] denotes choice between a | b | c | .. | z</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Class="entr"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nodeType="clickEffect">
                      <p:stCondLst>
                        <p:cond delay="indefinite"/>
                      </p:stCondLst>
                      <p:childTnLst>
                        <p:par>
                          <p:cTn id="18" fill="hold" nodeType="withEffect">
                            <p:stCondLst>
                              <p:cond delay="0"/>
                            </p:stCondLst>
                            <p:childTnLst>
                              <p:par>
                                <p:cTn id="19" presetClass="entr"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name="3 More Compact Exampl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C07FEE4-B1D7-40D8-A610-64151711BC4A}"/>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E881BD49-E9D0-49DB-8227-09114B4848F9}" type="slidenum">
              <a:rPr/>
              <a:t>27</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F67173B0-C2F7-47FF-B64D-CCB28A797C13}"/>
              </a:ext>
            </a:extLst>
          </p:cNvPr>
          <p:cNvSpPr txBox="1">
            <a:spLocks noGrp="1"/>
          </p:cNvSpPr>
          <p:nvPr>
            <p:ph type="title" idx="4294967295"/>
          </p:nvPr>
        </p:nvSpPr>
        <p:spPr>
          <a:xfrm>
            <a:off x="382680" y="152280"/>
            <a:ext cx="9370800" cy="914039"/>
          </a:xfrm>
        </p:spPr>
        <p:txBody>
          <a:bodyPr/>
          <a:lstStyle/>
          <a:p>
            <a:pPr lvl="0"/>
            <a:r>
              <a:rPr lang="en-US" dirty="0"/>
              <a:t>3 More Compact Examples</a:t>
            </a:r>
          </a:p>
        </p:txBody>
      </p:sp>
      <p:sp>
        <p:nvSpPr>
          <p:cNvPr id="5" name="Rectangle 3">
            <a:extLst>
              <a:ext uri="{FF2B5EF4-FFF2-40B4-BE49-F238E27FC236}">
                <a16:creationId xmlns:a16="http://schemas.microsoft.com/office/drawing/2014/main" id="{6E4F9376-0F2D-4855-9E27-2801B4DC5F9B}"/>
              </a:ext>
            </a:extLst>
          </p:cNvPr>
          <p:cNvSpPr txBox="1">
            <a:spLocks noGrp="1"/>
          </p:cNvSpPr>
          <p:nvPr>
            <p:ph type="body" idx="4294967295"/>
          </p:nvPr>
        </p:nvSpPr>
        <p:spPr>
          <a:xfrm>
            <a:off x="76320" y="840259"/>
            <a:ext cx="9677160" cy="5483861"/>
          </a:xfrm>
        </p:spPr>
        <p:txBody>
          <a:bodyPr/>
          <a:lstStyle/>
          <a:p>
            <a:pPr lvl="0">
              <a:spcBef>
                <a:spcPts val="479"/>
              </a:spcBef>
              <a:spcAft>
                <a:spcPts val="0"/>
              </a:spcAft>
              <a:buChar char="•"/>
            </a:pPr>
            <a:r>
              <a:rPr lang="en-US" sz="3200" dirty="0"/>
              <a:t>[a-</a:t>
            </a:r>
            <a:r>
              <a:rPr lang="en-US" sz="3200" dirty="0" err="1"/>
              <a:t>zA</a:t>
            </a:r>
            <a:r>
              <a:rPr lang="en-US" sz="3200" dirty="0"/>
              <a:t>-Z]</a:t>
            </a:r>
            <a:r>
              <a:rPr lang="en-US" sz="3200" baseline="30000" dirty="0"/>
              <a:t> +</a:t>
            </a:r>
            <a:r>
              <a:rPr lang="en-US" sz="3200" dirty="0"/>
              <a:t> denotes string of one or more characters</a:t>
            </a:r>
          </a:p>
          <a:p>
            <a:pPr lvl="0">
              <a:spcBef>
                <a:spcPts val="479"/>
              </a:spcBef>
              <a:spcAft>
                <a:spcPts val="0"/>
              </a:spcAft>
              <a:buNone/>
            </a:pPr>
            <a:endParaRPr lang="en-US" sz="3200" dirty="0"/>
          </a:p>
          <a:p>
            <a:pPr lvl="0">
              <a:spcBef>
                <a:spcPts val="479"/>
              </a:spcBef>
              <a:spcAft>
                <a:spcPts val="0"/>
              </a:spcAft>
              <a:buChar char="•"/>
            </a:pPr>
            <a:r>
              <a:rPr lang="en-US" sz="3200" dirty="0"/>
              <a:t>[a-</a:t>
            </a:r>
            <a:r>
              <a:rPr lang="en-US" sz="3200" dirty="0" err="1"/>
              <a:t>zA</a:t>
            </a:r>
            <a:r>
              <a:rPr lang="en-US" sz="3200" dirty="0"/>
              <a:t>-Z][a-zA-Z0-9] * denotes set of all valid identifiers in Fortran</a:t>
            </a:r>
          </a:p>
          <a:p>
            <a:pPr lvl="4">
              <a:spcBef>
                <a:spcPts val="479"/>
              </a:spcBef>
              <a:spcAft>
                <a:spcPts val="0"/>
              </a:spcAft>
              <a:buClr>
                <a:srgbClr val="FF0000"/>
              </a:buClr>
              <a:buChar char="•"/>
            </a:pPr>
            <a:r>
              <a:rPr lang="en-US" dirty="0"/>
              <a:t>where its Regular expression is (A + B + .. + z) (A + B + .. + z + 0 + .. + 9)*</a:t>
            </a:r>
          </a:p>
          <a:p>
            <a:pPr lvl="0">
              <a:spcBef>
                <a:spcPts val="479"/>
              </a:spcBef>
              <a:spcAft>
                <a:spcPts val="0"/>
              </a:spcAft>
              <a:buClr>
                <a:srgbClr val="FF0000"/>
              </a:buClr>
              <a:buChar char="•"/>
            </a:pPr>
            <a:endParaRPr lang="en-US" sz="3200" dirty="0"/>
          </a:p>
          <a:p>
            <a:pPr lvl="0">
              <a:spcBef>
                <a:spcPts val="479"/>
              </a:spcBef>
              <a:spcAft>
                <a:spcPts val="0"/>
              </a:spcAft>
              <a:buClr>
                <a:srgbClr val="FF0000"/>
              </a:buClr>
              <a:buChar char="•"/>
            </a:pPr>
            <a:r>
              <a:rPr lang="en-US" sz="3200" dirty="0"/>
              <a:t>[0-9]</a:t>
            </a:r>
            <a:r>
              <a:rPr lang="en-US" sz="3200" baseline="30000" dirty="0"/>
              <a:t> +</a:t>
            </a:r>
            <a:r>
              <a:rPr lang="en-US" sz="3200" dirty="0"/>
              <a:t> (.[0-9]</a:t>
            </a:r>
            <a:r>
              <a:rPr lang="en-US" sz="3200" baseline="30000" dirty="0"/>
              <a:t> +</a:t>
            </a:r>
            <a:r>
              <a:rPr lang="en-US" sz="3200" dirty="0"/>
              <a:t>)? (E (+|-)? [0-9]</a:t>
            </a:r>
            <a:r>
              <a:rPr lang="en-US" sz="3200" baseline="30000" dirty="0"/>
              <a:t> +</a:t>
            </a:r>
            <a:r>
              <a:rPr lang="en-US" sz="3200" dirty="0"/>
              <a:t>)? denotes set of all valid unsigned Pascal numbers</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Class="entr"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Class="entr"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3FA24F-EDF1-469A-8E47-C99AC8C11465}"/>
              </a:ext>
            </a:extLst>
          </p:cNvPr>
          <p:cNvPicPr>
            <a:picLocks noChangeAspect="1"/>
          </p:cNvPicPr>
          <p:nvPr/>
        </p:nvPicPr>
        <p:blipFill>
          <a:blip r:embed="rId2"/>
          <a:stretch>
            <a:fillRect/>
          </a:stretch>
        </p:blipFill>
        <p:spPr>
          <a:xfrm>
            <a:off x="4016962" y="1112111"/>
            <a:ext cx="5669927" cy="5560540"/>
          </a:xfrm>
          <a:prstGeom prst="rect">
            <a:avLst/>
          </a:prstGeom>
        </p:spPr>
      </p:pic>
      <p:sp>
        <p:nvSpPr>
          <p:cNvPr id="4" name="TextBox 3">
            <a:extLst>
              <a:ext uri="{FF2B5EF4-FFF2-40B4-BE49-F238E27FC236}">
                <a16:creationId xmlns:a16="http://schemas.microsoft.com/office/drawing/2014/main" id="{0C5C640B-374A-415D-BED5-6F84990E29F0}"/>
              </a:ext>
            </a:extLst>
          </p:cNvPr>
          <p:cNvSpPr txBox="1"/>
          <p:nvPr/>
        </p:nvSpPr>
        <p:spPr>
          <a:xfrm>
            <a:off x="231468" y="420130"/>
            <a:ext cx="9020433" cy="2800767"/>
          </a:xfrm>
          <a:prstGeom prst="rect">
            <a:avLst/>
          </a:prstGeom>
          <a:noFill/>
        </p:spPr>
        <p:txBody>
          <a:bodyPr wrap="square" rtlCol="0">
            <a:spAutoFit/>
          </a:bodyPr>
          <a:lstStyle/>
          <a:p>
            <a:pPr algn="ctr"/>
            <a:r>
              <a:rPr lang="en-US" sz="3200" b="1" dirty="0">
                <a:solidFill>
                  <a:schemeClr val="accent4">
                    <a:lumMod val="50000"/>
                  </a:schemeClr>
                </a:solidFill>
              </a:rPr>
              <a:t>Use of Regular Expressions in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regex,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grep,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windows search,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google search,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email specification,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URL specification.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637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Recognition of Tok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6851-B85F-4F86-A08C-5052245A1212}"/>
              </a:ext>
            </a:extLst>
          </p:cNvPr>
          <p:cNvSpPr txBox="1">
            <a:spLocks noGrp="1"/>
          </p:cNvSpPr>
          <p:nvPr>
            <p:ph type="title" idx="4294967295"/>
          </p:nvPr>
        </p:nvSpPr>
        <p:spPr/>
        <p:txBody>
          <a:bodyPr anchor="t"/>
          <a:lstStyle/>
          <a:p>
            <a:pPr lvl="0"/>
            <a:r>
              <a:rPr lang="en-US" sz="3200"/>
              <a:t>Recognition of Tokens</a:t>
            </a:r>
          </a:p>
        </p:txBody>
      </p:sp>
      <p:sp>
        <p:nvSpPr>
          <p:cNvPr id="3" name="Slide Number Placeholder 4">
            <a:extLst>
              <a:ext uri="{FF2B5EF4-FFF2-40B4-BE49-F238E27FC236}">
                <a16:creationId xmlns:a16="http://schemas.microsoft.com/office/drawing/2014/main" id="{3D586AA0-6276-435D-95D8-5BF9ADED191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71FDC985-831B-4430-958B-3E7780BF232E}" type="slidenum">
              <a:t>29</a:t>
            </a:fld>
            <a:endParaRPr lang="zxx-none">
              <a:solidFill>
                <a:srgbClr val="000000"/>
              </a:solidFill>
              <a:latin typeface="Times New Roman" pitchFamily="18"/>
              <a:cs typeface="Tahoma"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CF7EC97-C8C7-444A-A109-2EA6B0566E35}"/>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44815F39-EFC5-45A4-986D-B34BEEC9639E}" type="slidenum">
              <a:rPr/>
              <a:t>3</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33A9D9BA-ADB2-4995-B085-7DCA1CB9C125}"/>
              </a:ext>
            </a:extLst>
          </p:cNvPr>
          <p:cNvSpPr txBox="1">
            <a:spLocks noGrp="1"/>
          </p:cNvSpPr>
          <p:nvPr>
            <p:ph type="title" idx="4294967295"/>
          </p:nvPr>
        </p:nvSpPr>
        <p:spPr>
          <a:xfrm>
            <a:off x="762120" y="2209680"/>
            <a:ext cx="8381519" cy="1904760"/>
          </a:xfrm>
        </p:spPr>
        <p:txBody>
          <a:bodyPr anchor="ctr"/>
          <a:lstStyle/>
          <a:p>
            <a:pPr lvl="0"/>
            <a:r>
              <a:rPr lang="en-US" sz="3200"/>
              <a:t>Role of Lexical Analyser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Token Recogniz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1A03-30A3-4AAC-BD76-3ADD364C928D}"/>
              </a:ext>
            </a:extLst>
          </p:cNvPr>
          <p:cNvSpPr txBox="1">
            <a:spLocks noGrp="1"/>
          </p:cNvSpPr>
          <p:nvPr>
            <p:ph type="title" idx="4294967295"/>
          </p:nvPr>
        </p:nvSpPr>
        <p:spPr/>
        <p:txBody>
          <a:bodyPr/>
          <a:lstStyle/>
          <a:p>
            <a:pPr lvl="0"/>
            <a:r>
              <a:rPr lang="en-US"/>
              <a:t>Token Recognizers</a:t>
            </a:r>
          </a:p>
        </p:txBody>
      </p:sp>
      <p:sp>
        <p:nvSpPr>
          <p:cNvPr id="3" name="Content Placeholder 2">
            <a:extLst>
              <a:ext uri="{FF2B5EF4-FFF2-40B4-BE49-F238E27FC236}">
                <a16:creationId xmlns:a16="http://schemas.microsoft.com/office/drawing/2014/main" id="{4894FBB3-098A-42F0-B40E-F0BF245CFBAA}"/>
              </a:ext>
            </a:extLst>
          </p:cNvPr>
          <p:cNvSpPr txBox="1">
            <a:spLocks noGrp="1"/>
          </p:cNvSpPr>
          <p:nvPr>
            <p:ph type="body" idx="4294967295"/>
          </p:nvPr>
        </p:nvSpPr>
        <p:spPr>
          <a:xfrm>
            <a:off x="152280" y="1219320"/>
            <a:ext cx="9600840" cy="5333760"/>
          </a:xfrm>
        </p:spPr>
        <p:txBody>
          <a:bodyPr/>
          <a:lstStyle/>
          <a:p>
            <a:pPr lvl="0">
              <a:spcBef>
                <a:spcPts val="479"/>
              </a:spcBef>
              <a:spcAft>
                <a:spcPts val="0"/>
              </a:spcAft>
              <a:buClr>
                <a:srgbClr val="000000"/>
              </a:buClr>
              <a:buChar char="•"/>
            </a:pPr>
            <a:r>
              <a:rPr lang="en-US" sz="2800" dirty="0"/>
              <a:t>We already learned how to specify tokens using regular expressions (or regular definitions).</a:t>
            </a:r>
          </a:p>
          <a:p>
            <a:pPr lvl="0">
              <a:spcBef>
                <a:spcPts val="479"/>
              </a:spcBef>
              <a:spcAft>
                <a:spcPts val="0"/>
              </a:spcAft>
              <a:buClr>
                <a:srgbClr val="000000"/>
              </a:buClr>
              <a:buChar char="•"/>
            </a:pPr>
            <a:endParaRPr lang="en-US" sz="2800" dirty="0"/>
          </a:p>
          <a:p>
            <a:pPr lvl="0">
              <a:spcBef>
                <a:spcPts val="479"/>
              </a:spcBef>
              <a:spcAft>
                <a:spcPts val="0"/>
              </a:spcAft>
              <a:buClr>
                <a:srgbClr val="000000"/>
              </a:buClr>
              <a:buChar char="•"/>
            </a:pPr>
            <a:r>
              <a:rPr lang="en-US" sz="2800" dirty="0"/>
              <a:t>Now, we study how to recognize the tokens using Finite Automata (or its variants).</a:t>
            </a:r>
          </a:p>
          <a:p>
            <a:pPr lvl="0">
              <a:spcBef>
                <a:spcPts val="479"/>
              </a:spcBef>
              <a:spcAft>
                <a:spcPts val="0"/>
              </a:spcAft>
              <a:buClr>
                <a:srgbClr val="000000"/>
              </a:buClr>
              <a:buChar char="•"/>
            </a:pPr>
            <a:endParaRPr lang="en-US" sz="2800" dirty="0"/>
          </a:p>
          <a:p>
            <a:pPr lvl="0">
              <a:spcBef>
                <a:spcPts val="479"/>
              </a:spcBef>
              <a:spcAft>
                <a:spcPts val="0"/>
              </a:spcAft>
              <a:buClr>
                <a:srgbClr val="000000"/>
              </a:buClr>
              <a:buChar char="•"/>
            </a:pPr>
            <a:r>
              <a:rPr lang="en-US" sz="2800" dirty="0"/>
              <a:t>That can be used to implement lexical analyzer </a:t>
            </a:r>
            <a:br>
              <a:rPr lang="en-US" sz="2800" dirty="0"/>
            </a:br>
            <a:r>
              <a:rPr lang="en-US" sz="2800" dirty="0"/>
              <a:t>(in various ways)</a:t>
            </a:r>
          </a:p>
        </p:txBody>
      </p:sp>
      <p:sp>
        <p:nvSpPr>
          <p:cNvPr id="4" name="Slide Number Placeholder 4">
            <a:extLst>
              <a:ext uri="{FF2B5EF4-FFF2-40B4-BE49-F238E27FC236}">
                <a16:creationId xmlns:a16="http://schemas.microsoft.com/office/drawing/2014/main" id="{DFDA81E6-D88F-489E-8F84-5B8D18E18D00}"/>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D8CD401D-FC8C-4E26-9758-7E3F2FEAD918}" type="slidenum">
              <a:t>30</a:t>
            </a:fld>
            <a:endParaRPr lang="zxx-none">
              <a:solidFill>
                <a:srgbClr val="000000"/>
              </a:solidFill>
              <a:latin typeface="Times New Roman"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An Example Context-Free Grammar of Pascal">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874F6FF-2213-41E0-BCFD-E6A9DE9BE372}"/>
              </a:ext>
            </a:extLst>
          </p:cNvPr>
          <p:cNvSpPr txBox="1">
            <a:spLocks noGrp="1"/>
          </p:cNvSpPr>
          <p:nvPr>
            <p:ph type="body" idx="4294967295"/>
          </p:nvPr>
        </p:nvSpPr>
        <p:spPr>
          <a:xfrm>
            <a:off x="380880" y="4267080"/>
            <a:ext cx="9372240" cy="2057039"/>
          </a:xfrm>
        </p:spPr>
        <p:txBody>
          <a:bodyPr/>
          <a:lstStyle/>
          <a:p>
            <a:pPr lvl="0">
              <a:spcBef>
                <a:spcPts val="479"/>
              </a:spcBef>
              <a:spcAft>
                <a:spcPts val="0"/>
              </a:spcAft>
              <a:buNone/>
            </a:pPr>
            <a:r>
              <a:rPr lang="en-US" dirty="0"/>
              <a:t>Note:</a:t>
            </a:r>
          </a:p>
          <a:p>
            <a:pPr lvl="0">
              <a:spcBef>
                <a:spcPts val="479"/>
              </a:spcBef>
              <a:spcAft>
                <a:spcPts val="0"/>
              </a:spcAft>
              <a:buChar char="•"/>
            </a:pPr>
            <a:r>
              <a:rPr lang="en-US" dirty="0" err="1"/>
              <a:t>relop</a:t>
            </a:r>
            <a:r>
              <a:rPr lang="en-US" dirty="0"/>
              <a:t> for equal is “=” and not equal is “&lt;&gt;”</a:t>
            </a:r>
          </a:p>
          <a:p>
            <a:pPr lvl="0">
              <a:spcBef>
                <a:spcPts val="479"/>
              </a:spcBef>
              <a:spcAft>
                <a:spcPts val="0"/>
              </a:spcAft>
              <a:buChar char="•"/>
            </a:pPr>
            <a:r>
              <a:rPr lang="en-US" dirty="0"/>
              <a:t>Terminals are : </a:t>
            </a:r>
            <a:r>
              <a:rPr lang="en-US" b="1" dirty="0"/>
              <a:t>if, then, else, id, number</a:t>
            </a:r>
          </a:p>
          <a:p>
            <a:pPr lvl="0">
              <a:spcBef>
                <a:spcPts val="479"/>
              </a:spcBef>
              <a:spcAft>
                <a:spcPts val="0"/>
              </a:spcAft>
              <a:buChar char="•"/>
            </a:pPr>
            <a:r>
              <a:rPr lang="en-US" dirty="0"/>
              <a:t>Here Keywords are reserve words</a:t>
            </a:r>
          </a:p>
          <a:p>
            <a:pPr lvl="0">
              <a:spcBef>
                <a:spcPts val="479"/>
              </a:spcBef>
              <a:spcAft>
                <a:spcPts val="0"/>
              </a:spcAft>
              <a:buNone/>
            </a:pPr>
            <a:endParaRPr lang="en-US" dirty="0"/>
          </a:p>
        </p:txBody>
      </p:sp>
      <p:sp>
        <p:nvSpPr>
          <p:cNvPr id="3" name="Slide Number Placeholder 4">
            <a:extLst>
              <a:ext uri="{FF2B5EF4-FFF2-40B4-BE49-F238E27FC236}">
                <a16:creationId xmlns:a16="http://schemas.microsoft.com/office/drawing/2014/main" id="{0D273D0E-E459-4FCB-9F58-D1BE94A5EBCC}"/>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02EB66F7-0CD1-4EED-B60B-72695373E303}" type="slidenum">
              <a:t>31</a:t>
            </a:fld>
            <a:endParaRPr lang="zxx-none">
              <a:solidFill>
                <a:srgbClr val="000000"/>
              </a:solidFill>
              <a:latin typeface="Times New Roman" pitchFamily="18"/>
              <a:cs typeface="Tahoma" pitchFamily="2"/>
            </a:endParaRPr>
          </a:p>
        </p:txBody>
      </p:sp>
      <p:sp>
        <p:nvSpPr>
          <p:cNvPr id="4" name="Title 1">
            <a:extLst>
              <a:ext uri="{FF2B5EF4-FFF2-40B4-BE49-F238E27FC236}">
                <a16:creationId xmlns:a16="http://schemas.microsoft.com/office/drawing/2014/main" id="{EA40BEFD-C1B3-4D9F-B40D-EFB3B40C2D38}"/>
              </a:ext>
            </a:extLst>
          </p:cNvPr>
          <p:cNvSpPr txBox="1">
            <a:spLocks noGrp="1"/>
          </p:cNvSpPr>
          <p:nvPr>
            <p:ph type="title" idx="4294967295"/>
          </p:nvPr>
        </p:nvSpPr>
        <p:spPr/>
        <p:txBody>
          <a:bodyPr lIns="91440" tIns="45720" rIns="91440" bIns="45720" anchor="ctr"/>
          <a:lstStyle/>
          <a:p>
            <a:pPr lvl="0"/>
            <a:r>
              <a:rPr lang="en-US" dirty="0"/>
              <a:t>Some Regular Definitions in a Pascal CFG</a:t>
            </a:r>
          </a:p>
        </p:txBody>
      </p:sp>
      <p:pic>
        <p:nvPicPr>
          <p:cNvPr id="5" name="Picture 8">
            <a:extLst>
              <a:ext uri="{FF2B5EF4-FFF2-40B4-BE49-F238E27FC236}">
                <a16:creationId xmlns:a16="http://schemas.microsoft.com/office/drawing/2014/main" id="{98B144C0-0803-480D-B3F2-530F7CF5E85B}"/>
              </a:ext>
            </a:extLst>
          </p:cNvPr>
          <p:cNvPicPr>
            <a:picLocks noChangeAspect="1"/>
          </p:cNvPicPr>
          <p:nvPr/>
        </p:nvPicPr>
        <p:blipFill>
          <a:blip r:embed="rId3">
            <a:lum/>
            <a:alphaModFix/>
          </a:blip>
          <a:srcRect/>
          <a:stretch>
            <a:fillRect/>
          </a:stretch>
        </p:blipFill>
        <p:spPr>
          <a:xfrm>
            <a:off x="644731" y="1738091"/>
            <a:ext cx="4190759" cy="2039399"/>
          </a:xfrm>
          <a:prstGeom prst="rect">
            <a:avLst/>
          </a:prstGeom>
          <a:noFill/>
          <a:ln>
            <a:noFill/>
          </a:ln>
        </p:spPr>
      </p:pic>
      <p:sp>
        <p:nvSpPr>
          <p:cNvPr id="7" name="TextBox 12">
            <a:extLst>
              <a:ext uri="{FF2B5EF4-FFF2-40B4-BE49-F238E27FC236}">
                <a16:creationId xmlns:a16="http://schemas.microsoft.com/office/drawing/2014/main" id="{520E2528-A748-4BF0-946E-7F74A9FC47DF}"/>
              </a:ext>
            </a:extLst>
          </p:cNvPr>
          <p:cNvSpPr/>
          <p:nvPr/>
        </p:nvSpPr>
        <p:spPr>
          <a:xfrm>
            <a:off x="5943600" y="4355759"/>
            <a:ext cx="2666520" cy="44475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400" b="0" i="0" u="none" strike="noStrike" kern="1200" spc="0" dirty="0">
                <a:ln>
                  <a:noFill/>
                </a:ln>
                <a:solidFill>
                  <a:srgbClr val="000000"/>
                </a:solidFill>
                <a:latin typeface="Times New Roman" pitchFamily="18"/>
                <a:ea typeface="Microsoft YaHei" pitchFamily="2"/>
                <a:cs typeface="Lucida Sans" pitchFamily="2"/>
              </a:rPr>
              <a:t>Regular Definitions</a:t>
            </a:r>
          </a:p>
        </p:txBody>
      </p:sp>
      <p:sp>
        <p:nvSpPr>
          <p:cNvPr id="8" name="TextBox 7">
            <a:extLst>
              <a:ext uri="{FF2B5EF4-FFF2-40B4-BE49-F238E27FC236}">
                <a16:creationId xmlns:a16="http://schemas.microsoft.com/office/drawing/2014/main" id="{BD8E08CE-0EE6-4327-8DC3-7096D03DA655}"/>
              </a:ext>
            </a:extLst>
          </p:cNvPr>
          <p:cNvSpPr txBox="1"/>
          <p:nvPr/>
        </p:nvSpPr>
        <p:spPr>
          <a:xfrm>
            <a:off x="1260389" y="3809531"/>
            <a:ext cx="252077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CFG</a:t>
            </a:r>
          </a:p>
        </p:txBody>
      </p:sp>
      <p:pic>
        <p:nvPicPr>
          <p:cNvPr id="10" name="Picture 9">
            <a:extLst>
              <a:ext uri="{FF2B5EF4-FFF2-40B4-BE49-F238E27FC236}">
                <a16:creationId xmlns:a16="http://schemas.microsoft.com/office/drawing/2014/main" id="{EC8E8B40-2112-477D-BDE2-B545F867A0C9}"/>
              </a:ext>
            </a:extLst>
          </p:cNvPr>
          <p:cNvPicPr>
            <a:picLocks noChangeAspect="1"/>
          </p:cNvPicPr>
          <p:nvPr/>
        </p:nvPicPr>
        <p:blipFill>
          <a:blip r:embed="rId4"/>
          <a:stretch>
            <a:fillRect/>
          </a:stretch>
        </p:blipFill>
        <p:spPr>
          <a:xfrm>
            <a:off x="4953000" y="1154998"/>
            <a:ext cx="4524375" cy="3048000"/>
          </a:xfrm>
          <a:prstGeom prst="rect">
            <a:avLst/>
          </a:prstGeom>
          <a:ln>
            <a:solidFill>
              <a:srgbClr val="000000"/>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Goal for Lexical Analyz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3484-445F-4E81-ADA3-8A206B00E9DA}"/>
              </a:ext>
            </a:extLst>
          </p:cNvPr>
          <p:cNvSpPr txBox="1">
            <a:spLocks noGrp="1"/>
          </p:cNvSpPr>
          <p:nvPr>
            <p:ph type="title" idx="4294967295"/>
          </p:nvPr>
        </p:nvSpPr>
        <p:spPr/>
        <p:txBody>
          <a:bodyPr/>
          <a:lstStyle/>
          <a:p>
            <a:pPr lvl="0"/>
            <a:r>
              <a:rPr lang="en-US"/>
              <a:t>Goal for Lexical Analyzer</a:t>
            </a:r>
          </a:p>
        </p:txBody>
      </p:sp>
      <p:sp>
        <p:nvSpPr>
          <p:cNvPr id="3" name="Content Placeholder 2">
            <a:extLst>
              <a:ext uri="{FF2B5EF4-FFF2-40B4-BE49-F238E27FC236}">
                <a16:creationId xmlns:a16="http://schemas.microsoft.com/office/drawing/2014/main" id="{8D4A8B61-EB92-4802-BAF2-0617CA0713F7}"/>
              </a:ext>
            </a:extLst>
          </p:cNvPr>
          <p:cNvSpPr txBox="1">
            <a:spLocks noGrp="1"/>
          </p:cNvSpPr>
          <p:nvPr>
            <p:ph type="body" idx="4294967295"/>
          </p:nvPr>
        </p:nvSpPr>
        <p:spPr>
          <a:xfrm>
            <a:off x="76320" y="1219320"/>
            <a:ext cx="9677160" cy="2133360"/>
          </a:xfrm>
        </p:spPr>
        <p:txBody>
          <a:bodyPr/>
          <a:lstStyle/>
          <a:p>
            <a:pPr lvl="0">
              <a:spcBef>
                <a:spcPts val="479"/>
              </a:spcBef>
              <a:spcAft>
                <a:spcPts val="0"/>
              </a:spcAft>
              <a:buClr>
                <a:srgbClr val="FF0000"/>
              </a:buClr>
              <a:buChar char="•"/>
            </a:pPr>
            <a:r>
              <a:rPr lang="en-US"/>
              <a:t>Tokens, their patterns and Attribute value for each lexeme</a:t>
            </a:r>
          </a:p>
          <a:p>
            <a:pPr lvl="0">
              <a:spcBef>
                <a:spcPts val="479"/>
              </a:spcBef>
              <a:spcAft>
                <a:spcPts val="0"/>
              </a:spcAft>
              <a:buClr>
                <a:srgbClr val="FF0000"/>
              </a:buClr>
              <a:buChar char="•"/>
            </a:pPr>
            <a:r>
              <a:rPr lang="en-US"/>
              <a:t>For this goal, we need to define Finite Automata (FA) as a recognizer.</a:t>
            </a:r>
          </a:p>
          <a:p>
            <a:pPr lvl="0">
              <a:spcBef>
                <a:spcPts val="479"/>
              </a:spcBef>
              <a:spcAft>
                <a:spcPts val="0"/>
              </a:spcAft>
              <a:buClr>
                <a:srgbClr val="FF0000"/>
              </a:buClr>
              <a:buChar char="•"/>
            </a:pPr>
            <a:r>
              <a:rPr lang="en-US"/>
              <a:t>First, we define/get regular expressions for tokens</a:t>
            </a:r>
          </a:p>
          <a:p>
            <a:pPr lvl="0">
              <a:spcBef>
                <a:spcPts val="479"/>
              </a:spcBef>
              <a:spcAft>
                <a:spcPts val="0"/>
              </a:spcAft>
              <a:buClr>
                <a:srgbClr val="FF0000"/>
              </a:buClr>
              <a:buChar char="•"/>
            </a:pPr>
            <a:r>
              <a:rPr lang="en-US"/>
              <a:t>Then we convert them into FA to implement a lexical analyzer for tokens of our language.</a:t>
            </a:r>
          </a:p>
          <a:p>
            <a:pPr lvl="0">
              <a:spcBef>
                <a:spcPts val="479"/>
              </a:spcBef>
              <a:spcAft>
                <a:spcPts val="0"/>
              </a:spcAft>
              <a:buNone/>
            </a:pPr>
            <a:endParaRPr lang="en-US"/>
          </a:p>
        </p:txBody>
      </p:sp>
      <p:sp>
        <p:nvSpPr>
          <p:cNvPr id="4" name="Slide Number Placeholder 4">
            <a:extLst>
              <a:ext uri="{FF2B5EF4-FFF2-40B4-BE49-F238E27FC236}">
                <a16:creationId xmlns:a16="http://schemas.microsoft.com/office/drawing/2014/main" id="{ED6D5248-9E81-4C99-90E4-E443B0F4E2A5}"/>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F9137F8-670C-4ACC-BD6B-42809019949C}" type="slidenum">
              <a:t>32</a:t>
            </a:fld>
            <a:endParaRPr lang="zxx-none">
              <a:solidFill>
                <a:srgbClr val="000000"/>
              </a:solidFill>
              <a:latin typeface="Times New Roman" pitchFamily="18"/>
              <a:cs typeface="Tahoma" pitchFamily="2"/>
            </a:endParaRPr>
          </a:p>
        </p:txBody>
      </p:sp>
      <p:pic>
        <p:nvPicPr>
          <p:cNvPr id="5" name="Picture 5">
            <a:extLst>
              <a:ext uri="{FF2B5EF4-FFF2-40B4-BE49-F238E27FC236}">
                <a16:creationId xmlns:a16="http://schemas.microsoft.com/office/drawing/2014/main" id="{FA742260-D7AF-4586-9F90-849105CBB323}"/>
              </a:ext>
            </a:extLst>
          </p:cNvPr>
          <p:cNvPicPr>
            <a:picLocks noChangeAspect="1"/>
          </p:cNvPicPr>
          <p:nvPr/>
        </p:nvPicPr>
        <p:blipFill>
          <a:blip r:embed="rId3">
            <a:lum/>
            <a:alphaModFix/>
          </a:blip>
          <a:srcRect/>
          <a:stretch>
            <a:fillRect/>
          </a:stretch>
        </p:blipFill>
        <p:spPr>
          <a:xfrm>
            <a:off x="3458879" y="3200400"/>
            <a:ext cx="5227560" cy="349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inite Automata As a Token Recognizer">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908EFB4-46EE-454A-948E-0F88FEA7BB57}"/>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90990744-44F6-46AF-A3DE-6C65E202B4B3}" type="slidenum">
              <a:t>33</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C1C59FCE-4611-44BA-81AF-3B79E42F17F0}"/>
              </a:ext>
            </a:extLst>
          </p:cNvPr>
          <p:cNvSpPr txBox="1">
            <a:spLocks noGrp="1"/>
          </p:cNvSpPr>
          <p:nvPr>
            <p:ph type="title" idx="4294967295"/>
          </p:nvPr>
        </p:nvSpPr>
        <p:spPr/>
        <p:txBody>
          <a:bodyPr/>
          <a:lstStyle/>
          <a:p>
            <a:pPr lvl="0"/>
            <a:r>
              <a:rPr lang="en-US"/>
              <a:t>Finite Automata As a Token Recognizer</a:t>
            </a:r>
          </a:p>
        </p:txBody>
      </p:sp>
      <p:sp>
        <p:nvSpPr>
          <p:cNvPr id="4" name="Rectangle 3">
            <a:extLst>
              <a:ext uri="{FF2B5EF4-FFF2-40B4-BE49-F238E27FC236}">
                <a16:creationId xmlns:a16="http://schemas.microsoft.com/office/drawing/2014/main" id="{9ED16378-610D-49EB-B870-C33BCC12F718}"/>
              </a:ext>
            </a:extLst>
          </p:cNvPr>
          <p:cNvSpPr txBox="1">
            <a:spLocks noGrp="1"/>
          </p:cNvSpPr>
          <p:nvPr>
            <p:ph type="body" idx="4294967295"/>
          </p:nvPr>
        </p:nvSpPr>
        <p:spPr>
          <a:xfrm>
            <a:off x="76320" y="990719"/>
            <a:ext cx="9677160" cy="5486040"/>
          </a:xfrm>
        </p:spPr>
        <p:txBody>
          <a:bodyPr/>
          <a:lstStyle/>
          <a:p>
            <a:pPr lvl="0">
              <a:lnSpc>
                <a:spcPct val="200000"/>
              </a:lnSpc>
              <a:spcBef>
                <a:spcPts val="479"/>
              </a:spcBef>
              <a:spcAft>
                <a:spcPts val="0"/>
              </a:spcAft>
              <a:buChar char="•"/>
            </a:pPr>
            <a:r>
              <a:rPr lang="en-US" sz="2800" dirty="0"/>
              <a:t>A </a:t>
            </a:r>
            <a:r>
              <a:rPr lang="en-US" sz="2800" i="1" dirty="0"/>
              <a:t>recognizer</a:t>
            </a:r>
            <a:r>
              <a:rPr lang="en-US" sz="2800" dirty="0"/>
              <a:t> for a language is a program that takes an input string x, and answers “yes” if x is a sentence of that language, and “no” otherwise.</a:t>
            </a:r>
          </a:p>
          <a:p>
            <a:pPr lvl="0">
              <a:lnSpc>
                <a:spcPct val="200000"/>
              </a:lnSpc>
              <a:spcBef>
                <a:spcPts val="479"/>
              </a:spcBef>
              <a:spcAft>
                <a:spcPts val="0"/>
              </a:spcAft>
              <a:buChar char="•"/>
            </a:pPr>
            <a:r>
              <a:rPr lang="en-US" sz="2800" dirty="0"/>
              <a:t>A finite automaton can be:</a:t>
            </a:r>
          </a:p>
          <a:p>
            <a:pPr lvl="1">
              <a:lnSpc>
                <a:spcPct val="200000"/>
              </a:lnSpc>
              <a:spcBef>
                <a:spcPts val="360"/>
              </a:spcBef>
              <a:spcAft>
                <a:spcPts val="0"/>
              </a:spcAft>
              <a:buClr>
                <a:srgbClr val="FF0000"/>
              </a:buClr>
            </a:pPr>
            <a:r>
              <a:rPr lang="en-US" sz="2200" i="1" dirty="0"/>
              <a:t>Deterministic (DFA)</a:t>
            </a:r>
            <a:r>
              <a:rPr lang="en-US" sz="2200" dirty="0"/>
              <a:t> or </a:t>
            </a:r>
            <a:r>
              <a:rPr lang="en-US" sz="2200" i="1" dirty="0"/>
              <a:t>Non-deterministic (NFA), or a Transition Table</a:t>
            </a:r>
          </a:p>
          <a:p>
            <a:pPr lvl="0">
              <a:lnSpc>
                <a:spcPct val="200000"/>
              </a:lnSpc>
              <a:spcBef>
                <a:spcPts val="479"/>
              </a:spcBef>
              <a:spcAft>
                <a:spcPts val="0"/>
              </a:spcAft>
              <a:buChar char="•"/>
            </a:pPr>
            <a:r>
              <a:rPr lang="en-US" sz="2800" dirty="0"/>
              <a:t>we may use DFA, NFA or Transition Table as a lexical analyzer.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Class="entr"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Class="entr"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name="DFA vs NFA">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03C67F5-8B4B-4013-AA11-3E54C2AC9D7E}"/>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873AE86-C2B4-4C7B-A42F-37326ED1120D}" type="slidenum">
              <a:t>34</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1CC6D8E5-F344-4308-ADCE-2D9727D34102}"/>
              </a:ext>
            </a:extLst>
          </p:cNvPr>
          <p:cNvSpPr txBox="1">
            <a:spLocks noGrp="1"/>
          </p:cNvSpPr>
          <p:nvPr>
            <p:ph type="title" idx="4294967295"/>
          </p:nvPr>
        </p:nvSpPr>
        <p:spPr/>
        <p:txBody>
          <a:bodyPr/>
          <a:lstStyle/>
          <a:p>
            <a:pPr lvl="0"/>
            <a:r>
              <a:rPr lang="en-US"/>
              <a:t>DFA vs NFA</a:t>
            </a:r>
          </a:p>
        </p:txBody>
      </p:sp>
      <p:sp>
        <p:nvSpPr>
          <p:cNvPr id="4" name="Rectangle 3">
            <a:extLst>
              <a:ext uri="{FF2B5EF4-FFF2-40B4-BE49-F238E27FC236}">
                <a16:creationId xmlns:a16="http://schemas.microsoft.com/office/drawing/2014/main" id="{F24C9400-96D1-4BF1-B9BB-57E6489FB9F5}"/>
              </a:ext>
            </a:extLst>
          </p:cNvPr>
          <p:cNvSpPr txBox="1">
            <a:spLocks noGrp="1"/>
          </p:cNvSpPr>
          <p:nvPr>
            <p:ph type="body" idx="4294967295"/>
          </p:nvPr>
        </p:nvSpPr>
        <p:spPr>
          <a:xfrm>
            <a:off x="76320" y="1066680"/>
            <a:ext cx="9677160" cy="5333760"/>
          </a:xfrm>
        </p:spPr>
        <p:txBody>
          <a:bodyPr/>
          <a:lstStyle/>
          <a:p>
            <a:pPr lvl="0">
              <a:spcBef>
                <a:spcPts val="479"/>
              </a:spcBef>
              <a:spcAft>
                <a:spcPts val="0"/>
              </a:spcAft>
              <a:buNone/>
            </a:pPr>
            <a:r>
              <a:rPr lang="en-US" sz="3200" dirty="0"/>
              <a:t>Both DFA and NFA recognize regular languages.</a:t>
            </a:r>
          </a:p>
          <a:p>
            <a:pPr lvl="1">
              <a:spcBef>
                <a:spcPts val="360"/>
              </a:spcBef>
              <a:spcAft>
                <a:spcPts val="0"/>
              </a:spcAft>
              <a:buNone/>
            </a:pPr>
            <a:endParaRPr lang="en-US" sz="2800" dirty="0"/>
          </a:p>
          <a:p>
            <a:pPr lvl="1">
              <a:spcBef>
                <a:spcPts val="360"/>
              </a:spcBef>
              <a:spcAft>
                <a:spcPts val="0"/>
              </a:spcAft>
              <a:buNone/>
            </a:pPr>
            <a:r>
              <a:rPr lang="en-US" sz="2800" b="1" dirty="0"/>
              <a:t>Deterministic Finite Automata</a:t>
            </a:r>
          </a:p>
          <a:p>
            <a:pPr lvl="2">
              <a:spcBef>
                <a:spcPts val="317"/>
              </a:spcBef>
              <a:spcAft>
                <a:spcPts val="0"/>
              </a:spcAft>
              <a:buChar char="•"/>
            </a:pPr>
            <a:r>
              <a:rPr lang="en-US" sz="2600" dirty="0"/>
              <a:t>Faster</a:t>
            </a:r>
          </a:p>
          <a:p>
            <a:pPr lvl="2">
              <a:spcBef>
                <a:spcPts val="317"/>
              </a:spcBef>
              <a:spcAft>
                <a:spcPts val="0"/>
              </a:spcAft>
              <a:buChar char="•"/>
            </a:pPr>
            <a:r>
              <a:rPr lang="en-US" sz="2600" dirty="0"/>
              <a:t>but it may take more memory space</a:t>
            </a:r>
          </a:p>
          <a:p>
            <a:pPr lvl="2">
              <a:spcBef>
                <a:spcPts val="317"/>
              </a:spcBef>
              <a:spcAft>
                <a:spcPts val="0"/>
              </a:spcAft>
              <a:buChar char="•"/>
            </a:pPr>
            <a:r>
              <a:rPr lang="en-US" sz="2600" dirty="0"/>
              <a:t>have no chance of error</a:t>
            </a:r>
          </a:p>
          <a:p>
            <a:pPr lvl="2">
              <a:spcBef>
                <a:spcPts val="317"/>
              </a:spcBef>
              <a:spcAft>
                <a:spcPts val="0"/>
              </a:spcAft>
              <a:buChar char="•"/>
            </a:pPr>
            <a:r>
              <a:rPr lang="en-US" sz="2600" dirty="0"/>
              <a:t>Widely used for Lexical Analyzers of small languages.</a:t>
            </a:r>
          </a:p>
          <a:p>
            <a:pPr lvl="2">
              <a:spcBef>
                <a:spcPts val="317"/>
              </a:spcBef>
              <a:spcAft>
                <a:spcPts val="0"/>
              </a:spcAft>
              <a:buChar char="•"/>
            </a:pPr>
            <a:endParaRPr lang="en-US" sz="2600" dirty="0"/>
          </a:p>
          <a:p>
            <a:pPr lvl="1">
              <a:spcBef>
                <a:spcPts val="360"/>
              </a:spcBef>
              <a:spcAft>
                <a:spcPts val="0"/>
              </a:spcAft>
              <a:buNone/>
            </a:pPr>
            <a:r>
              <a:rPr lang="en-US" sz="2800" b="1" dirty="0"/>
              <a:t>Non-deterministic Finite Automata</a:t>
            </a:r>
          </a:p>
          <a:p>
            <a:pPr lvl="2">
              <a:spcBef>
                <a:spcPts val="317"/>
              </a:spcBef>
              <a:spcAft>
                <a:spcPts val="0"/>
              </a:spcAft>
              <a:buChar char="•"/>
            </a:pPr>
            <a:r>
              <a:rPr lang="en-US" sz="2600" dirty="0"/>
              <a:t>Slower, may require input checking multiple times</a:t>
            </a:r>
          </a:p>
          <a:p>
            <a:pPr lvl="2">
              <a:spcBef>
                <a:spcPts val="317"/>
              </a:spcBef>
              <a:spcAft>
                <a:spcPts val="0"/>
              </a:spcAft>
              <a:buChar char="•"/>
            </a:pPr>
            <a:r>
              <a:rPr lang="en-US" sz="2600" dirty="0"/>
              <a:t>but it may take less memory space,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Deterministic Finite Automaton (DFA)">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11C5C9B-1D19-4AF1-9C34-049DCABED036}"/>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F784B687-5E3A-4D49-90D3-1AB932FCB466}" type="slidenum">
              <a:rPr/>
              <a:t>35</a:t>
            </a:fld>
            <a:endParaRPr lang="zxx-none">
              <a:solidFill>
                <a:srgbClr val="000000"/>
              </a:solidFill>
              <a:latin typeface="Times New Roman" pitchFamily="18"/>
              <a:cs typeface="Tahoma" pitchFamily="2"/>
            </a:endParaRPr>
          </a:p>
        </p:txBody>
      </p:sp>
      <p:sp>
        <p:nvSpPr>
          <p:cNvPr id="4" name="Rectangle 3">
            <a:extLst>
              <a:ext uri="{FF2B5EF4-FFF2-40B4-BE49-F238E27FC236}">
                <a16:creationId xmlns:a16="http://schemas.microsoft.com/office/drawing/2014/main" id="{591084A9-F42A-4414-A9A8-BB53FBB9D7A5}"/>
              </a:ext>
            </a:extLst>
          </p:cNvPr>
          <p:cNvSpPr txBox="1">
            <a:spLocks noGrp="1"/>
          </p:cNvSpPr>
          <p:nvPr>
            <p:ph type="body" idx="4294967295"/>
          </p:nvPr>
        </p:nvSpPr>
        <p:spPr>
          <a:xfrm>
            <a:off x="304920" y="1447919"/>
            <a:ext cx="8940600" cy="4647960"/>
          </a:xfrm>
        </p:spPr>
        <p:txBody>
          <a:bodyPr/>
          <a:lstStyle/>
          <a:p>
            <a:pPr lvl="0">
              <a:lnSpc>
                <a:spcPct val="200000"/>
              </a:lnSpc>
              <a:spcAft>
                <a:spcPts val="0"/>
              </a:spcAft>
              <a:buChar char="•"/>
            </a:pPr>
            <a:r>
              <a:rPr lang="en-US" sz="3200"/>
              <a:t>A DFA is a special form of NFA. where</a:t>
            </a:r>
          </a:p>
          <a:p>
            <a:pPr lvl="1">
              <a:lnSpc>
                <a:spcPct val="200000"/>
              </a:lnSpc>
              <a:spcBef>
                <a:spcPts val="360"/>
              </a:spcBef>
              <a:spcAft>
                <a:spcPts val="0"/>
              </a:spcAft>
            </a:pPr>
            <a:r>
              <a:rPr lang="en-US" sz="2600"/>
              <a:t>no state has </a:t>
            </a:r>
            <a:r>
              <a:rPr lang="en-US" sz="2600">
                <a:latin typeface="Symbol" pitchFamily="18"/>
              </a:rPr>
              <a:t></a:t>
            </a:r>
            <a:r>
              <a:rPr lang="en-US" sz="2600"/>
              <a:t>-transition</a:t>
            </a:r>
          </a:p>
          <a:p>
            <a:pPr lvl="1">
              <a:lnSpc>
                <a:spcPct val="200000"/>
              </a:lnSpc>
              <a:spcBef>
                <a:spcPts val="360"/>
              </a:spcBef>
              <a:spcAft>
                <a:spcPts val="0"/>
              </a:spcAft>
            </a:pPr>
            <a:r>
              <a:rPr lang="en-US" sz="2600"/>
              <a:t>for each symbol a and state s, there is exactly one labeled edge a leaving s (so no confusion).</a:t>
            </a:r>
          </a:p>
        </p:txBody>
      </p:sp>
      <p:sp>
        <p:nvSpPr>
          <p:cNvPr id="5" name="Rectangle 5">
            <a:extLst>
              <a:ext uri="{FF2B5EF4-FFF2-40B4-BE49-F238E27FC236}">
                <a16:creationId xmlns:a16="http://schemas.microsoft.com/office/drawing/2014/main" id="{BCBDE67F-6942-4538-A52A-78A35DABD1B1}"/>
              </a:ext>
            </a:extLst>
          </p:cNvPr>
          <p:cNvSpPr txBox="1">
            <a:spLocks noGrp="1"/>
          </p:cNvSpPr>
          <p:nvPr>
            <p:ph type="title" idx="4294967295"/>
          </p:nvPr>
        </p:nvSpPr>
        <p:spPr/>
        <p:txBody>
          <a:bodyPr/>
          <a:lstStyle/>
          <a:p>
            <a:pPr lvl="0"/>
            <a:r>
              <a:rPr lang="en-US"/>
              <a:t>Deterministic Finite Automaton (DFA)</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name="Transition Diagrams (a loosely defined DFA)">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0376EBB-41CC-45AC-A164-ED708D198E7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91AD373C-8E2C-454F-BFAA-2C6F9A09053C}" type="slidenum">
              <a:t>36</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6F0BFB72-E7EA-4F61-845E-CE9AA1B5BF39}"/>
              </a:ext>
            </a:extLst>
          </p:cNvPr>
          <p:cNvSpPr txBox="1">
            <a:spLocks noGrp="1"/>
          </p:cNvSpPr>
          <p:nvPr>
            <p:ph type="title" idx="4294967295"/>
          </p:nvPr>
        </p:nvSpPr>
        <p:spPr>
          <a:xfrm>
            <a:off x="382680" y="152280"/>
            <a:ext cx="9370800" cy="914039"/>
          </a:xfrm>
        </p:spPr>
        <p:txBody>
          <a:bodyPr/>
          <a:lstStyle/>
          <a:p>
            <a:pPr lvl="0"/>
            <a:r>
              <a:rPr lang="en-US"/>
              <a:t>Transition Diagrams (a loosely defined DFA)</a:t>
            </a:r>
          </a:p>
        </p:txBody>
      </p:sp>
      <p:sp>
        <p:nvSpPr>
          <p:cNvPr id="4" name="Rectangle 3">
            <a:extLst>
              <a:ext uri="{FF2B5EF4-FFF2-40B4-BE49-F238E27FC236}">
                <a16:creationId xmlns:a16="http://schemas.microsoft.com/office/drawing/2014/main" id="{1821ACA4-E7EF-433C-BEBC-A07B61DF60DD}"/>
              </a:ext>
            </a:extLst>
          </p:cNvPr>
          <p:cNvSpPr txBox="1">
            <a:spLocks noGrp="1"/>
          </p:cNvSpPr>
          <p:nvPr>
            <p:ph type="body" idx="4294967295"/>
          </p:nvPr>
        </p:nvSpPr>
        <p:spPr>
          <a:xfrm>
            <a:off x="56520" y="3451169"/>
            <a:ext cx="9792720" cy="3025230"/>
          </a:xfrm>
        </p:spPr>
        <p:txBody>
          <a:bodyPr/>
          <a:lstStyle/>
          <a:p>
            <a:pPr lvl="0">
              <a:spcBef>
                <a:spcPts val="479"/>
              </a:spcBef>
              <a:spcAft>
                <a:spcPts val="0"/>
              </a:spcAft>
              <a:buChar char="•"/>
            </a:pPr>
            <a:r>
              <a:rPr lang="en-US" sz="2800" dirty="0"/>
              <a:t>As an intermediate step in construction of a lexical analyzer, we convert regular expression into transition diagrams (of FA’s).</a:t>
            </a:r>
          </a:p>
          <a:p>
            <a:pPr lvl="0">
              <a:spcBef>
                <a:spcPts val="479"/>
              </a:spcBef>
              <a:spcAft>
                <a:spcPts val="0"/>
              </a:spcAft>
              <a:buChar char="•"/>
            </a:pPr>
            <a:r>
              <a:rPr lang="en-US" sz="2800" dirty="0"/>
              <a:t>A Finite Automata (Informal Definition) have a</a:t>
            </a:r>
            <a:endParaRPr lang="en-US" dirty="0"/>
          </a:p>
          <a:p>
            <a:pPr lvl="1">
              <a:spcBef>
                <a:spcPts val="360"/>
              </a:spcBef>
              <a:spcAft>
                <a:spcPts val="0"/>
              </a:spcAft>
              <a:buNone/>
            </a:pPr>
            <a:r>
              <a:rPr lang="en-US" sz="2000" dirty="0"/>
              <a:t>1) a set of alphabets and </a:t>
            </a:r>
          </a:p>
          <a:p>
            <a:pPr lvl="1">
              <a:spcBef>
                <a:spcPts val="360"/>
              </a:spcBef>
              <a:spcAft>
                <a:spcPts val="0"/>
              </a:spcAft>
              <a:buNone/>
            </a:pPr>
            <a:r>
              <a:rPr lang="en-US" sz="2000" dirty="0"/>
              <a:t>2) a set of states, </a:t>
            </a:r>
          </a:p>
          <a:p>
            <a:pPr lvl="1">
              <a:spcBef>
                <a:spcPts val="360"/>
              </a:spcBef>
              <a:spcAft>
                <a:spcPts val="0"/>
              </a:spcAft>
              <a:buNone/>
            </a:pPr>
            <a:r>
              <a:rPr lang="en-US" sz="2000" dirty="0"/>
              <a:t>3) with one starting state, and </a:t>
            </a:r>
          </a:p>
          <a:p>
            <a:pPr lvl="1">
              <a:spcBef>
                <a:spcPts val="360"/>
              </a:spcBef>
              <a:spcAft>
                <a:spcPts val="0"/>
              </a:spcAft>
              <a:buNone/>
            </a:pPr>
            <a:r>
              <a:rPr lang="en-US" sz="2000" dirty="0"/>
              <a:t>4) one or more accepting states </a:t>
            </a:r>
          </a:p>
          <a:p>
            <a:pPr lvl="1">
              <a:spcBef>
                <a:spcPts val="360"/>
              </a:spcBef>
              <a:spcAft>
                <a:spcPts val="0"/>
              </a:spcAft>
              <a:buNone/>
            </a:pPr>
            <a:r>
              <a:rPr lang="en-US" sz="2000" dirty="0"/>
              <a:t>5) where each edge is labeled by characters causing transitions</a:t>
            </a:r>
          </a:p>
          <a:p>
            <a:pPr lvl="0">
              <a:spcBef>
                <a:spcPts val="479"/>
              </a:spcBef>
              <a:spcAft>
                <a:spcPts val="0"/>
              </a:spcAft>
              <a:buNone/>
            </a:pPr>
            <a:endParaRPr lang="en-US" sz="2800" dirty="0"/>
          </a:p>
        </p:txBody>
      </p:sp>
      <p:grpSp>
        <p:nvGrpSpPr>
          <p:cNvPr id="5" name="Group 26">
            <a:extLst>
              <a:ext uri="{FF2B5EF4-FFF2-40B4-BE49-F238E27FC236}">
                <a16:creationId xmlns:a16="http://schemas.microsoft.com/office/drawing/2014/main" id="{D5A15AE9-638B-45A2-B935-C619BEDED549}"/>
              </a:ext>
            </a:extLst>
          </p:cNvPr>
          <p:cNvGrpSpPr/>
          <p:nvPr/>
        </p:nvGrpSpPr>
        <p:grpSpPr>
          <a:xfrm>
            <a:off x="2819160" y="994249"/>
            <a:ext cx="4495679" cy="1502996"/>
            <a:chOff x="2819160" y="994249"/>
            <a:chExt cx="4495679" cy="1502996"/>
          </a:xfrm>
        </p:grpSpPr>
        <p:sp>
          <p:nvSpPr>
            <p:cNvPr id="6" name="Oval 4">
              <a:extLst>
                <a:ext uri="{FF2B5EF4-FFF2-40B4-BE49-F238E27FC236}">
                  <a16:creationId xmlns:a16="http://schemas.microsoft.com/office/drawing/2014/main" id="{75FE8662-F56E-4482-B3D4-2AABCA57B0F6}"/>
                </a:ext>
              </a:extLst>
            </p:cNvPr>
            <p:cNvSpPr/>
            <p:nvPr/>
          </p:nvSpPr>
          <p:spPr>
            <a:xfrm>
              <a:off x="3461760" y="1599120"/>
              <a:ext cx="366119" cy="203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grpSp>
          <p:nvGrpSpPr>
            <p:cNvPr id="7" name="Group 5">
              <a:extLst>
                <a:ext uri="{FF2B5EF4-FFF2-40B4-BE49-F238E27FC236}">
                  <a16:creationId xmlns:a16="http://schemas.microsoft.com/office/drawing/2014/main" id="{F458D7B1-3885-4802-82A3-BCACA5168870}"/>
                </a:ext>
              </a:extLst>
            </p:cNvPr>
            <p:cNvGrpSpPr/>
            <p:nvPr/>
          </p:nvGrpSpPr>
          <p:grpSpPr>
            <a:xfrm>
              <a:off x="6765119" y="1548000"/>
              <a:ext cx="549720" cy="306000"/>
              <a:chOff x="6765119" y="1548000"/>
              <a:chExt cx="549720" cy="306000"/>
            </a:xfrm>
          </p:grpSpPr>
          <p:sp>
            <p:nvSpPr>
              <p:cNvPr id="8" name="Oval 6">
                <a:extLst>
                  <a:ext uri="{FF2B5EF4-FFF2-40B4-BE49-F238E27FC236}">
                    <a16:creationId xmlns:a16="http://schemas.microsoft.com/office/drawing/2014/main" id="{B533E0F4-1908-4C97-93E3-466ECA69676A}"/>
                  </a:ext>
                </a:extLst>
              </p:cNvPr>
              <p:cNvSpPr/>
              <p:nvPr/>
            </p:nvSpPr>
            <p:spPr>
              <a:xfrm>
                <a:off x="6765119" y="1548000"/>
                <a:ext cx="549720" cy="306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9" name="Oval 7">
                <a:extLst>
                  <a:ext uri="{FF2B5EF4-FFF2-40B4-BE49-F238E27FC236}">
                    <a16:creationId xmlns:a16="http://schemas.microsoft.com/office/drawing/2014/main" id="{4B2353FA-94E8-4D2F-8B0E-CFF3461DF7D5}"/>
                  </a:ext>
                </a:extLst>
              </p:cNvPr>
              <p:cNvSpPr/>
              <p:nvPr/>
            </p:nvSpPr>
            <p:spPr>
              <a:xfrm>
                <a:off x="6856920" y="1599120"/>
                <a:ext cx="366119" cy="203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grpSp>
        <p:sp>
          <p:nvSpPr>
            <p:cNvPr id="10" name="Oval 8">
              <a:extLst>
                <a:ext uri="{FF2B5EF4-FFF2-40B4-BE49-F238E27FC236}">
                  <a16:creationId xmlns:a16="http://schemas.microsoft.com/office/drawing/2014/main" id="{D5633A78-3E7E-4A24-9AA5-070C04B7E86F}"/>
                </a:ext>
              </a:extLst>
            </p:cNvPr>
            <p:cNvSpPr/>
            <p:nvPr/>
          </p:nvSpPr>
          <p:spPr>
            <a:xfrm>
              <a:off x="5112720" y="1599120"/>
              <a:ext cx="367559" cy="203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1" name="Line 9">
              <a:extLst>
                <a:ext uri="{FF2B5EF4-FFF2-40B4-BE49-F238E27FC236}">
                  <a16:creationId xmlns:a16="http://schemas.microsoft.com/office/drawing/2014/main" id="{EC2050A7-46C5-45A4-91F1-42FCCE6DB795}"/>
                </a:ext>
              </a:extLst>
            </p:cNvPr>
            <p:cNvSpPr/>
            <p:nvPr/>
          </p:nvSpPr>
          <p:spPr>
            <a:xfrm>
              <a:off x="3828239" y="1700639"/>
              <a:ext cx="1284481"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2" name="Line 10">
              <a:extLst>
                <a:ext uri="{FF2B5EF4-FFF2-40B4-BE49-F238E27FC236}">
                  <a16:creationId xmlns:a16="http://schemas.microsoft.com/office/drawing/2014/main" id="{DA7EC6EF-F42C-4824-AD4E-7808F4155EFE}"/>
                </a:ext>
              </a:extLst>
            </p:cNvPr>
            <p:cNvSpPr/>
            <p:nvPr/>
          </p:nvSpPr>
          <p:spPr>
            <a:xfrm>
              <a:off x="5480639" y="1700639"/>
              <a:ext cx="1284480"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3" name="Line 11">
              <a:extLst>
                <a:ext uri="{FF2B5EF4-FFF2-40B4-BE49-F238E27FC236}">
                  <a16:creationId xmlns:a16="http://schemas.microsoft.com/office/drawing/2014/main" id="{CB5CE4F1-47B7-49EB-B46F-962EFD45B101}"/>
                </a:ext>
              </a:extLst>
            </p:cNvPr>
            <p:cNvSpPr/>
            <p:nvPr/>
          </p:nvSpPr>
          <p:spPr>
            <a:xfrm>
              <a:off x="2819160" y="1700639"/>
              <a:ext cx="642240"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cxnSp>
          <p:nvCxnSpPr>
            <p:cNvPr id="14" name="AutoShape 12">
              <a:extLst>
                <a:ext uri="{FF2B5EF4-FFF2-40B4-BE49-F238E27FC236}">
                  <a16:creationId xmlns:a16="http://schemas.microsoft.com/office/drawing/2014/main" id="{9F7B085F-D4FC-42E5-A049-8F6169805368}"/>
                </a:ext>
              </a:extLst>
            </p:cNvPr>
            <p:cNvCxnSpPr>
              <a:cxnSpLocks/>
            </p:cNvCxnSpPr>
            <p:nvPr/>
          </p:nvCxnSpPr>
          <p:spPr>
            <a:xfrm rot="10800000">
              <a:off x="5698080" y="1275086"/>
              <a:ext cx="1210680" cy="12700"/>
            </a:xfrm>
            <a:prstGeom prst="bentConnector3">
              <a:avLst/>
            </a:prstGeom>
            <a:noFill/>
            <a:ln w="9360">
              <a:solidFill>
                <a:srgbClr val="000000"/>
              </a:solidFill>
              <a:prstDash val="solid"/>
              <a:round/>
              <a:tailEnd type="arrow"/>
            </a:ln>
          </p:spPr>
        </p:cxnSp>
        <p:cxnSp>
          <p:nvCxnSpPr>
            <p:cNvPr id="15" name="AutoShape 13">
              <a:extLst>
                <a:ext uri="{FF2B5EF4-FFF2-40B4-BE49-F238E27FC236}">
                  <a16:creationId xmlns:a16="http://schemas.microsoft.com/office/drawing/2014/main" id="{3F6B6483-010F-4617-969B-6AF2D3B9E903}"/>
                </a:ext>
              </a:extLst>
            </p:cNvPr>
            <p:cNvCxnSpPr>
              <a:cxnSpLocks/>
            </p:cNvCxnSpPr>
            <p:nvPr/>
          </p:nvCxnSpPr>
          <p:spPr>
            <a:xfrm rot="10800000">
              <a:off x="3463814" y="2028418"/>
              <a:ext cx="3444946" cy="5698"/>
            </a:xfrm>
            <a:prstGeom prst="bentConnector3">
              <a:avLst/>
            </a:prstGeom>
            <a:noFill/>
            <a:ln w="9360">
              <a:solidFill>
                <a:srgbClr val="000000"/>
              </a:solidFill>
              <a:prstDash val="solid"/>
              <a:round/>
              <a:tailEnd type="arrow"/>
            </a:ln>
          </p:spPr>
        </p:cxnSp>
        <p:sp>
          <p:nvSpPr>
            <p:cNvPr id="16" name="Text Box 14">
              <a:extLst>
                <a:ext uri="{FF2B5EF4-FFF2-40B4-BE49-F238E27FC236}">
                  <a16:creationId xmlns:a16="http://schemas.microsoft.com/office/drawing/2014/main" id="{CE3A5BBE-32BA-497E-AD24-2925C7B5BE1E}"/>
                </a:ext>
              </a:extLst>
            </p:cNvPr>
            <p:cNvSpPr/>
            <p:nvPr/>
          </p:nvSpPr>
          <p:spPr>
            <a:xfrm>
              <a:off x="5132880" y="1561329"/>
              <a:ext cx="307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1</a:t>
              </a:r>
            </a:p>
          </p:txBody>
        </p:sp>
        <p:sp>
          <p:nvSpPr>
            <p:cNvPr id="17" name="Text Box 15">
              <a:extLst>
                <a:ext uri="{FF2B5EF4-FFF2-40B4-BE49-F238E27FC236}">
                  <a16:creationId xmlns:a16="http://schemas.microsoft.com/office/drawing/2014/main" id="{2E5E9A25-F223-41E4-AA0B-3658F94833B9}"/>
                </a:ext>
              </a:extLst>
            </p:cNvPr>
            <p:cNvSpPr/>
            <p:nvPr/>
          </p:nvSpPr>
          <p:spPr>
            <a:xfrm>
              <a:off x="3461760" y="1549692"/>
              <a:ext cx="3286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0</a:t>
              </a:r>
            </a:p>
          </p:txBody>
        </p:sp>
        <p:sp>
          <p:nvSpPr>
            <p:cNvPr id="18" name="Text Box 16">
              <a:extLst>
                <a:ext uri="{FF2B5EF4-FFF2-40B4-BE49-F238E27FC236}">
                  <a16:creationId xmlns:a16="http://schemas.microsoft.com/office/drawing/2014/main" id="{4D723BBF-234B-4D50-8A0D-1C4E1F2F76DF}"/>
                </a:ext>
              </a:extLst>
            </p:cNvPr>
            <p:cNvSpPr/>
            <p:nvPr/>
          </p:nvSpPr>
          <p:spPr>
            <a:xfrm>
              <a:off x="6908760" y="1546812"/>
              <a:ext cx="307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2</a:t>
              </a:r>
            </a:p>
          </p:txBody>
        </p:sp>
        <p:sp>
          <p:nvSpPr>
            <p:cNvPr id="19" name="Text Box 17">
              <a:extLst>
                <a:ext uri="{FF2B5EF4-FFF2-40B4-BE49-F238E27FC236}">
                  <a16:creationId xmlns:a16="http://schemas.microsoft.com/office/drawing/2014/main" id="{2411719B-86C3-45B9-8F1A-25DAD9C5C432}"/>
                </a:ext>
              </a:extLst>
            </p:cNvPr>
            <p:cNvSpPr/>
            <p:nvPr/>
          </p:nvSpPr>
          <p:spPr>
            <a:xfrm>
              <a:off x="5927039" y="1442295"/>
              <a:ext cx="3207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b</a:t>
              </a:r>
            </a:p>
          </p:txBody>
        </p:sp>
        <p:sp>
          <p:nvSpPr>
            <p:cNvPr id="20" name="Text Box 18">
              <a:extLst>
                <a:ext uri="{FF2B5EF4-FFF2-40B4-BE49-F238E27FC236}">
                  <a16:creationId xmlns:a16="http://schemas.microsoft.com/office/drawing/2014/main" id="{5166AA9C-3449-482F-8C07-F42BBFF0816E}"/>
                </a:ext>
              </a:extLst>
            </p:cNvPr>
            <p:cNvSpPr/>
            <p:nvPr/>
          </p:nvSpPr>
          <p:spPr>
            <a:xfrm>
              <a:off x="4184279" y="1429938"/>
              <a:ext cx="307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a</a:t>
              </a:r>
            </a:p>
          </p:txBody>
        </p:sp>
        <p:sp>
          <p:nvSpPr>
            <p:cNvPr id="21" name="Text Box 19">
              <a:extLst>
                <a:ext uri="{FF2B5EF4-FFF2-40B4-BE49-F238E27FC236}">
                  <a16:creationId xmlns:a16="http://schemas.microsoft.com/office/drawing/2014/main" id="{EF543201-6818-4F3F-A093-37FCAE1D0BCB}"/>
                </a:ext>
              </a:extLst>
            </p:cNvPr>
            <p:cNvSpPr/>
            <p:nvPr/>
          </p:nvSpPr>
          <p:spPr>
            <a:xfrm>
              <a:off x="5926319" y="994249"/>
              <a:ext cx="307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a</a:t>
              </a:r>
            </a:p>
          </p:txBody>
        </p:sp>
        <p:sp>
          <p:nvSpPr>
            <p:cNvPr id="22" name="Text Box 20">
              <a:extLst>
                <a:ext uri="{FF2B5EF4-FFF2-40B4-BE49-F238E27FC236}">
                  <a16:creationId xmlns:a16="http://schemas.microsoft.com/office/drawing/2014/main" id="{8891464E-E048-4BCB-9397-3B9B2B3A6298}"/>
                </a:ext>
              </a:extLst>
            </p:cNvPr>
            <p:cNvSpPr/>
            <p:nvPr/>
          </p:nvSpPr>
          <p:spPr>
            <a:xfrm>
              <a:off x="5060772" y="2132566"/>
              <a:ext cx="3207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b</a:t>
              </a:r>
            </a:p>
          </p:txBody>
        </p:sp>
        <p:cxnSp>
          <p:nvCxnSpPr>
            <p:cNvPr id="23" name="AutoShape 21">
              <a:extLst>
                <a:ext uri="{FF2B5EF4-FFF2-40B4-BE49-F238E27FC236}">
                  <a16:creationId xmlns:a16="http://schemas.microsoft.com/office/drawing/2014/main" id="{35789D65-A54A-4E67-B231-F05E66463B70}"/>
                </a:ext>
              </a:extLst>
            </p:cNvPr>
            <p:cNvCxnSpPr>
              <a:cxnSpLocks/>
            </p:cNvCxnSpPr>
            <p:nvPr/>
          </p:nvCxnSpPr>
          <p:spPr>
            <a:xfrm rot="10800000">
              <a:off x="3461400" y="1232481"/>
              <a:ext cx="329400" cy="270457"/>
            </a:xfrm>
            <a:prstGeom prst="bentConnector3">
              <a:avLst/>
            </a:prstGeom>
            <a:noFill/>
            <a:ln w="9360">
              <a:solidFill>
                <a:srgbClr val="000000"/>
              </a:solidFill>
              <a:prstDash val="solid"/>
              <a:round/>
              <a:tailEnd type="arrow"/>
            </a:ln>
          </p:spPr>
        </p:cxnSp>
        <p:sp>
          <p:nvSpPr>
            <p:cNvPr id="24" name="Text Box 22">
              <a:extLst>
                <a:ext uri="{FF2B5EF4-FFF2-40B4-BE49-F238E27FC236}">
                  <a16:creationId xmlns:a16="http://schemas.microsoft.com/office/drawing/2014/main" id="{380EA716-AB1F-43D7-ADBC-78AE6E0D6FB6}"/>
                </a:ext>
              </a:extLst>
            </p:cNvPr>
            <p:cNvSpPr/>
            <p:nvPr/>
          </p:nvSpPr>
          <p:spPr>
            <a:xfrm>
              <a:off x="3676572" y="1126826"/>
              <a:ext cx="3207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b</a:t>
              </a:r>
            </a:p>
          </p:txBody>
        </p:sp>
        <p:sp>
          <p:nvSpPr>
            <p:cNvPr id="26" name="Text Box 24">
              <a:extLst>
                <a:ext uri="{FF2B5EF4-FFF2-40B4-BE49-F238E27FC236}">
                  <a16:creationId xmlns:a16="http://schemas.microsoft.com/office/drawing/2014/main" id="{AA5660C9-A8BF-4D23-946D-A76FE854557B}"/>
                </a:ext>
              </a:extLst>
            </p:cNvPr>
            <p:cNvSpPr/>
            <p:nvPr/>
          </p:nvSpPr>
          <p:spPr>
            <a:xfrm>
              <a:off x="4881924" y="1083061"/>
              <a:ext cx="30708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zxx-none" sz="1800" b="1" i="0" u="none" strike="noStrike" kern="1200" spc="0" dirty="0">
                  <a:ln>
                    <a:noFill/>
                  </a:ln>
                  <a:latin typeface="Arial" pitchFamily="18"/>
                  <a:ea typeface="Microsoft YaHei" pitchFamily="2"/>
                  <a:cs typeface="Lucida Sans" pitchFamily="2"/>
                </a:rPr>
                <a:t>a</a:t>
              </a:r>
            </a:p>
          </p:txBody>
        </p:sp>
      </p:grpSp>
      <p:sp>
        <p:nvSpPr>
          <p:cNvPr id="28" name="TextBox 27">
            <a:extLst>
              <a:ext uri="{FF2B5EF4-FFF2-40B4-BE49-F238E27FC236}">
                <a16:creationId xmlns:a16="http://schemas.microsoft.com/office/drawing/2014/main" id="{4DDB6543-2E41-433C-926F-21C8258E6412}"/>
              </a:ext>
            </a:extLst>
          </p:cNvPr>
          <p:cNvSpPr txBox="1"/>
          <p:nvPr/>
        </p:nvSpPr>
        <p:spPr>
          <a:xfrm>
            <a:off x="2626743" y="2617158"/>
            <a:ext cx="533951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language recognized by this DFA is?</a:t>
            </a:r>
          </a:p>
          <a:p>
            <a:pPr algn="ctr"/>
            <a:r>
              <a:rPr lang="en-US" sz="2400" dirty="0">
                <a:latin typeface="Times New Roman" panose="02020603050405020304" pitchFamily="18" charset="0"/>
                <a:cs typeface="Times New Roman" panose="02020603050405020304" pitchFamily="18" charset="0"/>
              </a:rPr>
              <a:t>Regular Expression (</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)*ab</a:t>
            </a:r>
          </a:p>
        </p:txBody>
      </p:sp>
      <p:cxnSp>
        <p:nvCxnSpPr>
          <p:cNvPr id="31" name="AutoShape 21">
            <a:extLst>
              <a:ext uri="{FF2B5EF4-FFF2-40B4-BE49-F238E27FC236}">
                <a16:creationId xmlns:a16="http://schemas.microsoft.com/office/drawing/2014/main" id="{38BEBF42-10F4-4445-9AE7-D97E25D97617}"/>
              </a:ext>
            </a:extLst>
          </p:cNvPr>
          <p:cNvCxnSpPr>
            <a:cxnSpLocks/>
          </p:cNvCxnSpPr>
          <p:nvPr/>
        </p:nvCxnSpPr>
        <p:spPr>
          <a:xfrm rot="10800000">
            <a:off x="5195464" y="1286025"/>
            <a:ext cx="329400" cy="270457"/>
          </a:xfrm>
          <a:prstGeom prst="bentConnector3">
            <a:avLst/>
          </a:prstGeom>
          <a:noFill/>
          <a:ln w="9360">
            <a:solidFill>
              <a:srgbClr val="000000"/>
            </a:solidFill>
            <a:prstDash val="solid"/>
            <a:round/>
            <a:tailEnd type="arrow"/>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Transition Diagrams (DFA) for Relational Operators of Pascal">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198B9B8-078C-4079-995A-2862E2F621FB}"/>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FEE8EBE4-2BAE-47ED-BC6B-854949BB1374}" type="slidenum">
              <a:t>37</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59D32CB2-5A02-41B9-9359-5F77FE16C397}"/>
              </a:ext>
            </a:extLst>
          </p:cNvPr>
          <p:cNvSpPr txBox="1">
            <a:spLocks noGrp="1"/>
          </p:cNvSpPr>
          <p:nvPr>
            <p:ph type="title" idx="4294967295"/>
          </p:nvPr>
        </p:nvSpPr>
        <p:spPr>
          <a:xfrm>
            <a:off x="76320" y="152280"/>
            <a:ext cx="9677160" cy="914039"/>
          </a:xfrm>
        </p:spPr>
        <p:txBody>
          <a:bodyPr/>
          <a:lstStyle/>
          <a:p>
            <a:pPr lvl="0"/>
            <a:r>
              <a:rPr lang="en-US" sz="2400"/>
              <a:t>Transition Diagrams (DFA) for Relational Operators of Pascal</a:t>
            </a:r>
          </a:p>
        </p:txBody>
      </p:sp>
      <p:sp>
        <p:nvSpPr>
          <p:cNvPr id="4" name="TextBox 1">
            <a:extLst>
              <a:ext uri="{FF2B5EF4-FFF2-40B4-BE49-F238E27FC236}">
                <a16:creationId xmlns:a16="http://schemas.microsoft.com/office/drawing/2014/main" id="{59CC1C1B-0994-4D06-AF21-0B703B520D0F}"/>
              </a:ext>
            </a:extLst>
          </p:cNvPr>
          <p:cNvSpPr/>
          <p:nvPr/>
        </p:nvSpPr>
        <p:spPr>
          <a:xfrm>
            <a:off x="76320" y="1523880"/>
            <a:ext cx="9753120" cy="2284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Here * represents ungetchar() function, to put back the extra character that was read from the next token.</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What tokens will be generated for the Input “&gt;== &lt;abc &lt;&gt;”  ?</a:t>
            </a:r>
          </a:p>
          <a:p>
            <a:pPr marL="0" marR="0" lvl="1"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0</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6</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7</a:t>
            </a:r>
            <a:r>
              <a:rPr lang="en-US" sz="1800" b="0" i="0" u="none" strike="noStrike" kern="1200" spc="0" dirty="0">
                <a:ln>
                  <a:noFill/>
                </a:ln>
                <a:solidFill>
                  <a:srgbClr val="000000"/>
                </a:solidFill>
                <a:latin typeface="Times New Roman" pitchFamily="18"/>
                <a:ea typeface="Microsoft YaHei" pitchFamily="2"/>
                <a:cs typeface="Lucida Sans" pitchFamily="2"/>
              </a:rPr>
              <a:t> (return </a:t>
            </a:r>
            <a:r>
              <a:rPr lang="en-US" sz="1800" b="0" i="0" u="none" strike="noStrike" kern="1200" spc="0" dirty="0" err="1">
                <a:ln>
                  <a:noFill/>
                </a:ln>
                <a:solidFill>
                  <a:srgbClr val="000000"/>
                </a:solidFill>
                <a:latin typeface="Times New Roman" pitchFamily="18"/>
                <a:ea typeface="Microsoft YaHei" pitchFamily="2"/>
                <a:cs typeface="Lucida Sans" pitchFamily="2"/>
              </a:rPr>
              <a:t>relop</a:t>
            </a:r>
            <a:r>
              <a:rPr lang="en-US" sz="1800" b="0" i="0" u="none" strike="noStrike" kern="1200" spc="0" dirty="0">
                <a:ln>
                  <a:noFill/>
                </a:ln>
                <a:solidFill>
                  <a:srgbClr val="000000"/>
                </a:solidFill>
                <a:latin typeface="Times New Roman" pitchFamily="18"/>
                <a:ea typeface="Microsoft YaHei" pitchFamily="2"/>
                <a:cs typeface="Lucida Sans" pitchFamily="2"/>
              </a:rPr>
              <a:t>, GE)</a:t>
            </a:r>
            <a:endParaRPr lang="zxx-none" sz="1800" b="0" i="0" u="none" strike="noStrike" kern="1200" spc="0" dirty="0">
              <a:ln>
                <a:noFill/>
              </a:ln>
              <a:solidFill>
                <a:srgbClr val="000000"/>
              </a:solidFill>
              <a:latin typeface="Times New Roman" pitchFamily="18"/>
              <a:ea typeface="Microsoft YaHei" pitchFamily="2"/>
              <a:cs typeface="Lucida Sans" pitchFamily="2"/>
            </a:endParaRPr>
          </a:p>
          <a:p>
            <a:pPr marL="0" marR="0" lvl="1"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0 </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5</a:t>
            </a:r>
            <a:r>
              <a:rPr lang="en-US" sz="1800" b="0" i="0" u="none" strike="noStrike" kern="1200" spc="0" dirty="0">
                <a:ln>
                  <a:noFill/>
                </a:ln>
                <a:solidFill>
                  <a:srgbClr val="000000"/>
                </a:solidFill>
                <a:latin typeface="Times New Roman" pitchFamily="18"/>
                <a:ea typeface="Microsoft YaHei" pitchFamily="2"/>
                <a:cs typeface="Lucida Sans" pitchFamily="2"/>
              </a:rPr>
              <a:t> (return </a:t>
            </a:r>
            <a:r>
              <a:rPr lang="en-US" sz="1800" b="0" i="0" u="none" strike="noStrike" kern="1200" spc="0" dirty="0" err="1">
                <a:ln>
                  <a:noFill/>
                </a:ln>
                <a:solidFill>
                  <a:srgbClr val="000000"/>
                </a:solidFill>
                <a:latin typeface="Times New Roman" pitchFamily="18"/>
                <a:ea typeface="Microsoft YaHei" pitchFamily="2"/>
                <a:cs typeface="Lucida Sans" pitchFamily="2"/>
              </a:rPr>
              <a:t>relop</a:t>
            </a:r>
            <a:r>
              <a:rPr lang="en-US" sz="1800" b="0" i="0" u="none" strike="noStrike" kern="1200" spc="0" dirty="0">
                <a:ln>
                  <a:noFill/>
                </a:ln>
                <a:solidFill>
                  <a:srgbClr val="000000"/>
                </a:solidFill>
                <a:latin typeface="Times New Roman" pitchFamily="18"/>
                <a:ea typeface="Microsoft YaHei" pitchFamily="2"/>
                <a:cs typeface="Lucida Sans" pitchFamily="2"/>
              </a:rPr>
              <a:t>, EQ)</a:t>
            </a:r>
            <a:endParaRPr lang="zxx-none" sz="1800" b="0" i="0" u="none" strike="noStrike" kern="1200" spc="0" dirty="0">
              <a:ln>
                <a:noFill/>
              </a:ln>
              <a:solidFill>
                <a:srgbClr val="000000"/>
              </a:solidFill>
              <a:latin typeface="Times New Roman" pitchFamily="18"/>
              <a:ea typeface="Microsoft YaHei" pitchFamily="2"/>
              <a:cs typeface="Lucida Sans" pitchFamily="2"/>
            </a:endParaRPr>
          </a:p>
          <a:p>
            <a:pPr marL="0" marR="0" lvl="1"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0</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1</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4</a:t>
            </a:r>
            <a:r>
              <a:rPr lang="en-US" sz="1800" b="0" i="0" u="none" strike="noStrike" kern="1200" spc="0" dirty="0">
                <a:ln>
                  <a:noFill/>
                </a:ln>
                <a:solidFill>
                  <a:srgbClr val="000000"/>
                </a:solidFill>
                <a:latin typeface="Times New Roman" pitchFamily="18"/>
                <a:ea typeface="Microsoft YaHei" pitchFamily="2"/>
                <a:cs typeface="Lucida Sans" pitchFamily="2"/>
              </a:rPr>
              <a:t> (return </a:t>
            </a:r>
            <a:r>
              <a:rPr lang="en-US" sz="1800" b="0" i="0" u="none" strike="noStrike" kern="1200" spc="0" dirty="0" err="1">
                <a:ln>
                  <a:noFill/>
                </a:ln>
                <a:solidFill>
                  <a:srgbClr val="000000"/>
                </a:solidFill>
                <a:latin typeface="Times New Roman" pitchFamily="18"/>
                <a:ea typeface="Microsoft YaHei" pitchFamily="2"/>
                <a:cs typeface="Lucida Sans" pitchFamily="2"/>
              </a:rPr>
              <a:t>relop</a:t>
            </a:r>
            <a:r>
              <a:rPr lang="en-US" sz="1800" b="0" i="0" u="none" strike="noStrike" kern="1200" spc="0" dirty="0">
                <a:ln>
                  <a:noFill/>
                </a:ln>
                <a:solidFill>
                  <a:srgbClr val="000000"/>
                </a:solidFill>
                <a:latin typeface="Times New Roman" pitchFamily="18"/>
                <a:ea typeface="Microsoft YaHei" pitchFamily="2"/>
                <a:cs typeface="Lucida Sans" pitchFamily="2"/>
              </a:rPr>
              <a:t>, LT)</a:t>
            </a:r>
            <a:endParaRPr lang="zxx-none" sz="1800" b="0" i="0" u="none" strike="noStrike" kern="1200" spc="0" dirty="0">
              <a:ln>
                <a:noFill/>
              </a:ln>
              <a:solidFill>
                <a:srgbClr val="000000"/>
              </a:solidFill>
              <a:latin typeface="Times New Roman" pitchFamily="18"/>
              <a:ea typeface="Microsoft YaHei" pitchFamily="2"/>
              <a:cs typeface="Lucida Sans" pitchFamily="2"/>
            </a:endParaRPr>
          </a:p>
          <a:p>
            <a:pPr marL="0" marR="0" lvl="1" indent="0" algn="l" rtl="0" hangingPunct="1">
              <a:lnSpc>
                <a:spcPct val="100000"/>
              </a:lnSpc>
              <a:spcBef>
                <a:spcPts val="0"/>
              </a:spcBef>
              <a:spcAft>
                <a:spcPts val="0"/>
              </a:spcAft>
              <a:buClr>
                <a:srgbClr val="FF0000"/>
              </a:buClr>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error</a:t>
            </a:r>
          </a:p>
          <a:p>
            <a:pPr marL="0" marR="0" lvl="1" indent="0" algn="l" rtl="0" hangingPunct="1">
              <a:lnSpc>
                <a:spcPct val="100000"/>
              </a:lnSpc>
              <a:spcBef>
                <a:spcPts val="0"/>
              </a:spcBef>
              <a:spcAft>
                <a:spcPts val="0"/>
              </a:spcAft>
              <a:buClr>
                <a:srgbClr val="FF0000"/>
              </a:buClr>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0</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1</a:t>
            </a:r>
            <a:r>
              <a:rPr lang="zxx-none" sz="1800" b="0" i="0" u="none" strike="noStrike" kern="1200" spc="0" dirty="0">
                <a:ln>
                  <a:noFill/>
                </a:ln>
                <a:solidFill>
                  <a:srgbClr val="000000"/>
                </a:solidFill>
                <a:latin typeface="Wingdings" pitchFamily="18"/>
                <a:ea typeface="Microsoft YaHei" pitchFamily="2"/>
                <a:cs typeface="Lucida Sans" pitchFamily="2"/>
              </a:rPr>
              <a:t></a:t>
            </a:r>
            <a:r>
              <a:rPr lang="zxx-none" sz="1800" b="0" i="0" u="none" strike="noStrike" kern="1200" spc="0" dirty="0">
                <a:ln>
                  <a:noFill/>
                </a:ln>
                <a:solidFill>
                  <a:srgbClr val="000000"/>
                </a:solidFill>
                <a:latin typeface="Times New Roman" pitchFamily="18"/>
                <a:ea typeface="Microsoft YaHei" pitchFamily="2"/>
                <a:cs typeface="Lucida Sans" pitchFamily="2"/>
              </a:rPr>
              <a:t>3</a:t>
            </a:r>
            <a:r>
              <a:rPr lang="en-US" sz="1800" b="0" i="0" u="none" strike="noStrike" kern="1200" spc="0" dirty="0">
                <a:ln>
                  <a:noFill/>
                </a:ln>
                <a:solidFill>
                  <a:srgbClr val="000000"/>
                </a:solidFill>
                <a:latin typeface="Times New Roman" pitchFamily="18"/>
                <a:ea typeface="Microsoft YaHei" pitchFamily="2"/>
                <a:cs typeface="Lucida Sans" pitchFamily="2"/>
              </a:rPr>
              <a:t> (return </a:t>
            </a:r>
            <a:r>
              <a:rPr lang="en-US" sz="1800" b="0" i="0" u="none" strike="noStrike" kern="1200" spc="0" dirty="0" err="1">
                <a:ln>
                  <a:noFill/>
                </a:ln>
                <a:solidFill>
                  <a:srgbClr val="000000"/>
                </a:solidFill>
                <a:latin typeface="Times New Roman" pitchFamily="18"/>
                <a:ea typeface="Microsoft YaHei" pitchFamily="2"/>
                <a:cs typeface="Lucida Sans" pitchFamily="2"/>
              </a:rPr>
              <a:t>relop</a:t>
            </a:r>
            <a:r>
              <a:rPr lang="en-US" sz="1800" b="0" i="0" u="none" strike="noStrike" kern="1200" spc="0">
                <a:ln>
                  <a:noFill/>
                </a:ln>
                <a:solidFill>
                  <a:srgbClr val="000000"/>
                </a:solidFill>
                <a:latin typeface="Times New Roman" pitchFamily="18"/>
                <a:ea typeface="Microsoft YaHei" pitchFamily="2"/>
                <a:cs typeface="Lucida Sans" pitchFamily="2"/>
              </a:rPr>
              <a:t>, NE</a:t>
            </a:r>
            <a:r>
              <a:rPr lang="en-US" sz="1800" b="0" i="0" u="none" strike="noStrike" kern="1200" spc="0" dirty="0">
                <a:ln>
                  <a:noFill/>
                </a:ln>
                <a:solidFill>
                  <a:srgbClr val="000000"/>
                </a:solidFill>
                <a:latin typeface="Times New Roman" pitchFamily="18"/>
                <a:ea typeface="Microsoft YaHei" pitchFamily="2"/>
                <a:cs typeface="Lucida Sans" pitchFamily="2"/>
              </a:rPr>
              <a:t>)</a:t>
            </a:r>
            <a:endParaRPr lang="zxx-none" sz="1800" b="0" i="0" u="none" strike="noStrike" kern="1200" spc="0" dirty="0">
              <a:ln>
                <a:noFill/>
              </a:ln>
              <a:solidFill>
                <a:srgbClr val="000000"/>
              </a:solidFill>
              <a:latin typeface="Times New Roman" pitchFamily="18"/>
              <a:ea typeface="Microsoft YaHei" pitchFamily="2"/>
              <a:cs typeface="Lucida Sans" pitchFamily="2"/>
            </a:endParaRPr>
          </a:p>
        </p:txBody>
      </p:sp>
      <p:pic>
        <p:nvPicPr>
          <p:cNvPr id="5" name="Picture 2">
            <a:extLst>
              <a:ext uri="{FF2B5EF4-FFF2-40B4-BE49-F238E27FC236}">
                <a16:creationId xmlns:a16="http://schemas.microsoft.com/office/drawing/2014/main" id="{4FAC8C30-991F-41D0-830E-613F7014C6E1}"/>
              </a:ext>
            </a:extLst>
          </p:cNvPr>
          <p:cNvPicPr>
            <a:picLocks noChangeAspect="1"/>
          </p:cNvPicPr>
          <p:nvPr/>
        </p:nvPicPr>
        <p:blipFill>
          <a:blip r:embed="rId3">
            <a:lum/>
            <a:alphaModFix/>
          </a:blip>
          <a:srcRect/>
          <a:stretch>
            <a:fillRect/>
          </a:stretch>
        </p:blipFill>
        <p:spPr>
          <a:xfrm>
            <a:off x="3319559" y="2638800"/>
            <a:ext cx="5824080" cy="4142520"/>
          </a:xfrm>
          <a:prstGeom prst="rect">
            <a:avLst/>
          </a:prstGeom>
          <a:noFill/>
          <a:ln>
            <a:noFill/>
          </a:ln>
        </p:spPr>
      </p:pic>
      <p:pic>
        <p:nvPicPr>
          <p:cNvPr id="6" name="Picture 3">
            <a:extLst>
              <a:ext uri="{FF2B5EF4-FFF2-40B4-BE49-F238E27FC236}">
                <a16:creationId xmlns:a16="http://schemas.microsoft.com/office/drawing/2014/main" id="{C29552BB-0718-4101-BF89-3C97F38A6EF9}"/>
              </a:ext>
            </a:extLst>
          </p:cNvPr>
          <p:cNvPicPr>
            <a:picLocks noChangeAspect="1"/>
          </p:cNvPicPr>
          <p:nvPr/>
        </p:nvPicPr>
        <p:blipFill>
          <a:blip r:embed="rId4">
            <a:lum/>
            <a:alphaModFix/>
          </a:blip>
          <a:srcRect/>
          <a:stretch>
            <a:fillRect/>
          </a:stretch>
        </p:blipFill>
        <p:spPr>
          <a:xfrm>
            <a:off x="4133880" y="990719"/>
            <a:ext cx="5314680" cy="361440"/>
          </a:xfrm>
          <a:prstGeom prst="rect">
            <a:avLst/>
          </a:prstGeom>
          <a:noFill/>
          <a:ln w="0">
            <a:solidFill>
              <a:srgbClr val="000000"/>
            </a:solidFill>
            <a:prstDash val="solid"/>
          </a:ln>
        </p:spPr>
      </p:pic>
      <p:sp>
        <p:nvSpPr>
          <p:cNvPr id="7" name="TextBox 6">
            <a:extLst>
              <a:ext uri="{FF2B5EF4-FFF2-40B4-BE49-F238E27FC236}">
                <a16:creationId xmlns:a16="http://schemas.microsoft.com/office/drawing/2014/main" id="{96BDD6D2-3ED9-4581-AD8A-A3892A57F8AF}"/>
              </a:ext>
            </a:extLst>
          </p:cNvPr>
          <p:cNvSpPr/>
          <p:nvPr/>
        </p:nvSpPr>
        <p:spPr>
          <a:xfrm>
            <a:off x="76320" y="914400"/>
            <a:ext cx="380952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dirty="0">
                <a:ln>
                  <a:noFill/>
                </a:ln>
                <a:solidFill>
                  <a:srgbClr val="000000"/>
                </a:solidFill>
                <a:latin typeface="Times New Roman" pitchFamily="18"/>
                <a:ea typeface="Microsoft YaHei" pitchFamily="2"/>
                <a:cs typeface="Lucida Sans" pitchFamily="2"/>
              </a:rPr>
              <a:t>Regular definition of relop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Transition Diagrams for Identifiers &#10;(and keywords) of Pascal">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2918C07-4A95-4A0F-87C6-84493924D937}"/>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1A7A47BB-8C54-41D4-ADE3-861D1DF1D683}" type="slidenum">
              <a:t>38</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3A1309A6-7667-4FAF-A96C-E11599A98F08}"/>
              </a:ext>
            </a:extLst>
          </p:cNvPr>
          <p:cNvSpPr txBox="1">
            <a:spLocks noGrp="1"/>
          </p:cNvSpPr>
          <p:nvPr>
            <p:ph type="title" idx="4294967295"/>
          </p:nvPr>
        </p:nvSpPr>
        <p:spPr>
          <a:xfrm>
            <a:off x="382680" y="152280"/>
            <a:ext cx="9370800" cy="914039"/>
          </a:xfrm>
        </p:spPr>
        <p:txBody>
          <a:bodyPr/>
          <a:lstStyle/>
          <a:p>
            <a:pPr lvl="0"/>
            <a:r>
              <a:rPr lang="en-US" sz="2800"/>
              <a:t>Transition Diagrams for Identifiers </a:t>
            </a:r>
            <a:br>
              <a:rPr lang="en-US" sz="2800"/>
            </a:br>
            <a:r>
              <a:rPr lang="en-US" sz="2800"/>
              <a:t>(and keywords) of Pascal</a:t>
            </a:r>
          </a:p>
        </p:txBody>
      </p:sp>
      <p:sp>
        <p:nvSpPr>
          <p:cNvPr id="4" name="TextBox 1">
            <a:extLst>
              <a:ext uri="{FF2B5EF4-FFF2-40B4-BE49-F238E27FC236}">
                <a16:creationId xmlns:a16="http://schemas.microsoft.com/office/drawing/2014/main" id="{5D85EDB0-7F87-4ED1-B5D6-2FC0FCDE86CB}"/>
              </a:ext>
            </a:extLst>
          </p:cNvPr>
          <p:cNvSpPr/>
          <p:nvPr/>
        </p:nvSpPr>
        <p:spPr>
          <a:xfrm>
            <a:off x="152280" y="2819520"/>
            <a:ext cx="9677160" cy="216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Regular definition of id is given in box</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getToken() will return the token if it already exists in symbol table</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installID() adds a new token in symbol table.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Times New Roman" pitchFamily="18"/>
              <a:ea typeface="Microsoft YaHei" pitchFamily="2"/>
              <a:cs typeface="Lucida Sans" pitchFamily="2"/>
            </a:endParaRPr>
          </a:p>
          <a:p>
            <a:pPr marL="0" marR="0" lvl="0" indent="0" algn="ctr" rtl="0" hangingPunct="1">
              <a:lnSpc>
                <a:spcPct val="100000"/>
              </a:lnSpc>
              <a:spcBef>
                <a:spcPts val="0"/>
              </a:spcBef>
              <a:spcAft>
                <a:spcPts val="0"/>
              </a:spcAft>
              <a:buNone/>
              <a:tabLst/>
            </a:pPr>
            <a:r>
              <a:rPr lang="zxx-none" sz="2800" b="1" i="0" u="none" strike="noStrike" kern="1200" spc="0">
                <a:ln>
                  <a:noFill/>
                </a:ln>
                <a:solidFill>
                  <a:srgbClr val="000000"/>
                </a:solidFill>
                <a:latin typeface="Tahoma" pitchFamily="18"/>
                <a:ea typeface="Microsoft YaHei" pitchFamily="2"/>
                <a:cs typeface="Lucida Sans" pitchFamily="2"/>
              </a:rPr>
              <a:t>Reserve Word Handling by Transition Diagrams</a:t>
            </a:r>
          </a:p>
          <a:p>
            <a:pPr marL="0" marR="0" lvl="0" indent="0" algn="l" rtl="0" hangingPunct="1">
              <a:lnSpc>
                <a:spcPct val="100000"/>
              </a:lnSpc>
              <a:spcBef>
                <a:spcPts val="0"/>
              </a:spcBef>
              <a:spcAft>
                <a:spcPts val="0"/>
              </a:spcAft>
              <a:buClr>
                <a:srgbClr val="808000"/>
              </a:buClr>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A transition diagram of reserve word “then” is given below</a:t>
            </a:r>
          </a:p>
          <a:p>
            <a:pPr marL="0" marR="0" lvl="0" indent="0" algn="l" rtl="0" hangingPunct="1">
              <a:lnSpc>
                <a:spcPct val="100000"/>
              </a:lnSpc>
              <a:spcBef>
                <a:spcPts val="0"/>
              </a:spcBef>
              <a:spcAft>
                <a:spcPts val="0"/>
              </a:spcAft>
              <a:buClr>
                <a:srgbClr val="808000"/>
              </a:buClr>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What token is generated if it process “the” instead of “then”?</a:t>
            </a:r>
          </a:p>
        </p:txBody>
      </p:sp>
      <p:pic>
        <p:nvPicPr>
          <p:cNvPr id="5" name="Picture 2">
            <a:extLst>
              <a:ext uri="{FF2B5EF4-FFF2-40B4-BE49-F238E27FC236}">
                <a16:creationId xmlns:a16="http://schemas.microsoft.com/office/drawing/2014/main" id="{2E2CEB89-1B0B-4464-8F46-2347DD073A8A}"/>
              </a:ext>
            </a:extLst>
          </p:cNvPr>
          <p:cNvPicPr>
            <a:picLocks noChangeAspect="1"/>
          </p:cNvPicPr>
          <p:nvPr/>
        </p:nvPicPr>
        <p:blipFill>
          <a:blip r:embed="rId3">
            <a:lum/>
            <a:alphaModFix/>
          </a:blip>
          <a:srcRect/>
          <a:stretch>
            <a:fillRect/>
          </a:stretch>
        </p:blipFill>
        <p:spPr>
          <a:xfrm>
            <a:off x="412200" y="1066680"/>
            <a:ext cx="8197919" cy="1501560"/>
          </a:xfrm>
          <a:prstGeom prst="rect">
            <a:avLst/>
          </a:prstGeom>
          <a:noFill/>
          <a:ln>
            <a:noFill/>
          </a:ln>
        </p:spPr>
      </p:pic>
      <p:pic>
        <p:nvPicPr>
          <p:cNvPr id="6" name="Picture 3">
            <a:extLst>
              <a:ext uri="{FF2B5EF4-FFF2-40B4-BE49-F238E27FC236}">
                <a16:creationId xmlns:a16="http://schemas.microsoft.com/office/drawing/2014/main" id="{F8C6A463-8F1B-4E1B-BE64-0396122239D1}"/>
              </a:ext>
            </a:extLst>
          </p:cNvPr>
          <p:cNvPicPr>
            <a:picLocks noChangeAspect="1"/>
          </p:cNvPicPr>
          <p:nvPr/>
        </p:nvPicPr>
        <p:blipFill>
          <a:blip r:embed="rId4">
            <a:lum/>
            <a:alphaModFix/>
          </a:blip>
          <a:srcRect/>
          <a:stretch>
            <a:fillRect/>
          </a:stretch>
        </p:blipFill>
        <p:spPr>
          <a:xfrm>
            <a:off x="457200" y="5715000"/>
            <a:ext cx="8745840" cy="1128960"/>
          </a:xfrm>
          <a:prstGeom prst="rect">
            <a:avLst/>
          </a:prstGeom>
          <a:noFill/>
          <a:ln>
            <a:noFill/>
          </a:ln>
        </p:spPr>
      </p:pic>
      <p:pic>
        <p:nvPicPr>
          <p:cNvPr id="7" name="Picture 6">
            <a:extLst>
              <a:ext uri="{FF2B5EF4-FFF2-40B4-BE49-F238E27FC236}">
                <a16:creationId xmlns:a16="http://schemas.microsoft.com/office/drawing/2014/main" id="{1095446A-8C0C-4AA9-BD54-F3228146F33E}"/>
              </a:ext>
            </a:extLst>
          </p:cNvPr>
          <p:cNvPicPr>
            <a:picLocks noChangeAspect="1"/>
          </p:cNvPicPr>
          <p:nvPr/>
        </p:nvPicPr>
        <p:blipFill>
          <a:blip r:embed="rId5">
            <a:lum/>
            <a:alphaModFix/>
          </a:blip>
          <a:srcRect/>
          <a:stretch>
            <a:fillRect/>
          </a:stretch>
        </p:blipFill>
        <p:spPr>
          <a:xfrm>
            <a:off x="5472000" y="2590919"/>
            <a:ext cx="4128840" cy="617040"/>
          </a:xfrm>
          <a:prstGeom prst="rect">
            <a:avLst/>
          </a:prstGeom>
          <a:noFill/>
          <a:ln w="0">
            <a:solidFill>
              <a:srgbClr val="000000"/>
            </a:solidFill>
            <a:prstDash val="soli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Transition Diagrams for Numbers of Pascal">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A4B71ABC-74BF-44FB-A3E4-B2D9EE2714E9}"/>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40699DF6-E435-46EE-8E14-EDFA6BEEA292}" type="slidenum">
              <a:t>39</a:t>
            </a:fld>
            <a:endParaRPr lang="zxx-none">
              <a:solidFill>
                <a:srgbClr val="000000"/>
              </a:solidFill>
              <a:latin typeface="Times New Roman" pitchFamily="18"/>
              <a:cs typeface="Tahoma" pitchFamily="2"/>
            </a:endParaRPr>
          </a:p>
        </p:txBody>
      </p:sp>
      <p:sp>
        <p:nvSpPr>
          <p:cNvPr id="3" name="Rectangle 2">
            <a:extLst>
              <a:ext uri="{FF2B5EF4-FFF2-40B4-BE49-F238E27FC236}">
                <a16:creationId xmlns:a16="http://schemas.microsoft.com/office/drawing/2014/main" id="{36F28613-DF32-4814-946F-FD75B23A074A}"/>
              </a:ext>
            </a:extLst>
          </p:cNvPr>
          <p:cNvSpPr txBox="1">
            <a:spLocks noGrp="1"/>
          </p:cNvSpPr>
          <p:nvPr>
            <p:ph type="title" idx="4294967295"/>
          </p:nvPr>
        </p:nvSpPr>
        <p:spPr>
          <a:xfrm>
            <a:off x="382680" y="152280"/>
            <a:ext cx="9370800" cy="914039"/>
          </a:xfrm>
        </p:spPr>
        <p:txBody>
          <a:bodyPr/>
          <a:lstStyle/>
          <a:p>
            <a:pPr lvl="0"/>
            <a:r>
              <a:rPr lang="en-US"/>
              <a:t>Transition Diagrams for Numbers of Pascal</a:t>
            </a:r>
          </a:p>
        </p:txBody>
      </p:sp>
      <p:sp>
        <p:nvSpPr>
          <p:cNvPr id="4" name="TextBox 1">
            <a:extLst>
              <a:ext uri="{FF2B5EF4-FFF2-40B4-BE49-F238E27FC236}">
                <a16:creationId xmlns:a16="http://schemas.microsoft.com/office/drawing/2014/main" id="{1FD42EAE-597F-44D9-8A89-4E15926E1F85}"/>
              </a:ext>
            </a:extLst>
          </p:cNvPr>
          <p:cNvSpPr/>
          <p:nvPr/>
        </p:nvSpPr>
        <p:spPr>
          <a:xfrm>
            <a:off x="572400" y="3352680"/>
            <a:ext cx="8760960" cy="146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State 20 for Integer numbers, if separately handled</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State 21 for Floating point numbers, if separately handled</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State 19 for Scientific Numbers, if separately handled</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For all of these we can </a:t>
            </a:r>
            <a:r>
              <a:rPr lang="zxx-none" sz="1800" b="1" i="0" u="none" strike="noStrike" kern="1200" spc="0">
                <a:ln>
                  <a:noFill/>
                </a:ln>
                <a:solidFill>
                  <a:srgbClr val="000000"/>
                </a:solidFill>
                <a:latin typeface="Times New Roman" pitchFamily="18"/>
                <a:ea typeface="Microsoft YaHei" pitchFamily="2"/>
                <a:cs typeface="Lucida Sans" pitchFamily="2"/>
              </a:rPr>
              <a:t>return (number, “lexeme of number”)</a:t>
            </a:r>
          </a:p>
          <a:p>
            <a:pPr marL="0" marR="0" lvl="0" indent="0" algn="l" rtl="0" hangingPunct="1">
              <a:lnSpc>
                <a:spcPct val="100000"/>
              </a:lnSpc>
              <a:spcBef>
                <a:spcPts val="0"/>
              </a:spcBef>
              <a:spcAft>
                <a:spcPts val="0"/>
              </a:spcAft>
              <a:buSzPct val="45000"/>
              <a:buFont typeface="Arial" pitchFamily="32"/>
              <a:buChar char="•"/>
              <a:tabLst/>
            </a:pPr>
            <a:r>
              <a:rPr lang="zxx-none" sz="1800" b="0" i="0" u="none" strike="noStrike" kern="1200" spc="0">
                <a:ln>
                  <a:noFill/>
                </a:ln>
                <a:solidFill>
                  <a:srgbClr val="000000"/>
                </a:solidFill>
                <a:latin typeface="Times New Roman" pitchFamily="18"/>
                <a:ea typeface="Microsoft YaHei" pitchFamily="2"/>
                <a:cs typeface="Lucida Sans" pitchFamily="2"/>
              </a:rPr>
              <a:t>Regular definition of numbers is given in the box:</a:t>
            </a:r>
          </a:p>
        </p:txBody>
      </p:sp>
      <p:pic>
        <p:nvPicPr>
          <p:cNvPr id="5" name="Picture 2">
            <a:extLst>
              <a:ext uri="{FF2B5EF4-FFF2-40B4-BE49-F238E27FC236}">
                <a16:creationId xmlns:a16="http://schemas.microsoft.com/office/drawing/2014/main" id="{D303198B-BA2B-4B44-A381-AC3B84635B32}"/>
              </a:ext>
            </a:extLst>
          </p:cNvPr>
          <p:cNvPicPr>
            <a:picLocks noChangeAspect="1"/>
          </p:cNvPicPr>
          <p:nvPr/>
        </p:nvPicPr>
        <p:blipFill>
          <a:blip r:embed="rId3">
            <a:lum/>
            <a:alphaModFix/>
          </a:blip>
          <a:srcRect/>
          <a:stretch>
            <a:fillRect/>
          </a:stretch>
        </p:blipFill>
        <p:spPr>
          <a:xfrm>
            <a:off x="533520" y="973800"/>
            <a:ext cx="9067320" cy="2226239"/>
          </a:xfrm>
          <a:prstGeom prst="rect">
            <a:avLst/>
          </a:prstGeom>
          <a:noFill/>
          <a:ln>
            <a:noFill/>
          </a:ln>
        </p:spPr>
      </p:pic>
      <p:pic>
        <p:nvPicPr>
          <p:cNvPr id="6" name="Picture 3">
            <a:extLst>
              <a:ext uri="{FF2B5EF4-FFF2-40B4-BE49-F238E27FC236}">
                <a16:creationId xmlns:a16="http://schemas.microsoft.com/office/drawing/2014/main" id="{1572F5E6-4D95-403F-9049-46FEADA342A2}"/>
              </a:ext>
            </a:extLst>
          </p:cNvPr>
          <p:cNvPicPr>
            <a:picLocks noChangeAspect="1"/>
          </p:cNvPicPr>
          <p:nvPr/>
        </p:nvPicPr>
        <p:blipFill>
          <a:blip r:embed="rId4">
            <a:lum/>
            <a:alphaModFix/>
          </a:blip>
          <a:srcRect/>
          <a:stretch>
            <a:fillRect/>
          </a:stretch>
        </p:blipFill>
        <p:spPr>
          <a:xfrm>
            <a:off x="2362320" y="5623920"/>
            <a:ext cx="5843160" cy="966960"/>
          </a:xfrm>
          <a:prstGeom prst="rect">
            <a:avLst/>
          </a:prstGeom>
          <a:noFill/>
          <a:ln w="0">
            <a:solidFill>
              <a:srgbClr val="000000"/>
            </a:solid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Role of the Lexical Analyz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2C3E298C-5BBB-4990-AEB4-4A1495539D07}"/>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48D278CB-FDE4-4033-8D9A-3E2851CEDC2C}" type="slidenum">
              <a:rPr/>
              <a:t>4</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6C2F07D5-E3CA-47D3-BC32-48B2EB92CA7F}"/>
              </a:ext>
            </a:extLst>
          </p:cNvPr>
          <p:cNvSpPr txBox="1">
            <a:spLocks noGrp="1"/>
          </p:cNvSpPr>
          <p:nvPr>
            <p:ph type="title" idx="4294967295"/>
          </p:nvPr>
        </p:nvSpPr>
        <p:spPr>
          <a:xfrm>
            <a:off x="382680" y="152280"/>
            <a:ext cx="9370800" cy="914039"/>
          </a:xfrm>
        </p:spPr>
        <p:txBody>
          <a:bodyPr/>
          <a:lstStyle/>
          <a:p>
            <a:pPr lvl="0"/>
            <a:r>
              <a:rPr lang="en-US"/>
              <a:t>Role of the Lexical Analyzer</a:t>
            </a:r>
          </a:p>
        </p:txBody>
      </p:sp>
      <p:sp>
        <p:nvSpPr>
          <p:cNvPr id="5" name="Rectangle 3">
            <a:extLst>
              <a:ext uri="{FF2B5EF4-FFF2-40B4-BE49-F238E27FC236}">
                <a16:creationId xmlns:a16="http://schemas.microsoft.com/office/drawing/2014/main" id="{14720361-F28A-40B0-8C71-10096E0B1A95}"/>
              </a:ext>
            </a:extLst>
          </p:cNvPr>
          <p:cNvSpPr txBox="1">
            <a:spLocks noGrp="1"/>
          </p:cNvSpPr>
          <p:nvPr>
            <p:ph type="body" idx="4294967295"/>
          </p:nvPr>
        </p:nvSpPr>
        <p:spPr>
          <a:xfrm>
            <a:off x="382680" y="1219320"/>
            <a:ext cx="9370800" cy="5105160"/>
          </a:xfrm>
        </p:spPr>
        <p:txBody>
          <a:bodyPr/>
          <a:lstStyle/>
          <a:p>
            <a:pPr lvl="0">
              <a:lnSpc>
                <a:spcPct val="150000"/>
              </a:lnSpc>
              <a:spcBef>
                <a:spcPts val="479"/>
              </a:spcBef>
              <a:spcAft>
                <a:spcPts val="0"/>
              </a:spcAft>
              <a:buChar char="•"/>
            </a:pPr>
            <a:r>
              <a:rPr lang="en-US" sz="3200"/>
              <a:t>Breaks input into tokens for parser</a:t>
            </a:r>
          </a:p>
          <a:p>
            <a:pPr lvl="0">
              <a:lnSpc>
                <a:spcPct val="150000"/>
              </a:lnSpc>
              <a:spcBef>
                <a:spcPts val="479"/>
              </a:spcBef>
              <a:spcAft>
                <a:spcPts val="0"/>
              </a:spcAft>
              <a:buChar char="•"/>
            </a:pPr>
            <a:r>
              <a:rPr lang="en-US" sz="3200"/>
              <a:t>Removes white space (blanks, tabs, newlines) and comments.</a:t>
            </a:r>
          </a:p>
          <a:p>
            <a:pPr lvl="0">
              <a:lnSpc>
                <a:spcPct val="150000"/>
              </a:lnSpc>
              <a:spcBef>
                <a:spcPts val="479"/>
              </a:spcBef>
              <a:spcAft>
                <a:spcPts val="0"/>
              </a:spcAft>
              <a:buChar char="•"/>
            </a:pPr>
            <a:r>
              <a:rPr lang="en-US" sz="3200"/>
              <a:t>Insert user-defined symbols (typically identifiers, function names, const) into symbol table</a:t>
            </a:r>
          </a:p>
          <a:p>
            <a:pPr lvl="0">
              <a:lnSpc>
                <a:spcPct val="150000"/>
              </a:lnSpc>
              <a:spcBef>
                <a:spcPts val="479"/>
              </a:spcBef>
              <a:spcAft>
                <a:spcPts val="0"/>
              </a:spcAft>
              <a:buChar char="•"/>
            </a:pPr>
            <a:r>
              <a:rPr lang="en-US" sz="3200"/>
              <a:t>Simplifies design of grammar into modules (separation of concerns).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White Space Handling in Lexical Analyz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2938-1D48-4C1B-A986-6D842EB50C5A}"/>
              </a:ext>
            </a:extLst>
          </p:cNvPr>
          <p:cNvSpPr txBox="1">
            <a:spLocks noGrp="1"/>
          </p:cNvSpPr>
          <p:nvPr>
            <p:ph type="title" idx="4294967295"/>
          </p:nvPr>
        </p:nvSpPr>
        <p:spPr/>
        <p:txBody>
          <a:bodyPr/>
          <a:lstStyle/>
          <a:p>
            <a:pPr lvl="0"/>
            <a:r>
              <a:rPr lang="en-US"/>
              <a:t>White Space Handling in Lexical Analyzer</a:t>
            </a:r>
          </a:p>
        </p:txBody>
      </p:sp>
      <p:sp>
        <p:nvSpPr>
          <p:cNvPr id="3" name="Content Placeholder 2">
            <a:extLst>
              <a:ext uri="{FF2B5EF4-FFF2-40B4-BE49-F238E27FC236}">
                <a16:creationId xmlns:a16="http://schemas.microsoft.com/office/drawing/2014/main" id="{44EC716A-5A09-4B41-BEB5-30364F9EB655}"/>
              </a:ext>
            </a:extLst>
          </p:cNvPr>
          <p:cNvSpPr txBox="1">
            <a:spLocks noGrp="1"/>
          </p:cNvSpPr>
          <p:nvPr>
            <p:ph type="body" idx="4294967295"/>
          </p:nvPr>
        </p:nvSpPr>
        <p:spPr>
          <a:xfrm>
            <a:off x="0" y="990719"/>
            <a:ext cx="9753120" cy="5714640"/>
          </a:xfrm>
        </p:spPr>
        <p:txBody>
          <a:bodyPr/>
          <a:lstStyle/>
          <a:p>
            <a:pPr lvl="0">
              <a:lnSpc>
                <a:spcPct val="200000"/>
              </a:lnSpc>
              <a:spcBef>
                <a:spcPts val="479"/>
              </a:spcBef>
              <a:spcAft>
                <a:spcPts val="0"/>
              </a:spcAft>
              <a:buChar char="•"/>
            </a:pPr>
            <a:r>
              <a:rPr lang="en-US" i="1" dirty="0"/>
              <a:t>White space (</a:t>
            </a:r>
            <a:r>
              <a:rPr lang="en-US" b="1" i="1" dirty="0" err="1"/>
              <a:t>ws</a:t>
            </a:r>
            <a:r>
              <a:rPr lang="en-US" i="1" dirty="0"/>
              <a:t>) </a:t>
            </a:r>
            <a:r>
              <a:rPr lang="en-US" dirty="0"/>
              <a:t>can be inserted freely between lexical tokens</a:t>
            </a:r>
          </a:p>
          <a:p>
            <a:pPr lvl="0">
              <a:lnSpc>
                <a:spcPct val="200000"/>
              </a:lnSpc>
              <a:spcBef>
                <a:spcPts val="479"/>
              </a:spcBef>
              <a:spcAft>
                <a:spcPts val="0"/>
              </a:spcAft>
              <a:buChar char="•"/>
            </a:pPr>
            <a:r>
              <a:rPr lang="en-US" dirty="0"/>
              <a:t>Lexical Analyzer strips off the white spaces by recognizing the token </a:t>
            </a:r>
            <a:r>
              <a:rPr lang="en-US" b="1" i="1" dirty="0" err="1"/>
              <a:t>ws</a:t>
            </a:r>
            <a:r>
              <a:rPr lang="en-US" dirty="0"/>
              <a:t> as defined by the following grammar rule.</a:t>
            </a:r>
          </a:p>
          <a:p>
            <a:pPr lvl="0">
              <a:lnSpc>
                <a:spcPct val="200000"/>
              </a:lnSpc>
              <a:spcBef>
                <a:spcPts val="479"/>
              </a:spcBef>
              <a:spcAft>
                <a:spcPts val="0"/>
              </a:spcAft>
              <a:buChar char="•"/>
            </a:pPr>
            <a:r>
              <a:rPr lang="en-US" dirty="0"/>
              <a:t>Abstract symbols of </a:t>
            </a:r>
            <a:r>
              <a:rPr lang="en-US" b="1" dirty="0"/>
              <a:t>blank, tab</a:t>
            </a:r>
            <a:r>
              <a:rPr lang="en-US" dirty="0"/>
              <a:t> and </a:t>
            </a:r>
            <a:r>
              <a:rPr lang="en-US" b="1" dirty="0"/>
              <a:t>newline</a:t>
            </a:r>
            <a:r>
              <a:rPr lang="en-US" dirty="0"/>
              <a:t> represents ASCII characters</a:t>
            </a:r>
          </a:p>
          <a:p>
            <a:pPr lvl="0">
              <a:lnSpc>
                <a:spcPct val="200000"/>
              </a:lnSpc>
              <a:spcBef>
                <a:spcPts val="479"/>
              </a:spcBef>
              <a:spcAft>
                <a:spcPts val="0"/>
              </a:spcAft>
              <a:buChar char="•"/>
            </a:pPr>
            <a:r>
              <a:rPr lang="en-US" dirty="0"/>
              <a:t>It is different from other tokens, when we recognize the </a:t>
            </a:r>
            <a:r>
              <a:rPr lang="en-US" b="1" i="1" dirty="0" err="1"/>
              <a:t>ws</a:t>
            </a:r>
            <a:r>
              <a:rPr lang="en-US" dirty="0"/>
              <a:t> we do not return it to the parser. We just ignore it and process next significant char.</a:t>
            </a:r>
          </a:p>
          <a:p>
            <a:pPr lvl="0">
              <a:lnSpc>
                <a:spcPct val="200000"/>
              </a:lnSpc>
              <a:spcBef>
                <a:spcPts val="479"/>
              </a:spcBef>
              <a:spcAft>
                <a:spcPts val="0"/>
              </a:spcAft>
              <a:buNone/>
            </a:pPr>
            <a:endParaRPr lang="en-US" dirty="0"/>
          </a:p>
        </p:txBody>
      </p:sp>
      <p:sp>
        <p:nvSpPr>
          <p:cNvPr id="4" name="Slide Number Placeholder 4">
            <a:extLst>
              <a:ext uri="{FF2B5EF4-FFF2-40B4-BE49-F238E27FC236}">
                <a16:creationId xmlns:a16="http://schemas.microsoft.com/office/drawing/2014/main" id="{7E076501-EEBB-49DD-9D90-F98B83D9B1FD}"/>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3D6F853-D766-475F-8D0F-5B61D431442D}" type="slidenum">
              <a:t>40</a:t>
            </a:fld>
            <a:endParaRPr lang="zxx-none">
              <a:solidFill>
                <a:srgbClr val="000000"/>
              </a:solidFill>
              <a:latin typeface="Times New Roman" pitchFamily="18"/>
              <a:cs typeface="Tahoma" pitchFamily="2"/>
            </a:endParaRPr>
          </a:p>
        </p:txBody>
      </p:sp>
      <p:pic>
        <p:nvPicPr>
          <p:cNvPr id="5" name="Picture 6">
            <a:extLst>
              <a:ext uri="{FF2B5EF4-FFF2-40B4-BE49-F238E27FC236}">
                <a16:creationId xmlns:a16="http://schemas.microsoft.com/office/drawing/2014/main" id="{63DADE98-8BF0-4907-9360-DD7406A7238B}"/>
              </a:ext>
            </a:extLst>
          </p:cNvPr>
          <p:cNvPicPr>
            <a:picLocks noChangeAspect="1"/>
          </p:cNvPicPr>
          <p:nvPr/>
        </p:nvPicPr>
        <p:blipFill>
          <a:blip r:embed="rId3">
            <a:lum/>
            <a:alphaModFix/>
          </a:blip>
          <a:srcRect/>
          <a:stretch>
            <a:fillRect/>
          </a:stretch>
        </p:blipFill>
        <p:spPr>
          <a:xfrm>
            <a:off x="2823840" y="5896080"/>
            <a:ext cx="4819320" cy="428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name="Transition Diagram for White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B0D4-BE6C-423C-A06C-E2EEA2BE76D6}"/>
              </a:ext>
            </a:extLst>
          </p:cNvPr>
          <p:cNvSpPr txBox="1">
            <a:spLocks noGrp="1"/>
          </p:cNvSpPr>
          <p:nvPr>
            <p:ph type="title" idx="4294967295"/>
          </p:nvPr>
        </p:nvSpPr>
        <p:spPr/>
        <p:txBody>
          <a:bodyPr/>
          <a:lstStyle/>
          <a:p>
            <a:pPr lvl="0"/>
            <a:r>
              <a:rPr lang="en-US"/>
              <a:t>Transition Diagram for White Space</a:t>
            </a:r>
          </a:p>
        </p:txBody>
      </p:sp>
      <p:sp>
        <p:nvSpPr>
          <p:cNvPr id="3" name="Content Placeholder 2">
            <a:extLst>
              <a:ext uri="{FF2B5EF4-FFF2-40B4-BE49-F238E27FC236}">
                <a16:creationId xmlns:a16="http://schemas.microsoft.com/office/drawing/2014/main" id="{CE86C84A-0364-4D47-9690-DFE71FDEB2F6}"/>
              </a:ext>
            </a:extLst>
          </p:cNvPr>
          <p:cNvSpPr txBox="1">
            <a:spLocks noGrp="1"/>
          </p:cNvSpPr>
          <p:nvPr>
            <p:ph type="body" idx="4294967295"/>
          </p:nvPr>
        </p:nvSpPr>
        <p:spPr/>
        <p:txBody>
          <a:bodyPr/>
          <a:lstStyle/>
          <a:p>
            <a:pPr lvl="0">
              <a:spcBef>
                <a:spcPts val="479"/>
              </a:spcBef>
              <a:spcAft>
                <a:spcPts val="0"/>
              </a:spcAft>
              <a:buChar char="•"/>
            </a:pPr>
            <a:r>
              <a:rPr lang="en-US" dirty="0" err="1"/>
              <a:t>WhiteSpace</a:t>
            </a:r>
            <a:r>
              <a:rPr lang="en-US" dirty="0"/>
              <a:t> is any white space character (blank, tab or newline). </a:t>
            </a:r>
          </a:p>
          <a:p>
            <a:pPr lvl="0">
              <a:spcBef>
                <a:spcPts val="479"/>
              </a:spcBef>
              <a:spcAft>
                <a:spcPts val="0"/>
              </a:spcAft>
              <a:buChar char="•"/>
            </a:pPr>
            <a:r>
              <a:rPr lang="en-US" dirty="0"/>
              <a:t>No token will be generated.</a:t>
            </a:r>
          </a:p>
        </p:txBody>
      </p:sp>
      <p:sp>
        <p:nvSpPr>
          <p:cNvPr id="4" name="Slide Number Placeholder 4">
            <a:extLst>
              <a:ext uri="{FF2B5EF4-FFF2-40B4-BE49-F238E27FC236}">
                <a16:creationId xmlns:a16="http://schemas.microsoft.com/office/drawing/2014/main" id="{E4C06105-C138-4E04-BBE7-E447D46C4D00}"/>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09186537-A36F-4A03-965A-78B9367E1C93}" type="slidenum">
              <a:t>41</a:t>
            </a:fld>
            <a:endParaRPr lang="zxx-none">
              <a:solidFill>
                <a:srgbClr val="000000"/>
              </a:solidFill>
              <a:latin typeface="Times New Roman" pitchFamily="18"/>
              <a:cs typeface="Tahoma" pitchFamily="2"/>
            </a:endParaRPr>
          </a:p>
        </p:txBody>
      </p:sp>
      <p:pic>
        <p:nvPicPr>
          <p:cNvPr id="7" name="Picture 6">
            <a:extLst>
              <a:ext uri="{FF2B5EF4-FFF2-40B4-BE49-F238E27FC236}">
                <a16:creationId xmlns:a16="http://schemas.microsoft.com/office/drawing/2014/main" id="{AC88673F-B908-4EC1-81B2-D88B62989DDC}"/>
              </a:ext>
            </a:extLst>
          </p:cNvPr>
          <p:cNvPicPr>
            <a:picLocks noChangeAspect="1"/>
          </p:cNvPicPr>
          <p:nvPr/>
        </p:nvPicPr>
        <p:blipFill>
          <a:blip r:embed="rId3"/>
          <a:stretch>
            <a:fillRect/>
          </a:stretch>
        </p:blipFill>
        <p:spPr>
          <a:xfrm>
            <a:off x="2243137" y="2533650"/>
            <a:ext cx="5419725" cy="1790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D794-85D6-4726-A686-D758982CAA2F}"/>
              </a:ext>
            </a:extLst>
          </p:cNvPr>
          <p:cNvSpPr txBox="1">
            <a:spLocks noGrp="1"/>
          </p:cNvSpPr>
          <p:nvPr>
            <p:ph type="title" idx="4294967295"/>
          </p:nvPr>
        </p:nvSpPr>
        <p:spPr/>
        <p:txBody>
          <a:bodyPr anchor="t"/>
          <a:lstStyle/>
          <a:p>
            <a:pPr lvl="0"/>
            <a:r>
              <a:rPr lang="en-US" sz="3200"/>
              <a:t>Implementation of Lex</a:t>
            </a:r>
          </a:p>
        </p:txBody>
      </p:sp>
      <p:sp>
        <p:nvSpPr>
          <p:cNvPr id="4" name="Slide Number Placeholder 4">
            <a:extLst>
              <a:ext uri="{FF2B5EF4-FFF2-40B4-BE49-F238E27FC236}">
                <a16:creationId xmlns:a16="http://schemas.microsoft.com/office/drawing/2014/main" id="{65B89BB6-3C1A-4A08-AA22-707E80D104DD}"/>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2A80312-F530-41A4-B21E-62A0C32E9E3F}" type="slidenum">
              <a:t>42</a:t>
            </a:fld>
            <a:endParaRPr lang="zxx-none">
              <a:solidFill>
                <a:srgbClr val="000000"/>
              </a:solidFill>
              <a:latin typeface="Times New Roman" pitchFamily="18"/>
              <a:cs typeface="Tahoma"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Approaches for Lex Implement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7120-5568-4B3B-95FE-2AA48DA9C65A}"/>
              </a:ext>
            </a:extLst>
          </p:cNvPr>
          <p:cNvSpPr txBox="1">
            <a:spLocks noGrp="1"/>
          </p:cNvSpPr>
          <p:nvPr>
            <p:ph type="title" idx="4294967295"/>
          </p:nvPr>
        </p:nvSpPr>
        <p:spPr/>
        <p:txBody>
          <a:bodyPr/>
          <a:lstStyle/>
          <a:p>
            <a:pPr lvl="0"/>
            <a:r>
              <a:rPr lang="en-US"/>
              <a:t>Approaches for Lex Implementation</a:t>
            </a:r>
          </a:p>
        </p:txBody>
      </p:sp>
      <p:sp>
        <p:nvSpPr>
          <p:cNvPr id="3" name="Content Placeholder 2">
            <a:extLst>
              <a:ext uri="{FF2B5EF4-FFF2-40B4-BE49-F238E27FC236}">
                <a16:creationId xmlns:a16="http://schemas.microsoft.com/office/drawing/2014/main" id="{4CE46DB7-A260-42FD-B480-F0DE29B38664}"/>
              </a:ext>
            </a:extLst>
          </p:cNvPr>
          <p:cNvSpPr txBox="1">
            <a:spLocks noGrp="1"/>
          </p:cNvSpPr>
          <p:nvPr>
            <p:ph type="body" idx="4294967295"/>
          </p:nvPr>
        </p:nvSpPr>
        <p:spPr/>
        <p:txBody>
          <a:bodyPr/>
          <a:lstStyle/>
          <a:p>
            <a:pPr lvl="0">
              <a:lnSpc>
                <a:spcPct val="200000"/>
              </a:lnSpc>
              <a:spcBef>
                <a:spcPts val="479"/>
              </a:spcBef>
              <a:spcAft>
                <a:spcPts val="0"/>
              </a:spcAft>
              <a:buClr>
                <a:srgbClr val="FF0000"/>
              </a:buClr>
              <a:buChar char="•"/>
            </a:pPr>
            <a:r>
              <a:rPr lang="en-US" sz="2800"/>
              <a:t>State Variable Based Implementation</a:t>
            </a:r>
          </a:p>
          <a:p>
            <a:pPr lvl="0">
              <a:lnSpc>
                <a:spcPct val="200000"/>
              </a:lnSpc>
              <a:spcBef>
                <a:spcPts val="479"/>
              </a:spcBef>
              <a:spcAft>
                <a:spcPts val="0"/>
              </a:spcAft>
              <a:buClr>
                <a:srgbClr val="FF0000"/>
              </a:buClr>
              <a:buChar char="•"/>
            </a:pPr>
            <a:r>
              <a:rPr lang="en-US" sz="2800"/>
              <a:t>State-less Implementation</a:t>
            </a:r>
          </a:p>
          <a:p>
            <a:pPr lvl="0">
              <a:lnSpc>
                <a:spcPct val="200000"/>
              </a:lnSpc>
              <a:spcBef>
                <a:spcPts val="479"/>
              </a:spcBef>
              <a:spcAft>
                <a:spcPts val="0"/>
              </a:spcAft>
              <a:buClr>
                <a:srgbClr val="FF0000"/>
              </a:buClr>
              <a:buChar char="•"/>
            </a:pPr>
            <a:r>
              <a:rPr lang="en-US" sz="2800"/>
              <a:t>Transition Table Based Implementation</a:t>
            </a:r>
          </a:p>
          <a:p>
            <a:pPr lvl="1">
              <a:lnSpc>
                <a:spcPct val="200000"/>
              </a:lnSpc>
              <a:spcBef>
                <a:spcPts val="360"/>
              </a:spcBef>
              <a:spcAft>
                <a:spcPts val="0"/>
              </a:spcAft>
              <a:buClr>
                <a:srgbClr val="FF0000"/>
              </a:buClr>
            </a:pPr>
            <a:r>
              <a:rPr lang="en-US" sz="2000"/>
              <a:t>Compressed Transition Table Based</a:t>
            </a:r>
          </a:p>
        </p:txBody>
      </p:sp>
      <p:sp>
        <p:nvSpPr>
          <p:cNvPr id="5" name="Slide Number Placeholder 4">
            <a:extLst>
              <a:ext uri="{FF2B5EF4-FFF2-40B4-BE49-F238E27FC236}">
                <a16:creationId xmlns:a16="http://schemas.microsoft.com/office/drawing/2014/main" id="{48140956-CEEE-4590-9FB3-B46DED6BF74F}"/>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75BBA4C9-B0A1-47CA-A819-C8F19B1C15FE}" type="slidenum">
              <a:t>43</a:t>
            </a:fld>
            <a:endParaRPr lang="zxx-none">
              <a:solidFill>
                <a:srgbClr val="000000"/>
              </a:solidFill>
              <a:latin typeface="Times New Roman"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Class="entr"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FBF4F450-8FAB-44CD-AB97-B5EADDC6A485}"/>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D0EC9CAA-270A-43E9-969D-268D9AC0579A}" type="slidenum">
              <a:t>44</a:t>
            </a:fld>
            <a:endParaRPr lang="zxx-none">
              <a:solidFill>
                <a:srgbClr val="000000"/>
              </a:solidFill>
              <a:latin typeface="Times New Roman" pitchFamily="18"/>
              <a:cs typeface="Tahoma" pitchFamily="2"/>
            </a:endParaRPr>
          </a:p>
        </p:txBody>
      </p:sp>
      <p:sp>
        <p:nvSpPr>
          <p:cNvPr id="3" name="TextBox 4">
            <a:extLst>
              <a:ext uri="{FF2B5EF4-FFF2-40B4-BE49-F238E27FC236}">
                <a16:creationId xmlns:a16="http://schemas.microsoft.com/office/drawing/2014/main" id="{6BFD865E-0E93-4843-B4ED-867AACD524B3}"/>
              </a:ext>
            </a:extLst>
          </p:cNvPr>
          <p:cNvSpPr/>
          <p:nvPr/>
        </p:nvSpPr>
        <p:spPr>
          <a:xfrm>
            <a:off x="-1" y="21650"/>
            <a:ext cx="6054811" cy="71697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Token GetNextToken()</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switch (state)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0</a:t>
            </a:r>
            <a:r>
              <a:rPr lang="zxx-none" sz="1600" b="0" i="0" u="none" strike="noStrike" kern="1200" spc="0" dirty="0">
                <a:ln>
                  <a:noFill/>
                </a:ln>
                <a:solidFill>
                  <a:srgbClr val="000000"/>
                </a:solidFill>
                <a:latin typeface="Times New Roman" pitchFamily="18"/>
                <a:ea typeface="Microsoft YaHei" pitchFamily="2"/>
                <a:cs typeface="Lucida Sans" pitchFamily="2"/>
              </a:rPr>
              <a:t>: ch=GetNextChar();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IsWhiteSpace(ch)</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state = 0; lexemeStart++;}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‘&lt;’)</a:t>
            </a:r>
            <a:r>
              <a:rPr lang="zxx-none" sz="1600" b="0" i="0" u="none" strike="noStrike" kern="1200" spc="0" dirty="0">
                <a:ln>
                  <a:noFill/>
                </a:ln>
                <a:solidFill>
                  <a:srgbClr val="000000"/>
                </a:solidFill>
                <a:latin typeface="Times New Roman" pitchFamily="18"/>
                <a:ea typeface="Microsoft YaHei" pitchFamily="2"/>
                <a:cs typeface="Lucida Sans" pitchFamily="2"/>
              </a:rPr>
              <a:t> {state = 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{state = 5;}</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 </a:t>
            </a:r>
            <a:r>
              <a:rPr lang="zxx-none" sz="1600" b="0" i="0" u="none" strike="noStrike" kern="1200" spc="0" dirty="0">
                <a:ln>
                  <a:noFill/>
                </a:ln>
                <a:solidFill>
                  <a:srgbClr val="000000"/>
                </a:solidFill>
                <a:latin typeface="Times New Roman" pitchFamily="18"/>
                <a:ea typeface="Microsoft YaHei" pitchFamily="2"/>
                <a:cs typeface="Lucida Sans" pitchFamily="2"/>
              </a:rPr>
              <a:t>{state = 6;}</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a:t>
            </a:r>
            <a:r>
              <a:rPr lang="zxx-none" sz="1600" b="0" i="0" u="none" strike="noStrike" kern="1200" spc="0" dirty="0">
                <a:ln>
                  <a:noFill/>
                </a:ln>
                <a:solidFill>
                  <a:srgbClr val="000000"/>
                </a:solidFill>
                <a:latin typeface="Times New Roman" pitchFamily="18"/>
                <a:ea typeface="Microsoft YaHei" pitchFamily="2"/>
                <a:cs typeface="Lucida Sans" pitchFamily="2"/>
              </a:rPr>
              <a:t> {state = 10;}</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break;</a:t>
            </a:r>
            <a:r>
              <a:rPr lang="en-US" sz="1600" b="0" i="0" u="none" strike="noStrike" kern="1200" spc="0" dirty="0">
                <a:ln>
                  <a:noFill/>
                </a:ln>
                <a:solidFill>
                  <a:srgbClr val="000000"/>
                </a:solidFill>
                <a:latin typeface="Times New Roman" pitchFamily="18"/>
                <a:ea typeface="Microsoft YaHei" pitchFamily="2"/>
                <a:cs typeface="Lucida Sans" pitchFamily="2"/>
              </a:rPr>
              <a:t>8</a:t>
            </a: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a:t>
            </a:r>
            <a:r>
              <a:rPr lang="zxx-none" sz="1600" b="0" i="0" u="none" strike="noStrike" kern="1200" spc="0" dirty="0">
                <a:ln>
                  <a:noFill/>
                </a:ln>
                <a:solidFill>
                  <a:srgbClr val="000000"/>
                </a:solidFill>
                <a:latin typeface="Times New Roman" pitchFamily="18"/>
                <a:ea typeface="Microsoft YaHei" pitchFamily="2"/>
                <a:cs typeface="Lucida Sans" pitchFamily="2"/>
              </a:rPr>
              <a:t> {state = 2;}</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a:t>
            </a:r>
            <a:r>
              <a:rPr lang="zxx-none" sz="1600" b="0" i="0" u="none" strike="noStrike" kern="1200" spc="0" dirty="0">
                <a:ln>
                  <a:noFill/>
                </a:ln>
                <a:solidFill>
                  <a:srgbClr val="000000"/>
                </a:solidFill>
                <a:latin typeface="Times New Roman" pitchFamily="18"/>
                <a:ea typeface="Microsoft YaHei" pitchFamily="2"/>
                <a:cs typeface="Lucida Sans" pitchFamily="2"/>
              </a:rPr>
              <a:t> {state = 3;}</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{state = 4;}</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 break;</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2</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LE</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3</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NE</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4</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LT</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5</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EQ</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 cases </a:t>
            </a:r>
            <a:r>
              <a:rPr lang="en-US" sz="1600" b="0" i="0" u="none" strike="noStrike" kern="1200" spc="0" dirty="0">
                <a:ln>
                  <a:noFill/>
                </a:ln>
                <a:solidFill>
                  <a:srgbClr val="000000"/>
                </a:solidFill>
                <a:latin typeface="Times New Roman" pitchFamily="18"/>
                <a:ea typeface="Microsoft YaHei" pitchFamily="2"/>
                <a:cs typeface="Lucida Sans" pitchFamily="2"/>
              </a:rPr>
              <a:t>6</a:t>
            </a:r>
            <a:r>
              <a:rPr lang="zxx-none" sz="1600" b="0" i="0" u="none" strike="noStrike" kern="1200" spc="0" dirty="0">
                <a:ln>
                  <a:noFill/>
                </a:ln>
                <a:solidFill>
                  <a:srgbClr val="000000"/>
                </a:solidFill>
                <a:latin typeface="Times New Roman" pitchFamily="18"/>
                <a:ea typeface="Microsoft YaHei" pitchFamily="2"/>
                <a:cs typeface="Lucida Sans" pitchFamily="2"/>
              </a:rPr>
              <a:t>-8 Here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10:</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 || IsDigit(ch)</a:t>
            </a:r>
            <a:r>
              <a:rPr lang="zxx-none" sz="1600" b="0" i="0" u="none" strike="noStrike" kern="1200" spc="0" dirty="0">
                <a:ln>
                  <a:noFill/>
                </a:ln>
                <a:solidFill>
                  <a:srgbClr val="000000"/>
                </a:solidFill>
                <a:latin typeface="Times New Roman" pitchFamily="18"/>
                <a:ea typeface="Microsoft YaHei" pitchFamily="2"/>
                <a:cs typeface="Lucida Sans" pitchFamily="2"/>
              </a:rPr>
              <a:t>) {state = 10;}</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11;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break;</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11</a:t>
            </a:r>
            <a:r>
              <a:rPr lang="zxx-none" sz="1600" b="0" i="0" u="none" strike="noStrike" kern="1200" spc="0" dirty="0">
                <a:ln>
                  <a:noFill/>
                </a:ln>
                <a:solidFill>
                  <a:srgbClr val="000000"/>
                </a:solidFill>
                <a:latin typeface="Times New Roman" pitchFamily="18"/>
                <a:ea typeface="Microsoft YaHei" pitchFamily="2"/>
                <a:cs typeface="Lucida Sans" pitchFamily="2"/>
              </a:rPr>
              <a:t>:UnGetChar(1);InstallID(); return(GetToken()); </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99"/>
                </a:solidFill>
                <a:latin typeface="Times New Roman" pitchFamily="18"/>
                <a:ea typeface="Microsoft YaHei" pitchFamily="2"/>
                <a:cs typeface="Lucida Sans" pitchFamily="2"/>
              </a:rPr>
              <a:t>ID</a:t>
            </a:r>
            <a:r>
              <a:rPr lang="en-US" sz="1600" b="0" i="0" u="none" strike="noStrike" kern="1200" spc="0" dirty="0">
                <a:ln>
                  <a:noFill/>
                </a:ln>
                <a:solidFill>
                  <a:srgbClr val="000099"/>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p>
        </p:txBody>
      </p:sp>
      <p:sp>
        <p:nvSpPr>
          <p:cNvPr id="4" name="TextBox 9">
            <a:extLst>
              <a:ext uri="{FF2B5EF4-FFF2-40B4-BE49-F238E27FC236}">
                <a16:creationId xmlns:a16="http://schemas.microsoft.com/office/drawing/2014/main" id="{9C775BCA-D429-4DE6-B590-1FBB5C56C50D}"/>
              </a:ext>
            </a:extLst>
          </p:cNvPr>
          <p:cNvSpPr/>
          <p:nvPr/>
        </p:nvSpPr>
        <p:spPr>
          <a:xfrm>
            <a:off x="5393094" y="32760"/>
            <a:ext cx="4664946" cy="36954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1" i="0" u="none" strike="noStrike" kern="1200" spc="0" dirty="0">
                <a:ln>
                  <a:noFill/>
                </a:ln>
                <a:solidFill>
                  <a:srgbClr val="000000"/>
                </a:solidFill>
                <a:latin typeface="Tahoma" pitchFamily="18"/>
                <a:ea typeface="Microsoft YaHei" pitchFamily="2"/>
                <a:cs typeface="Lucida Sans" pitchFamily="2"/>
              </a:rPr>
              <a:t>State-Variable Based Implementation</a:t>
            </a:r>
          </a:p>
        </p:txBody>
      </p:sp>
      <p:pic>
        <p:nvPicPr>
          <p:cNvPr id="5" name="Picture 4">
            <a:extLst>
              <a:ext uri="{FF2B5EF4-FFF2-40B4-BE49-F238E27FC236}">
                <a16:creationId xmlns:a16="http://schemas.microsoft.com/office/drawing/2014/main" id="{384590EB-8E2C-4C22-BD3D-C59D311E590C}"/>
              </a:ext>
            </a:extLst>
          </p:cNvPr>
          <p:cNvPicPr>
            <a:picLocks noChangeAspect="1"/>
          </p:cNvPicPr>
          <p:nvPr/>
        </p:nvPicPr>
        <p:blipFill>
          <a:blip r:embed="rId3">
            <a:lum/>
            <a:alphaModFix/>
          </a:blip>
          <a:srcRect/>
          <a:stretch>
            <a:fillRect/>
          </a:stretch>
        </p:blipFill>
        <p:spPr>
          <a:xfrm>
            <a:off x="5815767" y="975278"/>
            <a:ext cx="4023360" cy="520812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868146BD-A28D-4B57-9447-F1F56DE0789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75E806FA-205B-4583-B9BF-CAD23038F2D8}" type="slidenum">
              <a:t>45</a:t>
            </a:fld>
            <a:endParaRPr lang="zxx-none">
              <a:solidFill>
                <a:srgbClr val="000000"/>
              </a:solidFill>
              <a:latin typeface="Times New Roman" pitchFamily="18"/>
              <a:cs typeface="Tahoma" pitchFamily="2"/>
            </a:endParaRPr>
          </a:p>
        </p:txBody>
      </p:sp>
      <p:sp>
        <p:nvSpPr>
          <p:cNvPr id="3" name="TextBox 4">
            <a:extLst>
              <a:ext uri="{FF2B5EF4-FFF2-40B4-BE49-F238E27FC236}">
                <a16:creationId xmlns:a16="http://schemas.microsoft.com/office/drawing/2014/main" id="{F58C23D7-3A68-491A-957C-11E73CA4E4B7}"/>
              </a:ext>
            </a:extLst>
          </p:cNvPr>
          <p:cNvSpPr/>
          <p:nvPr/>
        </p:nvSpPr>
        <p:spPr>
          <a:xfrm>
            <a:off x="-1" y="12328"/>
            <a:ext cx="6232849" cy="64618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Token GetNextToken()</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while(1) {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a:t>
            </a:r>
            <a:r>
              <a:rPr lang="zxx-none" sz="1600" b="0" i="0" u="none" strike="noStrike" kern="1200" spc="0" dirty="0">
                <a:ln>
                  <a:noFill/>
                </a:ln>
                <a:solidFill>
                  <a:srgbClr val="FF3333"/>
                </a:solidFill>
                <a:latin typeface="Times New Roman" pitchFamily="18"/>
                <a:ea typeface="Microsoft YaHei" pitchFamily="2"/>
                <a:cs typeface="Lucida Sans" pitchFamily="2"/>
              </a:rPr>
              <a:t> (IsWhiteSpace(ch)) </a:t>
            </a:r>
            <a:r>
              <a:rPr lang="zxx-none" sz="1600" b="0" i="0" u="none" strike="noStrike" kern="1200" spc="0" dirty="0">
                <a:ln>
                  <a:noFill/>
                </a:ln>
                <a:solidFill>
                  <a:srgbClr val="0000FF"/>
                </a:solidFill>
                <a:latin typeface="Times New Roman" pitchFamily="18"/>
                <a:ea typeface="Microsoft YaHei" pitchFamily="2"/>
                <a:cs typeface="Lucida Sans" pitchFamily="2"/>
              </a:rPr>
              <a:t>//Space</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while (IsWhiteSpace(ch)) {ch = GetNextChar();} }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‘&lt;’</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LE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 </a:t>
            </a: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3333FF"/>
                </a:solidFill>
                <a:latin typeface="Times New Roman" pitchFamily="18"/>
                <a:ea typeface="Microsoft YaHei" pitchFamily="2"/>
                <a:cs typeface="Lucida Sans" pitchFamily="2"/>
              </a:rPr>
              <a:t>N</a:t>
            </a:r>
            <a:r>
              <a:rPr lang="zxx-none" sz="1600" b="0" i="0" u="none" strike="noStrike" kern="1200" spc="0" dirty="0">
                <a:ln>
                  <a:noFill/>
                </a:ln>
                <a:solidFill>
                  <a:srgbClr val="0000FF"/>
                </a:solidFill>
                <a:latin typeface="Times New Roman" pitchFamily="18"/>
                <a:ea typeface="Microsoft YaHei" pitchFamily="2"/>
                <a:cs typeface="Lucida Sans" pitchFamily="2"/>
              </a:rPr>
              <a:t>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return (relop, </a:t>
            </a:r>
            <a:r>
              <a:rPr lang="zxx-none" sz="1600" b="0" i="0" u="none" strike="noStrike" kern="1200" spc="0" dirty="0">
                <a:ln>
                  <a:noFill/>
                </a:ln>
                <a:solidFill>
                  <a:srgbClr val="3333FF"/>
                </a:solidFill>
                <a:latin typeface="Times New Roman" pitchFamily="18"/>
                <a:ea typeface="Microsoft YaHei" pitchFamily="2"/>
                <a:cs typeface="Lucida Sans" pitchFamily="2"/>
              </a:rPr>
              <a:t>LT</a:t>
            </a:r>
            <a:r>
              <a:rPr lang="zxx-none" sz="1600" b="0" i="0" u="none" strike="noStrike" kern="1200" spc="0" dirty="0">
                <a:ln>
                  <a:noFill/>
                </a:ln>
                <a:solidFill>
                  <a:srgbClr val="000000"/>
                </a:solidFill>
                <a:latin typeface="Times New Roman"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a:t>
            </a: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EQ</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GE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GT</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 (IsLetter(ch) || IsDigit(ch))</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ch = GetNextChar();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     InstallID(); </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return(GetToken());} </a:t>
            </a:r>
            <a:r>
              <a:rPr lang="zxx-none" sz="1600" b="0" i="0" u="none" strike="noStrike" kern="1200" spc="0" dirty="0">
                <a:ln>
                  <a:noFill/>
                </a:ln>
                <a:solidFill>
                  <a:srgbClr val="0000FF"/>
                </a:solidFill>
                <a:latin typeface="Times New Roman" pitchFamily="18"/>
                <a:ea typeface="Microsoft YaHei" pitchFamily="2"/>
                <a:cs typeface="Lucida Sans" pitchFamily="2"/>
              </a:rPr>
              <a:t>//ID</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p>
        </p:txBody>
      </p:sp>
      <p:sp>
        <p:nvSpPr>
          <p:cNvPr id="4" name="TextBox 9">
            <a:extLst>
              <a:ext uri="{FF2B5EF4-FFF2-40B4-BE49-F238E27FC236}">
                <a16:creationId xmlns:a16="http://schemas.microsoft.com/office/drawing/2014/main" id="{FD0A0684-A53B-4214-BE33-3C8FC9EFB450}"/>
              </a:ext>
            </a:extLst>
          </p:cNvPr>
          <p:cNvSpPr/>
          <p:nvPr/>
        </p:nvSpPr>
        <p:spPr>
          <a:xfrm>
            <a:off x="5896946" y="32760"/>
            <a:ext cx="4161093" cy="36954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1" i="0" u="none" strike="noStrike" kern="1200" spc="0" dirty="0">
                <a:ln>
                  <a:noFill/>
                </a:ln>
                <a:solidFill>
                  <a:srgbClr val="000000"/>
                </a:solidFill>
                <a:latin typeface="Tahoma" pitchFamily="18"/>
                <a:ea typeface="Microsoft YaHei" pitchFamily="2"/>
                <a:cs typeface="Lucida Sans" pitchFamily="2"/>
              </a:rPr>
              <a:t>Stateless Lexical Implementation</a:t>
            </a:r>
          </a:p>
        </p:txBody>
      </p:sp>
      <p:pic>
        <p:nvPicPr>
          <p:cNvPr id="5" name="Picture 4">
            <a:extLst>
              <a:ext uri="{FF2B5EF4-FFF2-40B4-BE49-F238E27FC236}">
                <a16:creationId xmlns:a16="http://schemas.microsoft.com/office/drawing/2014/main" id="{63F177F0-93B3-4D02-9C04-C6AB810F660D}"/>
              </a:ext>
            </a:extLst>
          </p:cNvPr>
          <p:cNvPicPr>
            <a:picLocks noChangeAspect="1"/>
          </p:cNvPicPr>
          <p:nvPr/>
        </p:nvPicPr>
        <p:blipFill>
          <a:blip r:embed="rId3">
            <a:lum/>
            <a:alphaModFix/>
          </a:blip>
          <a:srcRect/>
          <a:stretch>
            <a:fillRect/>
          </a:stretch>
        </p:blipFill>
        <p:spPr>
          <a:xfrm>
            <a:off x="5862051" y="770003"/>
            <a:ext cx="4023360" cy="52081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159DDD26-27B9-44AC-9DA5-E78345495B5F}"/>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5A1354D4-1F6B-4E78-B8B9-720E33F7BF4A}" type="slidenum">
              <a:t>46</a:t>
            </a:fld>
            <a:endParaRPr lang="zxx-none">
              <a:solidFill>
                <a:srgbClr val="000000"/>
              </a:solidFill>
              <a:latin typeface="Times New Roman" pitchFamily="18"/>
              <a:cs typeface="Tahoma" pitchFamily="2"/>
            </a:endParaRPr>
          </a:p>
        </p:txBody>
      </p:sp>
      <p:sp>
        <p:nvSpPr>
          <p:cNvPr id="3" name="TextBox 4">
            <a:extLst>
              <a:ext uri="{FF2B5EF4-FFF2-40B4-BE49-F238E27FC236}">
                <a16:creationId xmlns:a16="http://schemas.microsoft.com/office/drawing/2014/main" id="{4AC40CA4-E4C0-4F24-B480-1FC0B4D89323}"/>
              </a:ext>
            </a:extLst>
          </p:cNvPr>
          <p:cNvSpPr/>
          <p:nvPr/>
        </p:nvSpPr>
        <p:spPr>
          <a:xfrm>
            <a:off x="-108000" y="380880"/>
            <a:ext cx="5866920" cy="69337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Token GetNextToken()</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while(1) {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a:t>
            </a:r>
            <a:r>
              <a:rPr lang="zxx-none" sz="1600" b="0" i="0" u="none" strike="noStrike" kern="1200" spc="0" dirty="0">
                <a:ln>
                  <a:noFill/>
                </a:ln>
                <a:solidFill>
                  <a:srgbClr val="FF3333"/>
                </a:solidFill>
                <a:latin typeface="Times New Roman" pitchFamily="18"/>
                <a:ea typeface="Microsoft YaHei" pitchFamily="2"/>
                <a:cs typeface="Lucida Sans" pitchFamily="2"/>
              </a:rPr>
              <a:t> (IsWhiteSpace(ch)) </a:t>
            </a:r>
            <a:r>
              <a:rPr lang="zxx-none" sz="1600" b="0" i="0" u="none" strike="noStrike" kern="1200" spc="0" dirty="0">
                <a:ln>
                  <a:noFill/>
                </a:ln>
                <a:solidFill>
                  <a:srgbClr val="0000FF"/>
                </a:solidFill>
                <a:latin typeface="Times New Roman" pitchFamily="18"/>
                <a:ea typeface="Microsoft YaHei" pitchFamily="2"/>
                <a:cs typeface="Lucida Sans" pitchFamily="2"/>
              </a:rPr>
              <a:t>//Space</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while (IsWhiteSpace(ch)) {ch = GetNextChar();} }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‘&lt;’</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LE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 </a:t>
            </a: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3333FF"/>
                </a:solidFill>
                <a:latin typeface="Times New Roman" pitchFamily="18"/>
                <a:ea typeface="Microsoft YaHei" pitchFamily="2"/>
                <a:cs typeface="Lucida Sans" pitchFamily="2"/>
              </a:rPr>
              <a:t>N</a:t>
            </a:r>
            <a:r>
              <a:rPr lang="zxx-none" sz="1600" b="0" i="0" u="none" strike="noStrike" kern="1200" spc="0" dirty="0">
                <a:ln>
                  <a:noFill/>
                </a:ln>
                <a:solidFill>
                  <a:srgbClr val="0000FF"/>
                </a:solidFill>
                <a:latin typeface="Times New Roman" pitchFamily="18"/>
                <a:ea typeface="Microsoft YaHei" pitchFamily="2"/>
                <a:cs typeface="Lucida Sans" pitchFamily="2"/>
              </a:rPr>
              <a:t>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3333FF"/>
                </a:solidFill>
                <a:latin typeface="Times New Roman" pitchFamily="18"/>
                <a:ea typeface="Microsoft YaHei" pitchFamily="2"/>
                <a:cs typeface="Lucida Sans" pitchFamily="2"/>
              </a:rPr>
              <a:t>LT</a:t>
            </a:r>
            <a:r>
              <a:rPr lang="zxx-none" sz="1600" b="0" i="0" u="none" strike="noStrike" kern="1200" spc="0" dirty="0">
                <a:ln>
                  <a:noFill/>
                </a:ln>
                <a:solidFill>
                  <a:srgbClr val="000000"/>
                </a:solidFill>
                <a:latin typeface="Times New Roman" pitchFamily="18"/>
                <a:ea typeface="Microsoft YaHei" pitchFamily="2"/>
                <a:cs typeface="Lucida Sans" pitchFamily="2"/>
              </a:rPr>
              <a:t>);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a:t>
            </a: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EQ</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GE</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return (relop, </a:t>
            </a:r>
            <a:r>
              <a:rPr lang="zxx-none" sz="1600" b="0" i="0" u="none" strike="noStrike" kern="1200" spc="0" dirty="0">
                <a:ln>
                  <a:noFill/>
                </a:ln>
                <a:solidFill>
                  <a:srgbClr val="0000FF"/>
                </a:solidFill>
                <a:latin typeface="Times New Roman" pitchFamily="18"/>
                <a:ea typeface="Microsoft YaHei" pitchFamily="2"/>
                <a:cs typeface="Lucida Sans" pitchFamily="2"/>
              </a:rPr>
              <a:t>GT</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 (IsLetter(ch) || IsDigit(ch))</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ch = GetNextChar();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{UnGetChar(1);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InstallID(); return(GetToken());} </a:t>
            </a:r>
            <a:r>
              <a:rPr lang="zxx-none" sz="1600" b="0" i="0" u="none" strike="noStrike" kern="1200" spc="0" dirty="0">
                <a:ln>
                  <a:noFill/>
                </a:ln>
                <a:solidFill>
                  <a:srgbClr val="0000FF"/>
                </a:solidFill>
                <a:latin typeface="Times New Roman" pitchFamily="18"/>
                <a:ea typeface="Microsoft YaHei" pitchFamily="2"/>
                <a:cs typeface="Lucida Sans" pitchFamily="2"/>
              </a:rPr>
              <a:t>//ID</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p>
        </p:txBody>
      </p:sp>
      <p:sp>
        <p:nvSpPr>
          <p:cNvPr id="4" name="TextBox 9">
            <a:extLst>
              <a:ext uri="{FF2B5EF4-FFF2-40B4-BE49-F238E27FC236}">
                <a16:creationId xmlns:a16="http://schemas.microsoft.com/office/drawing/2014/main" id="{DDA3EA0D-C800-45D4-94A8-D63478E732E9}"/>
              </a:ext>
            </a:extLst>
          </p:cNvPr>
          <p:cNvSpPr/>
          <p:nvPr/>
        </p:nvSpPr>
        <p:spPr>
          <a:xfrm>
            <a:off x="2209680" y="32760"/>
            <a:ext cx="78483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1" i="0" u="none" strike="noStrike" kern="1200" spc="0">
                <a:ln>
                  <a:noFill/>
                </a:ln>
                <a:solidFill>
                  <a:srgbClr val="000000"/>
                </a:solidFill>
                <a:latin typeface="Tahoma" pitchFamily="18"/>
                <a:ea typeface="Microsoft YaHei" pitchFamily="2"/>
                <a:cs typeface="Lucida Sans" pitchFamily="2"/>
              </a:rPr>
              <a:t>Stateless vs State Variable Based Lexical Implementation</a:t>
            </a:r>
          </a:p>
        </p:txBody>
      </p:sp>
      <p:sp>
        <p:nvSpPr>
          <p:cNvPr id="5" name="TextBox 4">
            <a:extLst>
              <a:ext uri="{FF2B5EF4-FFF2-40B4-BE49-F238E27FC236}">
                <a16:creationId xmlns:a16="http://schemas.microsoft.com/office/drawing/2014/main" id="{27FC76FE-BA7E-4AB0-B0D4-BAE3B1923E20}"/>
              </a:ext>
            </a:extLst>
          </p:cNvPr>
          <p:cNvSpPr/>
          <p:nvPr/>
        </p:nvSpPr>
        <p:spPr>
          <a:xfrm>
            <a:off x="4608000" y="380880"/>
            <a:ext cx="5866920" cy="66978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Token GetNextToken()</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while(1){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switch (state)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0</a:t>
            </a:r>
            <a:r>
              <a:rPr lang="zxx-none" sz="1600" b="0" i="0" u="none" strike="noStrike" kern="1200" spc="0" dirty="0">
                <a:ln>
                  <a:noFill/>
                </a:ln>
                <a:solidFill>
                  <a:srgbClr val="000000"/>
                </a:solidFill>
                <a:latin typeface="Times New Roman" pitchFamily="18"/>
                <a:ea typeface="Microsoft YaHei" pitchFamily="2"/>
                <a:cs typeface="Lucida Sans" pitchFamily="2"/>
              </a:rPr>
              <a:t>: ch=GetNextChar();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IsWhiteSpace(ch)</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state = 0; lexemeStart++;}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‘&lt;’)</a:t>
            </a:r>
            <a:r>
              <a:rPr lang="zxx-none" sz="1600" b="0" i="0" u="none" strike="noStrike" kern="1200" spc="0" dirty="0">
                <a:ln>
                  <a:noFill/>
                </a:ln>
                <a:solidFill>
                  <a:srgbClr val="000000"/>
                </a:solidFill>
                <a:latin typeface="Times New Roman" pitchFamily="18"/>
                <a:ea typeface="Microsoft YaHei" pitchFamily="2"/>
                <a:cs typeface="Lucida Sans" pitchFamily="2"/>
              </a:rPr>
              <a:t> {state = 1;}</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 </a:t>
            </a:r>
            <a:r>
              <a:rPr lang="zxx-none" sz="1600" b="0" i="0" u="none" strike="noStrike" kern="1200" spc="0" dirty="0">
                <a:ln>
                  <a:noFill/>
                </a:ln>
                <a:solidFill>
                  <a:srgbClr val="000000"/>
                </a:solidFill>
                <a:latin typeface="Times New Roman" pitchFamily="18"/>
                <a:ea typeface="Microsoft YaHei" pitchFamily="2"/>
                <a:cs typeface="Lucida Sans" pitchFamily="2"/>
              </a:rPr>
              <a:t>{state = 5;}</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 </a:t>
            </a:r>
            <a:r>
              <a:rPr lang="zxx-none" sz="1600" b="0" i="0" u="none" strike="noStrike" kern="1200" spc="0" dirty="0">
                <a:ln>
                  <a:noFill/>
                </a:ln>
                <a:solidFill>
                  <a:srgbClr val="000000"/>
                </a:solidFill>
                <a:latin typeface="Times New Roman" pitchFamily="18"/>
                <a:ea typeface="Microsoft YaHei" pitchFamily="2"/>
                <a:cs typeface="Lucida Sans" pitchFamily="2"/>
              </a:rPr>
              <a:t>{state = 6;}</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a:t>
            </a:r>
            <a:r>
              <a:rPr lang="zxx-none" sz="1600" b="0" i="0" u="none" strike="noStrike" kern="1200" spc="0" dirty="0">
                <a:ln>
                  <a:noFill/>
                </a:ln>
                <a:solidFill>
                  <a:srgbClr val="000000"/>
                </a:solidFill>
                <a:latin typeface="Times New Roman" pitchFamily="18"/>
                <a:ea typeface="Microsoft YaHei" pitchFamily="2"/>
                <a:cs typeface="Lucida Sans" pitchFamily="2"/>
              </a:rPr>
              <a:t> {state = 10;}</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break;</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(ch == ‘=’)</a:t>
            </a:r>
            <a:r>
              <a:rPr lang="zxx-none" sz="1600" b="0" i="0" u="none" strike="noStrike" kern="1200" spc="0" dirty="0">
                <a:ln>
                  <a:noFill/>
                </a:ln>
                <a:solidFill>
                  <a:srgbClr val="000000"/>
                </a:solidFill>
                <a:latin typeface="Times New Roman" pitchFamily="18"/>
                <a:ea typeface="Microsoft YaHei" pitchFamily="2"/>
                <a:cs typeface="Lucida Sans" pitchFamily="2"/>
              </a:rPr>
              <a:t> {state = 2;}</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(ch == ‘&gt;’)</a:t>
            </a:r>
            <a:r>
              <a:rPr lang="zxx-none" sz="1600" b="0" i="0" u="none" strike="noStrike" kern="1200" spc="0" dirty="0">
                <a:ln>
                  <a:noFill/>
                </a:ln>
                <a:solidFill>
                  <a:srgbClr val="000000"/>
                </a:solidFill>
                <a:latin typeface="Times New Roman" pitchFamily="18"/>
                <a:ea typeface="Microsoft YaHei" pitchFamily="2"/>
                <a:cs typeface="Lucida Sans" pitchFamily="2"/>
              </a:rPr>
              <a:t> {state = 3;}</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if (</a:t>
            </a:r>
            <a:r>
              <a:rPr lang="zxx-none" sz="1600" b="0" i="0" u="none" strike="noStrike" kern="1200" spc="0" dirty="0">
                <a:ln>
                  <a:noFill/>
                </a:ln>
                <a:solidFill>
                  <a:srgbClr val="FF3333"/>
                </a:solidFill>
                <a:latin typeface="Times New Roman" pitchFamily="18"/>
                <a:ea typeface="Microsoft YaHei" pitchFamily="2"/>
                <a:cs typeface="Lucida Sans" pitchFamily="2"/>
              </a:rPr>
              <a:t>IsSeparator(ch)</a:t>
            </a:r>
            <a:r>
              <a:rPr lang="zxx-none" sz="1600" b="0" i="0" u="none" strike="noStrike" kern="1200" spc="0" dirty="0">
                <a:ln>
                  <a:noFill/>
                </a:ln>
                <a:solidFill>
                  <a:srgbClr val="000000"/>
                </a:solidFill>
                <a:latin typeface="Times New Roman" pitchFamily="18"/>
                <a:ea typeface="Microsoft YaHei" pitchFamily="2"/>
                <a:cs typeface="Lucida Sans" pitchFamily="2"/>
              </a:rPr>
              <a:t>) {state = 4;}</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a:t>
            </a:r>
            <a:r>
              <a:rPr lang="zxx-none" sz="1600" b="0" i="0" u="none" strike="noStrike" kern="1200" spc="0" dirty="0">
                <a:ln>
                  <a:noFill/>
                </a:ln>
                <a:solidFill>
                  <a:srgbClr val="FF3333"/>
                </a:solidFill>
                <a:latin typeface="Times New Roman" pitchFamily="18"/>
                <a:ea typeface="Microsoft YaHei" pitchFamily="2"/>
                <a:cs typeface="Lucida Sans" pitchFamily="2"/>
              </a:rPr>
              <a:t>fail();</a:t>
            </a:r>
            <a:r>
              <a:rPr lang="zxx-none" sz="1600" b="0" i="0" u="none" strike="noStrike" kern="1200" spc="0" dirty="0">
                <a:ln>
                  <a:noFill/>
                </a:ln>
                <a:solidFill>
                  <a:srgbClr val="000000"/>
                </a:solidFill>
                <a:latin typeface="Times New Roman" pitchFamily="18"/>
                <a:ea typeface="Microsoft YaHei" pitchFamily="2"/>
                <a:cs typeface="Lucida Sans" pitchFamily="2"/>
              </a:rPr>
              <a:t>} break;</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2</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LE</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3</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NE</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4</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LT</a:t>
            </a:r>
            <a:r>
              <a:rPr lang="zxx-none" sz="1600" b="0" i="0" u="none" strike="noStrike" kern="1200" spc="0" dirty="0">
                <a:ln>
                  <a:noFill/>
                </a:ln>
                <a:solidFill>
                  <a:srgbClr val="000000"/>
                </a:solidFill>
                <a:latin typeface="Times New Roman" pitchFamily="18"/>
                <a:ea typeface="Microsoft YaHei" pitchFamily="2"/>
                <a:cs typeface="Lucida Sans" pitchFamily="2"/>
              </a:rPr>
              <a:t>);</a:t>
            </a:r>
            <a:endParaRPr lang="en-US" sz="1600" b="0" i="0" u="none" strike="noStrike" kern="1200" spc="0" dirty="0">
              <a:ln>
                <a:noFill/>
              </a:ln>
              <a:solidFill>
                <a:srgbClr val="000000"/>
              </a:solidFill>
              <a:latin typeface="Times New Roman" pitchFamily="18"/>
              <a:ea typeface="Microsoft YaHei" pitchFamily="2"/>
              <a:cs typeface="Lucida Sans" pitchFamily="2"/>
            </a:endParaRPr>
          </a:p>
          <a:p>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a:t>
            </a:r>
            <a:r>
              <a:rPr lang="en-US" sz="1600" b="0" i="0" u="none" strike="noStrike" kern="1200" spc="0" dirty="0">
                <a:ln>
                  <a:noFill/>
                </a:ln>
                <a:solidFill>
                  <a:srgbClr val="FF3333"/>
                </a:solidFill>
                <a:latin typeface="Times New Roman" pitchFamily="18"/>
                <a:ea typeface="Microsoft YaHei" pitchFamily="2"/>
                <a:cs typeface="Lucida Sans" pitchFamily="2"/>
              </a:rPr>
              <a:t>5</a:t>
            </a:r>
            <a:r>
              <a:rPr lang="zxx-none" sz="1600" b="0" i="0" u="none" strike="noStrike" kern="1200" spc="0" dirty="0">
                <a:ln>
                  <a:noFill/>
                </a:ln>
                <a:solidFill>
                  <a:srgbClr val="000000"/>
                </a:solidFill>
                <a:latin typeface="Times New Roman" pitchFamily="18"/>
                <a:ea typeface="Microsoft YaHei" pitchFamily="2"/>
                <a:cs typeface="Lucida Sans" pitchFamily="2"/>
              </a:rPr>
              <a:t>: return (</a:t>
            </a:r>
            <a:r>
              <a:rPr lang="zxx-none" sz="1600" b="0" i="0" u="none" strike="noStrike" kern="1200" spc="0" dirty="0">
                <a:ln>
                  <a:noFill/>
                </a:ln>
                <a:solidFill>
                  <a:srgbClr val="000099"/>
                </a:solidFill>
                <a:latin typeface="Times New Roman" pitchFamily="18"/>
                <a:ea typeface="Microsoft YaHei" pitchFamily="2"/>
                <a:cs typeface="Lucida Sans" pitchFamily="2"/>
              </a:rPr>
              <a:t>relop, </a:t>
            </a:r>
            <a:r>
              <a:rPr lang="en-US" sz="1600" b="0" i="0" u="none" strike="noStrike" kern="1200" spc="0" dirty="0">
                <a:ln>
                  <a:noFill/>
                </a:ln>
                <a:solidFill>
                  <a:srgbClr val="000099"/>
                </a:solidFill>
                <a:latin typeface="Times New Roman" pitchFamily="18"/>
                <a:ea typeface="Microsoft YaHei" pitchFamily="2"/>
                <a:cs typeface="Lucida Sans" pitchFamily="2"/>
              </a:rPr>
              <a:t>EQ</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 /* cases </a:t>
            </a:r>
            <a:r>
              <a:rPr lang="en-US" sz="1600" b="0" i="0" u="none" strike="noStrike" kern="1200" spc="0" dirty="0">
                <a:ln>
                  <a:noFill/>
                </a:ln>
                <a:solidFill>
                  <a:srgbClr val="000000"/>
                </a:solidFill>
                <a:latin typeface="Times New Roman" pitchFamily="18"/>
                <a:ea typeface="Microsoft YaHei" pitchFamily="2"/>
                <a:cs typeface="Lucida Sans" pitchFamily="2"/>
              </a:rPr>
              <a:t>6</a:t>
            </a:r>
            <a:r>
              <a:rPr lang="zxx-none" sz="1600" b="0" i="0" u="none" strike="noStrike" kern="1200" spc="0" dirty="0">
                <a:ln>
                  <a:noFill/>
                </a:ln>
                <a:solidFill>
                  <a:srgbClr val="000000"/>
                </a:solidFill>
                <a:latin typeface="Times New Roman" pitchFamily="18"/>
                <a:ea typeface="Microsoft YaHei" pitchFamily="2"/>
                <a:cs typeface="Lucida Sans" pitchFamily="2"/>
              </a:rPr>
              <a:t>-8 Here */</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10:</a:t>
            </a:r>
            <a:r>
              <a:rPr lang="zxx-none" sz="1600" b="0" i="0" u="none" strike="noStrike" kern="1200" spc="0" dirty="0">
                <a:ln>
                  <a:noFill/>
                </a:ln>
                <a:solidFill>
                  <a:srgbClr val="000000"/>
                </a:solidFill>
                <a:latin typeface="Times New Roman" pitchFamily="18"/>
                <a:ea typeface="Microsoft YaHei" pitchFamily="2"/>
                <a:cs typeface="Lucida Sans" pitchFamily="2"/>
              </a:rPr>
              <a:t>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if (</a:t>
            </a:r>
            <a:r>
              <a:rPr lang="zxx-none" sz="1600" b="0" i="0" u="none" strike="noStrike" kern="1200" spc="0" dirty="0">
                <a:ln>
                  <a:noFill/>
                </a:ln>
                <a:solidFill>
                  <a:srgbClr val="FF3333"/>
                </a:solidFill>
                <a:latin typeface="Times New Roman" pitchFamily="18"/>
                <a:ea typeface="Microsoft YaHei" pitchFamily="2"/>
                <a:cs typeface="Lucida Sans" pitchFamily="2"/>
              </a:rPr>
              <a:t>IsLetter(ch) || IsDigit(ch)</a:t>
            </a:r>
            <a:r>
              <a:rPr lang="zxx-none" sz="1600" b="0" i="0" u="none" strike="noStrike" kern="1200" spc="0" dirty="0">
                <a:ln>
                  <a:noFill/>
                </a:ln>
                <a:solidFill>
                  <a:srgbClr val="000000"/>
                </a:solidFill>
                <a:latin typeface="Times New Roman" pitchFamily="18"/>
                <a:ea typeface="Microsoft YaHei" pitchFamily="2"/>
                <a:cs typeface="Lucida Sans" pitchFamily="2"/>
              </a:rPr>
              <a:t>) {state = 10;}</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else {state = 11; }</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break;</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FF3333"/>
                </a:solidFill>
                <a:latin typeface="Times New Roman" pitchFamily="18"/>
                <a:ea typeface="Microsoft YaHei" pitchFamily="2"/>
                <a:cs typeface="Lucida Sans" pitchFamily="2"/>
              </a:rPr>
              <a:t>case 11</a:t>
            </a:r>
            <a:r>
              <a:rPr lang="zxx-none" sz="1600" b="0" i="0" u="none" strike="noStrike" kern="1200" spc="0" dirty="0">
                <a:ln>
                  <a:noFill/>
                </a:ln>
                <a:solidFill>
                  <a:srgbClr val="000000"/>
                </a:solidFill>
                <a:latin typeface="Times New Roman" pitchFamily="18"/>
                <a:ea typeface="Microsoft YaHei" pitchFamily="2"/>
                <a:cs typeface="Lucida Sans" pitchFamily="2"/>
              </a:rPr>
              <a:t>:UnGetChar(1);InstallID(); return(GetToken()); </a:t>
            </a:r>
            <a:r>
              <a:rPr lang="zxx-none" sz="1600" b="0" i="0" u="none" strike="noStrike" kern="1200" spc="0" dirty="0">
                <a:ln>
                  <a:noFill/>
                </a:ln>
                <a:solidFill>
                  <a:srgbClr val="000099"/>
                </a:solidFill>
                <a:latin typeface="Times New Roman" pitchFamily="18"/>
                <a:ea typeface="Microsoft YaHei" pitchFamily="2"/>
                <a:cs typeface="Lucida Sans" pitchFamily="2"/>
              </a:rPr>
              <a:t>//ID</a:t>
            </a:r>
            <a:r>
              <a:rPr lang="en-US" sz="1600" b="0" i="0" u="none" strike="noStrike" kern="1200" spc="0" dirty="0">
                <a:ln>
                  <a:noFill/>
                </a:ln>
                <a:solidFill>
                  <a:srgbClr val="000099"/>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2B3882A-FA26-4816-983E-4CAA837BF2D6}"/>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26467D5-55FE-45EB-8C51-0FE332D2EAE3}" type="slidenum">
              <a:t>47</a:t>
            </a:fld>
            <a:endParaRPr lang="zxx-none">
              <a:solidFill>
                <a:srgbClr val="000000"/>
              </a:solidFill>
              <a:latin typeface="Times New Roman" pitchFamily="18"/>
              <a:cs typeface="Tahoma" pitchFamily="2"/>
            </a:endParaRPr>
          </a:p>
        </p:txBody>
      </p:sp>
      <p:sp>
        <p:nvSpPr>
          <p:cNvPr id="3" name="TextBox 9">
            <a:extLst>
              <a:ext uri="{FF2B5EF4-FFF2-40B4-BE49-F238E27FC236}">
                <a16:creationId xmlns:a16="http://schemas.microsoft.com/office/drawing/2014/main" id="{60688251-10C1-401E-89E2-83DAEF861466}"/>
              </a:ext>
            </a:extLst>
          </p:cNvPr>
          <p:cNvSpPr/>
          <p:nvPr/>
        </p:nvSpPr>
        <p:spPr>
          <a:xfrm rot="4200">
            <a:off x="2086694" y="1914"/>
            <a:ext cx="78483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1" i="0" u="none" strike="noStrike" kern="1200" spc="0">
                <a:ln>
                  <a:noFill/>
                </a:ln>
                <a:solidFill>
                  <a:srgbClr val="000000"/>
                </a:solidFill>
                <a:latin typeface="Tahoma" pitchFamily="18"/>
                <a:ea typeface="Microsoft YaHei" pitchFamily="2"/>
                <a:cs typeface="Lucida Sans" pitchFamily="2"/>
              </a:rPr>
              <a:t>Transition Table based Implementation</a:t>
            </a:r>
          </a:p>
        </p:txBody>
      </p:sp>
      <p:pic>
        <p:nvPicPr>
          <p:cNvPr id="4" name="Picture 3">
            <a:extLst>
              <a:ext uri="{FF2B5EF4-FFF2-40B4-BE49-F238E27FC236}">
                <a16:creationId xmlns:a16="http://schemas.microsoft.com/office/drawing/2014/main" id="{C1BC1109-3C62-455A-B7BF-9B21D42268CB}"/>
              </a:ext>
            </a:extLst>
          </p:cNvPr>
          <p:cNvPicPr>
            <a:picLocks noChangeAspect="1"/>
          </p:cNvPicPr>
          <p:nvPr/>
        </p:nvPicPr>
        <p:blipFill>
          <a:blip r:embed="rId3">
            <a:lum/>
            <a:alphaModFix/>
          </a:blip>
          <a:srcRect/>
          <a:stretch>
            <a:fillRect/>
          </a:stretch>
        </p:blipFill>
        <p:spPr>
          <a:xfrm>
            <a:off x="6304680" y="1127519"/>
            <a:ext cx="3630600" cy="5208120"/>
          </a:xfrm>
          <a:prstGeom prst="rect">
            <a:avLst/>
          </a:prstGeom>
          <a:noFill/>
          <a:ln>
            <a:noFill/>
          </a:ln>
        </p:spPr>
      </p:pic>
      <p:graphicFrame>
        <p:nvGraphicFramePr>
          <p:cNvPr id="5" name="Table 4">
            <a:extLst>
              <a:ext uri="{FF2B5EF4-FFF2-40B4-BE49-F238E27FC236}">
                <a16:creationId xmlns:a16="http://schemas.microsoft.com/office/drawing/2014/main" id="{C6CA18C4-DE3A-414B-8040-916446A11FD5}"/>
              </a:ext>
            </a:extLst>
          </p:cNvPr>
          <p:cNvGraphicFramePr>
            <a:graphicFrameLocks noGrp="1"/>
          </p:cNvGraphicFramePr>
          <p:nvPr>
            <p:extLst>
              <p:ext uri="{D42A27DB-BD31-4B8C-83A1-F6EECF244321}">
                <p14:modId xmlns:p14="http://schemas.microsoft.com/office/powerpoint/2010/main" val="1757377539"/>
              </p:ext>
            </p:extLst>
          </p:nvPr>
        </p:nvGraphicFramePr>
        <p:xfrm>
          <a:off x="54000" y="410400"/>
          <a:ext cx="6252120" cy="6489708"/>
        </p:xfrm>
        <a:graphic>
          <a:graphicData uri="http://schemas.openxmlformats.org/drawingml/2006/table">
            <a:tbl>
              <a:tblPr firstRow="1" firstCol="1" bandRow="1"/>
              <a:tblGrid>
                <a:gridCol w="390240">
                  <a:extLst>
                    <a:ext uri="{9D8B030D-6E8A-4147-A177-3AD203B41FA5}">
                      <a16:colId xmlns:a16="http://schemas.microsoft.com/office/drawing/2014/main" val="157066488"/>
                    </a:ext>
                  </a:extLst>
                </a:gridCol>
                <a:gridCol w="390240">
                  <a:extLst>
                    <a:ext uri="{9D8B030D-6E8A-4147-A177-3AD203B41FA5}">
                      <a16:colId xmlns:a16="http://schemas.microsoft.com/office/drawing/2014/main" val="960321529"/>
                    </a:ext>
                  </a:extLst>
                </a:gridCol>
                <a:gridCol w="390240">
                  <a:extLst>
                    <a:ext uri="{9D8B030D-6E8A-4147-A177-3AD203B41FA5}">
                      <a16:colId xmlns:a16="http://schemas.microsoft.com/office/drawing/2014/main" val="2754572326"/>
                    </a:ext>
                  </a:extLst>
                </a:gridCol>
                <a:gridCol w="390240">
                  <a:extLst>
                    <a:ext uri="{9D8B030D-6E8A-4147-A177-3AD203B41FA5}">
                      <a16:colId xmlns:a16="http://schemas.microsoft.com/office/drawing/2014/main" val="2100518665"/>
                    </a:ext>
                  </a:extLst>
                </a:gridCol>
                <a:gridCol w="390240">
                  <a:extLst>
                    <a:ext uri="{9D8B030D-6E8A-4147-A177-3AD203B41FA5}">
                      <a16:colId xmlns:a16="http://schemas.microsoft.com/office/drawing/2014/main" val="54718834"/>
                    </a:ext>
                  </a:extLst>
                </a:gridCol>
                <a:gridCol w="390240">
                  <a:extLst>
                    <a:ext uri="{9D8B030D-6E8A-4147-A177-3AD203B41FA5}">
                      <a16:colId xmlns:a16="http://schemas.microsoft.com/office/drawing/2014/main" val="3946869979"/>
                    </a:ext>
                  </a:extLst>
                </a:gridCol>
                <a:gridCol w="390240">
                  <a:extLst>
                    <a:ext uri="{9D8B030D-6E8A-4147-A177-3AD203B41FA5}">
                      <a16:colId xmlns:a16="http://schemas.microsoft.com/office/drawing/2014/main" val="1268773135"/>
                    </a:ext>
                  </a:extLst>
                </a:gridCol>
                <a:gridCol w="390240">
                  <a:extLst>
                    <a:ext uri="{9D8B030D-6E8A-4147-A177-3AD203B41FA5}">
                      <a16:colId xmlns:a16="http://schemas.microsoft.com/office/drawing/2014/main" val="2596988648"/>
                    </a:ext>
                  </a:extLst>
                </a:gridCol>
                <a:gridCol w="390240">
                  <a:extLst>
                    <a:ext uri="{9D8B030D-6E8A-4147-A177-3AD203B41FA5}">
                      <a16:colId xmlns:a16="http://schemas.microsoft.com/office/drawing/2014/main" val="1091189255"/>
                    </a:ext>
                  </a:extLst>
                </a:gridCol>
                <a:gridCol w="390240">
                  <a:extLst>
                    <a:ext uri="{9D8B030D-6E8A-4147-A177-3AD203B41FA5}">
                      <a16:colId xmlns:a16="http://schemas.microsoft.com/office/drawing/2014/main" val="1067163353"/>
                    </a:ext>
                  </a:extLst>
                </a:gridCol>
                <a:gridCol w="390240">
                  <a:extLst>
                    <a:ext uri="{9D8B030D-6E8A-4147-A177-3AD203B41FA5}">
                      <a16:colId xmlns:a16="http://schemas.microsoft.com/office/drawing/2014/main" val="3915146292"/>
                    </a:ext>
                  </a:extLst>
                </a:gridCol>
                <a:gridCol w="390240">
                  <a:extLst>
                    <a:ext uri="{9D8B030D-6E8A-4147-A177-3AD203B41FA5}">
                      <a16:colId xmlns:a16="http://schemas.microsoft.com/office/drawing/2014/main" val="1872154581"/>
                    </a:ext>
                  </a:extLst>
                </a:gridCol>
                <a:gridCol w="390240">
                  <a:extLst>
                    <a:ext uri="{9D8B030D-6E8A-4147-A177-3AD203B41FA5}">
                      <a16:colId xmlns:a16="http://schemas.microsoft.com/office/drawing/2014/main" val="1954381765"/>
                    </a:ext>
                  </a:extLst>
                </a:gridCol>
                <a:gridCol w="392760">
                  <a:extLst>
                    <a:ext uri="{9D8B030D-6E8A-4147-A177-3AD203B41FA5}">
                      <a16:colId xmlns:a16="http://schemas.microsoft.com/office/drawing/2014/main" val="647848876"/>
                    </a:ext>
                  </a:extLst>
                </a:gridCol>
                <a:gridCol w="392760">
                  <a:extLst>
                    <a:ext uri="{9D8B030D-6E8A-4147-A177-3AD203B41FA5}">
                      <a16:colId xmlns:a16="http://schemas.microsoft.com/office/drawing/2014/main" val="2343480050"/>
                    </a:ext>
                  </a:extLst>
                </a:gridCol>
                <a:gridCol w="393480">
                  <a:extLst>
                    <a:ext uri="{9D8B030D-6E8A-4147-A177-3AD203B41FA5}">
                      <a16:colId xmlns:a16="http://schemas.microsoft.com/office/drawing/2014/main" val="3504410055"/>
                    </a:ext>
                  </a:extLst>
                </a:gridCol>
              </a:tblGrid>
              <a:tr h="1310760">
                <a:tc>
                  <a:txBody>
                    <a:bodyPr/>
                    <a:lstStyle/>
                    <a:p>
                      <a:pPr marL="0" marR="0" lvl="0" indent="0" algn="ctr" rtl="0" hangingPunct="0">
                        <a:lnSpc>
                          <a:spcPct val="100000"/>
                        </a:lnSpc>
                        <a:spcBef>
                          <a:spcPts val="0"/>
                        </a:spcBef>
                        <a:spcAft>
                          <a:spcPts val="0"/>
                        </a:spcAft>
                        <a:buNone/>
                        <a:tabLst/>
                      </a:pPr>
                      <a:r>
                        <a:rPr lang="en-US" sz="16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S</a:t>
                      </a:r>
                      <a:r>
                        <a:rPr lang="zxx-none" sz="16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tate</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Token</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&lt;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&gt;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B</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Z</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9</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Space</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T</a:t>
                      </a:r>
                    </a:p>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ab</a:t>
                      </a:r>
                    </a:p>
                  </a:txBody>
                  <a:tcPr/>
                </a:tc>
                <a:tc>
                  <a:txBody>
                    <a:bodyPr/>
                    <a:lstStyle/>
                    <a:p>
                      <a:pPr marL="0" marR="0" lvl="0" indent="0" algn="ctr" rtl="0" hangingPunct="0">
                        <a:lnSpc>
                          <a:spcPct val="100000"/>
                        </a:lnSpc>
                        <a:spcBef>
                          <a:spcPts val="0"/>
                        </a:spcBef>
                        <a:spcAft>
                          <a:spcPts val="0"/>
                        </a:spcAft>
                        <a:buNone/>
                        <a:tabLst/>
                      </a:pPr>
                      <a:r>
                        <a:rPr lang="zxx-none" sz="15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New line</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a:t>
                      </a:r>
                    </a:p>
                  </a:txBody>
                  <a:tcPr/>
                </a:tc>
                <a:extLst>
                  <a:ext uri="{0D108BD9-81ED-4DB2-BD59-A6C34878D82A}">
                    <a16:rowId xmlns:a16="http://schemas.microsoft.com/office/drawing/2014/main" val="2417085166"/>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5</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6</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887277042"/>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2</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3</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221324002"/>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2</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LE</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693740787"/>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3</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NE</a:t>
                      </a: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4015863483"/>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LT</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2569884795"/>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5</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EQ</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813285687"/>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6</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7</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854530502"/>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7</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GE</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900365783"/>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GT</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116659226"/>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9</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359131467"/>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2465116414"/>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rPr>
                        <a:t>ID</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extLst>
                  <a:ext uri="{0D108BD9-81ED-4DB2-BD59-A6C34878D82A}">
                    <a16:rowId xmlns:a16="http://schemas.microsoft.com/office/drawing/2014/main" val="217881746"/>
                  </a:ext>
                </a:extLst>
              </a:tr>
            </a:tbl>
          </a:graphicData>
        </a:graphic>
      </p:graphicFrame>
      <p:sp>
        <p:nvSpPr>
          <p:cNvPr id="6" name="TextBox 9">
            <a:extLst>
              <a:ext uri="{FF2B5EF4-FFF2-40B4-BE49-F238E27FC236}">
                <a16:creationId xmlns:a16="http://schemas.microsoft.com/office/drawing/2014/main" id="{9C7EABF0-7FBE-4ADD-8CF3-1D6F7CB5EC73}"/>
              </a:ext>
            </a:extLst>
          </p:cNvPr>
          <p:cNvSpPr/>
          <p:nvPr/>
        </p:nvSpPr>
        <p:spPr>
          <a:xfrm rot="4200">
            <a:off x="6304624" y="541882"/>
            <a:ext cx="3947674" cy="36954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1800" b="1" i="0" u="none" strike="noStrike" kern="1200" spc="0" dirty="0">
                <a:ln>
                  <a:noFill/>
                </a:ln>
                <a:solidFill>
                  <a:srgbClr val="000000"/>
                </a:solidFill>
                <a:latin typeface="Tahoma" pitchFamily="18"/>
                <a:ea typeface="Microsoft YaHei" pitchFamily="2"/>
                <a:cs typeface="Lucida Sans" pitchFamily="2"/>
              </a:rPr>
              <a:t>Dry run for </a:t>
            </a:r>
            <a:r>
              <a:rPr lang="zxx-none" sz="1800" b="1" i="0" u="none" strike="noStrike" kern="1200" spc="0" dirty="0">
                <a:ln>
                  <a:noFill/>
                </a:ln>
                <a:solidFill>
                  <a:srgbClr val="000000"/>
                </a:solidFill>
                <a:latin typeface="Tahoma" pitchFamily="18"/>
                <a:ea typeface="Microsoft YaHei" pitchFamily="2"/>
                <a:cs typeface="Lucida Sans" pitchFamily="2"/>
              </a:rPr>
              <a:t>Input: abc123 &gt;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F30990CA-D98A-4A5C-9355-5C86F0AD89F3}"/>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7844755E-3A94-49C7-8E16-0134A6DA74BA}" type="slidenum">
              <a:t>48</a:t>
            </a:fld>
            <a:endParaRPr lang="zxx-none">
              <a:solidFill>
                <a:srgbClr val="000000"/>
              </a:solidFill>
              <a:latin typeface="Times New Roman" pitchFamily="18"/>
              <a:cs typeface="Tahoma" pitchFamily="2"/>
            </a:endParaRPr>
          </a:p>
        </p:txBody>
      </p:sp>
      <p:sp>
        <p:nvSpPr>
          <p:cNvPr id="3" name="TextBox 9">
            <a:extLst>
              <a:ext uri="{FF2B5EF4-FFF2-40B4-BE49-F238E27FC236}">
                <a16:creationId xmlns:a16="http://schemas.microsoft.com/office/drawing/2014/main" id="{32C83A5B-A2A6-4213-91B3-4BDBA17DCB47}"/>
              </a:ext>
            </a:extLst>
          </p:cNvPr>
          <p:cNvSpPr/>
          <p:nvPr/>
        </p:nvSpPr>
        <p:spPr>
          <a:xfrm rot="4200">
            <a:off x="2209454" y="27834"/>
            <a:ext cx="784836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1" i="0" u="none" strike="noStrike" kern="1200" spc="0" dirty="0">
                <a:ln>
                  <a:noFill/>
                </a:ln>
                <a:solidFill>
                  <a:srgbClr val="000000"/>
                </a:solidFill>
                <a:latin typeface="Tahoma" pitchFamily="18"/>
                <a:ea typeface="Microsoft YaHei" pitchFamily="2"/>
                <a:cs typeface="Lucida Sans" pitchFamily="2"/>
              </a:rPr>
              <a:t>Transition Table based Implementation</a:t>
            </a:r>
          </a:p>
        </p:txBody>
      </p:sp>
      <p:sp>
        <p:nvSpPr>
          <p:cNvPr id="5" name="TextBox 4">
            <a:extLst>
              <a:ext uri="{FF2B5EF4-FFF2-40B4-BE49-F238E27FC236}">
                <a16:creationId xmlns:a16="http://schemas.microsoft.com/office/drawing/2014/main" id="{10D2CE1D-DC11-48A8-B4A9-A7B80DBEF3ED}"/>
              </a:ext>
            </a:extLst>
          </p:cNvPr>
          <p:cNvSpPr/>
          <p:nvPr/>
        </p:nvSpPr>
        <p:spPr>
          <a:xfrm>
            <a:off x="6048000" y="380880"/>
            <a:ext cx="5866920" cy="59899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Token GetNextToken()</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int TransitionTable[NoOfStates][NoOfChars];</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 Populate Table values from csv file</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int State = 0;</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int row = 0, col = 0;</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while (State != -1) // -1 is Error</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char ch = GetNextChar();</a:t>
            </a:r>
          </a:p>
          <a:p>
            <a:pPr marL="0" marR="0" lvl="0" indent="0" algn="l" rtl="0" hangingPunct="1">
              <a:lnSpc>
                <a:spcPct val="100000"/>
              </a:lnSpc>
              <a:spcBef>
                <a:spcPts val="0"/>
              </a:spcBef>
              <a:spcAft>
                <a:spcPts val="0"/>
              </a:spcAft>
              <a:buNone/>
              <a:tabLst/>
            </a:pPr>
            <a:r>
              <a:rPr lang="zxx-none" sz="1600" b="0" i="0" u="none" strike="noStrike" kern="1200" spc="0" dirty="0">
                <a:ln>
                  <a:noFill/>
                </a:ln>
                <a:solidFill>
                  <a:srgbClr val="000000"/>
                </a:solidFill>
                <a:latin typeface="Times New Roman" pitchFamily="18"/>
                <a:ea typeface="Microsoft YaHei" pitchFamily="2"/>
                <a:cs typeface="Lucida Sans" pitchFamily="2"/>
              </a:rPr>
              <a:t> </a:t>
            </a: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col = GetColumnIndex(ch);</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State = TransitionTable[State+1][col];</a:t>
            </a: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if (TransitionTable[State+1][1] == </a:t>
            </a:r>
            <a:br>
              <a:rPr lang="en-US" sz="1600" b="0" i="0" u="none" strike="noStrike" kern="1200" spc="0" dirty="0">
                <a:ln>
                  <a:noFill/>
                </a:ln>
                <a:solidFill>
                  <a:srgbClr val="000000"/>
                </a:solidFill>
                <a:latin typeface="Times New Roman" pitchFamily="18"/>
                <a:ea typeface="Microsoft YaHei" pitchFamily="2"/>
                <a:cs typeface="Lucida Sans" pitchFamily="2"/>
              </a:rPr>
            </a:b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IsToken)</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 return (TransitionTable[State+1][1]); }</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r>
              <a:rPr lang="en-US" sz="1600" b="0" i="0" u="none" strike="noStrike" kern="1200" spc="0" dirty="0">
                <a:ln>
                  <a:noFill/>
                </a:ln>
                <a:solidFill>
                  <a:srgbClr val="000000"/>
                </a:solidFill>
                <a:latin typeface="Times New Roman" pitchFamily="18"/>
                <a:ea typeface="Microsoft YaHei" pitchFamily="2"/>
                <a:cs typeface="Lucida Sans" pitchFamily="2"/>
              </a:rPr>
              <a:t> //end while</a:t>
            </a: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endParaRPr lang="zxx-none" sz="1600" b="0" i="0" u="none" strike="noStrike" kern="1200" spc="0" dirty="0">
              <a:ln>
                <a:noFill/>
              </a:ln>
              <a:solidFill>
                <a:srgbClr val="000000"/>
              </a:solidFill>
              <a:latin typeface="Times New Roman" pitchFamily="18"/>
              <a:ea typeface="Microsoft YaHei" pitchFamily="2"/>
              <a:cs typeface="Lucida Sans" pitchFamily="2"/>
            </a:endParaRP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ErrorHandler();</a:t>
            </a:r>
          </a:p>
          <a:p>
            <a:pPr marL="0" marR="0" lvl="0" indent="0" algn="l" rtl="0" hangingPunct="1">
              <a:lnSpc>
                <a:spcPct val="100000"/>
              </a:lnSpc>
              <a:spcBef>
                <a:spcPts val="0"/>
              </a:spcBef>
              <a:spcAft>
                <a:spcPts val="0"/>
              </a:spcAft>
              <a:buNone/>
              <a:tabLst/>
            </a:pPr>
            <a:r>
              <a:rPr lang="en-US" sz="1600" b="0" i="0" u="none" strike="noStrike" kern="1200" spc="0" dirty="0">
                <a:ln>
                  <a:noFill/>
                </a:ln>
                <a:solidFill>
                  <a:srgbClr val="000000"/>
                </a:solidFill>
                <a:latin typeface="Times New Roman" pitchFamily="18"/>
                <a:ea typeface="Microsoft YaHei" pitchFamily="2"/>
                <a:cs typeface="Lucida Sans" pitchFamily="2"/>
              </a:rPr>
              <a:t>   </a:t>
            </a:r>
            <a:r>
              <a:rPr lang="zxx-none" sz="1600" b="0" i="0" u="none" strike="noStrike" kern="1200" spc="0" dirty="0">
                <a:ln>
                  <a:noFill/>
                </a:ln>
                <a:solidFill>
                  <a:srgbClr val="000000"/>
                </a:solidFill>
                <a:latin typeface="Times New Roman" pitchFamily="18"/>
                <a:ea typeface="Microsoft YaHei" pitchFamily="2"/>
                <a:cs typeface="Lucida Sans" pitchFamily="2"/>
              </a:rPr>
              <a:t>}</a:t>
            </a:r>
            <a:r>
              <a:rPr lang="en-US" sz="1600" b="0" i="0" u="none" strike="noStrike" kern="1200" spc="0" dirty="0">
                <a:ln>
                  <a:noFill/>
                </a:ln>
                <a:solidFill>
                  <a:srgbClr val="000000"/>
                </a:solidFill>
                <a:latin typeface="Times New Roman" pitchFamily="18"/>
                <a:ea typeface="Microsoft YaHei" pitchFamily="2"/>
                <a:cs typeface="Lucida Sans" pitchFamily="2"/>
              </a:rPr>
              <a:t> // end function</a:t>
            </a:r>
            <a:endParaRPr lang="zxx-none" sz="1600" b="0" i="0" u="none" strike="noStrike" kern="1200" spc="0" dirty="0">
              <a:ln>
                <a:noFill/>
              </a:ln>
              <a:solidFill>
                <a:srgbClr val="000000"/>
              </a:solidFill>
              <a:latin typeface="Times New Roman" pitchFamily="18"/>
              <a:ea typeface="Microsoft YaHei" pitchFamily="2"/>
              <a:cs typeface="Lucida Sans" pitchFamily="2"/>
            </a:endParaRPr>
          </a:p>
        </p:txBody>
      </p:sp>
      <p:graphicFrame>
        <p:nvGraphicFramePr>
          <p:cNvPr id="6" name="Table 5">
            <a:extLst>
              <a:ext uri="{FF2B5EF4-FFF2-40B4-BE49-F238E27FC236}">
                <a16:creationId xmlns:a16="http://schemas.microsoft.com/office/drawing/2014/main" id="{A2A24D15-048D-4F0D-9DEC-9675C9D4A049}"/>
              </a:ext>
            </a:extLst>
          </p:cNvPr>
          <p:cNvGraphicFramePr>
            <a:graphicFrameLocks noGrp="1"/>
          </p:cNvGraphicFramePr>
          <p:nvPr>
            <p:extLst>
              <p:ext uri="{D42A27DB-BD31-4B8C-83A1-F6EECF244321}">
                <p14:modId xmlns:p14="http://schemas.microsoft.com/office/powerpoint/2010/main" val="2589729918"/>
              </p:ext>
            </p:extLst>
          </p:nvPr>
        </p:nvGraphicFramePr>
        <p:xfrm>
          <a:off x="-7919" y="410400"/>
          <a:ext cx="6252120" cy="6489708"/>
        </p:xfrm>
        <a:graphic>
          <a:graphicData uri="http://schemas.openxmlformats.org/drawingml/2006/table">
            <a:tbl>
              <a:tblPr firstRow="1" firstCol="1" bandRow="1"/>
              <a:tblGrid>
                <a:gridCol w="390240">
                  <a:extLst>
                    <a:ext uri="{9D8B030D-6E8A-4147-A177-3AD203B41FA5}">
                      <a16:colId xmlns:a16="http://schemas.microsoft.com/office/drawing/2014/main" val="157066488"/>
                    </a:ext>
                  </a:extLst>
                </a:gridCol>
                <a:gridCol w="390240">
                  <a:extLst>
                    <a:ext uri="{9D8B030D-6E8A-4147-A177-3AD203B41FA5}">
                      <a16:colId xmlns:a16="http://schemas.microsoft.com/office/drawing/2014/main" val="960321529"/>
                    </a:ext>
                  </a:extLst>
                </a:gridCol>
                <a:gridCol w="390240">
                  <a:extLst>
                    <a:ext uri="{9D8B030D-6E8A-4147-A177-3AD203B41FA5}">
                      <a16:colId xmlns:a16="http://schemas.microsoft.com/office/drawing/2014/main" val="2754572326"/>
                    </a:ext>
                  </a:extLst>
                </a:gridCol>
                <a:gridCol w="390240">
                  <a:extLst>
                    <a:ext uri="{9D8B030D-6E8A-4147-A177-3AD203B41FA5}">
                      <a16:colId xmlns:a16="http://schemas.microsoft.com/office/drawing/2014/main" val="2100518665"/>
                    </a:ext>
                  </a:extLst>
                </a:gridCol>
                <a:gridCol w="390240">
                  <a:extLst>
                    <a:ext uri="{9D8B030D-6E8A-4147-A177-3AD203B41FA5}">
                      <a16:colId xmlns:a16="http://schemas.microsoft.com/office/drawing/2014/main" val="54718834"/>
                    </a:ext>
                  </a:extLst>
                </a:gridCol>
                <a:gridCol w="390240">
                  <a:extLst>
                    <a:ext uri="{9D8B030D-6E8A-4147-A177-3AD203B41FA5}">
                      <a16:colId xmlns:a16="http://schemas.microsoft.com/office/drawing/2014/main" val="3946869979"/>
                    </a:ext>
                  </a:extLst>
                </a:gridCol>
                <a:gridCol w="390240">
                  <a:extLst>
                    <a:ext uri="{9D8B030D-6E8A-4147-A177-3AD203B41FA5}">
                      <a16:colId xmlns:a16="http://schemas.microsoft.com/office/drawing/2014/main" val="1268773135"/>
                    </a:ext>
                  </a:extLst>
                </a:gridCol>
                <a:gridCol w="390240">
                  <a:extLst>
                    <a:ext uri="{9D8B030D-6E8A-4147-A177-3AD203B41FA5}">
                      <a16:colId xmlns:a16="http://schemas.microsoft.com/office/drawing/2014/main" val="2596988648"/>
                    </a:ext>
                  </a:extLst>
                </a:gridCol>
                <a:gridCol w="390240">
                  <a:extLst>
                    <a:ext uri="{9D8B030D-6E8A-4147-A177-3AD203B41FA5}">
                      <a16:colId xmlns:a16="http://schemas.microsoft.com/office/drawing/2014/main" val="1091189255"/>
                    </a:ext>
                  </a:extLst>
                </a:gridCol>
                <a:gridCol w="390240">
                  <a:extLst>
                    <a:ext uri="{9D8B030D-6E8A-4147-A177-3AD203B41FA5}">
                      <a16:colId xmlns:a16="http://schemas.microsoft.com/office/drawing/2014/main" val="1067163353"/>
                    </a:ext>
                  </a:extLst>
                </a:gridCol>
                <a:gridCol w="390240">
                  <a:extLst>
                    <a:ext uri="{9D8B030D-6E8A-4147-A177-3AD203B41FA5}">
                      <a16:colId xmlns:a16="http://schemas.microsoft.com/office/drawing/2014/main" val="3915146292"/>
                    </a:ext>
                  </a:extLst>
                </a:gridCol>
                <a:gridCol w="390240">
                  <a:extLst>
                    <a:ext uri="{9D8B030D-6E8A-4147-A177-3AD203B41FA5}">
                      <a16:colId xmlns:a16="http://schemas.microsoft.com/office/drawing/2014/main" val="1872154581"/>
                    </a:ext>
                  </a:extLst>
                </a:gridCol>
                <a:gridCol w="390240">
                  <a:extLst>
                    <a:ext uri="{9D8B030D-6E8A-4147-A177-3AD203B41FA5}">
                      <a16:colId xmlns:a16="http://schemas.microsoft.com/office/drawing/2014/main" val="1954381765"/>
                    </a:ext>
                  </a:extLst>
                </a:gridCol>
                <a:gridCol w="392760">
                  <a:extLst>
                    <a:ext uri="{9D8B030D-6E8A-4147-A177-3AD203B41FA5}">
                      <a16:colId xmlns:a16="http://schemas.microsoft.com/office/drawing/2014/main" val="647848876"/>
                    </a:ext>
                  </a:extLst>
                </a:gridCol>
                <a:gridCol w="392760">
                  <a:extLst>
                    <a:ext uri="{9D8B030D-6E8A-4147-A177-3AD203B41FA5}">
                      <a16:colId xmlns:a16="http://schemas.microsoft.com/office/drawing/2014/main" val="2343480050"/>
                    </a:ext>
                  </a:extLst>
                </a:gridCol>
                <a:gridCol w="393480">
                  <a:extLst>
                    <a:ext uri="{9D8B030D-6E8A-4147-A177-3AD203B41FA5}">
                      <a16:colId xmlns:a16="http://schemas.microsoft.com/office/drawing/2014/main" val="3504410055"/>
                    </a:ext>
                  </a:extLst>
                </a:gridCol>
              </a:tblGrid>
              <a:tr h="1310760">
                <a:tc>
                  <a:txBody>
                    <a:bodyPr/>
                    <a:lstStyle/>
                    <a:p>
                      <a:pPr marL="0" marR="0" lvl="0" indent="0" algn="ctr" rtl="0" hangingPunct="0">
                        <a:lnSpc>
                          <a:spcPct val="100000"/>
                        </a:lnSpc>
                        <a:spcBef>
                          <a:spcPts val="0"/>
                        </a:spcBef>
                        <a:spcAft>
                          <a:spcPts val="0"/>
                        </a:spcAft>
                        <a:buNone/>
                        <a:tabLst/>
                      </a:pPr>
                      <a:r>
                        <a:rPr lang="en-US" sz="16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S</a:t>
                      </a:r>
                      <a:r>
                        <a:rPr lang="zxx-none" sz="16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tate</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Token</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&lt;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&gt;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B</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Z</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9</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Space</a:t>
                      </a:r>
                    </a:p>
                  </a:txBody>
                  <a:tcPr/>
                </a:tc>
                <a:tc>
                  <a:txBody>
                    <a:bodyPr/>
                    <a:lstStyle/>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T</a:t>
                      </a:r>
                    </a:p>
                    <a:p>
                      <a:pPr marL="0" marR="0" lvl="0" indent="0" algn="ctr" rtl="0" hangingPunct="0">
                        <a:lnSpc>
                          <a:spcPct val="100000"/>
                        </a:lnSpc>
                        <a:spcBef>
                          <a:spcPts val="0"/>
                        </a:spcBef>
                        <a:spcAft>
                          <a:spcPts val="0"/>
                        </a:spcAft>
                        <a:buNone/>
                        <a:tabLst/>
                      </a:pPr>
                      <a:r>
                        <a:rPr lang="zxx-none" sz="16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ab</a:t>
                      </a:r>
                    </a:p>
                  </a:txBody>
                  <a:tcPr/>
                </a:tc>
                <a:tc>
                  <a:txBody>
                    <a:bodyPr/>
                    <a:lstStyle/>
                    <a:p>
                      <a:pPr marL="0" marR="0" lvl="0" indent="0" algn="ctr" rtl="0" hangingPunct="0">
                        <a:lnSpc>
                          <a:spcPct val="100000"/>
                        </a:lnSpc>
                        <a:spcBef>
                          <a:spcPts val="0"/>
                        </a:spcBef>
                        <a:spcAft>
                          <a:spcPts val="0"/>
                        </a:spcAft>
                        <a:buNone/>
                        <a:tabLst/>
                      </a:pPr>
                      <a:r>
                        <a:rPr lang="zxx-none" sz="15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New line</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a:t>
                      </a:r>
                    </a:p>
                  </a:txBody>
                  <a:tcPr/>
                </a:tc>
                <a:extLst>
                  <a:ext uri="{0D108BD9-81ED-4DB2-BD59-A6C34878D82A}">
                    <a16:rowId xmlns:a16="http://schemas.microsoft.com/office/drawing/2014/main" val="2417085166"/>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5</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6</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887277042"/>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2</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3</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221324002"/>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2</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LE</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693740787"/>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3</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NE</a:t>
                      </a: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4015863483"/>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4</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LT</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2569884795"/>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5</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EQ</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813285687"/>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6</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7</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1854530502"/>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7</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GE</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900365783"/>
                  </a:ext>
                </a:extLst>
              </a:tr>
              <a:tr h="52019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8</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GT</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116659226"/>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9</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3359131467"/>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rgbClr val="FF0000"/>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10</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rPr>
                        <a:t>-1</a:t>
                      </a:r>
                    </a:p>
                  </a:txBody>
                  <a:tcPr/>
                </a:tc>
                <a:extLst>
                  <a:ext uri="{0D108BD9-81ED-4DB2-BD59-A6C34878D82A}">
                    <a16:rowId xmlns:a16="http://schemas.microsoft.com/office/drawing/2014/main" val="2465116414"/>
                  </a:ext>
                </a:extLst>
              </a:tr>
              <a:tr h="368279">
                <a:tc>
                  <a:txBody>
                    <a:bodyPr/>
                    <a:lstStyle/>
                    <a:p>
                      <a:pPr marL="0" marR="0" lvl="0" indent="0" algn="ctr" rtl="0" hangingPunct="0">
                        <a:lnSpc>
                          <a:spcPct val="100000"/>
                        </a:lnSpc>
                        <a:spcBef>
                          <a:spcPts val="0"/>
                        </a:spcBef>
                        <a:spcAft>
                          <a:spcPts val="0"/>
                        </a:spcAft>
                        <a:buNone/>
                        <a:tabLst/>
                      </a:pPr>
                      <a:r>
                        <a:rPr lang="zxx-none" sz="1400" b="0" i="0" u="none" strike="noStrike" kern="1200" dirty="0">
                          <a:ln>
                            <a:noFill/>
                          </a:ln>
                          <a:solidFill>
                            <a:schemeClr val="tx1"/>
                          </a:solidFill>
                          <a:effectLst>
                            <a:outerShdw dist="17961" dir="2700000">
                              <a:scrgbClr r="0" g="0" b="0"/>
                            </a:outerShdw>
                          </a:effectLst>
                          <a:latin typeface="Times New Roman" panose="02020603050405020304" pitchFamily="18" charset="0"/>
                          <a:ea typeface="Microsoft YaHei" pitchFamily="2"/>
                          <a:cs typeface="Times New Roman" panose="02020603050405020304" pitchFamily="18" charset="0"/>
                        </a:rPr>
                        <a:t>11</a:t>
                      </a:r>
                    </a:p>
                  </a:txBody>
                  <a:tcPr/>
                </a:tc>
                <a:tc>
                  <a:txBody>
                    <a:bodyPr/>
                    <a:lstStyle/>
                    <a:p>
                      <a:pPr marL="0" marR="0" lvl="0" indent="0" algn="ctr" rtl="0" hangingPunct="0">
                        <a:lnSpc>
                          <a:spcPct val="100000"/>
                        </a:lnSpc>
                        <a:spcBef>
                          <a:spcPts val="0"/>
                        </a:spcBef>
                        <a:spcAft>
                          <a:spcPts val="0"/>
                        </a:spcAft>
                        <a:buNone/>
                        <a:tabLst/>
                      </a:pPr>
                      <a:r>
                        <a:rPr lang="zxx-none" sz="14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rPr>
                        <a:t>ID</a:t>
                      </a: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rgbClr val="FF0000"/>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tc>
                  <a:txBody>
                    <a:bodyPr/>
                    <a:lstStyle/>
                    <a:p>
                      <a:pPr marL="0" marR="0" indent="0" rtl="0" hangingPunct="0">
                        <a:lnSpc>
                          <a:spcPct val="100000"/>
                        </a:lnSpc>
                        <a:spcBef>
                          <a:spcPts val="0"/>
                        </a:spcBef>
                        <a:spcAft>
                          <a:spcPts val="0"/>
                        </a:spcAft>
                        <a:tabLst/>
                      </a:pPr>
                      <a:endParaRPr lang="zxx-none" sz="1800" b="0" i="0" u="none" strike="noStrike" kern="1200" dirty="0">
                        <a:ln>
                          <a:noFill/>
                        </a:ln>
                        <a:solidFill>
                          <a:schemeClr val="tx1"/>
                        </a:solidFill>
                        <a:latin typeface="Times New Roman" panose="02020603050405020304" pitchFamily="18" charset="0"/>
                        <a:ea typeface="Microsoft YaHei" pitchFamily="2"/>
                        <a:cs typeface="Times New Roman" panose="02020603050405020304" pitchFamily="18" charset="0"/>
                      </a:endParaRPr>
                    </a:p>
                  </a:txBody>
                  <a:tcPr/>
                </a:tc>
                <a:extLst>
                  <a:ext uri="{0D108BD9-81ED-4DB2-BD59-A6C34878D82A}">
                    <a16:rowId xmlns:a16="http://schemas.microsoft.com/office/drawing/2014/main" val="21788174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C64E-5639-49AB-A80C-7C2BB17CDE4D}"/>
              </a:ext>
            </a:extLst>
          </p:cNvPr>
          <p:cNvSpPr txBox="1">
            <a:spLocks/>
          </p:cNvSpPr>
          <p:nvPr/>
        </p:nvSpPr>
        <p:spPr>
          <a:xfrm>
            <a:off x="672776" y="177749"/>
            <a:ext cx="9372240" cy="914039"/>
          </a:xfrm>
          <a:prstGeom prst="rect">
            <a:avLst/>
          </a:prstGeom>
          <a:noFill/>
          <a:ln>
            <a:noFill/>
          </a:ln>
        </p:spPr>
        <p:txBody>
          <a:bodyPr vert="horz" lIns="0" tIns="0" rIns="0" bIns="0" anchor="ctr"/>
          <a:lstStyle>
            <a:lvl1pPr algn="l" rtl="0" hangingPunct="0">
              <a:tabLst/>
              <a:defRPr lang="en-US" sz="2400" b="0" i="0" u="none" strike="noStrike" kern="1200" spc="0">
                <a:ln>
                  <a:noFill/>
                </a:ln>
                <a:solidFill>
                  <a:srgbClr val="000000"/>
                </a:solidFill>
                <a:latin typeface="Times New Roman" pitchFamily="18"/>
                <a:ea typeface="Microsoft YaHei" pitchFamily="2"/>
              </a:defRPr>
            </a:lvl1pPr>
          </a:lstStyle>
          <a:p>
            <a:r>
              <a:rPr lang="en-US" sz="3200" b="1" dirty="0">
                <a:solidFill>
                  <a:srgbClr val="808000"/>
                </a:solidFill>
                <a:latin typeface="Tahoma" pitchFamily="18"/>
              </a:rPr>
              <a:t>Issues in Implementing a Lexical Analyzer</a:t>
            </a:r>
          </a:p>
        </p:txBody>
      </p:sp>
      <p:sp>
        <p:nvSpPr>
          <p:cNvPr id="3" name="Content Placeholder 2">
            <a:extLst>
              <a:ext uri="{FF2B5EF4-FFF2-40B4-BE49-F238E27FC236}">
                <a16:creationId xmlns:a16="http://schemas.microsoft.com/office/drawing/2014/main" id="{3CBF33DD-9E25-4615-A161-8BB04C650751}"/>
              </a:ext>
            </a:extLst>
          </p:cNvPr>
          <p:cNvSpPr txBox="1">
            <a:spLocks/>
          </p:cNvSpPr>
          <p:nvPr/>
        </p:nvSpPr>
        <p:spPr>
          <a:xfrm>
            <a:off x="345233" y="1178286"/>
            <a:ext cx="9560768" cy="5146194"/>
          </a:xfrm>
          <a:prstGeom prst="rect">
            <a:avLst/>
          </a:prstGeom>
          <a:noFill/>
          <a:ln>
            <a:noFill/>
          </a:ln>
        </p:spPr>
        <p:txBody>
          <a:bodyPr vert="horz" lIns="0" tIns="0" rIns="0" bIns="0"/>
          <a:lstStyle>
            <a:lvl1pPr algn="l" rtl="0" hangingPunct="0">
              <a:spcBef>
                <a:spcPts val="0"/>
              </a:spcBef>
              <a:spcAft>
                <a:spcPts val="1417"/>
              </a:spcAft>
              <a:tabLst/>
              <a:defRPr lang="en-US" sz="2400" b="0" i="0" u="none" strike="noStrike" kern="1200" spc="0">
                <a:ln>
                  <a:noFill/>
                </a:ln>
                <a:solidFill>
                  <a:srgbClr val="000000"/>
                </a:solidFill>
                <a:latin typeface="Times New Roman"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79"/>
              </a:spcBef>
              <a:spcAft>
                <a:spcPts val="0"/>
              </a:spcAft>
            </a:pPr>
            <a:r>
              <a:rPr lang="en-GB" dirty="0">
                <a:latin typeface="Times New Roman" panose="02020603050405020304" pitchFamily="18" charset="0"/>
                <a:cs typeface="Times New Roman" panose="02020603050405020304" pitchFamily="18" charset="0"/>
              </a:rPr>
              <a:t>How to map states on rows and characters on columns?</a:t>
            </a:r>
          </a:p>
          <a:p>
            <a:pPr>
              <a:spcBef>
                <a:spcPts val="479"/>
              </a:spcBef>
              <a:spcAft>
                <a:spcPts val="0"/>
              </a:spcAft>
            </a:pPr>
            <a:r>
              <a:rPr lang="en-GB" dirty="0">
                <a:latin typeface="Times New Roman" panose="02020603050405020304" pitchFamily="18" charset="0"/>
                <a:cs typeface="Times New Roman" panose="02020603050405020304" pitchFamily="18" charset="0"/>
              </a:rPr>
              <a:t>States have direct mapping on rows, by adding some offset e.g. </a:t>
            </a:r>
          </a:p>
          <a:p>
            <a:pPr>
              <a:spcBef>
                <a:spcPts val="479"/>
              </a:spcBef>
              <a:spcAft>
                <a:spcPts val="0"/>
              </a:spcAft>
            </a:pPr>
            <a:r>
              <a:rPr lang="en-GB" dirty="0">
                <a:latin typeface="Times New Roman" panose="02020603050405020304" pitchFamily="18" charset="0"/>
                <a:cs typeface="Times New Roman" panose="02020603050405020304" pitchFamily="18" charset="0"/>
              </a:rPr>
              <a:t>state 0 can be mapped on row 2, state 1 can be mapped on row 3. So row = state+2.</a:t>
            </a:r>
          </a:p>
          <a:p>
            <a:pPr>
              <a:spcBef>
                <a:spcPts val="479"/>
              </a:spcBef>
              <a:spcAft>
                <a:spcPts val="0"/>
              </a:spcAft>
            </a:pPr>
            <a:endParaRPr lang="en-GB" dirty="0">
              <a:latin typeface="Times New Roman" panose="02020603050405020304" pitchFamily="18" charset="0"/>
              <a:cs typeface="Times New Roman" panose="02020603050405020304" pitchFamily="18" charset="0"/>
            </a:endParaRPr>
          </a:p>
          <a:p>
            <a:pPr>
              <a:spcBef>
                <a:spcPts val="479"/>
              </a:spcBef>
              <a:spcAft>
                <a:spcPts val="0"/>
              </a:spcAft>
            </a:pPr>
            <a:r>
              <a:rPr lang="en-GB" dirty="0">
                <a:latin typeface="Times New Roman" panose="02020603050405020304" pitchFamily="18" charset="0"/>
                <a:cs typeface="Times New Roman" panose="02020603050405020304" pitchFamily="18" charset="0"/>
              </a:rPr>
              <a:t>For mapping characters on columns we may use</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 linear Search, O(n)</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 Binary Search, O(log n)</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 Balanced Tree, O(log n)</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 Hash Function, O(1)</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 map, </a:t>
            </a:r>
            <a:r>
              <a:rPr lang="en-GB" dirty="0" err="1">
                <a:latin typeface="Times New Roman" panose="02020603050405020304" pitchFamily="18" charset="0"/>
                <a:cs typeface="Times New Roman" panose="02020603050405020304" pitchFamily="18" charset="0"/>
              </a:rPr>
              <a:t>hashmap</a:t>
            </a:r>
            <a:r>
              <a:rPr lang="en-GB" dirty="0">
                <a:latin typeface="Times New Roman" panose="02020603050405020304" pitchFamily="18" charset="0"/>
                <a:cs typeface="Times New Roman" panose="02020603050405020304" pitchFamily="18" charset="0"/>
              </a:rPr>
              <a:t> from STL, O(1)</a:t>
            </a:r>
          </a:p>
          <a:p>
            <a:pPr marL="457200" indent="-457200">
              <a:spcBef>
                <a:spcPts val="479"/>
              </a:spcBef>
              <a:spcAft>
                <a:spcPts val="0"/>
              </a:spcAft>
              <a:buFontTx/>
              <a:buChar char="-"/>
            </a:pPr>
            <a:r>
              <a:rPr lang="en-GB" dirty="0">
                <a:latin typeface="Times New Roman" panose="02020603050405020304" pitchFamily="18" charset="0"/>
                <a:cs typeface="Times New Roman" panose="02020603050405020304" pitchFamily="18" charset="0"/>
              </a:rPr>
              <a:t>ASCII code mapping, O(1)</a:t>
            </a:r>
          </a:p>
          <a:p>
            <a:pPr>
              <a:spcBef>
                <a:spcPts val="479"/>
              </a:spcBef>
              <a:spcAft>
                <a:spcPts val="0"/>
              </a:spcAft>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Lexical Analyz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6EB9B406-4689-4AB0-80FB-FDB89F8DA08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605587D2-159C-4A02-8AAF-F0AF3F92FD74}" type="slidenum">
              <a:rPr/>
              <a:t>5</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EAC187D8-4761-4815-A69F-F7B37959543A}"/>
              </a:ext>
            </a:extLst>
          </p:cNvPr>
          <p:cNvSpPr txBox="1">
            <a:spLocks noGrp="1"/>
          </p:cNvSpPr>
          <p:nvPr>
            <p:ph type="title" idx="4294967295"/>
          </p:nvPr>
        </p:nvSpPr>
        <p:spPr/>
        <p:txBody>
          <a:bodyPr/>
          <a:lstStyle/>
          <a:p>
            <a:pPr lvl="0"/>
            <a:r>
              <a:rPr lang="en-US"/>
              <a:t>Lexical Analyzer</a:t>
            </a:r>
          </a:p>
        </p:txBody>
      </p:sp>
      <p:sp>
        <p:nvSpPr>
          <p:cNvPr id="5" name="Rectangle 43">
            <a:extLst>
              <a:ext uri="{FF2B5EF4-FFF2-40B4-BE49-F238E27FC236}">
                <a16:creationId xmlns:a16="http://schemas.microsoft.com/office/drawing/2014/main" id="{029A1095-B53A-4101-95FC-56AAEAF3BDDB}"/>
              </a:ext>
            </a:extLst>
          </p:cNvPr>
          <p:cNvSpPr txBox="1">
            <a:spLocks noGrp="1"/>
          </p:cNvSpPr>
          <p:nvPr>
            <p:ph type="body" idx="4294967295"/>
          </p:nvPr>
        </p:nvSpPr>
        <p:spPr>
          <a:xfrm>
            <a:off x="380880" y="1219320"/>
            <a:ext cx="8915040" cy="5105160"/>
          </a:xfrm>
        </p:spPr>
        <p:txBody>
          <a:bodyPr/>
          <a:lstStyle/>
          <a:p>
            <a:pPr lvl="0">
              <a:spcBef>
                <a:spcPts val="479"/>
              </a:spcBef>
              <a:spcAft>
                <a:spcPts val="0"/>
              </a:spcAft>
              <a:buChar char="•"/>
            </a:pPr>
            <a:r>
              <a:rPr lang="en-US" sz="4000" b="1"/>
              <a:t>Lexical Analyzer</a:t>
            </a:r>
            <a:r>
              <a:rPr lang="en-US" sz="4000"/>
              <a:t> reads the source program character by character to produce tokens.</a:t>
            </a:r>
          </a:p>
          <a:p>
            <a:pPr lvl="0">
              <a:spcBef>
                <a:spcPts val="479"/>
              </a:spcBef>
              <a:spcAft>
                <a:spcPts val="0"/>
              </a:spcAft>
              <a:buChar char="•"/>
            </a:pPr>
            <a:r>
              <a:rPr lang="en-US" sz="4000"/>
              <a:t>Normally a lexical analyzer doesn’t return a list of tokens at one shot, it returns a token when the parser asks a token from it.</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Class="entr"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name="Implementing a Lexical Analyz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A2DB-7C05-46B4-9915-F049E295FAC2}"/>
              </a:ext>
            </a:extLst>
          </p:cNvPr>
          <p:cNvSpPr txBox="1">
            <a:spLocks noGrp="1"/>
          </p:cNvSpPr>
          <p:nvPr>
            <p:ph type="title" idx="4294967295"/>
          </p:nvPr>
        </p:nvSpPr>
        <p:spPr/>
        <p:txBody>
          <a:bodyPr/>
          <a:lstStyle/>
          <a:p>
            <a:pPr lvl="0"/>
            <a:r>
              <a:rPr lang="en-US" dirty="0"/>
              <a:t>Issues in Implementing a Lexical Analyzer</a:t>
            </a:r>
          </a:p>
        </p:txBody>
      </p:sp>
      <p:sp>
        <p:nvSpPr>
          <p:cNvPr id="3" name="Content Placeholder 2">
            <a:extLst>
              <a:ext uri="{FF2B5EF4-FFF2-40B4-BE49-F238E27FC236}">
                <a16:creationId xmlns:a16="http://schemas.microsoft.com/office/drawing/2014/main" id="{DB07C253-0B03-4ADA-83E6-D2DE45B7BE22}"/>
              </a:ext>
            </a:extLst>
          </p:cNvPr>
          <p:cNvSpPr txBox="1">
            <a:spLocks noGrp="1"/>
          </p:cNvSpPr>
          <p:nvPr>
            <p:ph type="body" idx="4294967295"/>
          </p:nvPr>
        </p:nvSpPr>
        <p:spPr>
          <a:xfrm>
            <a:off x="1" y="1219320"/>
            <a:ext cx="9906000" cy="5105160"/>
          </a:xfrm>
        </p:spPr>
        <p:txBody>
          <a:bodyPr/>
          <a:lstStyle/>
          <a:p>
            <a:pPr>
              <a:spcBef>
                <a:spcPts val="479"/>
              </a:spcBef>
              <a:spcAft>
                <a:spcPts val="0"/>
              </a:spcAft>
              <a:buNone/>
            </a:pPr>
            <a:r>
              <a:rPr lang="en-US" dirty="0">
                <a:latin typeface="Times New Roman" panose="02020603050405020304" pitchFamily="18" charset="0"/>
                <a:cs typeface="Times New Roman" panose="02020603050405020304" pitchFamily="18" charset="0"/>
              </a:rPr>
              <a:t>Lex </a:t>
            </a:r>
            <a:r>
              <a:rPr lang="en-US" dirty="0" err="1">
                <a:latin typeface="Times New Roman" panose="02020603050405020304" pitchFamily="18" charset="0"/>
                <a:cs typeface="Times New Roman" panose="02020603050405020304" pitchFamily="18" charset="0"/>
              </a:rPr>
              <a:t>GetNextToken</a:t>
            </a:r>
            <a:r>
              <a:rPr lang="en-US" dirty="0">
                <a:latin typeface="Times New Roman" panose="02020603050405020304" pitchFamily="18" charset="0"/>
                <a:cs typeface="Times New Roman" panose="02020603050405020304" pitchFamily="18" charset="0"/>
              </a:rPr>
              <a:t>() function can return a struct/object with attributes E.g. &lt;ID, “abc123”, 3, (5, 12) &gt;</a:t>
            </a:r>
          </a:p>
          <a:p>
            <a:pPr marL="514350" lvl="1" indent="-514350">
              <a:spcBef>
                <a:spcPts val="360"/>
              </a:spcBef>
              <a:spcAft>
                <a:spcPts val="0"/>
              </a:spcAft>
              <a:buFont typeface="+mj-lt"/>
              <a:buAutoNum type="arabicPeriod"/>
            </a:pPr>
            <a:r>
              <a:rPr lang="en-US" sz="28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tokenConstant</a:t>
            </a:r>
            <a:endParaRPr lang="en-US" dirty="0">
              <a:latin typeface="Times New Roman" panose="02020603050405020304" pitchFamily="18" charset="0"/>
              <a:cs typeface="Times New Roman" panose="02020603050405020304" pitchFamily="18" charset="0"/>
            </a:endParaRPr>
          </a:p>
          <a:p>
            <a:pPr marL="514350" lvl="1" indent="-514350">
              <a:spcBef>
                <a:spcPts val="36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 lexeme</a:t>
            </a:r>
          </a:p>
          <a:p>
            <a:pPr marL="514350" lvl="1" indent="-514350">
              <a:spcBef>
                <a:spcPts val="36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 Pointer or index to symbol table entry</a:t>
            </a:r>
          </a:p>
          <a:p>
            <a:pPr marL="514350" lvl="1" indent="-514350">
              <a:spcBef>
                <a:spcPts val="36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 Position (line, column) of  the token in the input file (for error handling)</a:t>
            </a:r>
          </a:p>
          <a:p>
            <a:pPr lvl="1">
              <a:spcBef>
                <a:spcPts val="360"/>
              </a:spcBef>
              <a:spcAft>
                <a:spcPts val="0"/>
              </a:spcAft>
              <a:buNone/>
            </a:pPr>
            <a:endParaRPr lang="en-US" sz="2000" dirty="0">
              <a:latin typeface="Times New Roman" panose="02020603050405020304" pitchFamily="18" charset="0"/>
              <a:cs typeface="Times New Roman" panose="02020603050405020304" pitchFamily="18" charset="0"/>
            </a:endParaRPr>
          </a:p>
          <a:p>
            <a:pPr lvl="0">
              <a:spcBef>
                <a:spcPts val="479"/>
              </a:spcBef>
              <a:spcAft>
                <a:spcPts val="0"/>
              </a:spcAft>
              <a:buNone/>
            </a:pPr>
            <a:r>
              <a:rPr lang="en-US" dirty="0">
                <a:latin typeface="Times New Roman" panose="02020603050405020304" pitchFamily="18" charset="0"/>
                <a:cs typeface="Times New Roman" panose="02020603050405020304" pitchFamily="18" charset="0"/>
              </a:rPr>
              <a:t>What is the difference between a struct and an object?</a:t>
            </a:r>
          </a:p>
          <a:p>
            <a:pPr lvl="0">
              <a:spcBef>
                <a:spcPts val="479"/>
              </a:spcBef>
              <a:spcAft>
                <a:spcPts val="0"/>
              </a:spcAft>
              <a:buNone/>
            </a:pPr>
            <a:endParaRPr lang="en-US" dirty="0">
              <a:latin typeface="Times New Roman" panose="02020603050405020304" pitchFamily="18" charset="0"/>
              <a:cs typeface="Times New Roman" panose="02020603050405020304" pitchFamily="18" charset="0"/>
            </a:endParaRPr>
          </a:p>
          <a:p>
            <a:pPr lvl="0">
              <a:spcBef>
                <a:spcPts val="479"/>
              </a:spcBef>
              <a:spcAft>
                <a:spcPts val="0"/>
              </a:spcAft>
              <a:buNone/>
            </a:pPr>
            <a:r>
              <a:rPr lang="en-US" dirty="0">
                <a:latin typeface="Times New Roman" panose="02020603050405020304" pitchFamily="18" charset="0"/>
                <a:cs typeface="Times New Roman" panose="02020603050405020304" pitchFamily="18" charset="0"/>
              </a:rPr>
              <a:t>Assume some maximum lexeme length</a:t>
            </a:r>
          </a:p>
          <a:p>
            <a:pPr lvl="1">
              <a:spcBef>
                <a:spcPts val="360"/>
              </a:spcBef>
              <a:spcAft>
                <a:spcPts val="0"/>
              </a:spcAft>
            </a:pPr>
            <a:r>
              <a:rPr lang="en-US" dirty="0">
                <a:latin typeface="Times New Roman" panose="02020603050405020304" pitchFamily="18" charset="0"/>
                <a:cs typeface="Times New Roman" panose="02020603050405020304" pitchFamily="18" charset="0"/>
              </a:rPr>
              <a:t>  const int MAXLENGTH = 50;   // any appropriate value</a:t>
            </a:r>
          </a:p>
        </p:txBody>
      </p:sp>
      <p:sp>
        <p:nvSpPr>
          <p:cNvPr id="5" name="Slide Number Placeholder 4">
            <a:extLst>
              <a:ext uri="{FF2B5EF4-FFF2-40B4-BE49-F238E27FC236}">
                <a16:creationId xmlns:a16="http://schemas.microsoft.com/office/drawing/2014/main" id="{FB00027E-7014-425C-8213-B9C9C4286077}"/>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34E3D398-C676-438D-A41C-4B3177654249}" type="slidenum">
              <a:rPr lang="zxx-none">
                <a:solidFill>
                  <a:srgbClr val="000000"/>
                </a:solidFill>
                <a:latin typeface="Times New Roman" pitchFamily="18"/>
                <a:cs typeface="Tahoma" pitchFamily="2"/>
              </a:rPr>
              <a:t>50</a:t>
            </a:fld>
            <a:endParaRPr lang="zxx-none">
              <a:solidFill>
                <a:srgbClr val="000000"/>
              </a:solidFill>
              <a:latin typeface="Times New Roman" pitchFamily="18"/>
              <a:cs typeface="Tahoma" pitchFamily="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name="Implementing a Lexical Analyz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5DC3-8A87-4B53-AD57-36FB727A4658}"/>
              </a:ext>
            </a:extLst>
          </p:cNvPr>
          <p:cNvSpPr txBox="1">
            <a:spLocks noGrp="1"/>
          </p:cNvSpPr>
          <p:nvPr>
            <p:ph type="title" idx="4294967295"/>
          </p:nvPr>
        </p:nvSpPr>
        <p:spPr>
          <a:xfrm>
            <a:off x="380880" y="55568"/>
            <a:ext cx="9372240" cy="621443"/>
          </a:xfrm>
        </p:spPr>
        <p:txBody>
          <a:bodyPr/>
          <a:lstStyle/>
          <a:p>
            <a:pPr lvl="0"/>
            <a:r>
              <a:rPr lang="en-US" dirty="0"/>
              <a:t>Issues in Implementing a Lexical Analyzer</a:t>
            </a:r>
          </a:p>
        </p:txBody>
      </p:sp>
      <p:sp>
        <p:nvSpPr>
          <p:cNvPr id="3" name="Content Placeholder 2">
            <a:extLst>
              <a:ext uri="{FF2B5EF4-FFF2-40B4-BE49-F238E27FC236}">
                <a16:creationId xmlns:a16="http://schemas.microsoft.com/office/drawing/2014/main" id="{5184E4AF-5622-4C57-988C-489082DBC14C}"/>
              </a:ext>
            </a:extLst>
          </p:cNvPr>
          <p:cNvSpPr txBox="1">
            <a:spLocks noGrp="1"/>
          </p:cNvSpPr>
          <p:nvPr>
            <p:ph type="body" idx="4294967295"/>
          </p:nvPr>
        </p:nvSpPr>
        <p:spPr>
          <a:xfrm>
            <a:off x="-1" y="612652"/>
            <a:ext cx="9946433" cy="1158998"/>
          </a:xfrm>
        </p:spPr>
        <p:txBody>
          <a:bodyPr/>
          <a:lstStyle/>
          <a:p>
            <a:pPr lvl="0">
              <a:spcBef>
                <a:spcPts val="479"/>
              </a:spcBef>
              <a:spcAft>
                <a:spcPts val="0"/>
              </a:spcAft>
              <a:buNone/>
            </a:pPr>
            <a:r>
              <a:rPr lang="en-US" sz="2800" dirty="0">
                <a:latin typeface="Times New Roman" panose="02020603050405020304" pitchFamily="18" charset="0"/>
                <a:cs typeface="Times New Roman" panose="02020603050405020304" pitchFamily="18" charset="0"/>
              </a:rPr>
              <a:t>All tokens can be encoded as integer constants </a:t>
            </a:r>
          </a:p>
          <a:p>
            <a:pPr lvl="0">
              <a:spcBef>
                <a:spcPts val="479"/>
              </a:spcBef>
              <a:spcAft>
                <a:spcPts val="0"/>
              </a:spcAft>
              <a:buNone/>
            </a:pPr>
            <a:r>
              <a:rPr lang="en-US" sz="2800" dirty="0">
                <a:latin typeface="Times New Roman" panose="02020603050405020304" pitchFamily="18" charset="0"/>
                <a:cs typeface="Times New Roman" panose="02020603050405020304" pitchFamily="18" charset="0"/>
              </a:rPr>
              <a:t>Which one to choose and why? define, constant or enumerations.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C77D6F-CDC0-4DBC-A26F-A785DE156E99}"/>
              </a:ext>
            </a:extLst>
          </p:cNvPr>
          <p:cNvSpPr txBox="1">
            <a:spLocks noGrp="1"/>
          </p:cNvSpPr>
          <p:nvPr>
            <p:ph type="sldNum" sz="quarter" idx="8"/>
          </p:nvPr>
        </p:nvSpPr>
        <p:spPr>
          <a:xfrm>
            <a:off x="9201150" y="6477119"/>
            <a:ext cx="482490" cy="231412"/>
          </a:xfrm>
          <a:prstGeom prst="rect">
            <a:avLst/>
          </a:prstGeom>
          <a:noFill/>
          <a:ln>
            <a:noFill/>
          </a:ln>
        </p:spPr>
        <p:txBody>
          <a:bodyPr wrap="square" lIns="90000" tIns="45000" rIns="90000" bIns="45000" anchor="t" anchorCtr="0">
            <a:noAutofit/>
          </a:bodyPr>
          <a:lstStyle/>
          <a:p>
            <a:pPr lvl="0"/>
            <a:fld id="{F3964BD3-2AC7-4451-B255-95977A341825}" type="slidenum">
              <a:rPr lang="zxx-none">
                <a:solidFill>
                  <a:srgbClr val="000000"/>
                </a:solidFill>
                <a:latin typeface="Times New Roman" pitchFamily="18"/>
                <a:cs typeface="Tahoma" pitchFamily="2"/>
              </a:rPr>
              <a:t>51</a:t>
            </a:fld>
            <a:endParaRPr lang="zxx-none">
              <a:solidFill>
                <a:srgbClr val="000000"/>
              </a:solidFill>
              <a:latin typeface="Times New Roman" pitchFamily="18"/>
              <a:cs typeface="Tahoma" pitchFamily="2"/>
            </a:endParaRPr>
          </a:p>
        </p:txBody>
      </p:sp>
      <p:sp>
        <p:nvSpPr>
          <p:cNvPr id="8" name="TextBox 7">
            <a:extLst>
              <a:ext uri="{FF2B5EF4-FFF2-40B4-BE49-F238E27FC236}">
                <a16:creationId xmlns:a16="http://schemas.microsoft.com/office/drawing/2014/main" id="{19BD6722-19D0-4604-AAC3-6B732DD2C71A}"/>
              </a:ext>
            </a:extLst>
          </p:cNvPr>
          <p:cNvSpPr txBox="1"/>
          <p:nvPr/>
        </p:nvSpPr>
        <p:spPr>
          <a:xfrm>
            <a:off x="6803265" y="1519184"/>
            <a:ext cx="2965881" cy="5016758"/>
          </a:xfrm>
          <a:prstGeom prst="rect">
            <a:avLst/>
          </a:prstGeom>
          <a:noFill/>
        </p:spPr>
        <p:txBody>
          <a:bodyPr wrap="square">
            <a:spAutoFit/>
          </a:bodyPr>
          <a:lstStyle/>
          <a:p>
            <a:pPr>
              <a:spcBef>
                <a:spcPts val="479"/>
              </a:spcBef>
              <a:spcAft>
                <a:spcPts val="0"/>
              </a:spcAft>
              <a:buFont typeface="StarSymbol"/>
              <a:buNone/>
            </a:pPr>
            <a:r>
              <a:rPr lang="en-US" sz="2000" dirty="0" err="1">
                <a:solidFill>
                  <a:schemeClr val="accent1"/>
                </a:solidFill>
                <a:latin typeface="Times New Roman" panose="02020603050405020304" pitchFamily="18" charset="0"/>
                <a:cs typeface="Times New Roman" panose="02020603050405020304" pitchFamily="18" charset="0"/>
              </a:rPr>
              <a:t>enum</a:t>
            </a:r>
            <a:r>
              <a:rPr lang="en-US" sz="2000" dirty="0">
                <a:solidFill>
                  <a:schemeClr val="accent1"/>
                </a:solidFill>
                <a:latin typeface="Times New Roman" panose="02020603050405020304" pitchFamily="18" charset="0"/>
                <a:cs typeface="Times New Roman" panose="02020603050405020304" pitchFamily="18" charset="0"/>
              </a:rPr>
              <a:t> </a:t>
            </a:r>
            <a:r>
              <a:rPr lang="en-US" sz="2000" dirty="0" err="1">
                <a:solidFill>
                  <a:schemeClr val="accent1"/>
                </a:solidFill>
                <a:latin typeface="Times New Roman" panose="02020603050405020304" pitchFamily="18" charset="0"/>
                <a:cs typeface="Times New Roman" panose="02020603050405020304" pitchFamily="18" charset="0"/>
              </a:rPr>
              <a:t>TokensConst</a:t>
            </a:r>
            <a:r>
              <a:rPr lang="en-US" sz="2000" dirty="0">
                <a:solidFill>
                  <a:schemeClr val="accent1"/>
                </a:solidFill>
                <a:latin typeface="Times New Roman" panose="02020603050405020304" pitchFamily="18" charset="0"/>
                <a:cs typeface="Times New Roman" panose="02020603050405020304" pitchFamily="18" charset="0"/>
              </a:rPr>
              <a:t>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ADDOP = 100,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MULOP = 101,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RELOP = 102,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ASSIGNOP = 103,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WHITESPACE = 104,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ID = 105,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NUMBER=106,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BEGIN = 107,</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END = 108,</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IF = 109, </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THEN = 110,</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WHILE = 111,</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EOFILE = 1000</a:t>
            </a:r>
          </a:p>
          <a:p>
            <a:pPr marL="399960">
              <a:buFont typeface="StarSymbol"/>
              <a:buNone/>
            </a:pPr>
            <a:r>
              <a:rPr lang="en-US" sz="2000" dirty="0">
                <a:solidFill>
                  <a:schemeClr val="accent1"/>
                </a:solidFill>
                <a:latin typeface="Times New Roman" panose="02020603050405020304" pitchFamily="18" charset="0"/>
                <a:cs typeface="Times New Roman" panose="02020603050405020304" pitchFamily="18" charset="0"/>
              </a:rPr>
              <a:t>ERROR = -1};</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60B2EF-AF51-43B2-8AA4-4E1D44641B98}"/>
              </a:ext>
            </a:extLst>
          </p:cNvPr>
          <p:cNvSpPr txBox="1"/>
          <p:nvPr/>
        </p:nvSpPr>
        <p:spPr>
          <a:xfrm>
            <a:off x="63740" y="1631155"/>
            <a:ext cx="3253296" cy="4708981"/>
          </a:xfrm>
          <a:prstGeom prst="rect">
            <a:avLst/>
          </a:prstGeom>
          <a:noFill/>
        </p:spPr>
        <p:txBody>
          <a:bodyPr wrap="square">
            <a:spAutoFit/>
          </a:bodyPr>
          <a:lstStyle/>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ADDOP             100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MULOP             101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RELOP              102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ASSIGNOP       103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WHITESPACE 104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ID                      105</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NUMBER         106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BEGIN              107</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END                  108</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IF                       109 </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THEN                110</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WHILE              111</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EOFILE             1000</a:t>
            </a:r>
          </a:p>
          <a:p>
            <a:pPr>
              <a:buFont typeface="StarSymbol"/>
              <a:buNone/>
            </a:pPr>
            <a:r>
              <a:rPr lang="en-US" sz="2000" dirty="0">
                <a:solidFill>
                  <a:schemeClr val="accent6">
                    <a:lumMod val="50000"/>
                  </a:schemeClr>
                </a:solidFill>
                <a:latin typeface="Times New Roman" panose="02020603050405020304" pitchFamily="18" charset="0"/>
                <a:cs typeface="Times New Roman" panose="02020603050405020304" pitchFamily="18" charset="0"/>
              </a:rPr>
              <a:t>#define ERROR              -1</a:t>
            </a: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E16C07-D191-444D-8574-C75AC1FB4B61}"/>
              </a:ext>
            </a:extLst>
          </p:cNvPr>
          <p:cNvSpPr txBox="1"/>
          <p:nvPr/>
        </p:nvSpPr>
        <p:spPr>
          <a:xfrm>
            <a:off x="3416529" y="1638931"/>
            <a:ext cx="3348165" cy="4708981"/>
          </a:xfrm>
          <a:prstGeom prst="rect">
            <a:avLst/>
          </a:prstGeom>
          <a:noFill/>
          <a:ln>
            <a:solidFill>
              <a:schemeClr val="accent1"/>
            </a:solidFill>
          </a:ln>
        </p:spPr>
        <p:txBody>
          <a:bodyPr wrap="square">
            <a:spAutoFit/>
          </a:bodyPr>
          <a:lstStyle/>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ADDOP             = 100;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MULOP             = 101;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RELOP              = 102;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ASSIGNOP       = 103;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WHITESPACE = 104;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ID                      = 105;</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NUMBER         = 106;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BEGIN              = 107;</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END                  = 108;</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IF                       = 109; </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THEN                = 110;</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WHILE              = 111;</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EOFILE             = 1000;</a:t>
            </a:r>
          </a:p>
          <a:p>
            <a:pPr>
              <a:buFont typeface="StarSymbol"/>
              <a:buNone/>
            </a:pPr>
            <a:r>
              <a:rPr lang="en-US" sz="2000" dirty="0">
                <a:solidFill>
                  <a:srgbClr val="FF0000"/>
                </a:solidFill>
                <a:latin typeface="Times New Roman" panose="02020603050405020304" pitchFamily="18" charset="0"/>
                <a:cs typeface="Times New Roman" panose="02020603050405020304" pitchFamily="18" charset="0"/>
              </a:rPr>
              <a:t>const ERROR              = -1;</a:t>
            </a:r>
            <a:endParaRPr 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ome Issues in Lexical Analyz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32FFE533-60B4-4A95-89E0-C52DA9AE5BA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C36B1384-CFCF-4975-B532-5FE6026820BE}" type="slidenum">
              <a:rPr lang="zxx-none">
                <a:solidFill>
                  <a:srgbClr val="000000"/>
                </a:solidFill>
                <a:latin typeface="Times New Roman" pitchFamily="18"/>
                <a:cs typeface="Tahoma" pitchFamily="2"/>
              </a:rPr>
              <a:t>52</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FDD6812A-24D7-47DF-B3C1-99622E827DFE}"/>
              </a:ext>
            </a:extLst>
          </p:cNvPr>
          <p:cNvSpPr txBox="1">
            <a:spLocks noGrp="1"/>
          </p:cNvSpPr>
          <p:nvPr>
            <p:ph type="title" idx="4294967295"/>
          </p:nvPr>
        </p:nvSpPr>
        <p:spPr/>
        <p:txBody>
          <a:bodyPr/>
          <a:lstStyle/>
          <a:p>
            <a:pPr lvl="0"/>
            <a:r>
              <a:rPr lang="en-US" dirty="0"/>
              <a:t>Issues in Implementing a Lexical Analyzer</a:t>
            </a:r>
          </a:p>
        </p:txBody>
      </p:sp>
      <p:sp>
        <p:nvSpPr>
          <p:cNvPr id="5" name="Rectangle 3">
            <a:extLst>
              <a:ext uri="{FF2B5EF4-FFF2-40B4-BE49-F238E27FC236}">
                <a16:creationId xmlns:a16="http://schemas.microsoft.com/office/drawing/2014/main" id="{E7856D55-B1AF-4855-9337-769CFA33FDCE}"/>
              </a:ext>
            </a:extLst>
          </p:cNvPr>
          <p:cNvSpPr txBox="1">
            <a:spLocks noGrp="1"/>
          </p:cNvSpPr>
          <p:nvPr>
            <p:ph type="body" idx="4294967295"/>
          </p:nvPr>
        </p:nvSpPr>
        <p:spPr>
          <a:xfrm>
            <a:off x="46655" y="877078"/>
            <a:ext cx="9993086" cy="5447402"/>
          </a:xfrm>
        </p:spPr>
        <p:txBody>
          <a:bodyPr/>
          <a:lstStyle/>
          <a:p>
            <a:pPr>
              <a:spcBef>
                <a:spcPts val="479"/>
              </a:spcBef>
              <a:spcAft>
                <a:spcPts val="0"/>
              </a:spcAft>
              <a:buNone/>
            </a:pPr>
            <a:r>
              <a:rPr lang="en-US" dirty="0"/>
              <a:t>The </a:t>
            </a:r>
            <a:r>
              <a:rPr lang="en-US" dirty="0">
                <a:solidFill>
                  <a:srgbClr val="FF0000"/>
                </a:solidFill>
              </a:rPr>
              <a:t>order </a:t>
            </a:r>
            <a:r>
              <a:rPr lang="en-US" dirty="0"/>
              <a:t>in which tokens are recognized is not particularly important in lex.</a:t>
            </a:r>
          </a:p>
          <a:p>
            <a:pPr lvl="0">
              <a:spcBef>
                <a:spcPts val="479"/>
              </a:spcBef>
              <a:spcAft>
                <a:spcPts val="0"/>
              </a:spcAft>
              <a:buNone/>
            </a:pPr>
            <a:r>
              <a:rPr lang="en-US" dirty="0"/>
              <a:t>Issue: How to </a:t>
            </a:r>
            <a:r>
              <a:rPr lang="en-US" dirty="0">
                <a:solidFill>
                  <a:srgbClr val="FF0000"/>
                </a:solidFill>
              </a:rPr>
              <a:t>mark the end </a:t>
            </a:r>
            <a:r>
              <a:rPr lang="en-US" dirty="0"/>
              <a:t>of a token? Is there a </a:t>
            </a:r>
            <a:r>
              <a:rPr lang="en-US" dirty="0">
                <a:solidFill>
                  <a:srgbClr val="FF0000"/>
                </a:solidFill>
              </a:rPr>
              <a:t>single separator </a:t>
            </a:r>
            <a:r>
              <a:rPr lang="en-US" dirty="0"/>
              <a:t>for all tokens? </a:t>
            </a:r>
          </a:p>
          <a:p>
            <a:pPr marL="342900" lvl="4" indent="-342900">
              <a:spcBef>
                <a:spcPts val="360"/>
              </a:spcBef>
              <a:spcAft>
                <a:spcPts val="0"/>
              </a:spcAft>
            </a:pPr>
            <a:r>
              <a:rPr lang="en-US" sz="2000" dirty="0"/>
              <a:t>Separators in a language syntax are normally not defined. </a:t>
            </a:r>
          </a:p>
          <a:p>
            <a:pPr marL="342900" lvl="1" indent="-342900">
              <a:spcBef>
                <a:spcPts val="360"/>
              </a:spcBef>
              <a:spcAft>
                <a:spcPts val="0"/>
              </a:spcAft>
              <a:buFont typeface="Arial" panose="020B0604020202020204" pitchFamily="34" charset="0"/>
              <a:buChar char="•"/>
            </a:pPr>
            <a:r>
              <a:rPr lang="en-US" sz="2000" dirty="0"/>
              <a:t>Characters that are not allowed in identifier definition can mark the end of token. e.g. </a:t>
            </a:r>
            <a:r>
              <a:rPr lang="en-US" sz="2000" dirty="0">
                <a:solidFill>
                  <a:srgbClr val="FF0000"/>
                </a:solidFill>
              </a:rPr>
              <a:t>white space</a:t>
            </a:r>
            <a:r>
              <a:rPr lang="en-US" sz="2000" dirty="0"/>
              <a:t> between ID and GT in “abc123 &gt;” or </a:t>
            </a:r>
            <a:r>
              <a:rPr lang="en-US" sz="2000" dirty="0">
                <a:solidFill>
                  <a:srgbClr val="FF0000"/>
                </a:solidFill>
              </a:rPr>
              <a:t>operator </a:t>
            </a:r>
            <a:r>
              <a:rPr lang="en-US" sz="2000" dirty="0"/>
              <a:t>in “abc123&gt;”</a:t>
            </a:r>
          </a:p>
          <a:p>
            <a:pPr marL="342900" lvl="2" indent="-342900">
              <a:spcBef>
                <a:spcPts val="317"/>
              </a:spcBef>
              <a:spcAft>
                <a:spcPts val="0"/>
              </a:spcAft>
            </a:pPr>
            <a:r>
              <a:rPr lang="en-US" sz="2000" dirty="0"/>
              <a:t>it is not feasible nor sensible to rely on the existence of white space only to separate all tokens. Or to make white space compulsory as a separator. It creates issues??</a:t>
            </a:r>
          </a:p>
          <a:p>
            <a:pPr lvl="1">
              <a:spcBef>
                <a:spcPts val="360"/>
              </a:spcBef>
              <a:spcAft>
                <a:spcPts val="0"/>
              </a:spcAft>
              <a:buNone/>
            </a:pPr>
            <a:r>
              <a:rPr lang="en-US" dirty="0"/>
              <a:t>Solution: </a:t>
            </a:r>
          </a:p>
          <a:p>
            <a:pPr marL="342900" lvl="1" indent="-342900">
              <a:spcBef>
                <a:spcPts val="360"/>
              </a:spcBef>
              <a:spcAft>
                <a:spcPts val="0"/>
              </a:spcAft>
              <a:buFont typeface="Arial" panose="020B0604020202020204" pitchFamily="34" charset="0"/>
              <a:buChar char="•"/>
            </a:pPr>
            <a:r>
              <a:rPr lang="en-US" dirty="0"/>
              <a:t>Maintain a list of valid separators for different types of tokens.</a:t>
            </a:r>
          </a:p>
          <a:p>
            <a:pPr marL="342900" lvl="1" indent="-342900">
              <a:spcBef>
                <a:spcPts val="360"/>
              </a:spcBef>
              <a:spcAft>
                <a:spcPts val="0"/>
              </a:spcAft>
              <a:buFont typeface="Arial" panose="020B0604020202020204" pitchFamily="34" charset="0"/>
              <a:buChar char="•"/>
            </a:pPr>
            <a:r>
              <a:rPr lang="en-US" dirty="0"/>
              <a:t>We may need a look-ahead character for decision</a:t>
            </a:r>
          </a:p>
          <a:p>
            <a:pPr lvl="1">
              <a:spcBef>
                <a:spcPts val="360"/>
              </a:spcBef>
              <a:spcAft>
                <a:spcPts val="0"/>
              </a:spcAft>
              <a:buNone/>
            </a:pPr>
            <a:r>
              <a:rPr lang="en-US" sz="2000" dirty="0"/>
              <a:t>No issue, if number of characters in a token are fixed. e.g. + (ADDOP) is a single length token</a:t>
            </a:r>
          </a:p>
          <a:p>
            <a:pPr lvl="1">
              <a:spcBef>
                <a:spcPts val="360"/>
              </a:spcBef>
              <a:spcAft>
                <a:spcPts val="0"/>
              </a:spcAft>
              <a:buNone/>
            </a:pPr>
            <a:r>
              <a:rPr lang="en-US" sz="2000" dirty="0"/>
              <a:t> </a:t>
            </a:r>
          </a:p>
          <a:p>
            <a:pPr lvl="1">
              <a:spcBef>
                <a:spcPts val="360"/>
              </a:spcBef>
              <a:spcAft>
                <a:spcPts val="0"/>
              </a:spcAft>
              <a:buNone/>
            </a:pPr>
            <a:r>
              <a:rPr lang="en-US" dirty="0"/>
              <a:t>What to produce for “&gt;=“? </a:t>
            </a:r>
          </a:p>
          <a:p>
            <a:pPr marL="342900" lvl="1" indent="-342900">
              <a:spcBef>
                <a:spcPts val="360"/>
              </a:spcBef>
              <a:spcAft>
                <a:spcPts val="0"/>
              </a:spcAft>
              <a:buFont typeface="Arial" panose="020B0604020202020204" pitchFamily="34" charset="0"/>
              <a:buChar char="•"/>
            </a:pPr>
            <a:r>
              <a:rPr lang="en-US" sz="2000" dirty="0">
                <a:solidFill>
                  <a:srgbClr val="FF0000"/>
                </a:solidFill>
              </a:rPr>
              <a:t>two tokens </a:t>
            </a:r>
            <a:r>
              <a:rPr lang="en-US" sz="2000" dirty="0"/>
              <a:t>(GT, EQ) or </a:t>
            </a:r>
            <a:r>
              <a:rPr lang="en-US" sz="2000" dirty="0">
                <a:solidFill>
                  <a:srgbClr val="FF0000"/>
                </a:solidFill>
              </a:rPr>
              <a:t>single token </a:t>
            </a:r>
            <a:r>
              <a:rPr lang="en-US" sz="2000" dirty="0"/>
              <a:t>(GE)</a:t>
            </a:r>
          </a:p>
          <a:p>
            <a:pPr lvl="1">
              <a:spcBef>
                <a:spcPts val="360"/>
              </a:spcBef>
              <a:spcAft>
                <a:spcPts val="0"/>
              </a:spcAft>
              <a:buNone/>
            </a:pPr>
            <a:r>
              <a:rPr lang="en-US" dirty="0"/>
              <a:t>Solution: In this case, the lex has to recognize the longest possible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 calcmode="lin" valueType="num">
                                      <p:cBhvr additive="base">
                                        <p:cTn id="5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 calcmode="lin" valueType="num">
                                      <p:cBhvr additive="base">
                                        <p:cTn id="6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anim calcmode="lin" valueType="num">
                                      <p:cBhvr additive="base">
                                        <p:cTn id="6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
                                            <p:txEl>
                                              <p:pRg st="12" end="12"/>
                                            </p:txEl>
                                          </p:spTgt>
                                        </p:tgtEl>
                                        <p:attrNameLst>
                                          <p:attrName>style.visibility</p:attrName>
                                        </p:attrNameLst>
                                      </p:cBhvr>
                                      <p:to>
                                        <p:strVal val="visible"/>
                                      </p:to>
                                    </p:set>
                                    <p:anim calcmode="lin" valueType="num">
                                      <p:cBhvr additive="base">
                                        <p:cTn id="7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name="Some Issues in Lexical Analyz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054C832E-E134-4AFC-82E6-9C300435CE70}"/>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30458982-601F-464B-9A3B-A4EE6AEB8A8F}" type="slidenum">
              <a:rPr lang="zxx-none">
                <a:solidFill>
                  <a:srgbClr val="000000"/>
                </a:solidFill>
                <a:latin typeface="Times New Roman" pitchFamily="18"/>
                <a:cs typeface="Tahoma" pitchFamily="2"/>
              </a:rPr>
              <a:t>53</a:t>
            </a:fld>
            <a:endParaRPr lang="zxx-none">
              <a:solidFill>
                <a:srgbClr val="000000"/>
              </a:solidFill>
              <a:latin typeface="Times New Roman" pitchFamily="18"/>
              <a:cs typeface="Tahoma" pitchFamily="2"/>
            </a:endParaRPr>
          </a:p>
        </p:txBody>
      </p:sp>
      <p:sp>
        <p:nvSpPr>
          <p:cNvPr id="4" name="Rectangle 1026">
            <a:extLst>
              <a:ext uri="{FF2B5EF4-FFF2-40B4-BE49-F238E27FC236}">
                <a16:creationId xmlns:a16="http://schemas.microsoft.com/office/drawing/2014/main" id="{963AB5F2-76E7-471C-9C6C-EED454B9073F}"/>
              </a:ext>
            </a:extLst>
          </p:cNvPr>
          <p:cNvSpPr txBox="1">
            <a:spLocks noGrp="1"/>
          </p:cNvSpPr>
          <p:nvPr>
            <p:ph type="title" idx="4294967295"/>
          </p:nvPr>
        </p:nvSpPr>
        <p:spPr/>
        <p:txBody>
          <a:bodyPr/>
          <a:lstStyle/>
          <a:p>
            <a:pPr lvl="0"/>
            <a:r>
              <a:rPr lang="en-US" dirty="0"/>
              <a:t>Comments Handling in Lexical Analyzer</a:t>
            </a:r>
          </a:p>
        </p:txBody>
      </p:sp>
      <p:sp>
        <p:nvSpPr>
          <p:cNvPr id="5" name="Rectangle 1027">
            <a:extLst>
              <a:ext uri="{FF2B5EF4-FFF2-40B4-BE49-F238E27FC236}">
                <a16:creationId xmlns:a16="http://schemas.microsoft.com/office/drawing/2014/main" id="{789AE079-D2FD-4E37-A7F6-0350C4732B16}"/>
              </a:ext>
            </a:extLst>
          </p:cNvPr>
          <p:cNvSpPr txBox="1">
            <a:spLocks noGrp="1"/>
          </p:cNvSpPr>
          <p:nvPr>
            <p:ph type="body" idx="4294967295"/>
          </p:nvPr>
        </p:nvSpPr>
        <p:spPr>
          <a:xfrm>
            <a:off x="55984" y="1219319"/>
            <a:ext cx="9850016" cy="5486039"/>
          </a:xfrm>
        </p:spPr>
        <p:txBody>
          <a:bodyPr/>
          <a:lstStyle/>
          <a:p>
            <a:pPr lvl="1">
              <a:spcBef>
                <a:spcPts val="360"/>
              </a:spcBef>
              <a:spcAft>
                <a:spcPts val="0"/>
              </a:spcAft>
              <a:buNone/>
            </a:pPr>
            <a:r>
              <a:rPr lang="en-US" sz="2800" dirty="0"/>
              <a:t>Different languages provide different syntax for comments</a:t>
            </a:r>
          </a:p>
          <a:p>
            <a:pPr lvl="1">
              <a:spcBef>
                <a:spcPts val="360"/>
              </a:spcBef>
              <a:spcAft>
                <a:spcPts val="0"/>
              </a:spcAft>
              <a:buNone/>
            </a:pPr>
            <a:r>
              <a:rPr lang="en-US" sz="2800" dirty="0"/>
              <a:t>e.g. C++ provides single-line (//) and multiline comments (/*…*/), Pascal comments are enclosed in {comments}, etc. </a:t>
            </a:r>
          </a:p>
          <a:p>
            <a:pPr lvl="1">
              <a:spcBef>
                <a:spcPts val="360"/>
              </a:spcBef>
              <a:spcAft>
                <a:spcPts val="0"/>
              </a:spcAft>
              <a:buNone/>
            </a:pPr>
            <a:r>
              <a:rPr lang="en-US" sz="2800" dirty="0"/>
              <a:t>Comments are meant for the programmer, not for compiler.</a:t>
            </a:r>
          </a:p>
          <a:p>
            <a:pPr lvl="1">
              <a:spcBef>
                <a:spcPts val="360"/>
              </a:spcBef>
              <a:spcAft>
                <a:spcPts val="0"/>
              </a:spcAft>
              <a:buNone/>
            </a:pPr>
            <a:r>
              <a:rPr lang="en-US" sz="2800" dirty="0"/>
              <a:t>Normally comments are skipped by lex, and the next token (which is not a comment) is returned to the parser.</a:t>
            </a:r>
          </a:p>
          <a:p>
            <a:pPr lvl="1">
              <a:spcBef>
                <a:spcPts val="360"/>
              </a:spcBef>
              <a:spcAft>
                <a:spcPts val="0"/>
              </a:spcAft>
              <a:buNone/>
            </a:pPr>
            <a:r>
              <a:rPr lang="en-US" sz="2800" dirty="0"/>
              <a:t>Comments may be useful for semantic compilers implementation.</a:t>
            </a:r>
          </a:p>
          <a:p>
            <a:pPr lvl="1">
              <a:spcBef>
                <a:spcPts val="360"/>
              </a:spcBef>
              <a:spcAft>
                <a:spcPts val="0"/>
              </a:spcAft>
            </a:pPr>
            <a:r>
              <a:rPr lang="en-US" sz="2800" dirty="0"/>
              <a:t>So they don’t complicate the syntax analysis of the language.</a:t>
            </a:r>
          </a:p>
          <a:p>
            <a:pPr lvl="0">
              <a:spcBef>
                <a:spcPts val="479"/>
              </a:spcBef>
              <a:spcAft>
                <a:spcPts val="0"/>
              </a:spcAft>
              <a:buNone/>
            </a:pPr>
            <a:r>
              <a:rPr lang="en-US" dirty="0"/>
              <a:t>Binary Listing Program{0,   1,  00, 01, 10, 11, 000, 001, 010, 011, …}</a:t>
            </a:r>
          </a:p>
          <a:p>
            <a:pPr>
              <a:spcBef>
                <a:spcPts val="479"/>
              </a:spcBef>
              <a:spcAft>
                <a:spcPts val="0"/>
              </a:spcAft>
              <a:buNone/>
            </a:pPr>
            <a:r>
              <a:rPr lang="en-US" dirty="0"/>
              <a:t>Binary Listing Program{C</a:t>
            </a:r>
            <a:r>
              <a:rPr lang="en-US" baseline="-25000" dirty="0"/>
              <a:t>0</a:t>
            </a:r>
            <a:r>
              <a:rPr lang="en-US" dirty="0"/>
              <a:t>, C</a:t>
            </a:r>
            <a:r>
              <a:rPr lang="en-US" baseline="-25000" dirty="0"/>
              <a:t>1</a:t>
            </a:r>
            <a:r>
              <a:rPr lang="en-US" dirty="0"/>
              <a:t>, C</a:t>
            </a:r>
            <a:r>
              <a:rPr lang="en-US" baseline="-25000" dirty="0"/>
              <a:t>2</a:t>
            </a:r>
            <a:r>
              <a:rPr lang="en-US" dirty="0"/>
              <a:t>, C</a:t>
            </a:r>
            <a:r>
              <a:rPr lang="en-US" baseline="-25000" dirty="0"/>
              <a:t>3, </a:t>
            </a:r>
            <a:r>
              <a:rPr lang="en-US" dirty="0"/>
              <a:t>C</a:t>
            </a:r>
            <a:r>
              <a:rPr lang="en-US" baseline="-25000" dirty="0"/>
              <a:t>4,  </a:t>
            </a:r>
            <a:r>
              <a:rPr lang="en-US" dirty="0"/>
              <a:t>C</a:t>
            </a:r>
            <a:r>
              <a:rPr lang="en-US" baseline="-25000" dirty="0"/>
              <a:t>5,   </a:t>
            </a:r>
            <a:r>
              <a:rPr lang="en-US" dirty="0"/>
              <a:t>C</a:t>
            </a:r>
            <a:r>
              <a:rPr lang="en-US" baseline="-25000" dirty="0"/>
              <a:t>6,    </a:t>
            </a:r>
            <a:r>
              <a:rPr lang="en-US" dirty="0"/>
              <a:t>C</a:t>
            </a:r>
            <a:r>
              <a:rPr lang="en-US" baseline="-25000" dirty="0"/>
              <a:t>7,     </a:t>
            </a:r>
            <a:r>
              <a:rPr lang="en-US" dirty="0"/>
              <a:t>C</a:t>
            </a:r>
            <a:r>
              <a:rPr lang="en-US" baseline="-25000" dirty="0"/>
              <a:t>8,     </a:t>
            </a:r>
            <a:r>
              <a:rPr lang="en-US" dirty="0"/>
              <a:t>C</a:t>
            </a:r>
            <a:r>
              <a:rPr lang="en-US" baseline="-25000" dirty="0"/>
              <a:t>9, </a:t>
            </a:r>
            <a:r>
              <a:rPr lang="en-US" dirty="0"/>
              <a:t>…}</a:t>
            </a:r>
          </a:p>
          <a:p>
            <a:pPr lvl="0">
              <a:spcBef>
                <a:spcPts val="479"/>
              </a:spcBef>
              <a:spcAft>
                <a:spcPts val="0"/>
              </a:spcAft>
              <a:buNone/>
            </a:pPr>
            <a:r>
              <a:rPr lang="en-US" dirty="0"/>
              <a:t>Recognizer Program = {C</a:t>
            </a:r>
            <a:r>
              <a:rPr lang="en-US" baseline="-25000" dirty="0"/>
              <a:t>585</a:t>
            </a:r>
            <a:r>
              <a:rPr lang="en-US" dirty="0"/>
              <a:t>=hello world, C</a:t>
            </a:r>
            <a:r>
              <a:rPr lang="en-US" baseline="-25000" dirty="0"/>
              <a:t>9185</a:t>
            </a:r>
            <a:r>
              <a:rPr lang="en-US" dirty="0"/>
              <a:t>=arithmetic calc, C</a:t>
            </a:r>
            <a:r>
              <a:rPr lang="en-US" baseline="-25000" dirty="0"/>
              <a:t>181785</a:t>
            </a:r>
            <a:r>
              <a:rPr lang="en-US" dirty="0"/>
              <a:t>=</a:t>
            </a:r>
            <a:r>
              <a:rPr lang="en-US" dirty="0" err="1"/>
              <a:t>pubg</a:t>
            </a:r>
            <a:r>
              <a:rPr lang="en-US" dirty="0"/>
              <a:t> game,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name="Single Character Toke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A1B1-97CF-48AA-ADF6-C0181DB42B65}"/>
              </a:ext>
            </a:extLst>
          </p:cNvPr>
          <p:cNvSpPr txBox="1">
            <a:spLocks noGrp="1"/>
          </p:cNvSpPr>
          <p:nvPr>
            <p:ph type="title" idx="4294967295"/>
          </p:nvPr>
        </p:nvSpPr>
        <p:spPr>
          <a:xfrm>
            <a:off x="380880" y="-57960"/>
            <a:ext cx="9372240" cy="914039"/>
          </a:xfrm>
        </p:spPr>
        <p:txBody>
          <a:bodyPr/>
          <a:lstStyle/>
          <a:p>
            <a:pPr lvl="0"/>
            <a:r>
              <a:rPr lang="en-US" dirty="0"/>
              <a:t>Single Character Tokens</a:t>
            </a:r>
          </a:p>
        </p:txBody>
      </p:sp>
      <p:sp>
        <p:nvSpPr>
          <p:cNvPr id="4" name="Slide Number Placeholder 4">
            <a:extLst>
              <a:ext uri="{FF2B5EF4-FFF2-40B4-BE49-F238E27FC236}">
                <a16:creationId xmlns:a16="http://schemas.microsoft.com/office/drawing/2014/main" id="{A62FF7C6-2C82-44F3-98AE-5399CC5F8DFE}"/>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FF07015-CCA8-47A4-AD56-9A821307821D}" type="slidenum">
              <a:t>54</a:t>
            </a:fld>
            <a:endParaRPr lang="zxx-none">
              <a:solidFill>
                <a:srgbClr val="000000"/>
              </a:solidFill>
              <a:latin typeface="Times New Roman" pitchFamily="18"/>
              <a:cs typeface="Tahoma" pitchFamily="2"/>
            </a:endParaRPr>
          </a:p>
        </p:txBody>
      </p:sp>
      <p:sp>
        <p:nvSpPr>
          <p:cNvPr id="5" name="Rectangle 7">
            <a:extLst>
              <a:ext uri="{FF2B5EF4-FFF2-40B4-BE49-F238E27FC236}">
                <a16:creationId xmlns:a16="http://schemas.microsoft.com/office/drawing/2014/main" id="{6DC529BB-E65B-4A9D-8090-F00D8A7F9AFD}"/>
              </a:ext>
            </a:extLst>
          </p:cNvPr>
          <p:cNvSpPr/>
          <p:nvPr/>
        </p:nvSpPr>
        <p:spPr>
          <a:xfrm>
            <a:off x="130629" y="856439"/>
            <a:ext cx="9154491" cy="301090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switch (ch) {</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i="0" u="none" strike="noStrike" kern="1200" spc="0" dirty="0">
                <a:ln>
                  <a:noFill/>
                </a:ln>
                <a:solidFill>
                  <a:schemeClr val="accent1"/>
                </a:solidFill>
                <a:latin typeface="Times New Roman" panose="02020603050405020304" pitchFamily="18" charset="0"/>
                <a:ea typeface="Microsoft YaHei" pitchFamily="2"/>
                <a:cs typeface="Times New Roman" panose="02020603050405020304" pitchFamily="18" charset="0"/>
              </a:rPr>
              <a:t>SEMICOLON</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COMMA</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ADDOP</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MINUSOP</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DIVOP</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MULOP</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break;</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case EOF: lextoken = </a:t>
            </a:r>
            <a:r>
              <a:rPr lang="en-US" i="0" u="none" strike="noStrike" kern="1200" spc="0" dirty="0">
                <a:ln>
                  <a:noFill/>
                </a:ln>
                <a:solidFill>
                  <a:schemeClr val="accent1"/>
                </a:solidFill>
                <a:latin typeface="Times New Roman" panose="02020603050405020304" pitchFamily="18" charset="0"/>
                <a:ea typeface="Microsoft YaHei" pitchFamily="2"/>
                <a:cs typeface="Times New Roman" panose="02020603050405020304" pitchFamily="18" charset="0"/>
              </a:rPr>
              <a:t>EOFILE</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break;</a:t>
            </a:r>
          </a:p>
          <a:p>
            <a:pPr marL="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0" marR="0" lvl="0" indent="0" algn="l" rtl="0" hangingPunct="1">
              <a:lnSpc>
                <a:spcPct val="100000"/>
              </a:lnSpc>
              <a:spcBef>
                <a:spcPts val="0"/>
              </a:spcBef>
              <a:spcAft>
                <a:spcPts val="0"/>
              </a:spcAft>
              <a:buNone/>
              <a:tabLst/>
            </a:pP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r>
              <a:rPr lang="en-US"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 </a:t>
            </a:r>
            <a:r>
              <a:rPr lang="zxx-none"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 maintain the one character lookahead before exiting from the lex function.</a:t>
            </a:r>
          </a:p>
        </p:txBody>
      </p:sp>
      <p:sp>
        <p:nvSpPr>
          <p:cNvPr id="6" name="Title 1">
            <a:extLst>
              <a:ext uri="{FF2B5EF4-FFF2-40B4-BE49-F238E27FC236}">
                <a16:creationId xmlns:a16="http://schemas.microsoft.com/office/drawing/2014/main" id="{639BB171-2BFD-4F45-8667-2415312FEB46}"/>
              </a:ext>
            </a:extLst>
          </p:cNvPr>
          <p:cNvSpPr txBox="1">
            <a:spLocks/>
          </p:cNvSpPr>
          <p:nvPr/>
        </p:nvSpPr>
        <p:spPr>
          <a:xfrm>
            <a:off x="49638" y="4145778"/>
            <a:ext cx="9372240" cy="914039"/>
          </a:xfrm>
          <a:prstGeom prst="rect">
            <a:avLst/>
          </a:prstGeom>
          <a:noFill/>
          <a:ln>
            <a:noFill/>
          </a:ln>
        </p:spPr>
        <p:txBody>
          <a:bodyPr vert="horz" wrap="square" lIns="90000" tIns="45000" rIns="90000" bIns="45000" anchor="t">
            <a:noAutofit/>
          </a:bodyPr>
          <a:lstStyle>
            <a:lvl1pPr lvl="0" algn="ctr" rtl="0" hangingPunct="0">
              <a:spcBef>
                <a:spcPts val="0"/>
              </a:spcBef>
              <a:spcAft>
                <a:spcPts val="0"/>
              </a:spcAft>
              <a:buNone/>
              <a:tabLst/>
              <a:defRPr lang="en-US" sz="3200" b="1" i="0" u="none" strike="noStrike" kern="1200" spc="0">
                <a:ln>
                  <a:noFill/>
                </a:ln>
                <a:solidFill>
                  <a:srgbClr val="808000"/>
                </a:solidFill>
                <a:latin typeface="Tahoma" pitchFamily="18"/>
                <a:ea typeface="Microsoft YaHei" pitchFamily="2"/>
                <a:cs typeface="Lucida Sans" pitchFamily="2"/>
              </a:defRPr>
            </a:lvl1pPr>
          </a:lstStyle>
          <a:p>
            <a:r>
              <a:rPr lang="en-US" dirty="0"/>
              <a:t>Other Short Tokens</a:t>
            </a:r>
          </a:p>
        </p:txBody>
      </p:sp>
      <p:sp>
        <p:nvSpPr>
          <p:cNvPr id="7" name="Rectangle 7">
            <a:extLst>
              <a:ext uri="{FF2B5EF4-FFF2-40B4-BE49-F238E27FC236}">
                <a16:creationId xmlns:a16="http://schemas.microsoft.com/office/drawing/2014/main" id="{16CB8CD6-895E-412A-9454-37DBCE707A8B}"/>
              </a:ext>
            </a:extLst>
          </p:cNvPr>
          <p:cNvSpPr/>
          <p:nvPr/>
        </p:nvSpPr>
        <p:spPr>
          <a:xfrm>
            <a:off x="166281" y="4799274"/>
            <a:ext cx="9654193" cy="16836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switch(</a:t>
            </a:r>
            <a:r>
              <a:rPr lang="en-US" sz="18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ch</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0" marR="0" lvl="0" indent="0" algn="l" rtl="0" hangingPunct="1">
              <a:lnSpc>
                <a:spcPct val="100000"/>
              </a:lnSpc>
              <a:spcBef>
                <a:spcPts val="0"/>
              </a:spcBef>
              <a:spcAft>
                <a:spcPts val="0"/>
              </a:spcAft>
              <a:buNone/>
              <a:tabLst/>
            </a:pP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ase</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’&lt;’:</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(ch==’=’) { lextoken = </a:t>
            </a:r>
            <a:r>
              <a:rPr lang="en-US" sz="1800" i="0" u="none" strike="noStrike" kern="1200" spc="0" dirty="0">
                <a:ln>
                  <a:noFill/>
                </a:ln>
                <a:solidFill>
                  <a:schemeClr val="accent1"/>
                </a:solidFill>
                <a:latin typeface="Times New Roman" panose="02020603050405020304" pitchFamily="18" charset="0"/>
                <a:ea typeface="Microsoft YaHei" pitchFamily="2"/>
                <a:cs typeface="Times New Roman" panose="02020603050405020304" pitchFamily="18" charset="0"/>
              </a:rPr>
              <a:t>LE</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else lextoken = </a:t>
            </a:r>
            <a:r>
              <a:rPr lang="en-US" dirty="0">
                <a:solidFill>
                  <a:schemeClr val="accent1"/>
                </a:solidFill>
                <a:latin typeface="Times New Roman" panose="02020603050405020304" pitchFamily="18" charset="0"/>
                <a:ea typeface="Microsoft YaHei" pitchFamily="2"/>
                <a:cs typeface="Times New Roman" panose="02020603050405020304" pitchFamily="18" charset="0"/>
              </a:rPr>
              <a:t>LT</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break;</a:t>
            </a:r>
            <a:endPar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endPar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ase</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’&gt;’:</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(ch==’=’) { lextoken = </a:t>
            </a:r>
            <a:r>
              <a:rPr lang="en-US" sz="1800" i="0" u="none" strike="noStrike" kern="1200" spc="0" dirty="0">
                <a:ln>
                  <a:noFill/>
                </a:ln>
                <a:solidFill>
                  <a:schemeClr val="accent1"/>
                </a:solidFill>
                <a:latin typeface="Times New Roman" panose="02020603050405020304" pitchFamily="18" charset="0"/>
                <a:ea typeface="Microsoft YaHei" pitchFamily="2"/>
                <a:cs typeface="Times New Roman" panose="02020603050405020304" pitchFamily="18" charset="0"/>
              </a:rPr>
              <a:t>GE</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ch = getchar(); }</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else lextoken = </a:t>
            </a:r>
            <a:r>
              <a:rPr lang="en-US" sz="1800" i="0" u="none" strike="noStrike" kern="1200" spc="0" dirty="0">
                <a:ln>
                  <a:noFill/>
                </a:ln>
                <a:solidFill>
                  <a:schemeClr val="accent1"/>
                </a:solidFill>
                <a:latin typeface="Times New Roman" panose="02020603050405020304" pitchFamily="18" charset="0"/>
                <a:ea typeface="Microsoft YaHei" pitchFamily="2"/>
                <a:cs typeface="Times New Roman" panose="02020603050405020304" pitchFamily="18" charset="0"/>
              </a:rPr>
              <a:t>GT</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r>
              <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break;</a:t>
            </a:r>
          </a:p>
          <a:p>
            <a:pPr marL="0" marR="0" lvl="0" indent="0" algn="l" rtl="0" hangingPunct="1">
              <a:lnSpc>
                <a:spcPct val="100000"/>
              </a:lnSpc>
              <a:spcBef>
                <a:spcPts val="0"/>
              </a:spcBef>
              <a:spcAft>
                <a:spcPts val="0"/>
              </a:spcAft>
              <a:buNone/>
              <a:tabLst/>
            </a:pPr>
            <a:r>
              <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endParaRPr lang="en-US"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dirty="0">
                <a:solidFill>
                  <a:srgbClr val="000000"/>
                </a:solidFill>
                <a:latin typeface="Times New Roman" panose="02020603050405020304" pitchFamily="18" charset="0"/>
                <a:ea typeface="Microsoft YaHei" pitchFamily="2"/>
                <a:cs typeface="Times New Roman" panose="02020603050405020304" pitchFamily="18" charset="0"/>
              </a:rPr>
              <a:t>}</a:t>
            </a:r>
            <a:endParaRPr lang="zxx-none" sz="1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name="Integer Cons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9EEB-11E5-4D15-A974-D75080127EF8}"/>
              </a:ext>
            </a:extLst>
          </p:cNvPr>
          <p:cNvSpPr txBox="1">
            <a:spLocks noGrp="1"/>
          </p:cNvSpPr>
          <p:nvPr>
            <p:ph type="title" idx="4294967295"/>
          </p:nvPr>
        </p:nvSpPr>
        <p:spPr/>
        <p:txBody>
          <a:bodyPr/>
          <a:lstStyle/>
          <a:p>
            <a:pPr lvl="0"/>
            <a:r>
              <a:rPr lang="en-US" dirty="0"/>
              <a:t>Integers Handling</a:t>
            </a:r>
          </a:p>
        </p:txBody>
      </p:sp>
      <p:sp>
        <p:nvSpPr>
          <p:cNvPr id="4" name="Slide Number Placeholder 4">
            <a:extLst>
              <a:ext uri="{FF2B5EF4-FFF2-40B4-BE49-F238E27FC236}">
                <a16:creationId xmlns:a16="http://schemas.microsoft.com/office/drawing/2014/main" id="{21A69215-F380-4899-9958-4A3B6C0B877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8D127623-DD83-4AD5-9D57-CCFB2B47DEF1}" type="slidenum">
              <a:rPr lang="zxx-none">
                <a:solidFill>
                  <a:srgbClr val="000000"/>
                </a:solidFill>
                <a:latin typeface="Times New Roman" pitchFamily="18"/>
                <a:cs typeface="Tahoma" pitchFamily="2"/>
              </a:rPr>
              <a:t>55</a:t>
            </a:fld>
            <a:endParaRPr lang="zxx-none">
              <a:solidFill>
                <a:srgbClr val="000000"/>
              </a:solidFill>
              <a:latin typeface="Times New Roman" pitchFamily="18"/>
              <a:cs typeface="Tahoma" pitchFamily="2"/>
            </a:endParaRPr>
          </a:p>
        </p:txBody>
      </p:sp>
      <p:sp>
        <p:nvSpPr>
          <p:cNvPr id="5" name="Rectangle 5">
            <a:extLst>
              <a:ext uri="{FF2B5EF4-FFF2-40B4-BE49-F238E27FC236}">
                <a16:creationId xmlns:a16="http://schemas.microsoft.com/office/drawing/2014/main" id="{14C234D1-E8BB-4152-AB28-EA4334736808}"/>
              </a:ext>
            </a:extLst>
          </p:cNvPr>
          <p:cNvSpPr/>
          <p:nvPr/>
        </p:nvSpPr>
        <p:spPr>
          <a:xfrm>
            <a:off x="223934" y="851774"/>
            <a:ext cx="9372239" cy="58710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(isdigit(ch))</a:t>
            </a: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unsigned long 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a:t>
            </a:r>
            <a:r>
              <a:rPr lang="en-US" sz="28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nt</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val = 0;</a:t>
            </a:r>
          </a:p>
          <a:p>
            <a:pPr marL="457200" marR="0" lvl="0" indent="0" algn="l" rtl="0" hangingPunct="1">
              <a:lnSpc>
                <a:spcPct val="100000"/>
              </a:lnSpc>
              <a:spcBef>
                <a:spcPts val="0"/>
              </a:spcBef>
              <a:spcAft>
                <a:spcPts val="0"/>
              </a:spcAft>
              <a:buNone/>
              <a:tabLst/>
            </a:pP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while (isdigit(ch)) </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(i &lt; MAXLENGTH)</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ch;</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endPar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9144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a:t>
            </a:r>
            <a:r>
              <a:rPr lang="en-US" sz="28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nt</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val =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a:t>
            </a:r>
            <a:r>
              <a:rPr lang="en-US" sz="28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nt</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val*10 + ch - ’0’;</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800" dirty="0">
                <a:solidFill>
                  <a:srgbClr val="000000"/>
                </a:solidFill>
                <a:latin typeface="Times New Roman" panose="02020603050405020304" pitchFamily="18" charset="0"/>
                <a:ea typeface="Microsoft YaHei" pitchFamily="2"/>
                <a:cs typeface="Times New Roman" panose="02020603050405020304" pitchFamily="18" charset="0"/>
              </a:rPr>
              <a:t>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overflow ??</a:t>
            </a:r>
            <a:endPar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’\0’;</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lextoken =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INTNUM</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9EEB-11E5-4D15-A974-D75080127EF8}"/>
              </a:ext>
            </a:extLst>
          </p:cNvPr>
          <p:cNvSpPr txBox="1">
            <a:spLocks noGrp="1"/>
          </p:cNvSpPr>
          <p:nvPr>
            <p:ph type="title" idx="4294967295"/>
          </p:nvPr>
        </p:nvSpPr>
        <p:spPr/>
        <p:txBody>
          <a:bodyPr/>
          <a:lstStyle/>
          <a:p>
            <a:pPr lvl="0"/>
            <a:r>
              <a:rPr lang="en-US" dirty="0"/>
              <a:t>String Handling</a:t>
            </a:r>
          </a:p>
        </p:txBody>
      </p:sp>
      <p:sp>
        <p:nvSpPr>
          <p:cNvPr id="4" name="Slide Number Placeholder 4">
            <a:extLst>
              <a:ext uri="{FF2B5EF4-FFF2-40B4-BE49-F238E27FC236}">
                <a16:creationId xmlns:a16="http://schemas.microsoft.com/office/drawing/2014/main" id="{21A69215-F380-4899-9958-4A3B6C0B877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8D127623-DD83-4AD5-9D57-CCFB2B47DEF1}" type="slidenum">
              <a:rPr lang="zxx-none">
                <a:solidFill>
                  <a:srgbClr val="000000"/>
                </a:solidFill>
                <a:latin typeface="Times New Roman" pitchFamily="18"/>
                <a:cs typeface="Tahoma" pitchFamily="2"/>
              </a:rPr>
              <a:t>56</a:t>
            </a:fld>
            <a:endParaRPr lang="zxx-none">
              <a:solidFill>
                <a:srgbClr val="000000"/>
              </a:solidFill>
              <a:latin typeface="Times New Roman" pitchFamily="18"/>
              <a:cs typeface="Tahoma" pitchFamily="2"/>
            </a:endParaRPr>
          </a:p>
        </p:txBody>
      </p:sp>
      <p:sp>
        <p:nvSpPr>
          <p:cNvPr id="5" name="Rectangle 5">
            <a:extLst>
              <a:ext uri="{FF2B5EF4-FFF2-40B4-BE49-F238E27FC236}">
                <a16:creationId xmlns:a16="http://schemas.microsoft.com/office/drawing/2014/main" id="{14C234D1-E8BB-4152-AB28-EA4334736808}"/>
              </a:ext>
            </a:extLst>
          </p:cNvPr>
          <p:cNvSpPr/>
          <p:nvPr/>
        </p:nvSpPr>
        <p:spPr>
          <a:xfrm>
            <a:off x="223935" y="851774"/>
            <a:ext cx="8534160" cy="504531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(ch</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 DOUBLEQUOTE</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endPar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int </a:t>
            </a:r>
            <a:r>
              <a:rPr lang="en-US" sz="28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i</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 0;</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while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 DOUBLEQUOTE</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(i &lt; MAXLENGTH)</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ch;</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’\0’;</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lextoken =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STRING</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p:txBody>
      </p:sp>
    </p:spTree>
    <p:extLst>
      <p:ext uri="{BB962C8B-B14F-4D97-AF65-F5344CB8AC3E}">
        <p14:creationId xmlns:p14="http://schemas.microsoft.com/office/powerpoint/2010/main" val="4070715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Identifiers and Reserved Wor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BA52-2B27-4351-A781-BA1E1A9290F6}"/>
              </a:ext>
            </a:extLst>
          </p:cNvPr>
          <p:cNvSpPr txBox="1">
            <a:spLocks noGrp="1"/>
          </p:cNvSpPr>
          <p:nvPr>
            <p:ph type="title" idx="4294967295"/>
          </p:nvPr>
        </p:nvSpPr>
        <p:spPr/>
        <p:txBody>
          <a:bodyPr/>
          <a:lstStyle/>
          <a:p>
            <a:pPr lvl="0"/>
            <a:r>
              <a:rPr lang="en-US" dirty="0"/>
              <a:t>Identifiers Handling</a:t>
            </a:r>
          </a:p>
        </p:txBody>
      </p:sp>
      <p:sp>
        <p:nvSpPr>
          <p:cNvPr id="4" name="Slide Number Placeholder 4">
            <a:extLst>
              <a:ext uri="{FF2B5EF4-FFF2-40B4-BE49-F238E27FC236}">
                <a16:creationId xmlns:a16="http://schemas.microsoft.com/office/drawing/2014/main" id="{C21C5E66-8FA6-43E9-B920-425404B5D757}"/>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4B658E82-6445-48A6-B56D-367E3340316E}" type="slidenum">
              <a:rPr lang="zxx-none">
                <a:solidFill>
                  <a:srgbClr val="000000"/>
                </a:solidFill>
                <a:latin typeface="Times New Roman" pitchFamily="18"/>
                <a:cs typeface="Tahoma" pitchFamily="2"/>
              </a:rPr>
              <a:t>57</a:t>
            </a:fld>
            <a:endParaRPr lang="zxx-none">
              <a:solidFill>
                <a:srgbClr val="000000"/>
              </a:solidFill>
              <a:latin typeface="Times New Roman" pitchFamily="18"/>
              <a:cs typeface="Tahoma" pitchFamily="2"/>
            </a:endParaRPr>
          </a:p>
        </p:txBody>
      </p:sp>
      <p:sp>
        <p:nvSpPr>
          <p:cNvPr id="5" name="Rectangle 5">
            <a:extLst>
              <a:ext uri="{FF2B5EF4-FFF2-40B4-BE49-F238E27FC236}">
                <a16:creationId xmlns:a16="http://schemas.microsoft.com/office/drawing/2014/main" id="{812CBCD6-B552-474F-A96F-C2FFC38FA8AB}"/>
              </a:ext>
            </a:extLst>
          </p:cNvPr>
          <p:cNvSpPr/>
          <p:nvPr/>
        </p:nvSpPr>
        <p:spPr>
          <a:xfrm>
            <a:off x="121298" y="1103760"/>
            <a:ext cx="8946382" cy="463244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(isalpha(ch))</a:t>
            </a: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int i = 0;</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while (ialpha(ch) || isdigit(ch)) {</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(i &lt; MAXLENGTH)</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ch;</a:t>
            </a:r>
          </a:p>
          <a:p>
            <a:pPr marL="9144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ch = getchar();</a:t>
            </a:r>
          </a:p>
          <a:p>
            <a:pPr marL="45720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marL="457200" marR="0" lvl="0" indent="0" algn="l" rtl="0" hangingPunct="1">
              <a:lnSpc>
                <a:spcPct val="100000"/>
              </a:lnSpc>
              <a:spcBef>
                <a:spcPts val="0"/>
              </a:spcBef>
              <a:spcAft>
                <a:spcPts val="0"/>
              </a:spcAft>
              <a:buNone/>
              <a:tabLst/>
            </a:pPr>
            <a:r>
              <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lexeme[i] = ’\0’;</a:t>
            </a:r>
            <a:endParaRPr lang="en-US"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457200" marR="0" lvl="0" indent="0" algn="l" rtl="0" hangingPunct="1">
              <a:lnSpc>
                <a:spcPct val="100000"/>
              </a:lnSpc>
              <a:spcBef>
                <a:spcPts val="0"/>
              </a:spcBef>
              <a:spcAft>
                <a:spcPts val="0"/>
              </a:spcAft>
              <a:buNone/>
              <a:tabLst/>
            </a:pPr>
            <a:r>
              <a:rPr lang="en-US" sz="2800" i="0" u="none" strike="noStrike" kern="1200" spc="0">
                <a:ln>
                  <a:noFill/>
                </a:ln>
                <a:solidFill>
                  <a:srgbClr val="000000"/>
                </a:solidFill>
                <a:latin typeface="Times New Roman" panose="02020603050405020304" pitchFamily="18" charset="0"/>
                <a:ea typeface="Microsoft YaHei" pitchFamily="2"/>
                <a:cs typeface="Times New Roman" panose="02020603050405020304" pitchFamily="18" charset="0"/>
              </a:rPr>
              <a:t>token.</a:t>
            </a:r>
            <a:r>
              <a:rPr lang="en-US" sz="2800">
                <a:solidFill>
                  <a:srgbClr val="000000"/>
                </a:solidFill>
                <a:latin typeface="Times New Roman" panose="02020603050405020304" pitchFamily="18" charset="0"/>
                <a:ea typeface="Microsoft YaHei" pitchFamily="2"/>
                <a:cs typeface="Times New Roman" panose="02020603050405020304" pitchFamily="18" charset="0"/>
              </a:rPr>
              <a:t>lextoken</a:t>
            </a:r>
            <a:r>
              <a:rPr lang="en-US" sz="2800" dirty="0">
                <a:solidFill>
                  <a:srgbClr val="000000"/>
                </a:solidFill>
                <a:latin typeface="Times New Roman" panose="02020603050405020304" pitchFamily="18" charset="0"/>
                <a:ea typeface="Microsoft YaHei" pitchFamily="2"/>
                <a:cs typeface="Times New Roman" panose="02020603050405020304" pitchFamily="18" charset="0"/>
              </a:rPr>
              <a:t> = ID; // if keywords are not distinguished</a:t>
            </a:r>
            <a:endPar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zxx-none" sz="28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Reserved word or identifi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8022-5D7A-4EE0-8C57-6955A3D11FFD}"/>
              </a:ext>
            </a:extLst>
          </p:cNvPr>
          <p:cNvSpPr txBox="1">
            <a:spLocks noGrp="1"/>
          </p:cNvSpPr>
          <p:nvPr>
            <p:ph type="title" idx="4294967295"/>
          </p:nvPr>
        </p:nvSpPr>
        <p:spPr>
          <a:xfrm>
            <a:off x="380880" y="30985"/>
            <a:ext cx="9372240" cy="608165"/>
          </a:xfrm>
        </p:spPr>
        <p:txBody>
          <a:bodyPr/>
          <a:lstStyle/>
          <a:p>
            <a:pPr lvl="0"/>
            <a:r>
              <a:rPr lang="en-US" dirty="0"/>
              <a:t>Key Words Handling</a:t>
            </a:r>
          </a:p>
        </p:txBody>
      </p:sp>
      <p:sp>
        <p:nvSpPr>
          <p:cNvPr id="4" name="Slide Number Placeholder 4">
            <a:extLst>
              <a:ext uri="{FF2B5EF4-FFF2-40B4-BE49-F238E27FC236}">
                <a16:creationId xmlns:a16="http://schemas.microsoft.com/office/drawing/2014/main" id="{E32182AF-1D72-4A07-AADA-61C137D2F879}"/>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186D1BD-6AF3-49FA-9314-B621A593E779}" type="slidenum">
              <a:rPr lang="zxx-none">
                <a:solidFill>
                  <a:srgbClr val="000000"/>
                </a:solidFill>
                <a:latin typeface="Times New Roman" pitchFamily="18"/>
                <a:cs typeface="Tahoma" pitchFamily="2"/>
              </a:rPr>
              <a:t>58</a:t>
            </a:fld>
            <a:endParaRPr lang="zxx-none">
              <a:solidFill>
                <a:srgbClr val="000000"/>
              </a:solidFill>
              <a:latin typeface="Times New Roman" pitchFamily="18"/>
              <a:cs typeface="Tahoma" pitchFamily="2"/>
            </a:endParaRPr>
          </a:p>
        </p:txBody>
      </p:sp>
      <p:sp>
        <p:nvSpPr>
          <p:cNvPr id="5" name="Rectangle 5">
            <a:extLst>
              <a:ext uri="{FF2B5EF4-FFF2-40B4-BE49-F238E27FC236}">
                <a16:creationId xmlns:a16="http://schemas.microsoft.com/office/drawing/2014/main" id="{BCC585C3-82CC-41B8-BD33-CF946120C791}"/>
              </a:ext>
            </a:extLst>
          </p:cNvPr>
          <p:cNvSpPr/>
          <p:nvPr/>
        </p:nvSpPr>
        <p:spPr>
          <a:xfrm>
            <a:off x="83976" y="628143"/>
            <a:ext cx="9787812" cy="62835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key words are not reserved (what is the difference </a:t>
            </a:r>
            <a:r>
              <a:rPr lang="en-US" sz="20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bw</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them), then the lex must distinguish between a keyword and a user </a:t>
            </a: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defined identifier.</a:t>
            </a:r>
          </a:p>
          <a:p>
            <a:pPr lvl="1"/>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e.g. in PL/1 keywords are not reserved, thus the rules for distinguishing keywords from identifiers are quite complicated. </a:t>
            </a:r>
          </a:p>
          <a:p>
            <a:pPr marL="0" marR="0" lvl="0" indent="0" algn="l" rtl="0" hangingPunct="1">
              <a:lnSpc>
                <a:spcPct val="100000"/>
              </a:lnSpc>
              <a:spcBef>
                <a:spcPts val="0"/>
              </a:spcBef>
              <a:spcAft>
                <a:spcPts val="0"/>
              </a:spcAft>
              <a:buNone/>
              <a:tabLst/>
            </a:pP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	</a:t>
            </a:r>
            <a:r>
              <a:rPr lang="en-US" sz="2000" b="1" dirty="0">
                <a:solidFill>
                  <a:srgbClr val="000000"/>
                </a:solidFill>
                <a:latin typeface="Times New Roman" panose="02020603050405020304" pitchFamily="18" charset="0"/>
                <a:ea typeface="Microsoft YaHei" pitchFamily="2"/>
                <a:cs typeface="Times New Roman" panose="02020603050405020304" pitchFamily="18" charset="0"/>
              </a:rPr>
              <a:t>IF THEN THEN THEN = ELSE; ELSE </a:t>
            </a:r>
            <a:r>
              <a:rPr lang="en-US" sz="2000" b="1" dirty="0" err="1">
                <a:solidFill>
                  <a:srgbClr val="000000"/>
                </a:solidFill>
                <a:latin typeface="Times New Roman" panose="02020603050405020304" pitchFamily="18" charset="0"/>
                <a:ea typeface="Microsoft YaHei" pitchFamily="2"/>
                <a:cs typeface="Times New Roman" panose="02020603050405020304" pitchFamily="18" charset="0"/>
              </a:rPr>
              <a:t>ELSE</a:t>
            </a:r>
            <a:r>
              <a:rPr lang="en-US" sz="2000" b="1" dirty="0">
                <a:solidFill>
                  <a:srgbClr val="000000"/>
                </a:solidFill>
                <a:latin typeface="Times New Roman" panose="02020603050405020304" pitchFamily="18" charset="0"/>
                <a:ea typeface="Microsoft YaHei" pitchFamily="2"/>
                <a:cs typeface="Times New Roman" panose="02020603050405020304" pitchFamily="18" charset="0"/>
              </a:rPr>
              <a:t> = THEN;</a:t>
            </a:r>
          </a:p>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They can be handled in multiple ways</a:t>
            </a:r>
          </a:p>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1) String Matching</a:t>
            </a:r>
          </a:p>
          <a:p>
            <a:pPr lvl="1"/>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if (strcmp(lexeme,"else")==0) 	lextoken = </a:t>
            </a:r>
            <a:r>
              <a:rPr lang="en-US" sz="2000" b="1" dirty="0">
                <a:solidFill>
                  <a:srgbClr val="FF0000"/>
                </a:solidFill>
                <a:latin typeface="Times New Roman" panose="02020603050405020304" pitchFamily="18" charset="0"/>
                <a:ea typeface="Microsoft YaHei" pitchFamily="2"/>
                <a:cs typeface="Times New Roman" panose="02020603050405020304" pitchFamily="18" charset="0"/>
              </a:rPr>
              <a:t>ELSE</a:t>
            </a:r>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lvl="1"/>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else if (strcmp(lexeme,"if")==0) 	lextoken = </a:t>
            </a:r>
            <a:r>
              <a:rPr lang="en-US" sz="2000" b="1" dirty="0">
                <a:solidFill>
                  <a:srgbClr val="FF0000"/>
                </a:solidFill>
                <a:latin typeface="Times New Roman" panose="02020603050405020304" pitchFamily="18" charset="0"/>
                <a:ea typeface="Microsoft YaHei" pitchFamily="2"/>
                <a:cs typeface="Times New Roman" panose="02020603050405020304" pitchFamily="18" charset="0"/>
              </a:rPr>
              <a:t>IF</a:t>
            </a:r>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lvl="1"/>
            <a:r>
              <a:rPr lang="en-US"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endPar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lvl="1"/>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else if (strcmp(lexeme,"while")==0) 	lextoken = </a:t>
            </a:r>
            <a:r>
              <a:rPr lang="en-US" sz="2000" b="1" i="0" u="none" strike="noStrike" kern="1200" spc="0" dirty="0">
                <a:ln>
                  <a:noFill/>
                </a:ln>
                <a:solidFill>
                  <a:srgbClr val="FF0000"/>
                </a:solidFill>
                <a:latin typeface="Times New Roman" panose="02020603050405020304" pitchFamily="18" charset="0"/>
                <a:ea typeface="Microsoft YaHei" pitchFamily="2"/>
                <a:cs typeface="Times New Roman" panose="02020603050405020304" pitchFamily="18" charset="0"/>
              </a:rPr>
              <a:t>WHILE</a:t>
            </a:r>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p>
          <a:p>
            <a:pPr lvl="1"/>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else </a:t>
            </a:r>
            <a:r>
              <a:rPr lang="en-US"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lextoken = </a:t>
            </a:r>
            <a:r>
              <a:rPr lang="en-US" sz="2000" b="1" dirty="0">
                <a:solidFill>
                  <a:srgbClr val="FF0000"/>
                </a:solidFill>
                <a:latin typeface="Times New Roman" panose="02020603050405020304" pitchFamily="18" charset="0"/>
                <a:ea typeface="Microsoft YaHei" pitchFamily="2"/>
                <a:cs typeface="Times New Roman" panose="02020603050405020304" pitchFamily="18" charset="0"/>
              </a:rPr>
              <a:t>ID</a:t>
            </a:r>
            <a:r>
              <a:rPr lang="zxx-none"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a:t>
            </a:r>
            <a:endParaRPr lang="en-US" sz="2000" b="1"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2) Add a separate Finite Automata for each keyword, as shown below in a fig.</a:t>
            </a:r>
          </a:p>
          <a:p>
            <a:pPr marL="0" marR="0" lvl="0" indent="0" algn="l" rtl="0" hangingPunct="1">
              <a:lnSpc>
                <a:spcPct val="100000"/>
              </a:lnSpc>
              <a:spcBef>
                <a:spcPts val="0"/>
              </a:spcBef>
              <a:spcAft>
                <a:spcPts val="0"/>
              </a:spcAft>
              <a:buNone/>
              <a:tabLst/>
            </a:pPr>
            <a:endParaRPr lang="en-US" sz="2000" dirty="0">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endParaRPr lang="en-US" sz="2000" dirty="0">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endParaRPr lang="en-US" sz="2000" dirty="0">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3) Pre-populate </a:t>
            </a: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key words into symbol table, and it will return the individual token of each. Internal data structure of symbol table is itself an issue.</a:t>
            </a:r>
          </a:p>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4) Handle them in Parser.   </a:t>
            </a:r>
            <a:r>
              <a:rPr lang="en-US" sz="2000" i="0" u="none" strike="noStrike" kern="1200" spc="0" dirty="0">
                <a:ln>
                  <a:noFill/>
                </a:ln>
                <a:solidFill>
                  <a:srgbClr val="FF0000"/>
                </a:solidFill>
                <a:latin typeface="Times New Roman" panose="02020603050405020304" pitchFamily="18" charset="0"/>
                <a:ea typeface="Microsoft YaHei" pitchFamily="2"/>
                <a:cs typeface="Times New Roman" panose="02020603050405020304" pitchFamily="18" charset="0"/>
              </a:rPr>
              <a:t>int</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000" i="0" u="none" strike="noStrike" kern="1200" spc="0" dirty="0">
                <a:ln>
                  <a:noFill/>
                </a:ln>
                <a:solidFill>
                  <a:srgbClr val="0070C0"/>
                </a:solidFill>
                <a:latin typeface="Times New Roman" panose="02020603050405020304" pitchFamily="18" charset="0"/>
                <a:ea typeface="Microsoft YaHei" pitchFamily="2"/>
                <a:cs typeface="Times New Roman" panose="02020603050405020304" pitchFamily="18" charset="0"/>
              </a:rPr>
              <a:t>a</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 0;    match (tokens) </a:t>
            </a:r>
            <a:r>
              <a:rPr lang="en-US" sz="2000" i="0" u="none" strike="noStrike" kern="1200" spc="0" dirty="0">
                <a:ln>
                  <a:noFill/>
                </a:ln>
                <a:solidFill>
                  <a:srgbClr val="FF0000"/>
                </a:solidFill>
                <a:latin typeface="Times New Roman" panose="02020603050405020304" pitchFamily="18" charset="0"/>
                <a:ea typeface="Microsoft YaHei" pitchFamily="2"/>
                <a:cs typeface="Times New Roman" panose="02020603050405020304" pitchFamily="18" charset="0"/>
              </a:rPr>
              <a:t>id1</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000" i="0" u="none" strike="noStrike" kern="1200" spc="0" dirty="0">
                <a:ln>
                  <a:noFill/>
                </a:ln>
                <a:solidFill>
                  <a:srgbClr val="0070C0"/>
                </a:solidFill>
                <a:latin typeface="Times New Roman" panose="02020603050405020304" pitchFamily="18" charset="0"/>
                <a:ea typeface="Microsoft YaHei" pitchFamily="2"/>
                <a:cs typeface="Times New Roman" panose="02020603050405020304" pitchFamily="18" charset="0"/>
              </a:rPr>
              <a:t>id2</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a:t>
            </a:r>
            <a:r>
              <a:rPr lang="en-US" sz="2000" i="0" u="none" strike="noStrike" kern="1200" spc="0" dirty="0" err="1">
                <a:ln>
                  <a:noFill/>
                </a:ln>
                <a:solidFill>
                  <a:srgbClr val="000000"/>
                </a:solidFill>
                <a:latin typeface="Times New Roman" panose="02020603050405020304" pitchFamily="18" charset="0"/>
                <a:ea typeface="Microsoft YaHei" pitchFamily="2"/>
                <a:cs typeface="Times New Roman" panose="02020603050405020304" pitchFamily="18" charset="0"/>
              </a:rPr>
              <a:t>AssignOp</a:t>
            </a: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 Num Terminator </a:t>
            </a:r>
          </a:p>
          <a:p>
            <a:pPr marL="0" marR="0" lvl="0" indent="0" algn="l" rtl="0" hangingPunct="1">
              <a:lnSpc>
                <a:spcPct val="100000"/>
              </a:lnSpc>
              <a:spcBef>
                <a:spcPts val="0"/>
              </a:spcBef>
              <a:spcAft>
                <a:spcPts val="0"/>
              </a:spcAft>
              <a:buNone/>
              <a:tabLst/>
            </a:pP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5) Make a Hash table or use </a:t>
            </a:r>
            <a:r>
              <a:rPr lang="en-US" sz="2000" dirty="0" err="1">
                <a:solidFill>
                  <a:srgbClr val="000000"/>
                </a:solidFill>
                <a:latin typeface="Times New Roman" panose="02020603050405020304" pitchFamily="18" charset="0"/>
                <a:ea typeface="Microsoft YaHei" pitchFamily="2"/>
                <a:cs typeface="Times New Roman" panose="02020603050405020304" pitchFamily="18" charset="0"/>
              </a:rPr>
              <a:t>stl</a:t>
            </a: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 map, </a:t>
            </a:r>
            <a:r>
              <a:rPr lang="en-US" sz="2000" dirty="0" err="1">
                <a:solidFill>
                  <a:srgbClr val="000000"/>
                </a:solidFill>
                <a:latin typeface="Times New Roman" panose="02020603050405020304" pitchFamily="18" charset="0"/>
                <a:ea typeface="Microsoft YaHei" pitchFamily="2"/>
                <a:cs typeface="Times New Roman" panose="02020603050405020304" pitchFamily="18" charset="0"/>
              </a:rPr>
              <a:t>hashmap</a:t>
            </a:r>
            <a:endParaRPr lang="en-US" sz="2000" dirty="0">
              <a:solidFill>
                <a:srgbClr val="000000"/>
              </a:solidFill>
              <a:latin typeface="Times New Roman" panose="02020603050405020304" pitchFamily="18" charset="0"/>
              <a:ea typeface="Microsoft YaHei" pitchFamily="2"/>
              <a:cs typeface="Times New Roman" panose="02020603050405020304" pitchFamily="18" charset="0"/>
            </a:endParaRPr>
          </a:p>
          <a:p>
            <a:pPr marL="0" marR="0" lvl="0" indent="0" algn="l" rtl="0" hangingPunct="1">
              <a:lnSpc>
                <a:spcPct val="100000"/>
              </a:lnSpc>
              <a:spcBef>
                <a:spcPts val="0"/>
              </a:spcBef>
              <a:spcAft>
                <a:spcPts val="0"/>
              </a:spcAft>
              <a:buNone/>
              <a:tabLst/>
            </a:pPr>
            <a:r>
              <a:rPr lang="en-US"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rPr>
              <a:t>6) M</a:t>
            </a:r>
            <a:r>
              <a:rPr lang="en-US" sz="2000" dirty="0">
                <a:solidFill>
                  <a:srgbClr val="000000"/>
                </a:solidFill>
                <a:latin typeface="Times New Roman" panose="02020603050405020304" pitchFamily="18" charset="0"/>
                <a:ea typeface="Microsoft YaHei" pitchFamily="2"/>
                <a:cs typeface="Times New Roman" panose="02020603050405020304" pitchFamily="18" charset="0"/>
              </a:rPr>
              <a:t>aintain a dictionary / balanced tree data structure</a:t>
            </a:r>
            <a:endParaRPr lang="zxx-none" sz="20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p:txBody>
      </p:sp>
      <p:pic>
        <p:nvPicPr>
          <p:cNvPr id="6" name="Picture 3">
            <a:extLst>
              <a:ext uri="{FF2B5EF4-FFF2-40B4-BE49-F238E27FC236}">
                <a16:creationId xmlns:a16="http://schemas.microsoft.com/office/drawing/2014/main" id="{27760D82-0497-40B3-8B28-FD47068CA6CD}"/>
              </a:ext>
            </a:extLst>
          </p:cNvPr>
          <p:cNvPicPr>
            <a:picLocks noChangeAspect="1"/>
          </p:cNvPicPr>
          <p:nvPr/>
        </p:nvPicPr>
        <p:blipFill>
          <a:blip r:embed="rId3">
            <a:lum/>
            <a:alphaModFix/>
          </a:blip>
          <a:srcRect/>
          <a:stretch>
            <a:fillRect/>
          </a:stretch>
        </p:blipFill>
        <p:spPr>
          <a:xfrm>
            <a:off x="1316751" y="4470062"/>
            <a:ext cx="6086615" cy="7856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4" end="14"/>
                                            </p:txEl>
                                          </p:spTgt>
                                        </p:tgtEl>
                                        <p:attrNameLst>
                                          <p:attrName>style.visibility</p:attrName>
                                        </p:attrNameLst>
                                      </p:cBhvr>
                                      <p:to>
                                        <p:strVal val="visible"/>
                                      </p:to>
                                    </p:set>
                                    <p:anim calcmode="lin" valueType="num">
                                      <p:cBhvr additive="base">
                                        <p:cTn id="6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 calcmode="lin" valueType="num">
                                      <p:cBhvr additive="base">
                                        <p:cTn id="6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6" end="16"/>
                                            </p:txEl>
                                          </p:spTgt>
                                        </p:tgtEl>
                                        <p:attrNameLst>
                                          <p:attrName>style.visibility</p:attrName>
                                        </p:attrNameLst>
                                      </p:cBhvr>
                                      <p:to>
                                        <p:strVal val="visible"/>
                                      </p:to>
                                    </p:set>
                                    <p:anim calcmode="lin" valueType="num">
                                      <p:cBhvr additive="base">
                                        <p:cTn id="7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7" end="17"/>
                                            </p:txEl>
                                          </p:spTgt>
                                        </p:tgtEl>
                                        <p:attrNameLst>
                                          <p:attrName>style.visibility</p:attrName>
                                        </p:attrNameLst>
                                      </p:cBhvr>
                                      <p:to>
                                        <p:strVal val="visible"/>
                                      </p:to>
                                    </p:set>
                                    <p:anim calcmode="lin" valueType="num">
                                      <p:cBhvr additive="base">
                                        <p:cTn id="7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8022-5D7A-4EE0-8C57-6955A3D11FFD}"/>
              </a:ext>
            </a:extLst>
          </p:cNvPr>
          <p:cNvSpPr txBox="1">
            <a:spLocks noGrp="1"/>
          </p:cNvSpPr>
          <p:nvPr>
            <p:ph type="title" idx="4294967295"/>
          </p:nvPr>
        </p:nvSpPr>
        <p:spPr>
          <a:xfrm>
            <a:off x="0" y="30985"/>
            <a:ext cx="4953000" cy="608165"/>
          </a:xfrm>
        </p:spPr>
        <p:txBody>
          <a:bodyPr/>
          <a:lstStyle/>
          <a:p>
            <a:pPr lvl="0"/>
            <a:r>
              <a:rPr lang="en-US" dirty="0"/>
              <a:t>Symbol Table Manager</a:t>
            </a:r>
          </a:p>
        </p:txBody>
      </p:sp>
      <p:sp>
        <p:nvSpPr>
          <p:cNvPr id="4" name="Slide Number Placeholder 4">
            <a:extLst>
              <a:ext uri="{FF2B5EF4-FFF2-40B4-BE49-F238E27FC236}">
                <a16:creationId xmlns:a16="http://schemas.microsoft.com/office/drawing/2014/main" id="{E32182AF-1D72-4A07-AADA-61C137D2F879}"/>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186D1BD-6AF3-49FA-9314-B621A593E779}" type="slidenum">
              <a:rPr lang="zxx-none">
                <a:solidFill>
                  <a:srgbClr val="000000"/>
                </a:solidFill>
                <a:latin typeface="Times New Roman" pitchFamily="18"/>
                <a:cs typeface="Tahoma" pitchFamily="2"/>
              </a:rPr>
              <a:t>59</a:t>
            </a:fld>
            <a:endParaRPr lang="zxx-none">
              <a:solidFill>
                <a:srgbClr val="000000"/>
              </a:solidFill>
              <a:latin typeface="Times New Roman" pitchFamily="18"/>
              <a:cs typeface="Tahoma" pitchFamily="2"/>
            </a:endParaRPr>
          </a:p>
        </p:txBody>
      </p:sp>
      <p:sp>
        <p:nvSpPr>
          <p:cNvPr id="3" name="TextBox 2">
            <a:extLst>
              <a:ext uri="{FF2B5EF4-FFF2-40B4-BE49-F238E27FC236}">
                <a16:creationId xmlns:a16="http://schemas.microsoft.com/office/drawing/2014/main" id="{F3740CC8-1246-4F23-9453-E9A58D3B31AF}"/>
              </a:ext>
            </a:extLst>
          </p:cNvPr>
          <p:cNvSpPr txBox="1"/>
          <p:nvPr/>
        </p:nvSpPr>
        <p:spPr>
          <a:xfrm>
            <a:off x="172995" y="716689"/>
            <a:ext cx="4337221" cy="5909310"/>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Analysis collects information about the source</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and stores it in symbol table (a data structure), which is passed</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along with the intermediate representation to the synthesis part.</a:t>
            </a:r>
          </a:p>
          <a:p>
            <a:r>
              <a:rPr lang="en-US" sz="2400" b="0" i="0" dirty="0">
                <a:solidFill>
                  <a:srgbClr val="000000"/>
                </a:solidFill>
                <a:effectLst/>
                <a:latin typeface="Times New Roman" panose="02020603050405020304" pitchFamily="18" charset="0"/>
                <a:cs typeface="Times New Roman" panose="02020603050405020304" pitchFamily="18" charset="0"/>
              </a:rPr>
              <a:t>That constructs the target program from the intermediate representation and the information in the symbol table.</a:t>
            </a:r>
            <a:r>
              <a:rPr lang="en-US" sz="2400" dirty="0">
                <a:latin typeface="Times New Roman" panose="02020603050405020304" pitchFamily="18" charset="0"/>
                <a:cs typeface="Times New Roman" panose="02020603050405020304" pitchFamily="18" charset="0"/>
              </a:rPr>
              <a:t> </a:t>
            </a:r>
          </a:p>
          <a:p>
            <a:endParaRPr lang="en-US" sz="1800" b="0" i="0" dirty="0">
              <a:solidFill>
                <a:srgbClr val="000000"/>
              </a:solidFill>
              <a:effectLst/>
              <a:latin typeface="Fd2399443-Identity-H"/>
            </a:endParaRPr>
          </a:p>
          <a:p>
            <a:r>
              <a:rPr lang="en-US" sz="2400" b="0" i="0" dirty="0">
                <a:solidFill>
                  <a:srgbClr val="000000"/>
                </a:solidFill>
                <a:effectLst/>
                <a:latin typeface="Times New Roman" panose="02020603050405020304" pitchFamily="18" charset="0"/>
                <a:cs typeface="Times New Roman" panose="02020603050405020304" pitchFamily="18" charset="0"/>
              </a:rPr>
              <a:t>So the Information from the symbol-table entry is needed for semantic analysis and code generation.</a:t>
            </a:r>
            <a:r>
              <a:rPr lang="en-US" sz="2400"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C712B85D-CB9C-47B1-A682-6371B7228097}"/>
              </a:ext>
            </a:extLst>
          </p:cNvPr>
          <p:cNvPicPr>
            <a:picLocks noChangeAspect="1"/>
          </p:cNvPicPr>
          <p:nvPr/>
        </p:nvPicPr>
        <p:blipFill>
          <a:blip r:embed="rId3"/>
          <a:stretch>
            <a:fillRect/>
          </a:stretch>
        </p:blipFill>
        <p:spPr>
          <a:xfrm>
            <a:off x="5067000" y="111890"/>
            <a:ext cx="4486275" cy="6715125"/>
          </a:xfrm>
          <a:prstGeom prst="rect">
            <a:avLst/>
          </a:prstGeom>
          <a:ln>
            <a:solidFill>
              <a:schemeClr val="accent6">
                <a:lumMod val="50000"/>
              </a:schemeClr>
            </a:solidFill>
          </a:ln>
        </p:spPr>
      </p:pic>
    </p:spTree>
    <p:extLst>
      <p:ext uri="{BB962C8B-B14F-4D97-AF65-F5344CB8AC3E}">
        <p14:creationId xmlns:p14="http://schemas.microsoft.com/office/powerpoint/2010/main" val="231977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Lexical Analyzer">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C7BF3E27-42A2-4E8F-A011-B736D66AD57C}"/>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5C22481F-9F9C-4BCB-8052-B5DACCD7D2B2}" type="slidenum">
              <a:rPr/>
              <a:t>6</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CD590160-A5CF-4821-85F8-A396D991367C}"/>
              </a:ext>
            </a:extLst>
          </p:cNvPr>
          <p:cNvSpPr txBox="1">
            <a:spLocks noGrp="1"/>
          </p:cNvSpPr>
          <p:nvPr>
            <p:ph type="title" idx="4294967295"/>
          </p:nvPr>
        </p:nvSpPr>
        <p:spPr/>
        <p:txBody>
          <a:bodyPr/>
          <a:lstStyle/>
          <a:p>
            <a:pPr lvl="0"/>
            <a:r>
              <a:rPr lang="en-US" sz="4800"/>
              <a:t>Lexical Analyzer</a:t>
            </a:r>
          </a:p>
        </p:txBody>
      </p:sp>
      <p:sp>
        <p:nvSpPr>
          <p:cNvPr id="5" name="Line 16">
            <a:extLst>
              <a:ext uri="{FF2B5EF4-FFF2-40B4-BE49-F238E27FC236}">
                <a16:creationId xmlns:a16="http://schemas.microsoft.com/office/drawing/2014/main" id="{8ECC5CA8-AFB3-44CB-A655-E25EA722D808}"/>
              </a:ext>
            </a:extLst>
          </p:cNvPr>
          <p:cNvSpPr/>
          <p:nvPr/>
        </p:nvSpPr>
        <p:spPr>
          <a:xfrm>
            <a:off x="4552919" y="2666880"/>
            <a:ext cx="2438280"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6" name="Line 17">
            <a:extLst>
              <a:ext uri="{FF2B5EF4-FFF2-40B4-BE49-F238E27FC236}">
                <a16:creationId xmlns:a16="http://schemas.microsoft.com/office/drawing/2014/main" id="{74D3F609-7810-4C73-B9B3-3B3751B54ADB}"/>
              </a:ext>
            </a:extLst>
          </p:cNvPr>
          <p:cNvSpPr/>
          <p:nvPr/>
        </p:nvSpPr>
        <p:spPr>
          <a:xfrm flipH="1">
            <a:off x="4552919" y="2971800"/>
            <a:ext cx="2438280" cy="0"/>
          </a:xfrm>
          <a:prstGeom prst="line">
            <a:avLst/>
          </a:prstGeom>
          <a:noFill/>
          <a:ln w="9360">
            <a:solidFill>
              <a:srgbClr val="000000"/>
            </a:solidFill>
            <a:custDash>
              <a:ds d="35000" sp="35000"/>
              <a:ds d="140000" sp="35000"/>
            </a:custDash>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7" name="Text Box 19">
            <a:extLst>
              <a:ext uri="{FF2B5EF4-FFF2-40B4-BE49-F238E27FC236}">
                <a16:creationId xmlns:a16="http://schemas.microsoft.com/office/drawing/2014/main" id="{07510E15-D21D-45FB-81A4-E15800459F35}"/>
              </a:ext>
            </a:extLst>
          </p:cNvPr>
          <p:cNvSpPr/>
          <p:nvPr/>
        </p:nvSpPr>
        <p:spPr>
          <a:xfrm>
            <a:off x="306720" y="2216160"/>
            <a:ext cx="1729080" cy="118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source</a:t>
            </a:r>
          </a:p>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program</a:t>
            </a:r>
          </a:p>
        </p:txBody>
      </p:sp>
      <p:sp>
        <p:nvSpPr>
          <p:cNvPr id="8" name="Line 20">
            <a:extLst>
              <a:ext uri="{FF2B5EF4-FFF2-40B4-BE49-F238E27FC236}">
                <a16:creationId xmlns:a16="http://schemas.microsoft.com/office/drawing/2014/main" id="{A30F9ADC-64BA-477F-B8C7-9A7089849A3D}"/>
              </a:ext>
            </a:extLst>
          </p:cNvPr>
          <p:cNvSpPr/>
          <p:nvPr/>
        </p:nvSpPr>
        <p:spPr>
          <a:xfrm>
            <a:off x="1809719" y="2819160"/>
            <a:ext cx="838081" cy="0"/>
          </a:xfrm>
          <a:prstGeom prst="line">
            <a:avLst/>
          </a:prstGeom>
          <a:noFill/>
          <a:ln w="9360">
            <a:solidFill>
              <a:srgbClr val="000000"/>
            </a:solidFill>
            <a:prstDash val="solid"/>
            <a:round/>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9" name="Text Box 21">
            <a:extLst>
              <a:ext uri="{FF2B5EF4-FFF2-40B4-BE49-F238E27FC236}">
                <a16:creationId xmlns:a16="http://schemas.microsoft.com/office/drawing/2014/main" id="{47FC68CC-2D32-4226-9E13-BA79FC4F741B}"/>
              </a:ext>
            </a:extLst>
          </p:cNvPr>
          <p:cNvSpPr/>
          <p:nvPr/>
        </p:nvSpPr>
        <p:spPr>
          <a:xfrm>
            <a:off x="4802760" y="2101680"/>
            <a:ext cx="142415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3600" b="0" i="0" u="none" strike="noStrike" kern="1200" spc="0">
                <a:ln>
                  <a:noFill/>
                </a:ln>
                <a:solidFill>
                  <a:srgbClr val="000000"/>
                </a:solidFill>
                <a:latin typeface="Times New Roman" pitchFamily="18"/>
                <a:ea typeface="Microsoft YaHei" pitchFamily="2"/>
                <a:cs typeface="Lucida Sans" pitchFamily="2"/>
              </a:rPr>
              <a:t>  token</a:t>
            </a:r>
          </a:p>
        </p:txBody>
      </p:sp>
      <p:sp>
        <p:nvSpPr>
          <p:cNvPr id="10" name="Text Box 22">
            <a:extLst>
              <a:ext uri="{FF2B5EF4-FFF2-40B4-BE49-F238E27FC236}">
                <a16:creationId xmlns:a16="http://schemas.microsoft.com/office/drawing/2014/main" id="{6272BE1D-C731-4F0B-A161-51C77C7B515A}"/>
              </a:ext>
            </a:extLst>
          </p:cNvPr>
          <p:cNvSpPr/>
          <p:nvPr/>
        </p:nvSpPr>
        <p:spPr>
          <a:xfrm>
            <a:off x="4718520" y="2895479"/>
            <a:ext cx="2504880" cy="516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2800" b="0" i="0" u="none" strike="noStrike" kern="1200" spc="0">
                <a:ln>
                  <a:noFill/>
                </a:ln>
                <a:solidFill>
                  <a:srgbClr val="000000"/>
                </a:solidFill>
                <a:latin typeface="Times New Roman" pitchFamily="18"/>
                <a:ea typeface="Microsoft YaHei" pitchFamily="2"/>
                <a:cs typeface="Lucida Sans" pitchFamily="2"/>
              </a:rPr>
              <a:t>GetNextToken()</a:t>
            </a:r>
          </a:p>
        </p:txBody>
      </p:sp>
      <p:sp>
        <p:nvSpPr>
          <p:cNvPr id="11" name="Line 29">
            <a:extLst>
              <a:ext uri="{FF2B5EF4-FFF2-40B4-BE49-F238E27FC236}">
                <a16:creationId xmlns:a16="http://schemas.microsoft.com/office/drawing/2014/main" id="{34D4C435-1626-4322-BBF3-CFE47AC67E2F}"/>
              </a:ext>
            </a:extLst>
          </p:cNvPr>
          <p:cNvSpPr/>
          <p:nvPr/>
        </p:nvSpPr>
        <p:spPr>
          <a:xfrm flipH="1">
            <a:off x="6457680" y="3581279"/>
            <a:ext cx="1295640" cy="1219321"/>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
        <p:nvSpPr>
          <p:cNvPr id="12" name="Rectangle 32">
            <a:extLst>
              <a:ext uri="{FF2B5EF4-FFF2-40B4-BE49-F238E27FC236}">
                <a16:creationId xmlns:a16="http://schemas.microsoft.com/office/drawing/2014/main" id="{DC9E93E0-EE20-4993-999B-245891E35F1D}"/>
              </a:ext>
            </a:extLst>
          </p:cNvPr>
          <p:cNvSpPr/>
          <p:nvPr/>
        </p:nvSpPr>
        <p:spPr>
          <a:xfrm>
            <a:off x="2724119" y="213372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9933"/>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Lexical</a:t>
            </a:r>
          </a:p>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Analyzer</a:t>
            </a:r>
          </a:p>
        </p:txBody>
      </p:sp>
      <p:sp>
        <p:nvSpPr>
          <p:cNvPr id="13" name="Rectangle 33">
            <a:extLst>
              <a:ext uri="{FF2B5EF4-FFF2-40B4-BE49-F238E27FC236}">
                <a16:creationId xmlns:a16="http://schemas.microsoft.com/office/drawing/2014/main" id="{2A0FE5DB-02B7-45AB-AD96-D6D86A9AE906}"/>
              </a:ext>
            </a:extLst>
          </p:cNvPr>
          <p:cNvSpPr/>
          <p:nvPr/>
        </p:nvSpPr>
        <p:spPr>
          <a:xfrm>
            <a:off x="7143840" y="213372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33CC"/>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Parser</a:t>
            </a:r>
          </a:p>
        </p:txBody>
      </p:sp>
      <p:sp>
        <p:nvSpPr>
          <p:cNvPr id="14" name="Rectangle 34">
            <a:extLst>
              <a:ext uri="{FF2B5EF4-FFF2-40B4-BE49-F238E27FC236}">
                <a16:creationId xmlns:a16="http://schemas.microsoft.com/office/drawing/2014/main" id="{6233AAC2-DF9C-4CAC-93FC-6CD385E299AD}"/>
              </a:ext>
            </a:extLst>
          </p:cNvPr>
          <p:cNvSpPr/>
          <p:nvPr/>
        </p:nvSpPr>
        <p:spPr>
          <a:xfrm>
            <a:off x="4857840" y="4800600"/>
            <a:ext cx="1752119" cy="1447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9360">
            <a:solidFill>
              <a:srgbClr val="000000"/>
            </a:solidFill>
            <a:prstDash val="solid"/>
            <a:miter/>
          </a:ln>
        </p:spPr>
        <p:txBody>
          <a:bodyPr vert="horz" wrap="none" lIns="90000" tIns="45000" rIns="90000" bIns="45000" anchor="ctr" anchorCtr="0" compatLnSpc="0">
            <a:noAutofit/>
          </a:bodyPr>
          <a:lstStyle/>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Symbol</a:t>
            </a:r>
          </a:p>
          <a:p>
            <a:pPr marL="0" marR="0" lvl="0" indent="0" algn="ctr" rtl="0" hangingPunct="1">
              <a:lnSpc>
                <a:spcPct val="100000"/>
              </a:lnSpc>
              <a:spcBef>
                <a:spcPts val="0"/>
              </a:spcBef>
              <a:spcAft>
                <a:spcPts val="0"/>
              </a:spcAft>
              <a:buNone/>
              <a:tabLst/>
            </a:pPr>
            <a:r>
              <a:rPr lang="zxx-none" sz="3200" b="0" i="0" u="none" strike="noStrike" kern="1200" spc="0">
                <a:ln>
                  <a:noFill/>
                </a:ln>
                <a:solidFill>
                  <a:srgbClr val="000000"/>
                </a:solidFill>
                <a:latin typeface="Times New Roman" pitchFamily="18"/>
                <a:ea typeface="Microsoft YaHei" pitchFamily="2"/>
                <a:cs typeface="Lucida Sans" pitchFamily="2"/>
              </a:rPr>
              <a:t>Table</a:t>
            </a:r>
          </a:p>
        </p:txBody>
      </p:sp>
      <p:sp>
        <p:nvSpPr>
          <p:cNvPr id="15" name="Line 35">
            <a:extLst>
              <a:ext uri="{FF2B5EF4-FFF2-40B4-BE49-F238E27FC236}">
                <a16:creationId xmlns:a16="http://schemas.microsoft.com/office/drawing/2014/main" id="{1EE9916F-1B16-4A98-AE7C-2D082956AB9E}"/>
              </a:ext>
            </a:extLst>
          </p:cNvPr>
          <p:cNvSpPr/>
          <p:nvPr/>
        </p:nvSpPr>
        <p:spPr>
          <a:xfrm>
            <a:off x="3867119" y="3581279"/>
            <a:ext cx="1295281" cy="1219321"/>
          </a:xfrm>
          <a:prstGeom prst="line">
            <a:avLst/>
          </a:prstGeom>
          <a:noFill/>
          <a:ln w="9360">
            <a:solidFill>
              <a:srgbClr val="000000"/>
            </a:solidFill>
            <a:prstDash val="solid"/>
            <a:round/>
            <a:headEnd type="arrow"/>
            <a:tailEnd type="arrow"/>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zxx-none" sz="1800" b="0" i="0" u="none" strike="noStrike" kern="1200">
              <a:ln>
                <a:noFill/>
              </a:ln>
              <a:latin typeface="Arial" pitchFamily="18"/>
              <a:ea typeface="Microsoft YaHei" pitchFamily="2"/>
              <a:cs typeface="Lucida Sans" pitchFamily="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8022-5D7A-4EE0-8C57-6955A3D11FFD}"/>
              </a:ext>
            </a:extLst>
          </p:cNvPr>
          <p:cNvSpPr txBox="1">
            <a:spLocks noGrp="1"/>
          </p:cNvSpPr>
          <p:nvPr>
            <p:ph type="title" idx="4294967295"/>
          </p:nvPr>
        </p:nvSpPr>
        <p:spPr>
          <a:xfrm>
            <a:off x="380880" y="30985"/>
            <a:ext cx="9372240" cy="608165"/>
          </a:xfrm>
        </p:spPr>
        <p:txBody>
          <a:bodyPr/>
          <a:lstStyle/>
          <a:p>
            <a:pPr lvl="0"/>
            <a:r>
              <a:rPr lang="en-US" dirty="0"/>
              <a:t>Symbol Table Manager</a:t>
            </a:r>
          </a:p>
        </p:txBody>
      </p:sp>
      <p:sp>
        <p:nvSpPr>
          <p:cNvPr id="4" name="Slide Number Placeholder 4">
            <a:extLst>
              <a:ext uri="{FF2B5EF4-FFF2-40B4-BE49-F238E27FC236}">
                <a16:creationId xmlns:a16="http://schemas.microsoft.com/office/drawing/2014/main" id="{E32182AF-1D72-4A07-AADA-61C137D2F879}"/>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A186D1BD-6AF3-49FA-9314-B621A593E779}" type="slidenum">
              <a:rPr lang="zxx-none">
                <a:solidFill>
                  <a:srgbClr val="000000"/>
                </a:solidFill>
                <a:latin typeface="Times New Roman" pitchFamily="18"/>
                <a:cs typeface="Tahoma" pitchFamily="2"/>
              </a:rPr>
              <a:t>60</a:t>
            </a:fld>
            <a:endParaRPr lang="zxx-none">
              <a:solidFill>
                <a:srgbClr val="000000"/>
              </a:solidFill>
              <a:latin typeface="Times New Roman" pitchFamily="18"/>
              <a:cs typeface="Tahoma" pitchFamily="2"/>
            </a:endParaRPr>
          </a:p>
        </p:txBody>
      </p:sp>
      <p:sp>
        <p:nvSpPr>
          <p:cNvPr id="5" name="Rectangle 5">
            <a:extLst>
              <a:ext uri="{FF2B5EF4-FFF2-40B4-BE49-F238E27FC236}">
                <a16:creationId xmlns:a16="http://schemas.microsoft.com/office/drawing/2014/main" id="{BCC585C3-82CC-41B8-BD33-CF946120C791}"/>
              </a:ext>
            </a:extLst>
          </p:cNvPr>
          <p:cNvSpPr/>
          <p:nvPr/>
        </p:nvSpPr>
        <p:spPr>
          <a:xfrm>
            <a:off x="118188" y="1134770"/>
            <a:ext cx="9787812" cy="46913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lvl="0"/>
            <a:r>
              <a:rPr lang="en-US" sz="2400" dirty="0">
                <a:latin typeface="Times New Roman" panose="02020603050405020304" pitchFamily="18" charset="0"/>
                <a:cs typeface="Times New Roman" panose="02020603050405020304" pitchFamily="18" charset="0"/>
              </a:rPr>
              <a:t>The symbol table is a data structure containing a record for each variable name, with fields for the attributes of the name. The data structure should be designed to allow the compiler to find the record for each name quickly and to store or retrieve data from that record quickly.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attribute value, if present, is a pointer to the symbol table that contains additional information about the token.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semantic analyzer 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 </a:t>
            </a:r>
            <a:br>
              <a:rPr lang="en-US" sz="2400" dirty="0">
                <a:latin typeface="Times New Roman" panose="02020603050405020304" pitchFamily="18" charset="0"/>
                <a:cs typeface="Times New Roman" panose="02020603050405020304" pitchFamily="18" charset="0"/>
              </a:rPr>
            </a:br>
            <a:endParaRPr lang="zxx-none" sz="2400" i="0" u="none" strike="noStrike" kern="1200" spc="0" dirty="0">
              <a:ln>
                <a:noFill/>
              </a:ln>
              <a:solidFill>
                <a:srgbClr val="000000"/>
              </a:solidFill>
              <a:latin typeface="Times New Roman" panose="02020603050405020304" pitchFamily="18" charset="0"/>
              <a:ea typeface="Microsoft YaHei" pitchFamily="2"/>
              <a:cs typeface="Times New Roman" panose="02020603050405020304" pitchFamily="18" charset="0"/>
            </a:endParaRPr>
          </a:p>
        </p:txBody>
      </p:sp>
    </p:spTree>
    <p:extLst>
      <p:ext uri="{BB962C8B-B14F-4D97-AF65-F5344CB8AC3E}">
        <p14:creationId xmlns:p14="http://schemas.microsoft.com/office/powerpoint/2010/main" val="108291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588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ome Issues in Lexical Analyzer (cont.)">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6E61DB9-28CC-43D1-8001-459EC62DB4EA}"/>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62714BA0-370E-407B-B5AF-983A24028F2B}" type="slidenum">
              <a:rPr lang="zxx-none">
                <a:solidFill>
                  <a:srgbClr val="000000"/>
                </a:solidFill>
                <a:latin typeface="Times New Roman" pitchFamily="18"/>
                <a:cs typeface="Tahoma" pitchFamily="2"/>
              </a:rPr>
              <a:t>62</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29F4CFB2-175B-4CFC-98F2-664E99A2DE16}"/>
              </a:ext>
            </a:extLst>
          </p:cNvPr>
          <p:cNvSpPr txBox="1">
            <a:spLocks noGrp="1"/>
          </p:cNvSpPr>
          <p:nvPr>
            <p:ph type="title" idx="4294967295"/>
          </p:nvPr>
        </p:nvSpPr>
        <p:spPr>
          <a:xfrm>
            <a:off x="144624" y="152280"/>
            <a:ext cx="9608496" cy="914039"/>
          </a:xfrm>
        </p:spPr>
        <p:txBody>
          <a:bodyPr/>
          <a:lstStyle/>
          <a:p>
            <a:pPr lvl="0"/>
            <a:r>
              <a:rPr lang="en-US" dirty="0"/>
              <a:t>Symbol Table Interface with Lexical Analyzer</a:t>
            </a:r>
          </a:p>
        </p:txBody>
      </p:sp>
      <p:sp>
        <p:nvSpPr>
          <p:cNvPr id="5" name="Rectangle 3">
            <a:extLst>
              <a:ext uri="{FF2B5EF4-FFF2-40B4-BE49-F238E27FC236}">
                <a16:creationId xmlns:a16="http://schemas.microsoft.com/office/drawing/2014/main" id="{49D7D312-0E4F-4BE3-9A1F-A3E4CDABF2FD}"/>
              </a:ext>
            </a:extLst>
          </p:cNvPr>
          <p:cNvSpPr txBox="1">
            <a:spLocks noGrp="1"/>
          </p:cNvSpPr>
          <p:nvPr>
            <p:ph type="body" idx="4294967295"/>
          </p:nvPr>
        </p:nvSpPr>
        <p:spPr>
          <a:xfrm>
            <a:off x="93306" y="827903"/>
            <a:ext cx="9659814" cy="6030097"/>
          </a:xfrm>
        </p:spPr>
        <p:txBody>
          <a:bodyPr/>
          <a:lstStyle/>
          <a:p>
            <a:pPr lvl="1">
              <a:spcBef>
                <a:spcPts val="360"/>
              </a:spcBef>
              <a:spcAft>
                <a:spcPts val="0"/>
              </a:spcAft>
              <a:buNone/>
            </a:pPr>
            <a:r>
              <a:rPr lang="en-US" sz="2800" dirty="0"/>
              <a:t>symbol table stores some information about tokens </a:t>
            </a:r>
            <a:br>
              <a:rPr lang="en-US" sz="2800" dirty="0"/>
            </a:br>
            <a:r>
              <a:rPr lang="en-US" sz="2800" dirty="0"/>
              <a:t>(at least lexeme of identifiers, its token constant, index, </a:t>
            </a:r>
            <a:r>
              <a:rPr lang="en-US" sz="2800" dirty="0" err="1"/>
              <a:t>etc</a:t>
            </a:r>
            <a:r>
              <a:rPr lang="en-US" sz="2800" dirty="0"/>
              <a:t>)</a:t>
            </a:r>
          </a:p>
          <a:p>
            <a:pPr lvl="1">
              <a:spcBef>
                <a:spcPts val="360"/>
              </a:spcBef>
              <a:spcAft>
                <a:spcPts val="0"/>
              </a:spcAft>
              <a:buNone/>
            </a:pPr>
            <a:endParaRPr lang="en-US" sz="2800" dirty="0"/>
          </a:p>
          <a:p>
            <a:pPr lvl="1">
              <a:spcBef>
                <a:spcPts val="360"/>
              </a:spcBef>
              <a:spcAft>
                <a:spcPts val="0"/>
              </a:spcAft>
              <a:buNone/>
            </a:pPr>
            <a:r>
              <a:rPr lang="en-US" sz="2800" dirty="0"/>
              <a:t>how to save the information about variable, const, function, array, class </a:t>
            </a:r>
            <a:r>
              <a:rPr lang="en-US" sz="2800" dirty="0" err="1"/>
              <a:t>etc</a:t>
            </a:r>
            <a:r>
              <a:rPr lang="en-US" sz="2800" dirty="0"/>
              <a:t> in a same symbol table? </a:t>
            </a:r>
          </a:p>
          <a:p>
            <a:pPr lvl="1">
              <a:spcBef>
                <a:spcPts val="360"/>
              </a:spcBef>
              <a:spcAft>
                <a:spcPts val="0"/>
              </a:spcAft>
              <a:buNone/>
            </a:pPr>
            <a:r>
              <a:rPr lang="en-US" sz="2800" dirty="0"/>
              <a:t>e.g.	2D array, hash table – open addressing, chaining</a:t>
            </a:r>
          </a:p>
          <a:p>
            <a:pPr lvl="1">
              <a:spcBef>
                <a:spcPts val="360"/>
              </a:spcBef>
              <a:spcAft>
                <a:spcPts val="0"/>
              </a:spcAft>
              <a:buNone/>
            </a:pPr>
            <a:r>
              <a:rPr lang="en-US" sz="2800" dirty="0"/>
              <a:t>what kind of operations are required? </a:t>
            </a:r>
          </a:p>
          <a:p>
            <a:pPr lvl="1">
              <a:spcBef>
                <a:spcPts val="360"/>
              </a:spcBef>
              <a:spcAft>
                <a:spcPts val="0"/>
              </a:spcAft>
              <a:buNone/>
            </a:pPr>
            <a:r>
              <a:rPr lang="en-US" dirty="0">
                <a:solidFill>
                  <a:srgbClr val="FF0000"/>
                </a:solidFill>
              </a:rPr>
              <a:t>token Add(token) (done only once)</a:t>
            </a:r>
          </a:p>
          <a:p>
            <a:pPr lvl="4">
              <a:spcBef>
                <a:spcPts val="317"/>
              </a:spcBef>
              <a:spcAft>
                <a:spcPts val="0"/>
              </a:spcAft>
              <a:buNone/>
            </a:pPr>
            <a:r>
              <a:rPr lang="en-US" dirty="0"/>
              <a:t>To put new tokens into the symbol table, and return its object or  index</a:t>
            </a:r>
          </a:p>
          <a:p>
            <a:pPr lvl="2">
              <a:spcBef>
                <a:spcPts val="317"/>
              </a:spcBef>
              <a:spcAft>
                <a:spcPts val="0"/>
              </a:spcAft>
              <a:buNone/>
            </a:pPr>
            <a:r>
              <a:rPr lang="en-US" dirty="0">
                <a:solidFill>
                  <a:srgbClr val="FF0000"/>
                </a:solidFill>
              </a:rPr>
              <a:t>Token Search(lexeme) (required many times, it should be fast )</a:t>
            </a:r>
          </a:p>
          <a:p>
            <a:pPr lvl="2">
              <a:spcBef>
                <a:spcPts val="317"/>
              </a:spcBef>
              <a:spcAft>
                <a:spcPts val="0"/>
              </a:spcAft>
              <a:buChar char="•"/>
            </a:pPr>
            <a:r>
              <a:rPr lang="en-US" dirty="0"/>
              <a:t>Return the token of an existing lexeme or -1 if not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iler unit 4">
            <a:extLst>
              <a:ext uri="{FF2B5EF4-FFF2-40B4-BE49-F238E27FC236}">
                <a16:creationId xmlns:a16="http://schemas.microsoft.com/office/drawing/2014/main" id="{EE987EDE-02EF-475F-8C1F-6A6DE0650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54" y="109797"/>
            <a:ext cx="4801375" cy="36047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ymbol Table Operations">
            <a:extLst>
              <a:ext uri="{FF2B5EF4-FFF2-40B4-BE49-F238E27FC236}">
                <a16:creationId xmlns:a16="http://schemas.microsoft.com/office/drawing/2014/main" id="{7A6B4079-C400-423E-B7F6-4C44886D1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740" y="4793298"/>
            <a:ext cx="3384722" cy="18430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ymbol Table. - ppt video online download">
            <a:extLst>
              <a:ext uri="{FF2B5EF4-FFF2-40B4-BE49-F238E27FC236}">
                <a16:creationId xmlns:a16="http://schemas.microsoft.com/office/drawing/2014/main" id="{342D150D-ECA7-44CA-9F2A-5FD6ED7C4C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694670"/>
            <a:ext cx="4217773" cy="316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76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mbol Table in Compiler - GeeksforGeeks">
            <a:extLst>
              <a:ext uri="{FF2B5EF4-FFF2-40B4-BE49-F238E27FC236}">
                <a16:creationId xmlns:a16="http://schemas.microsoft.com/office/drawing/2014/main" id="{FDAE5B90-6D00-47FD-8929-85893119B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900238"/>
            <a:ext cx="70580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42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ymbol table design (Compiler Construction)">
            <a:extLst>
              <a:ext uri="{FF2B5EF4-FFF2-40B4-BE49-F238E27FC236}">
                <a16:creationId xmlns:a16="http://schemas.microsoft.com/office/drawing/2014/main" id="{EAAE687F-D582-401D-B650-1ADFB6076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828675"/>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153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riting a simple Compiler on my own - Using Symbol Table in the Lexer —  Steemit">
            <a:extLst>
              <a:ext uri="{FF2B5EF4-FFF2-40B4-BE49-F238E27FC236}">
                <a16:creationId xmlns:a16="http://schemas.microsoft.com/office/drawing/2014/main" id="{BC086AA6-D8D8-4515-B34E-76FC4B7E4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832" y="1099751"/>
            <a:ext cx="6156944" cy="469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357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provised Symbol Table Structure | SpringerLink">
            <a:extLst>
              <a:ext uri="{FF2B5EF4-FFF2-40B4-BE49-F238E27FC236}">
                <a16:creationId xmlns:a16="http://schemas.microsoft.com/office/drawing/2014/main" id="{60C6DBCC-27F6-4EB5-A607-3A6CBA357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428625"/>
            <a:ext cx="5191125"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473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0 Semantic Analysis Symbol Tables">
            <a:extLst>
              <a:ext uri="{FF2B5EF4-FFF2-40B4-BE49-F238E27FC236}">
                <a16:creationId xmlns:a16="http://schemas.microsoft.com/office/drawing/2014/main" id="{8C7DAD0A-5F45-4068-8F0C-0983F783F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8" y="1762125"/>
            <a:ext cx="5534025"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6FE2D1-4230-4B44-B1A5-44ADFDAF9825}"/>
              </a:ext>
            </a:extLst>
          </p:cNvPr>
          <p:cNvSpPr txBox="1"/>
          <p:nvPr/>
        </p:nvSpPr>
        <p:spPr>
          <a:xfrm>
            <a:off x="1760838" y="5503046"/>
            <a:ext cx="4955058" cy="1754326"/>
          </a:xfrm>
          <a:prstGeom prst="rect">
            <a:avLst/>
          </a:prstGeom>
          <a:noFill/>
        </p:spPr>
        <p:txBody>
          <a:bodyPr wrap="square">
            <a:spAutoFit/>
          </a:bodyPr>
          <a:lstStyle/>
          <a:p>
            <a:r>
              <a:rPr lang="en-US" dirty="0">
                <a:hlinkClick r:id="rId3"/>
              </a:rPr>
              <a:t>https://web.cs.wpi.edu/~kal/courses/cs4533/module5/myst.html</a:t>
            </a:r>
            <a:endParaRPr lang="en-US" dirty="0"/>
          </a:p>
          <a:p>
            <a:endParaRPr lang="en-US" dirty="0"/>
          </a:p>
          <a:p>
            <a:r>
              <a:rPr lang="en-US" dirty="0">
                <a:hlinkClick r:id="rId4"/>
              </a:rPr>
              <a:t>https://www.slideshare.net/Tech_MX/symbol-table-design-compiler-construction</a:t>
            </a:r>
            <a:endParaRPr lang="en-US" dirty="0"/>
          </a:p>
          <a:p>
            <a:endParaRPr lang="en-US" dirty="0"/>
          </a:p>
        </p:txBody>
      </p:sp>
    </p:spTree>
    <p:extLst>
      <p:ext uri="{BB962C8B-B14F-4D97-AF65-F5344CB8AC3E}">
        <p14:creationId xmlns:p14="http://schemas.microsoft.com/office/powerpoint/2010/main" val="331118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 Symbol Table PowerPoint Presentation, free download - ID:1156853">
            <a:extLst>
              <a:ext uri="{FF2B5EF4-FFF2-40B4-BE49-F238E27FC236}">
                <a16:creationId xmlns:a16="http://schemas.microsoft.com/office/drawing/2014/main" id="{EA9904D0-A3A6-4B81-8FC4-9E96E28BB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21027"/>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10FE7E-D872-486B-A414-68D2F46D819A}"/>
              </a:ext>
            </a:extLst>
          </p:cNvPr>
          <p:cNvSpPr txBox="1"/>
          <p:nvPr/>
        </p:nvSpPr>
        <p:spPr>
          <a:xfrm>
            <a:off x="2475471" y="5697150"/>
            <a:ext cx="4955058" cy="369332"/>
          </a:xfrm>
          <a:prstGeom prst="rect">
            <a:avLst/>
          </a:prstGeom>
          <a:noFill/>
        </p:spPr>
        <p:txBody>
          <a:bodyPr wrap="square">
            <a:spAutoFit/>
          </a:bodyPr>
          <a:lstStyle/>
          <a:p>
            <a:r>
              <a:rPr lang="en-US" dirty="0"/>
              <a:t>https://www.slideserve.com/enoch/symbol-table</a:t>
            </a:r>
          </a:p>
        </p:txBody>
      </p:sp>
    </p:spTree>
    <p:extLst>
      <p:ext uri="{BB962C8B-B14F-4D97-AF65-F5344CB8AC3E}">
        <p14:creationId xmlns:p14="http://schemas.microsoft.com/office/powerpoint/2010/main" val="334743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Terminology">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3B70A1B-D9F7-49E6-B4EC-74AF9CB807B1}"/>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2780BB0F-C21E-4489-A927-8C22F3235916}" type="slidenum">
              <a:rPr/>
              <a:t>7</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502A1F53-ED74-4A86-B202-C08571549AB9}"/>
              </a:ext>
            </a:extLst>
          </p:cNvPr>
          <p:cNvSpPr txBox="1">
            <a:spLocks noGrp="1"/>
          </p:cNvSpPr>
          <p:nvPr>
            <p:ph type="title" idx="4294967295"/>
          </p:nvPr>
        </p:nvSpPr>
        <p:spPr>
          <a:xfrm>
            <a:off x="382680" y="152280"/>
            <a:ext cx="9370800" cy="914039"/>
          </a:xfrm>
        </p:spPr>
        <p:txBody>
          <a:bodyPr/>
          <a:lstStyle/>
          <a:p>
            <a:pPr lvl="0"/>
            <a:r>
              <a:rPr lang="en-US"/>
              <a:t>Terminology</a:t>
            </a:r>
          </a:p>
        </p:txBody>
      </p:sp>
      <p:sp>
        <p:nvSpPr>
          <p:cNvPr id="5" name="Rectangle 3">
            <a:extLst>
              <a:ext uri="{FF2B5EF4-FFF2-40B4-BE49-F238E27FC236}">
                <a16:creationId xmlns:a16="http://schemas.microsoft.com/office/drawing/2014/main" id="{10D949AB-2C14-4981-A8FD-7314E560C38A}"/>
              </a:ext>
            </a:extLst>
          </p:cNvPr>
          <p:cNvSpPr txBox="1">
            <a:spLocks noGrp="1"/>
          </p:cNvSpPr>
          <p:nvPr>
            <p:ph type="body" idx="4294967295"/>
          </p:nvPr>
        </p:nvSpPr>
        <p:spPr>
          <a:xfrm>
            <a:off x="382680" y="1219320"/>
            <a:ext cx="8685000" cy="5105160"/>
          </a:xfrm>
        </p:spPr>
        <p:txBody>
          <a:bodyPr/>
          <a:lstStyle/>
          <a:p>
            <a:pPr lvl="0">
              <a:lnSpc>
                <a:spcPct val="90000"/>
              </a:lnSpc>
              <a:spcBef>
                <a:spcPts val="479"/>
              </a:spcBef>
              <a:spcAft>
                <a:spcPts val="0"/>
              </a:spcAft>
              <a:buClr>
                <a:srgbClr val="FF0000"/>
              </a:buClr>
              <a:buChar char="•"/>
            </a:pPr>
            <a:r>
              <a:rPr lang="en-US" sz="3600" b="1" dirty="0"/>
              <a:t>Token (Type)</a:t>
            </a:r>
          </a:p>
          <a:p>
            <a:pPr lvl="1">
              <a:lnSpc>
                <a:spcPct val="90000"/>
              </a:lnSpc>
              <a:spcBef>
                <a:spcPts val="360"/>
              </a:spcBef>
              <a:spcAft>
                <a:spcPts val="0"/>
              </a:spcAft>
            </a:pPr>
            <a:r>
              <a:rPr lang="en-US" sz="2800" dirty="0"/>
              <a:t>unit of lexical analysis returned to the parser (e.g., num, id, </a:t>
            </a:r>
            <a:r>
              <a:rPr lang="en-US" sz="2800" dirty="0" err="1"/>
              <a:t>relop</a:t>
            </a:r>
            <a:r>
              <a:rPr lang="en-US" sz="2800" dirty="0"/>
              <a:t>)</a:t>
            </a:r>
          </a:p>
          <a:p>
            <a:pPr lvl="0">
              <a:lnSpc>
                <a:spcPct val="90000"/>
              </a:lnSpc>
              <a:spcBef>
                <a:spcPts val="479"/>
              </a:spcBef>
              <a:spcAft>
                <a:spcPts val="0"/>
              </a:spcAft>
              <a:buClr>
                <a:srgbClr val="FF0000"/>
              </a:buClr>
              <a:buChar char="•"/>
            </a:pPr>
            <a:r>
              <a:rPr lang="en-US" sz="3600" b="1" dirty="0"/>
              <a:t>Lexeme (Word)</a:t>
            </a:r>
          </a:p>
          <a:p>
            <a:pPr lvl="1">
              <a:lnSpc>
                <a:spcPct val="90000"/>
              </a:lnSpc>
              <a:spcBef>
                <a:spcPts val="360"/>
              </a:spcBef>
              <a:spcAft>
                <a:spcPts val="0"/>
              </a:spcAft>
            </a:pPr>
            <a:r>
              <a:rPr lang="en-US" sz="2800" dirty="0"/>
              <a:t>the character string representing a particular token</a:t>
            </a:r>
          </a:p>
          <a:p>
            <a:pPr lvl="0">
              <a:lnSpc>
                <a:spcPct val="90000"/>
              </a:lnSpc>
              <a:spcBef>
                <a:spcPts val="479"/>
              </a:spcBef>
              <a:spcAft>
                <a:spcPts val="0"/>
              </a:spcAft>
              <a:buClr>
                <a:srgbClr val="FF0000"/>
              </a:buClr>
              <a:buChar char="•"/>
            </a:pPr>
            <a:r>
              <a:rPr lang="en-US" sz="3600" b="1" dirty="0"/>
              <a:t>Pattern</a:t>
            </a:r>
          </a:p>
          <a:p>
            <a:pPr lvl="1">
              <a:lnSpc>
                <a:spcPct val="90000"/>
              </a:lnSpc>
              <a:spcBef>
                <a:spcPts val="360"/>
              </a:spcBef>
              <a:spcAft>
                <a:spcPts val="0"/>
              </a:spcAft>
            </a:pPr>
            <a:r>
              <a:rPr lang="en-US" sz="2800" dirty="0"/>
              <a:t>description of the lexemes that match a token</a:t>
            </a:r>
          </a:p>
          <a:p>
            <a:pPr lvl="0">
              <a:lnSpc>
                <a:spcPct val="90000"/>
              </a:lnSpc>
              <a:buNone/>
            </a:pPr>
            <a:endParaRPr lang="en-US" sz="2800" dirty="0"/>
          </a:p>
          <a:p>
            <a:pPr lvl="0" algn="ctr">
              <a:lnSpc>
                <a:spcPct val="90000"/>
              </a:lnSpc>
              <a:spcBef>
                <a:spcPts val="479"/>
              </a:spcBef>
              <a:spcAft>
                <a:spcPts val="0"/>
              </a:spcAft>
              <a:buNone/>
            </a:pPr>
            <a:r>
              <a:rPr lang="en-US" sz="3200" dirty="0">
                <a:latin typeface="Times New Roman" panose="02020603050405020304" pitchFamily="18" charset="0"/>
                <a:cs typeface="Times New Roman" panose="02020603050405020304" pitchFamily="18" charset="0"/>
              </a:rPr>
              <a:t>Regular expressions are widely used to specify patterns.</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Effect">
                      <p:stCondLst>
                        <p:cond delay="indefinite"/>
                      </p:stCondLst>
                      <p:childTnLst>
                        <p:par>
                          <p:cTn id="10" fill="hold" nodeType="withEffect">
                            <p:stCondLst>
                              <p:cond delay="0"/>
                            </p:stCondLst>
                            <p:childTnLst>
                              <p:par>
                                <p:cTn id="11" presetClass="entr"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Class="entr"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nodeType="clickEffect">
                      <p:stCondLst>
                        <p:cond delay="indefinite"/>
                      </p:stCondLst>
                      <p:childTnLst>
                        <p:par>
                          <p:cTn id="22" fill="hold" nodeType="withEffect">
                            <p:stCondLst>
                              <p:cond delay="0"/>
                            </p:stCondLst>
                            <p:childTnLst>
                              <p:par>
                                <p:cTn id="23" presetClass="entr"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Exampl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DFFD976-EE08-4F65-A3C0-A0F44DA32AB0}"/>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B1AB7936-0351-416A-9963-E2DD9A41B500}" type="slidenum">
              <a:rPr/>
              <a:t>8</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B9CB4E1A-3E32-438E-BD17-F9C1C67CEF56}"/>
              </a:ext>
            </a:extLst>
          </p:cNvPr>
          <p:cNvSpPr txBox="1">
            <a:spLocks noGrp="1"/>
          </p:cNvSpPr>
          <p:nvPr>
            <p:ph type="title" idx="4294967295"/>
          </p:nvPr>
        </p:nvSpPr>
        <p:spPr>
          <a:xfrm>
            <a:off x="382680" y="152280"/>
            <a:ext cx="9370800" cy="914039"/>
          </a:xfrm>
        </p:spPr>
        <p:txBody>
          <a:bodyPr/>
          <a:lstStyle/>
          <a:p>
            <a:pPr lvl="0"/>
            <a:r>
              <a:rPr lang="en-US"/>
              <a:t>Examples</a:t>
            </a:r>
          </a:p>
        </p:txBody>
      </p:sp>
      <p:pic>
        <p:nvPicPr>
          <p:cNvPr id="5" name="Picture 4">
            <a:extLst>
              <a:ext uri="{FF2B5EF4-FFF2-40B4-BE49-F238E27FC236}">
                <a16:creationId xmlns:a16="http://schemas.microsoft.com/office/drawing/2014/main" id="{F2CB7EE5-17C9-46D2-842B-35F842BA0747}"/>
              </a:ext>
            </a:extLst>
          </p:cNvPr>
          <p:cNvPicPr>
            <a:picLocks noChangeAspect="1"/>
          </p:cNvPicPr>
          <p:nvPr/>
        </p:nvPicPr>
        <p:blipFill>
          <a:blip r:embed="rId3">
            <a:lum/>
            <a:alphaModFix/>
          </a:blip>
          <a:srcRect/>
          <a:stretch>
            <a:fillRect/>
          </a:stretch>
        </p:blipFill>
        <p:spPr>
          <a:xfrm>
            <a:off x="762120" y="1041479"/>
            <a:ext cx="8217000" cy="4952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Tokens and Attribut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61CBF1D-C871-4390-BB42-9F6DDF906D52}"/>
              </a:ext>
            </a:extLst>
          </p:cNvPr>
          <p:cNvSpPr txBox="1">
            <a:spLocks noGrp="1"/>
          </p:cNvSpPr>
          <p:nvPr>
            <p:ph type="sldNum" sz="quarter" idx="8"/>
          </p:nvPr>
        </p:nvSpPr>
        <p:spPr>
          <a:xfrm>
            <a:off x="7620120" y="6477119"/>
            <a:ext cx="2063520" cy="228240"/>
          </a:xfrm>
          <a:prstGeom prst="rect">
            <a:avLst/>
          </a:prstGeom>
          <a:noFill/>
          <a:ln>
            <a:noFill/>
          </a:ln>
        </p:spPr>
        <p:txBody>
          <a:bodyPr wrap="square" lIns="90000" tIns="45000" rIns="90000" bIns="45000" anchor="t" anchorCtr="0">
            <a:noAutofit/>
          </a:bodyPr>
          <a:lstStyle/>
          <a:p>
            <a:pPr lvl="0"/>
            <a:fld id="{6FF25A8C-9C1B-4D22-9E46-20D2D6EB9005}" type="slidenum">
              <a:rPr/>
              <a:t>9</a:t>
            </a:fld>
            <a:endParaRPr lang="zxx-none">
              <a:solidFill>
                <a:srgbClr val="000000"/>
              </a:solidFill>
              <a:latin typeface="Times New Roman" pitchFamily="18"/>
              <a:cs typeface="Tahoma" pitchFamily="2"/>
            </a:endParaRPr>
          </a:p>
        </p:txBody>
      </p:sp>
      <p:sp>
        <p:nvSpPr>
          <p:cNvPr id="4" name="Rectangle 2">
            <a:extLst>
              <a:ext uri="{FF2B5EF4-FFF2-40B4-BE49-F238E27FC236}">
                <a16:creationId xmlns:a16="http://schemas.microsoft.com/office/drawing/2014/main" id="{6D707776-CD6D-4CBE-BA3A-B8A9DDE474AF}"/>
              </a:ext>
            </a:extLst>
          </p:cNvPr>
          <p:cNvSpPr txBox="1">
            <a:spLocks noGrp="1"/>
          </p:cNvSpPr>
          <p:nvPr>
            <p:ph type="title" idx="4294967295"/>
          </p:nvPr>
        </p:nvSpPr>
        <p:spPr>
          <a:xfrm>
            <a:off x="382680" y="152280"/>
            <a:ext cx="9370800" cy="914039"/>
          </a:xfrm>
        </p:spPr>
        <p:txBody>
          <a:bodyPr/>
          <a:lstStyle/>
          <a:p>
            <a:pPr lvl="0"/>
            <a:r>
              <a:rPr lang="en-US"/>
              <a:t>Tokens and Attributes</a:t>
            </a:r>
          </a:p>
        </p:txBody>
      </p:sp>
      <p:sp>
        <p:nvSpPr>
          <p:cNvPr id="5" name="Rectangle 3">
            <a:extLst>
              <a:ext uri="{FF2B5EF4-FFF2-40B4-BE49-F238E27FC236}">
                <a16:creationId xmlns:a16="http://schemas.microsoft.com/office/drawing/2014/main" id="{A42BA445-9DC8-4A91-A556-F6A1A8C54FD7}"/>
              </a:ext>
            </a:extLst>
          </p:cNvPr>
          <p:cNvSpPr txBox="1">
            <a:spLocks noGrp="1"/>
          </p:cNvSpPr>
          <p:nvPr>
            <p:ph type="body" idx="4294967295"/>
          </p:nvPr>
        </p:nvSpPr>
        <p:spPr>
          <a:xfrm>
            <a:off x="382680" y="1219320"/>
            <a:ext cx="8532360" cy="5105160"/>
          </a:xfrm>
        </p:spPr>
        <p:txBody>
          <a:bodyPr/>
          <a:lstStyle/>
          <a:p>
            <a:pPr lvl="0">
              <a:spcBef>
                <a:spcPts val="479"/>
              </a:spcBef>
              <a:spcAft>
                <a:spcPts val="0"/>
              </a:spcAft>
              <a:buChar char="•"/>
            </a:pPr>
            <a:r>
              <a:rPr lang="en-US" sz="3200"/>
              <a:t>Since a token can represent more than one lexeme, additional information should be held for that specific lexeme.</a:t>
            </a:r>
          </a:p>
          <a:p>
            <a:pPr lvl="0">
              <a:spcBef>
                <a:spcPts val="479"/>
              </a:spcBef>
              <a:spcAft>
                <a:spcPts val="0"/>
              </a:spcAft>
              <a:buNone/>
            </a:pPr>
            <a:endParaRPr lang="en-US" sz="3200"/>
          </a:p>
          <a:p>
            <a:pPr lvl="0">
              <a:spcBef>
                <a:spcPts val="479"/>
              </a:spcBef>
              <a:spcAft>
                <a:spcPts val="0"/>
              </a:spcAft>
              <a:buChar char="•"/>
            </a:pPr>
            <a:r>
              <a:rPr lang="en-US" sz="3200"/>
              <a:t>This additional information is called as the </a:t>
            </a:r>
            <a:r>
              <a:rPr lang="en-US" sz="3200" i="1"/>
              <a:t>attribute</a:t>
            </a:r>
            <a:r>
              <a:rPr lang="en-US" sz="3200"/>
              <a:t> of the token.</a:t>
            </a:r>
          </a:p>
          <a:p>
            <a:pPr lvl="0">
              <a:spcBef>
                <a:spcPts val="479"/>
              </a:spcBef>
              <a:spcAft>
                <a:spcPts val="0"/>
              </a:spcAft>
              <a:buNone/>
            </a:pPr>
            <a:endParaRPr lang="en-US" sz="3200"/>
          </a:p>
          <a:p>
            <a:pPr lvl="0">
              <a:spcBef>
                <a:spcPts val="479"/>
              </a:spcBef>
              <a:spcAft>
                <a:spcPts val="0"/>
              </a:spcAft>
              <a:buChar char="•"/>
            </a:pPr>
            <a:r>
              <a:rPr lang="en-US" sz="3200"/>
              <a:t>Tokens generally have type and attribute</a:t>
            </a:r>
          </a:p>
          <a:p>
            <a:pPr lvl="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withEffect">
                            <p:stCondLst>
                              <p:cond delay="0"/>
                            </p:stCondLst>
                            <p:childTnLst>
                              <p:par>
                                <p:cTn id="5" presetClass="entr"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Class="entr"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7596</TotalTime>
  <Words>5491</Words>
  <Application>Microsoft Office PowerPoint</Application>
  <PresentationFormat>A4 Paper (210x297 mm)</PresentationFormat>
  <Paragraphs>926</Paragraphs>
  <Slides>69</Slides>
  <Notes>57</Notes>
  <HiddenSlides>0</HiddenSlides>
  <MMClips>0</MMClips>
  <ScaleCrop>false</ScaleCrop>
  <HeadingPairs>
    <vt:vector size="4" baseType="variant">
      <vt:variant>
        <vt:lpstr>Theme</vt:lpstr>
      </vt:variant>
      <vt:variant>
        <vt:i4>5</vt:i4>
      </vt:variant>
      <vt:variant>
        <vt:lpstr>Slide Titles</vt:lpstr>
      </vt:variant>
      <vt:variant>
        <vt:i4>69</vt:i4>
      </vt:variant>
    </vt:vector>
  </HeadingPairs>
  <TitlesOfParts>
    <vt:vector size="74" baseType="lpstr">
      <vt:lpstr>Default</vt:lpstr>
      <vt:lpstr>Default 1</vt:lpstr>
      <vt:lpstr>Default 2</vt:lpstr>
      <vt:lpstr>Default 3</vt:lpstr>
      <vt:lpstr>Default 4</vt:lpstr>
      <vt:lpstr>CS411-Compiler Construction</vt:lpstr>
      <vt:lpstr>Course Learning Objectives</vt:lpstr>
      <vt:lpstr>Role of Lexical Analyser</vt:lpstr>
      <vt:lpstr>Role of the Lexical Analyzer</vt:lpstr>
      <vt:lpstr>Lexical Analyzer</vt:lpstr>
      <vt:lpstr>Lexical Analyzer</vt:lpstr>
      <vt:lpstr>Terminology</vt:lpstr>
      <vt:lpstr>Examples</vt:lpstr>
      <vt:lpstr>Tokens and Attributes</vt:lpstr>
      <vt:lpstr>Tokens and Attributes</vt:lpstr>
      <vt:lpstr>Input Buffering</vt:lpstr>
      <vt:lpstr>Input Buffering - Lexical Analyzer</vt:lpstr>
      <vt:lpstr>Double Buffering the Input 1/2</vt:lpstr>
      <vt:lpstr>Double Buffering the Input 2/2</vt:lpstr>
      <vt:lpstr>Lexical Error Handling</vt:lpstr>
      <vt:lpstr>Lexical Errors 1/2</vt:lpstr>
      <vt:lpstr>Lexical Errors 2/2</vt:lpstr>
      <vt:lpstr>Specification of Tokens</vt:lpstr>
      <vt:lpstr>PowerPoint Presentation</vt:lpstr>
      <vt:lpstr>PowerPoint Presentation</vt:lpstr>
      <vt:lpstr>Regular Expressions Examples</vt:lpstr>
      <vt:lpstr>PowerPoint Presentation</vt:lpstr>
      <vt:lpstr>Regular Definitions</vt:lpstr>
      <vt:lpstr>Regular Definitions (cont.)</vt:lpstr>
      <vt:lpstr>Regular Definitions – Example Unsigned Numbers</vt:lpstr>
      <vt:lpstr>Shorthand Notations</vt:lpstr>
      <vt:lpstr>3 More Compact Examples</vt:lpstr>
      <vt:lpstr>PowerPoint Presentation</vt:lpstr>
      <vt:lpstr>Recognition of Tokens</vt:lpstr>
      <vt:lpstr>Token Recognizers</vt:lpstr>
      <vt:lpstr>Some Regular Definitions in a Pascal CFG</vt:lpstr>
      <vt:lpstr>Goal for Lexical Analyzer</vt:lpstr>
      <vt:lpstr>Finite Automata As a Token Recognizer</vt:lpstr>
      <vt:lpstr>DFA vs NFA</vt:lpstr>
      <vt:lpstr>Deterministic Finite Automaton (DFA)</vt:lpstr>
      <vt:lpstr>Transition Diagrams (a loosely defined DFA)</vt:lpstr>
      <vt:lpstr>Transition Diagrams (DFA) for Relational Operators of Pascal</vt:lpstr>
      <vt:lpstr>Transition Diagrams for Identifiers  (and keywords) of Pascal</vt:lpstr>
      <vt:lpstr>Transition Diagrams for Numbers of Pascal</vt:lpstr>
      <vt:lpstr>White Space Handling in Lexical Analyzer</vt:lpstr>
      <vt:lpstr>Transition Diagram for White Space</vt:lpstr>
      <vt:lpstr>Implementation of Lex</vt:lpstr>
      <vt:lpstr>Approaches for Lex Implementation</vt:lpstr>
      <vt:lpstr>PowerPoint Presentation</vt:lpstr>
      <vt:lpstr>PowerPoint Presentation</vt:lpstr>
      <vt:lpstr>PowerPoint Presentation</vt:lpstr>
      <vt:lpstr>PowerPoint Presentation</vt:lpstr>
      <vt:lpstr>PowerPoint Presentation</vt:lpstr>
      <vt:lpstr>PowerPoint Presentation</vt:lpstr>
      <vt:lpstr>Issues in Implementing a Lexical Analyzer</vt:lpstr>
      <vt:lpstr>Issues in Implementing a Lexical Analyzer</vt:lpstr>
      <vt:lpstr>Issues in Implementing a Lexical Analyzer</vt:lpstr>
      <vt:lpstr>Comments Handling in Lexical Analyzer</vt:lpstr>
      <vt:lpstr>Single Character Tokens</vt:lpstr>
      <vt:lpstr>Integers Handling</vt:lpstr>
      <vt:lpstr>String Handling</vt:lpstr>
      <vt:lpstr>Identifiers Handling</vt:lpstr>
      <vt:lpstr>Key Words Handling</vt:lpstr>
      <vt:lpstr>Symbol Table Manager</vt:lpstr>
      <vt:lpstr>Symbol Table Manager</vt:lpstr>
      <vt:lpstr>PowerPoint Presentation</vt:lpstr>
      <vt:lpstr>Symbol Table Interface with Lexical Analyzer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CS411-Compiler Construction</dc:title>
  <cp:lastModifiedBy>Sulemani Herbals</cp:lastModifiedBy>
  <cp:revision>275</cp:revision>
  <dcterms:modified xsi:type="dcterms:W3CDTF">2023-10-03T08:32:14Z</dcterms:modified>
</cp:coreProperties>
</file>