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sldIdLst>
    <p:sldId id="256" r:id="rId2"/>
    <p:sldId id="296" r:id="rId3"/>
    <p:sldId id="329" r:id="rId4"/>
    <p:sldId id="331" r:id="rId5"/>
    <p:sldId id="332" r:id="rId6"/>
    <p:sldId id="333" r:id="rId7"/>
    <p:sldId id="334" r:id="rId8"/>
    <p:sldId id="335" r:id="rId9"/>
    <p:sldId id="337" r:id="rId10"/>
    <p:sldId id="339" r:id="rId11"/>
    <p:sldId id="340" r:id="rId12"/>
    <p:sldId id="33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2494-DFF5-4DF9-A429-8AC956D27388}" type="datetimeFigureOut">
              <a:rPr lang="fr-CH" smtClean="0"/>
              <a:t>04.12.2022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37F8-87ED-4DC8-A7C3-1A2D5CE2F784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3872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E840AF0C-687B-4A74-A93B-3A808115B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449747-D12B-4865-A7AF-9C54D1646F17}" type="slidenum">
              <a:rPr lang="fr-CA" altLang="fr-FR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fr-CA" altLang="fr-FR" sz="1200" dirty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0C68A012-CE5C-4931-9BC4-63033FF8D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36F4C785-343B-4AE4-A605-6C3FA46EC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0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4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2" y="329308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2" y="798974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4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40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8" y="3806196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8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8" y="804890"/>
            <a:ext cx="9605636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2" y="2010879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3"/>
            <a:ext cx="9607660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4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2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4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69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3" y="3205492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1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9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2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4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1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4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3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1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8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4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xmlns="" id="{F7127AD3-CA13-4B90-94A7-F2C18ADE699C}"/>
              </a:ext>
            </a:extLst>
          </p:cNvPr>
          <p:cNvSpPr txBox="1">
            <a:spLocks/>
          </p:cNvSpPr>
          <p:nvPr/>
        </p:nvSpPr>
        <p:spPr>
          <a:xfrm>
            <a:off x="952500" y="1663700"/>
            <a:ext cx="10007598" cy="38227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pPr algn="ctr" defTabSz="914400" rtl="1">
              <a:lnSpc>
                <a:spcPct val="150000"/>
              </a:lnSpc>
              <a:spcBef>
                <a:spcPct val="0"/>
              </a:spcBef>
              <a:defRPr/>
            </a:pPr>
            <a:r>
              <a:rPr lang="fr-CH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Thématique bimensuelle 1</a:t>
            </a:r>
          </a:p>
          <a:p>
            <a:pPr algn="ctr" defTabSz="914400" rtl="1">
              <a:lnSpc>
                <a:spcPct val="150000"/>
              </a:lnSpc>
              <a:spcBef>
                <a:spcPct val="0"/>
              </a:spcBef>
              <a:defRPr/>
            </a:pPr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se présenter lors d’un entretien d’embauche?</a:t>
            </a:r>
          </a:p>
          <a:p>
            <a:pPr algn="ctr" defTabSz="914400" rtl="1">
              <a:lnSpc>
                <a:spcPct val="150000"/>
              </a:lnSpc>
              <a:spcBef>
                <a:spcPct val="0"/>
              </a:spcBef>
              <a:defRPr/>
            </a:pPr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Répondre à la question d’ouverture dans un entretien d’embauche :parlez-nous de vous?</a:t>
            </a:r>
            <a:endParaRPr lang="fr-CH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86099" y="203200"/>
            <a:ext cx="7636179" cy="9779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Youcode</a:t>
            </a:r>
            <a:r>
              <a:rPr lang="fr-F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Safi: </a:t>
            </a:r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Communication-insertion</a:t>
            </a:r>
            <a:r>
              <a:rPr lang="fr-F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fr-FR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 10" descr="C:\Users\HASSAN\Desktop\Capture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02"/>
            <a:ext cx="2730674" cy="136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5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734"/>
            <a:ext cx="9118948" cy="633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Comment faire une présentation thématique ?</a:t>
            </a:r>
            <a:endParaRPr lang="fr-F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46" y="1019094"/>
            <a:ext cx="124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suis 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8357" y="1337020"/>
            <a:ext cx="2087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m’appelle 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-37570" y="1677610"/>
            <a:ext cx="224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me nomme  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-31310" y="2042952"/>
            <a:ext cx="224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 nom est  </a:t>
            </a:r>
            <a:endParaRPr lang="fr-FR" sz="2400" dirty="0"/>
          </a:p>
        </p:txBody>
      </p:sp>
      <p:sp>
        <p:nvSpPr>
          <p:cNvPr id="4" name="Accolade fermante 3"/>
          <p:cNvSpPr/>
          <p:nvPr/>
        </p:nvSpPr>
        <p:spPr>
          <a:xfrm>
            <a:off x="1841326" y="1086210"/>
            <a:ext cx="317327" cy="1368891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45924" y="1477192"/>
            <a:ext cx="248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nom &amp; prénom 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4679514" y="1465120"/>
            <a:ext cx="1501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suis     </a:t>
            </a:r>
            <a:endParaRPr lang="fr-FR" sz="2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96635" y="1733531"/>
            <a:ext cx="325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fermante 17"/>
          <p:cNvSpPr/>
          <p:nvPr/>
        </p:nvSpPr>
        <p:spPr>
          <a:xfrm rot="10800000">
            <a:off x="5863219" y="822707"/>
            <a:ext cx="317327" cy="1632394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79294" y="861638"/>
            <a:ext cx="313986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Données personnelles: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Âge // Nationalité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Habitat.</a:t>
            </a:r>
          </a:p>
        </p:txBody>
      </p:sp>
      <p:sp>
        <p:nvSpPr>
          <p:cNvPr id="21" name="Accolade fermante 20"/>
          <p:cNvSpPr/>
          <p:nvPr/>
        </p:nvSpPr>
        <p:spPr>
          <a:xfrm>
            <a:off x="9118948" y="746344"/>
            <a:ext cx="407095" cy="1527440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46534" y="3647320"/>
            <a:ext cx="3148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suis titulaire d’un     </a:t>
            </a:r>
            <a:endParaRPr lang="fr-FR" sz="2400" dirty="0"/>
          </a:p>
        </p:txBody>
      </p:sp>
      <p:cxnSp>
        <p:nvCxnSpPr>
          <p:cNvPr id="24" name="Connecteur en angle 23"/>
          <p:cNvCxnSpPr/>
          <p:nvPr/>
        </p:nvCxnSpPr>
        <p:spPr>
          <a:xfrm flipH="1">
            <a:off x="7860082" y="1497324"/>
            <a:ext cx="1615857" cy="997598"/>
          </a:xfrm>
          <a:prstGeom prst="bentConnector3">
            <a:avLst>
              <a:gd name="adj1" fmla="val -1337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96635" y="4108985"/>
            <a:ext cx="325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J’ai eu un diplôme de     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4401702" y="4603162"/>
            <a:ext cx="325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suis diplômé en     </a:t>
            </a:r>
            <a:endParaRPr lang="fr-FR" sz="2400" dirty="0"/>
          </a:p>
        </p:txBody>
      </p:sp>
      <p:sp>
        <p:nvSpPr>
          <p:cNvPr id="29" name="Accolade fermante 28"/>
          <p:cNvSpPr/>
          <p:nvPr/>
        </p:nvSpPr>
        <p:spPr>
          <a:xfrm>
            <a:off x="3570963" y="3672372"/>
            <a:ext cx="271397" cy="1477325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4006" y="3579337"/>
            <a:ext cx="39519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Premièrement, </a:t>
            </a:r>
            <a:r>
              <a:rPr lang="fr-FR" sz="2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parce </a:t>
            </a:r>
            <a:r>
              <a:rPr lang="fr-FR" sz="2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r>
              <a:rPr lang="fr-FR" sz="2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suis.......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Deuxièmement,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 la suite/troisièmement </a:t>
            </a:r>
            <a:endParaRPr lang="fr-FR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2360" y="4172874"/>
            <a:ext cx="325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endParaRPr lang="fr-FR" sz="3200" b="1" dirty="0"/>
          </a:p>
        </p:txBody>
      </p:sp>
      <p:sp>
        <p:nvSpPr>
          <p:cNvPr id="32" name="Accolade fermante 31"/>
          <p:cNvSpPr/>
          <p:nvPr/>
        </p:nvSpPr>
        <p:spPr>
          <a:xfrm rot="10800000">
            <a:off x="4146948" y="3632547"/>
            <a:ext cx="359197" cy="149209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fermante 32"/>
          <p:cNvSpPr/>
          <p:nvPr/>
        </p:nvSpPr>
        <p:spPr>
          <a:xfrm>
            <a:off x="7295096" y="3593768"/>
            <a:ext cx="359197" cy="149209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7654293" y="4069298"/>
            <a:ext cx="325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endParaRPr lang="fr-FR" sz="3200" b="1" dirty="0"/>
          </a:p>
        </p:txBody>
      </p:sp>
      <p:sp>
        <p:nvSpPr>
          <p:cNvPr id="35" name="Accolade fermante 34"/>
          <p:cNvSpPr/>
          <p:nvPr/>
        </p:nvSpPr>
        <p:spPr>
          <a:xfrm rot="10800000">
            <a:off x="7988319" y="3532042"/>
            <a:ext cx="359197" cy="149209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167917" y="3532042"/>
            <a:ext cx="3148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j’ai fait un stage à     </a:t>
            </a:r>
            <a:endParaRPr lang="fr-FR" sz="2400" dirty="0"/>
          </a:p>
        </p:txBody>
      </p:sp>
      <p:sp>
        <p:nvSpPr>
          <p:cNvPr id="37" name="Rectangle 36"/>
          <p:cNvSpPr/>
          <p:nvPr/>
        </p:nvSpPr>
        <p:spPr>
          <a:xfrm>
            <a:off x="8182530" y="3955108"/>
            <a:ext cx="4009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j’ai eu l’occasion d’exercer en tant que stagiaire à      </a:t>
            </a:r>
            <a:endParaRPr lang="fr-FR" sz="2400" dirty="0"/>
          </a:p>
        </p:txBody>
      </p:sp>
      <p:sp>
        <p:nvSpPr>
          <p:cNvPr id="38" name="Rectangle 37"/>
          <p:cNvSpPr/>
          <p:nvPr/>
        </p:nvSpPr>
        <p:spPr>
          <a:xfrm>
            <a:off x="8247248" y="4683704"/>
            <a:ext cx="4009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j’ai passé un stage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532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4" grpId="0" animBg="1"/>
      <p:bldP spid="15" grpId="0"/>
      <p:bldP spid="16" grpId="0"/>
      <p:bldP spid="18" grpId="0" animBg="1"/>
      <p:bldP spid="19" grpId="0"/>
      <p:bldP spid="21" grpId="0" animBg="1"/>
      <p:bldP spid="22" grpId="0"/>
      <p:bldP spid="27" grpId="0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06" y="2817477"/>
            <a:ext cx="23058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suis un  développeur en informatique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166774" y="2911068"/>
            <a:ext cx="1710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Avec trois compétences     </a:t>
            </a:r>
            <a:endParaRPr lang="fr-FR" sz="22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640912" y="3317266"/>
            <a:ext cx="325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fermante 17"/>
          <p:cNvSpPr/>
          <p:nvPr/>
        </p:nvSpPr>
        <p:spPr>
          <a:xfrm rot="10800000">
            <a:off x="1959278" y="2623851"/>
            <a:ext cx="317327" cy="1402914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fermante 20"/>
          <p:cNvSpPr/>
          <p:nvPr/>
        </p:nvSpPr>
        <p:spPr>
          <a:xfrm>
            <a:off x="4849447" y="2566602"/>
            <a:ext cx="317327" cy="1517412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117941" y="2578249"/>
            <a:ext cx="32515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Spécialisé en...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me spécialise en..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è"/>
            </a:pPr>
            <a:r>
              <a:rPr lang="fr-F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 spécialité est...</a:t>
            </a:r>
            <a:endParaRPr lang="fr-FR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6876789" y="1016698"/>
            <a:ext cx="764087" cy="24314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6866351" y="2911068"/>
            <a:ext cx="1137781" cy="5371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866351" y="3448188"/>
            <a:ext cx="954065" cy="13868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565720" y="821309"/>
            <a:ext cx="4396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premier lieu, une compétence technique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dans ma mesure où je maîtrise.......    </a:t>
            </a:r>
            <a:endParaRPr lang="fr-FR" sz="2000" dirty="0"/>
          </a:p>
        </p:txBody>
      </p:sp>
      <p:sp>
        <p:nvSpPr>
          <p:cNvPr id="43" name="Rectangle 42"/>
          <p:cNvSpPr/>
          <p:nvPr/>
        </p:nvSpPr>
        <p:spPr>
          <a:xfrm>
            <a:off x="7931062" y="2727349"/>
            <a:ext cx="4006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second lieu, une compétence organisationnelle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dans ce sens je m’adapte au travail en groupe, je suis créatif procréatif.......    </a:t>
            </a:r>
            <a:endParaRPr lang="fr-FR" sz="2000" dirty="0"/>
          </a:p>
        </p:txBody>
      </p:sp>
      <p:sp>
        <p:nvSpPr>
          <p:cNvPr id="44" name="Rectangle 43"/>
          <p:cNvSpPr/>
          <p:nvPr/>
        </p:nvSpPr>
        <p:spPr>
          <a:xfrm>
            <a:off x="7883046" y="4544466"/>
            <a:ext cx="3966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troisième lieu, une compétence communicationnelle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 à mon sens tout passe par l’acte de communiquer...    </a:t>
            </a:r>
            <a:endParaRPr lang="fr-FR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21" grpId="0" animBg="1"/>
      <p:bldP spid="39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734"/>
            <a:ext cx="9118948" cy="633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Dire son objectif .</a:t>
            </a:r>
            <a:endParaRPr lang="fr-F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260" y="876820"/>
            <a:ext cx="11937304" cy="1089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q"/>
            </a:pP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 objectif, si je suis retenu, c’est de......tout en me basant sur trois principaux piliers : premièrement....., deuxièmement,.....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81612"/>
            <a:ext cx="5736921" cy="636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Énoncer son plan d’action</a:t>
            </a: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60" y="3020853"/>
            <a:ext cx="11937304" cy="103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q"/>
            </a:pP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tant que spécialiste en développement informatique, si </a:t>
            </a:r>
            <a:r>
              <a:rPr lang="fr-FR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demain vous faites 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 choix de me retenir pour ce poste, voilà ce que je vous promets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9852" y="4208125"/>
            <a:ext cx="1168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Dans un premier temps, je mettrai toutes mes compétences en informatique au service de votre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entreprise.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532356" y="5232758"/>
            <a:ext cx="1168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Dans un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deuxième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temps,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je........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43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30500" y="107950"/>
            <a:ext cx="5994400" cy="488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Plan du cours </a:t>
            </a:r>
            <a:endParaRPr lang="fr-FR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4024" y="1003300"/>
            <a:ext cx="10683876" cy="4169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q"/>
              <a:defRPr/>
            </a:pPr>
            <a:r>
              <a:rPr lang="fr-FR" alt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Trois raisons pour réussir son entretien.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fr-FR" alt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Trois erreurs à éviter en répondant à la question.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fr-FR" alt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Trois bonnes réponses à cette question.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fr-FR" alt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Débat.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fr-FR" alt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 : mise en scène (travail en groupes).</a:t>
            </a:r>
          </a:p>
          <a:p>
            <a:pPr marL="0" indent="0" algn="just">
              <a:buNone/>
              <a:defRPr/>
            </a:pPr>
            <a:endParaRPr lang="fr-FR" altLang="fr-F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265129" y="87682"/>
            <a:ext cx="8530224" cy="8893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Parlez-moi de vous ? // Présentez-vous? </a:t>
            </a:r>
          </a:p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 On vous entend.</a:t>
            </a:r>
            <a:endPara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5210827" y="977030"/>
            <a:ext cx="0" cy="51356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en angle 5"/>
          <p:cNvCxnSpPr/>
          <p:nvPr/>
        </p:nvCxnSpPr>
        <p:spPr>
          <a:xfrm rot="5400000">
            <a:off x="1384126" y="858029"/>
            <a:ext cx="726515" cy="563672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/>
        </p:nvCxnSpPr>
        <p:spPr>
          <a:xfrm rot="16200000" flipH="1">
            <a:off x="9106421" y="814188"/>
            <a:ext cx="726512" cy="651353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75157" y="1503128"/>
            <a:ext cx="3294345" cy="11899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Trois raisons qui rendent la première question clé de réussir son entretien d’embauche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985365" y="1503120"/>
            <a:ext cx="3294345" cy="118997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Trois erreurs à éviter</a:t>
            </a:r>
            <a:endPara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8258829" y="1530262"/>
            <a:ext cx="3294345" cy="13256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Trois bonnes réponses pour démarrer</a:t>
            </a:r>
            <a:endPara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58456" y="2580362"/>
            <a:ext cx="16701" cy="254487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5157" y="3306871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7245" y="4060519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8456" y="5125233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415448" y="2931090"/>
            <a:ext cx="3204575" cy="726509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Démarrage de l’entretien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79959" y="3847576"/>
            <a:ext cx="3240064" cy="726509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Occasion pour avoir une impression de vous 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44676" y="4889322"/>
            <a:ext cx="3313131" cy="726509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Occasion pour retenir l’écoute et l’attention de l’auditoire 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3972839" y="2517731"/>
            <a:ext cx="16701" cy="254487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999979" y="3294344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981189" y="4019810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956138" y="5043813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4363233" y="2943617"/>
            <a:ext cx="3204575" cy="613776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Réciter son CV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4327743" y="3722317"/>
            <a:ext cx="3551128" cy="613776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Opter pour une introduction chronologique 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4344443" y="4755713"/>
            <a:ext cx="3204575" cy="1144045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Parler d’une expérience dépassée qui ne retient pas le recruteur.</a:t>
            </a:r>
            <a:endParaRPr lang="fr-FR" sz="2000" b="1" dirty="0">
              <a:solidFill>
                <a:schemeClr val="tx1"/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8242128" y="2671164"/>
            <a:ext cx="16701" cy="254487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8242128" y="3250505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8254654" y="4060519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8242128" y="5209767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436282" y="2943617"/>
            <a:ext cx="3609582" cy="613776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  Faire une introduction thématique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8634610" y="3779727"/>
            <a:ext cx="3204575" cy="613776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Dire son objectif derrière le poste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8605382" y="4902879"/>
            <a:ext cx="3204575" cy="1159718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Enoncer son plan d’action après avoir eu le poste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7" grpId="0" animBg="1"/>
      <p:bldP spid="29" grpId="0"/>
      <p:bldP spid="30" grpId="0"/>
      <p:bldP spid="32" grpId="0"/>
      <p:bldP spid="38" grpId="0"/>
      <p:bldP spid="39" grpId="0"/>
      <p:bldP spid="40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6" y="50104"/>
            <a:ext cx="12050038" cy="588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Trois principales raisons qui rendent la première question très importante.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26" y="638828"/>
            <a:ext cx="12037512" cy="47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C’est une question qui donne au recruteur une impression de vous.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ASSAN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729"/>
            <a:ext cx="12050038" cy="49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ronde 3"/>
          <p:cNvSpPr/>
          <p:nvPr/>
        </p:nvSpPr>
        <p:spPr>
          <a:xfrm>
            <a:off x="1440493" y="1177447"/>
            <a:ext cx="2342366" cy="701457"/>
          </a:xfrm>
          <a:prstGeom prst="wedgeEllipseCallout">
            <a:avLst>
              <a:gd name="adj1" fmla="val 62344"/>
              <a:gd name="adj2" fmla="val 79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Asseyez-vous s’il vous plaît !</a:t>
            </a:r>
            <a:endParaRPr lang="fr-FR" sz="1400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Pensées 4"/>
          <p:cNvSpPr/>
          <p:nvPr/>
        </p:nvSpPr>
        <p:spPr>
          <a:xfrm>
            <a:off x="9958192" y="1112730"/>
            <a:ext cx="2091846" cy="688932"/>
          </a:xfrm>
          <a:prstGeom prst="cloudCallout">
            <a:avLst>
              <a:gd name="adj1" fmla="val -35204"/>
              <a:gd name="adj2" fmla="val 66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√</a:t>
            </a:r>
            <a:r>
              <a:rPr lang="fr-FR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♀</a:t>
            </a:r>
            <a:r>
              <a:rPr lang="fr-F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♂</a:t>
            </a:r>
            <a:r>
              <a:rPr lang="fr-FR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$</a:t>
            </a:r>
            <a:r>
              <a:rPr lang="fr-FR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fr-FR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4910203" y="1315233"/>
            <a:ext cx="4258849" cy="14655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En train de constituer un jugement de vous ??? !!!!!</a:t>
            </a:r>
            <a:endParaRPr lang="fr-FR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Bulle ronde 9"/>
          <p:cNvSpPr/>
          <p:nvPr/>
        </p:nvSpPr>
        <p:spPr>
          <a:xfrm>
            <a:off x="12527" y="2480154"/>
            <a:ext cx="3106454" cy="1132562"/>
          </a:xfrm>
          <a:prstGeom prst="wedgeEllipseCallout">
            <a:avLst>
              <a:gd name="adj1" fmla="val 70079"/>
              <a:gd name="adj2" fmla="val -738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FR" sz="12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Façon d’habillement</a:t>
            </a:r>
            <a:r>
              <a:rPr lang="fr-FR" sz="16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fr-FR" sz="12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Regard.</a:t>
            </a:r>
          </a:p>
          <a:p>
            <a:pPr marL="171450" indent="-171450">
              <a:buFontTx/>
              <a:buChar char="-"/>
            </a:pPr>
            <a:r>
              <a:rPr lang="fr-FR" sz="1200" b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</a:t>
            </a:r>
            <a:r>
              <a:rPr lang="fr-FR" sz="12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angage verbal et gestuel.</a:t>
            </a:r>
            <a:endParaRPr lang="fr-FR" sz="1400" b="1" dirty="0" smtClean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Bulle ronde 8"/>
          <p:cNvSpPr/>
          <p:nvPr/>
        </p:nvSpPr>
        <p:spPr>
          <a:xfrm>
            <a:off x="8943584" y="4829828"/>
            <a:ext cx="3106454" cy="1132562"/>
          </a:xfrm>
          <a:prstGeom prst="wedgeEllipseCallout">
            <a:avLst>
              <a:gd name="adj1" fmla="val -32341"/>
              <a:gd name="adj2" fmla="val -2430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Les premières phrases dites par le candidat permettent soit de confirmer ou d’infirmer l’impression formée par le recruteur.</a:t>
            </a:r>
            <a:endParaRPr lang="fr-FR" sz="1400" b="1" dirty="0" smtClean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7684"/>
            <a:ext cx="10684701" cy="47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C’est une question qui donne au recruteur une impression de vous.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ASSAN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816"/>
            <a:ext cx="12050038" cy="49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ronde 3"/>
          <p:cNvSpPr/>
          <p:nvPr/>
        </p:nvSpPr>
        <p:spPr>
          <a:xfrm>
            <a:off x="563671" y="1177447"/>
            <a:ext cx="3219188" cy="701457"/>
          </a:xfrm>
          <a:prstGeom prst="wedgeEllipseCallout">
            <a:avLst>
              <a:gd name="adj1" fmla="val 62344"/>
              <a:gd name="adj2" fmla="val 79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Voilà un candidat qui dit des choses différentes..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ulle ronde 9"/>
          <p:cNvSpPr/>
          <p:nvPr/>
        </p:nvSpPr>
        <p:spPr>
          <a:xfrm>
            <a:off x="12527" y="2480154"/>
            <a:ext cx="3106454" cy="914399"/>
          </a:xfrm>
          <a:prstGeom prst="wedgeEllipseCallout">
            <a:avLst>
              <a:gd name="adj1" fmla="val 70079"/>
              <a:gd name="adj2" fmla="val -738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Ah donc ! il est concis et </a:t>
            </a:r>
            <a:r>
              <a:rPr lang="fr-F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fficace.</a:t>
            </a:r>
          </a:p>
        </p:txBody>
      </p:sp>
      <p:sp>
        <p:nvSpPr>
          <p:cNvPr id="6" name="Bulle ronde 5"/>
          <p:cNvSpPr/>
          <p:nvPr/>
        </p:nvSpPr>
        <p:spPr>
          <a:xfrm>
            <a:off x="5764060" y="1329846"/>
            <a:ext cx="3219188" cy="701457"/>
          </a:xfrm>
          <a:prstGeom prst="wedgeEllipseCallout">
            <a:avLst>
              <a:gd name="adj1" fmla="val 67013"/>
              <a:gd name="adj2" fmla="val 132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 suis flexible, capable de m’adapter à toutes les situations de travail..</a:t>
            </a:r>
            <a:endParaRPr lang="fr-F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7684"/>
            <a:ext cx="12050038" cy="47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C’est une question qui vous permet de retenir l’attention du recruteur.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ASSAN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729"/>
            <a:ext cx="12050038" cy="49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ronde 3"/>
          <p:cNvSpPr/>
          <p:nvPr/>
        </p:nvSpPr>
        <p:spPr>
          <a:xfrm>
            <a:off x="1478071" y="1250516"/>
            <a:ext cx="2104373" cy="701457"/>
          </a:xfrm>
          <a:prstGeom prst="wedgeEllipseCallout">
            <a:avLst>
              <a:gd name="adj1" fmla="val 62344"/>
              <a:gd name="adj2" fmla="val 79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Oui...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Effectivement</a:t>
            </a:r>
            <a:endParaRPr lang="fr-FR" sz="1400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Pensées 6"/>
          <p:cNvSpPr/>
          <p:nvPr/>
        </p:nvSpPr>
        <p:spPr>
          <a:xfrm>
            <a:off x="4509369" y="964504"/>
            <a:ext cx="2855935" cy="974944"/>
          </a:xfrm>
          <a:prstGeom prst="cloudCallout">
            <a:avLst>
              <a:gd name="adj1" fmla="val -44329"/>
              <a:gd name="adj2" fmla="val 7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FR" sz="15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Ah donc ! Il paraît concis et efficace.</a:t>
            </a:r>
            <a:endParaRPr lang="fr-FR" sz="1500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6" y="50104"/>
            <a:ext cx="12050038" cy="588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Trois erreurs à éviter 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26" y="638828"/>
            <a:ext cx="12037512" cy="47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Éviter de réciter son CV.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ASSAN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729"/>
            <a:ext cx="12050038" cy="49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ulle ronde 9"/>
          <p:cNvSpPr/>
          <p:nvPr/>
        </p:nvSpPr>
        <p:spPr>
          <a:xfrm>
            <a:off x="5874707" y="1177447"/>
            <a:ext cx="3106454" cy="1132562"/>
          </a:xfrm>
          <a:prstGeom prst="wedgeEllipseCallout">
            <a:avLst>
              <a:gd name="adj1" fmla="val 64434"/>
              <a:gd name="adj2" fmla="val 655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FR" sz="11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En 2015, j’ai eu un diplôme en.....</a:t>
            </a:r>
          </a:p>
          <a:p>
            <a:pPr marL="285750" indent="-285750">
              <a:buFontTx/>
              <a:buChar char="-"/>
            </a:pPr>
            <a:r>
              <a:rPr lang="fr-FR" sz="11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En 2017, j’ai commencé mon cursus académique comme technicien...</a:t>
            </a:r>
          </a:p>
        </p:txBody>
      </p:sp>
      <p:sp>
        <p:nvSpPr>
          <p:cNvPr id="8" name="Pensées 7"/>
          <p:cNvSpPr/>
          <p:nvPr/>
        </p:nvSpPr>
        <p:spPr>
          <a:xfrm>
            <a:off x="826718" y="1112729"/>
            <a:ext cx="2235896" cy="1007303"/>
          </a:xfrm>
          <a:prstGeom prst="cloudCallout">
            <a:avLst>
              <a:gd name="adj1" fmla="val 77759"/>
              <a:gd name="adj2" fmla="val 578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Je commence à m’ennuyer !!</a:t>
            </a:r>
          </a:p>
        </p:txBody>
      </p:sp>
      <p:sp>
        <p:nvSpPr>
          <p:cNvPr id="9" name="Pensées 8"/>
          <p:cNvSpPr/>
          <p:nvPr/>
        </p:nvSpPr>
        <p:spPr>
          <a:xfrm>
            <a:off x="0" y="3109062"/>
            <a:ext cx="3002072" cy="1007303"/>
          </a:xfrm>
          <a:prstGeom prst="cloudCallout">
            <a:avLst>
              <a:gd name="adj1" fmla="val 69831"/>
              <a:gd name="adj2" fmla="val -129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Mais ça n’a rien à voir avec ce qu’on lui demande </a:t>
            </a:r>
            <a:r>
              <a:rPr lang="fr-FR" sz="1600" b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6839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734"/>
            <a:ext cx="9118948" cy="633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Éviter de faire une introduction chronologique.</a:t>
            </a:r>
            <a:endParaRPr lang="fr-F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260" y="876820"/>
            <a:ext cx="11937304" cy="588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q"/>
            </a:pP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Raconter sa vie en détails vous fait perdre le temps.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822" y="2093929"/>
            <a:ext cx="11947742" cy="117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Éviter d’évoquer </a:t>
            </a: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informations </a:t>
            </a:r>
            <a:r>
              <a:rPr lang="fr-F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ne retient pas le recruteur</a:t>
            </a: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822" y="3521894"/>
            <a:ext cx="11937304" cy="103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q"/>
            </a:pP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Parler d’une expérience que vous avez eu il y a 15 ans, et qui est devenue dépassée ou ne vous servira pas dans l’entretien.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6" y="50104"/>
            <a:ext cx="12050038" cy="588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Trois bonnes réponses pour démarrer son entretien.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26" y="638828"/>
            <a:ext cx="12037512" cy="47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Commencer par une présentation thématique: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ASSAN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729"/>
            <a:ext cx="12050038" cy="49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ronde 3"/>
          <p:cNvSpPr/>
          <p:nvPr/>
        </p:nvSpPr>
        <p:spPr>
          <a:xfrm>
            <a:off x="5411244" y="1100205"/>
            <a:ext cx="3745281" cy="701457"/>
          </a:xfrm>
          <a:prstGeom prst="wedgeEllipseCallout">
            <a:avLst>
              <a:gd name="adj1" fmla="val 62344"/>
              <a:gd name="adj2" fmla="val 79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Je suis développeur en informatique avec trois compétences </a:t>
            </a:r>
            <a:endParaRPr lang="fr-FR" sz="1400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Bulle ronde 8"/>
          <p:cNvSpPr/>
          <p:nvPr/>
        </p:nvSpPr>
        <p:spPr>
          <a:xfrm>
            <a:off x="8943584" y="4829828"/>
            <a:ext cx="3106454" cy="1132562"/>
          </a:xfrm>
          <a:prstGeom prst="wedgeEllipseCallout">
            <a:avLst>
              <a:gd name="adj1" fmla="val -32341"/>
              <a:gd name="adj2" fmla="val -2430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3. Compétence organisationnelle</a:t>
            </a:r>
          </a:p>
        </p:txBody>
      </p:sp>
      <p:sp>
        <p:nvSpPr>
          <p:cNvPr id="11" name="Bulle ronde 10"/>
          <p:cNvSpPr/>
          <p:nvPr/>
        </p:nvSpPr>
        <p:spPr>
          <a:xfrm>
            <a:off x="5611660" y="2129425"/>
            <a:ext cx="2607500" cy="701457"/>
          </a:xfrm>
          <a:prstGeom prst="wedgeEllipseCallout">
            <a:avLst>
              <a:gd name="adj1" fmla="val 101381"/>
              <a:gd name="adj2" fmla="val -188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2.Compétence</a:t>
            </a:r>
            <a:r>
              <a:rPr lang="fr-FR" sz="14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communicationnelle</a:t>
            </a:r>
            <a:endParaRPr lang="fr-FR" sz="1400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9599113" y="1112730"/>
            <a:ext cx="2342366" cy="701457"/>
          </a:xfrm>
          <a:prstGeom prst="wedgeEllipseCallout">
            <a:avLst>
              <a:gd name="adj1" fmla="val -20009"/>
              <a:gd name="adj2" fmla="val 1079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1.Compétences</a:t>
            </a:r>
            <a:r>
              <a:rPr lang="fr-FR" sz="11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technique</a:t>
            </a:r>
          </a:p>
          <a:p>
            <a:pPr algn="ctr"/>
            <a:r>
              <a:rPr lang="fr-FR" sz="1100" b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Je maîtrise tel tel....</a:t>
            </a:r>
            <a:endParaRPr lang="fr-FR" sz="1100" b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4940</TotalTime>
  <Words>717</Words>
  <Application>Microsoft Office PowerPoint</Application>
  <PresentationFormat>Personnalisé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Nadia</dc:creator>
  <cp:lastModifiedBy>HASSAN</cp:lastModifiedBy>
  <cp:revision>522</cp:revision>
  <dcterms:created xsi:type="dcterms:W3CDTF">2017-11-01T11:41:19Z</dcterms:created>
  <dcterms:modified xsi:type="dcterms:W3CDTF">2022-12-04T17:08:11Z</dcterms:modified>
</cp:coreProperties>
</file>