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476499"/>
            <a:ext cx="8825658" cy="2300881"/>
          </a:xfrm>
        </p:spPr>
        <p:txBody>
          <a:bodyPr/>
          <a:lstStyle/>
          <a:p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smtClean="0">
                <a:solidFill>
                  <a:schemeClr val="bg1"/>
                </a:solidFill>
              </a:rPr>
              <a:t>System </a:t>
            </a:r>
            <a:r>
              <a:rPr lang="en-GB" i="1" dirty="0">
                <a:solidFill>
                  <a:schemeClr val="bg1"/>
                </a:solidFill>
              </a:rPr>
              <a:t>for </a:t>
            </a:r>
            <a:r>
              <a:rPr lang="en-GB" i="1" dirty="0" smtClean="0">
                <a:solidFill>
                  <a:schemeClr val="bg1"/>
                </a:solidFill>
              </a:rPr>
              <a:t>an</a:t>
            </a:r>
            <a:br>
              <a:rPr lang="en-GB" i="1" dirty="0" smtClean="0">
                <a:solidFill>
                  <a:schemeClr val="bg1"/>
                </a:solidFill>
              </a:rPr>
            </a:br>
            <a:r>
              <a:rPr lang="en-GB" i="1" dirty="0" smtClean="0">
                <a:solidFill>
                  <a:schemeClr val="bg1"/>
                </a:solidFill>
              </a:rPr>
              <a:t> Educational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first </a:t>
            </a:r>
            <a:r>
              <a:rPr lang="en-GB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electronic system for an educational </a:t>
            </a:r>
            <a:r>
              <a:rPr lang="en-GB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Center .</a:t>
            </a:r>
            <a:endParaRPr lang="en-GB" i="1" dirty="0">
              <a:solidFill>
                <a:schemeClr val="accent4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6" y="973668"/>
            <a:ext cx="8992442" cy="706964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Seventh </a:t>
            </a:r>
            <a:r>
              <a:rPr lang="en-US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2603500"/>
            <a:ext cx="8992443" cy="3416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If you choose the search button in teacher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gui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, anther frame opens for him , it consists :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Enter ID to find teacher information .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Table to display this information .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And back button to allow you move back .</a:t>
            </a:r>
          </a:p>
          <a:p>
            <a:endParaRPr lang="en-US" dirty="0"/>
          </a:p>
        </p:txBody>
      </p:sp>
      <p:pic>
        <p:nvPicPr>
          <p:cNvPr id="4" name="Content Placeholder 6"/>
          <p:cNvPicPr>
            <a:picLocks/>
          </p:cNvPicPr>
          <p:nvPr/>
        </p:nvPicPr>
        <p:blipFill rotWithShape="1">
          <a:blip r:embed="rId2"/>
          <a:srcRect l="31111" t="9547" r="33426" b="13910"/>
          <a:stretch/>
        </p:blipFill>
        <p:spPr bwMode="auto">
          <a:xfrm>
            <a:off x="8104573" y="3213100"/>
            <a:ext cx="2813866" cy="341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5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973668"/>
            <a:ext cx="9182941" cy="706964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rial Black" panose="020B0A04020102020204" pitchFamily="34" charset="0"/>
              </a:rPr>
              <a:t>Frist 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Gui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6" y="2603500"/>
            <a:ext cx="11068050" cy="3416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idea of the project depends on creating a system for educational center that is used by one of the workers in the center , where the interface of the program is a welcome screen represented by welcome to the center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3562350"/>
            <a:ext cx="4312868" cy="31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6" y="973668"/>
            <a:ext cx="9201992" cy="706964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Second 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GUi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2603500"/>
            <a:ext cx="10687049" cy="3416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Then it appears to the user the possibility of logging in to the system, so that no one can easily access the system , as it appears to him that he can enter through the password and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email .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77547E-2173-5B25-CC69-A57FD3C4D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49" y="3286124"/>
            <a:ext cx="4370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973668"/>
            <a:ext cx="9211518" cy="706964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Third 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Gui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603500"/>
            <a:ext cx="11039475" cy="3416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And when he enters the password and username correctly , he enters a new framework that gives him the right to choose between two options the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frist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is either to choose the teacher or student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button .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8B1A96-74AB-EF95-22BF-A5A993E4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5" y="3144307"/>
            <a:ext cx="4305300" cy="37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2" y="973668"/>
            <a:ext cx="9192466" cy="706964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F</a:t>
            </a:r>
            <a:r>
              <a:rPr lang="en-US" alt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ourth</a:t>
            </a:r>
            <a:r>
              <a:rPr lang="en-US" altLang="en-US" sz="105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Gui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1" y="2603499"/>
            <a:ext cx="11058524" cy="37496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If he choose the teacher button , anther frame opens for him ,it consists of six buttons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he frist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button to add, and that button gives him the right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to add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 new teacher data by filling in the data such as name , age , id, gender ,name of the subject he is studying ,and phone number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he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other button is modification button and he can modify any data a teacher only by putting his id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he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third button is the search button , in which he can search for the data of any teacher </a:t>
            </a:r>
            <a:endParaRPr lang="en-GB" dirty="0" smtClean="0">
              <a:solidFill>
                <a:schemeClr val="tx1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The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fourth button is the delete button ,and he can delete the data of any teacher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Either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 select all button selects the data of all the teachers registered in the database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And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there is a back button , and that floats to last page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 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7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6" y="973668"/>
            <a:ext cx="8897192" cy="706964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Teacher </a:t>
            </a:r>
            <a:r>
              <a:rPr lang="en-GB" b="1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utton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C349D20-F7D6-6790-5136-555DA579F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4" y="2552701"/>
            <a:ext cx="7115175" cy="41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73668"/>
            <a:ext cx="9173417" cy="706964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Fifth</a:t>
            </a:r>
            <a:r>
              <a:rPr lang="en-US" altLang="en-US" sz="105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105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Gui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603500"/>
            <a:ext cx="10877549" cy="3987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If he choose the student button , anther frame opens for him ,it consists of six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buttons: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The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Frist button to add, and that button gives him the right to add the new student data by filling in the data such as name , age , id, gender ,name of the subject he is studying ,and phone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number 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The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other button is modification button and he can modify any data a student only by putting his id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And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 third button is the search button , in which he can search for the data of any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student.  </a:t>
            </a:r>
            <a:endParaRPr lang="en-GB" dirty="0" smtClean="0">
              <a:solidFill>
                <a:schemeClr val="tx1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The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fourth button is the delete button ,and he can delete the data of any student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Either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 select all button selects the data of all the students registered in the database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nd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there is a back button , and that floats to last page 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9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973668"/>
            <a:ext cx="9249618" cy="706964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Student </a:t>
            </a:r>
            <a:r>
              <a:rPr lang="en-GB" b="1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utton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57D4BD8-3990-7A25-1325-115186F16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4816"/>
          <a:stretch/>
        </p:blipFill>
        <p:spPr>
          <a:xfrm>
            <a:off x="2629742" y="2613024"/>
            <a:ext cx="7286625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0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973668"/>
            <a:ext cx="8944817" cy="706964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Sixth</a:t>
            </a:r>
            <a:r>
              <a:rPr lang="en-US" alt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19" y="2590800"/>
            <a:ext cx="9077747" cy="34194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If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you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choose the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search button in teacher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gui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, anther frame opens for </a:t>
            </a:r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him , it consists 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Enter ID to find teacher information 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Table to display this information 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And back button to allow you move back .</a:t>
            </a:r>
            <a:endParaRPr lang="en-GB" dirty="0">
              <a:solidFill>
                <a:schemeClr val="tx1"/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 rotWithShape="1">
          <a:blip r:embed="rId2"/>
          <a:srcRect l="32222" t="8066" r="32315" b="16378"/>
          <a:stretch/>
        </p:blipFill>
        <p:spPr bwMode="auto">
          <a:xfrm>
            <a:off x="8267169" y="3203575"/>
            <a:ext cx="2850624" cy="341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3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104</TotalTime>
  <Words>549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Century Gothic</vt:lpstr>
      <vt:lpstr>Segoe UI Black</vt:lpstr>
      <vt:lpstr>Wingdings 3</vt:lpstr>
      <vt:lpstr>Ion Boardroom</vt:lpstr>
      <vt:lpstr> System for an  Educational Center</vt:lpstr>
      <vt:lpstr> Frist Gui</vt:lpstr>
      <vt:lpstr> Second GUi</vt:lpstr>
      <vt:lpstr> Third Gui</vt:lpstr>
      <vt:lpstr>Fourth  Gui</vt:lpstr>
      <vt:lpstr>Teacher Button</vt:lpstr>
      <vt:lpstr>Fifth  Gui</vt:lpstr>
      <vt:lpstr> Student Button</vt:lpstr>
      <vt:lpstr>Sixth Gui</vt:lpstr>
      <vt:lpstr>Seventh Gui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for an  Educational Center</dc:title>
  <dc:creator>Microsoft account</dc:creator>
  <cp:lastModifiedBy>Microsoft account</cp:lastModifiedBy>
  <cp:revision>10</cp:revision>
  <dcterms:created xsi:type="dcterms:W3CDTF">2023-08-21T20:12:40Z</dcterms:created>
  <dcterms:modified xsi:type="dcterms:W3CDTF">2023-08-22T14:03:42Z</dcterms:modified>
</cp:coreProperties>
</file>