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1"/>
  </p:notesMasterIdLst>
  <p:handoutMasterIdLst>
    <p:handoutMasterId r:id="rId12"/>
  </p:handoutMasterIdLst>
  <p:sldIdLst>
    <p:sldId id="256" r:id="rId5"/>
    <p:sldId id="289" r:id="rId6"/>
    <p:sldId id="288" r:id="rId7"/>
    <p:sldId id="290" r:id="rId8"/>
    <p:sldId id="291" r:id="rId9"/>
    <p:sldId id="28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52" autoAdjust="0"/>
  </p:normalViewPr>
  <p:slideViewPr>
    <p:cSldViewPr snapToGrid="0" showGuides="1">
      <p:cViewPr varScale="1">
        <p:scale>
          <a:sx n="89" d="100"/>
          <a:sy n="89" d="100"/>
        </p:scale>
        <p:origin x="120" y="156"/>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2/1/2022</a:t>
            </a:fld>
            <a:endParaRPr lang="en-US" dirty="0"/>
          </a:p>
        </p:txBody>
      </p:sp>
      <p:sp>
        <p:nvSpPr>
          <p:cNvPr id="4" name="Footer Placeholder 3">
            <a:extLst>
              <a:ext uri="{FF2B5EF4-FFF2-40B4-BE49-F238E27FC236}">
                <a16:creationId xmlns:a16="http://schemas.microsoft.com/office/drawing/2014/main" xmlns=""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2/1/2022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396791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a:extLst>
              <a:ext uri="{FF2B5EF4-FFF2-40B4-BE49-F238E27FC236}">
                <a16:creationId xmlns:a16="http://schemas.microsoft.com/office/drawing/2014/main" xmlns=""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a:extLst>
              <a:ext uri="{FF2B5EF4-FFF2-40B4-BE49-F238E27FC236}">
                <a16:creationId xmlns:a16="http://schemas.microsoft.com/office/drawing/2014/main" xmlns="" id="{1FBEFBAF-82E9-49AD-B2CF-7D154E024431}"/>
              </a:ext>
            </a:extLst>
          </p:cNvPr>
          <p:cNvSpPr>
            <a:spLocks noGrp="1"/>
          </p:cNvSpPr>
          <p:nvPr>
            <p:ph type="dt" sz="half" idx="10"/>
          </p:nvPr>
        </p:nvSpPr>
        <p:spPr/>
        <p:txBody>
          <a:bodyPr/>
          <a:lstStyle/>
          <a:p>
            <a:fld id="{40DA1498-92C7-4E4B-8045-C9195F453964}" type="datetimeFigureOut">
              <a:rPr lang="en-US" smtClean="0"/>
              <a:t>2/1/2022</a:t>
            </a:fld>
            <a:endParaRPr lang="en-US" dirty="0"/>
          </a:p>
        </p:txBody>
      </p:sp>
      <p:sp>
        <p:nvSpPr>
          <p:cNvPr id="5" name="Footer Placeholder 4">
            <a:extLst>
              <a:ext uri="{FF2B5EF4-FFF2-40B4-BE49-F238E27FC236}">
                <a16:creationId xmlns:a16="http://schemas.microsoft.com/office/drawing/2014/main" xmlns=""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F7B869-BFB2-4C20-8AB1-46704BB3D177}"/>
              </a:ext>
            </a:extLst>
          </p:cNvPr>
          <p:cNvSpPr>
            <a:spLocks noGrp="1"/>
          </p:cNvSpPr>
          <p:nvPr>
            <p:ph type="title"/>
          </p:nvPr>
        </p:nvSpPr>
        <p:spPr/>
        <p:txBody>
          <a:bodyPr/>
          <a:lstStyle/>
          <a:p>
            <a:r>
              <a:rPr lang="en-US" smtClean="0"/>
              <a:t>Click to edit Master title style</a:t>
            </a:r>
            <a:endParaRPr lang="en-US"/>
          </a:p>
        </p:txBody>
      </p:sp>
      <p:sp>
        <p:nvSpPr>
          <p:cNvPr id="3" name="Vertical Text Placeholder 2">
            <a:extLst>
              <a:ext uri="{FF2B5EF4-FFF2-40B4-BE49-F238E27FC236}">
                <a16:creationId xmlns:a16="http://schemas.microsoft.com/office/drawing/2014/main" xmlns="" id="{19F007DB-4F12-4428-9C48-5120DF07046D}"/>
              </a:ext>
            </a:extLst>
          </p:cNvPr>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xmlns="" id="{16FFA8DA-0E31-4CA6-BBFC-2467AAD1D30B}"/>
              </a:ext>
            </a:extLst>
          </p:cNvPr>
          <p:cNvSpPr>
            <a:spLocks noGrp="1"/>
          </p:cNvSpPr>
          <p:nvPr>
            <p:ph type="dt" sz="half" idx="10"/>
          </p:nvPr>
        </p:nvSpPr>
        <p:spPr/>
        <p:txBody>
          <a:bodyPr/>
          <a:lstStyle/>
          <a:p>
            <a:fld id="{40DA1498-92C7-4E4B-8045-C9195F453964}" type="datetimeFigureOut">
              <a:rPr lang="en-US" smtClean="0"/>
              <a:t>2/1/2022</a:t>
            </a:fld>
            <a:endParaRPr lang="en-US" dirty="0"/>
          </a:p>
        </p:txBody>
      </p:sp>
      <p:sp>
        <p:nvSpPr>
          <p:cNvPr id="5" name="Footer Placeholder 4">
            <a:extLst>
              <a:ext uri="{FF2B5EF4-FFF2-40B4-BE49-F238E27FC236}">
                <a16:creationId xmlns:a16="http://schemas.microsoft.com/office/drawing/2014/main" xmlns=""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E60B5D73-1652-4A8E-B5A3-101523D7290A}"/>
              </a:ext>
            </a:extLst>
          </p:cNvPr>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a:extLst>
              <a:ext uri="{FF2B5EF4-FFF2-40B4-BE49-F238E27FC236}">
                <a16:creationId xmlns:a16="http://schemas.microsoft.com/office/drawing/2014/main" xmlns="" id="{A9B7FB99-7425-444D-B602-01B672BCE8C6}"/>
              </a:ext>
            </a:extLst>
          </p:cNvPr>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xmlns="" id="{00EEA9C5-552A-48A1-AB54-ED54209B3B48}"/>
              </a:ext>
            </a:extLst>
          </p:cNvPr>
          <p:cNvSpPr>
            <a:spLocks noGrp="1"/>
          </p:cNvSpPr>
          <p:nvPr>
            <p:ph type="dt" sz="half" idx="10"/>
          </p:nvPr>
        </p:nvSpPr>
        <p:spPr/>
        <p:txBody>
          <a:bodyPr/>
          <a:lstStyle/>
          <a:p>
            <a:fld id="{40DA1498-92C7-4E4B-8045-C9195F453964}" type="datetimeFigureOut">
              <a:rPr lang="en-US" smtClean="0"/>
              <a:t>2/1/2022</a:t>
            </a:fld>
            <a:endParaRPr lang="en-US" dirty="0"/>
          </a:p>
        </p:txBody>
      </p:sp>
      <p:sp>
        <p:nvSpPr>
          <p:cNvPr id="5" name="Footer Placeholder 4">
            <a:extLst>
              <a:ext uri="{FF2B5EF4-FFF2-40B4-BE49-F238E27FC236}">
                <a16:creationId xmlns:a16="http://schemas.microsoft.com/office/drawing/2014/main" xmlns=""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807FBE-061D-452C-A8A6-213063CFD678}"/>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xmlns="" id="{433A3535-1708-499D-B5D2-7D8F9FD182D0}"/>
              </a:ext>
            </a:extLst>
          </p:cNvPr>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xmlns="" id="{ACB06063-A112-49AB-80C8-504D99ECD771}"/>
              </a:ext>
            </a:extLst>
          </p:cNvPr>
          <p:cNvSpPr>
            <a:spLocks noGrp="1"/>
          </p:cNvSpPr>
          <p:nvPr>
            <p:ph type="dt" sz="half" idx="10"/>
          </p:nvPr>
        </p:nvSpPr>
        <p:spPr/>
        <p:txBody>
          <a:bodyPr/>
          <a:lstStyle/>
          <a:p>
            <a:fld id="{40DA1498-92C7-4E4B-8045-C9195F453964}" type="datetimeFigureOut">
              <a:rPr lang="en-US" smtClean="0"/>
              <a:t>2/1/2022</a:t>
            </a:fld>
            <a:endParaRPr lang="en-US" dirty="0"/>
          </a:p>
        </p:txBody>
      </p:sp>
      <p:sp>
        <p:nvSpPr>
          <p:cNvPr id="5" name="Footer Placeholder 4">
            <a:extLst>
              <a:ext uri="{FF2B5EF4-FFF2-40B4-BE49-F238E27FC236}">
                <a16:creationId xmlns:a16="http://schemas.microsoft.com/office/drawing/2014/main" xmlns=""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xmlns=""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a:extLst>
              <a:ext uri="{FF2B5EF4-FFF2-40B4-BE49-F238E27FC236}">
                <a16:creationId xmlns:a16="http://schemas.microsoft.com/office/drawing/2014/main" xmlns="" id="{D5FF82DB-B518-40FD-8A66-44B874C055FB}"/>
              </a:ext>
            </a:extLst>
          </p:cNvPr>
          <p:cNvSpPr>
            <a:spLocks noGrp="1"/>
          </p:cNvSpPr>
          <p:nvPr>
            <p:ph type="dt" sz="half" idx="10"/>
          </p:nvPr>
        </p:nvSpPr>
        <p:spPr/>
        <p:txBody>
          <a:bodyPr/>
          <a:lstStyle/>
          <a:p>
            <a:fld id="{40DA1498-92C7-4E4B-8045-C9195F453964}" type="datetimeFigureOut">
              <a:rPr lang="en-US" smtClean="0"/>
              <a:t>2/1/2022</a:t>
            </a:fld>
            <a:endParaRPr lang="en-US" dirty="0"/>
          </a:p>
        </p:txBody>
      </p:sp>
      <p:sp>
        <p:nvSpPr>
          <p:cNvPr id="5" name="Footer Placeholder 4">
            <a:extLst>
              <a:ext uri="{FF2B5EF4-FFF2-40B4-BE49-F238E27FC236}">
                <a16:creationId xmlns:a16="http://schemas.microsoft.com/office/drawing/2014/main" xmlns=""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C9BDC-6F21-4EF5-A8DD-E35E27EACA58}"/>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xmlns="" id="{6B968D5F-2AB6-42D3-A54E-AB3E60325170}"/>
              </a:ext>
            </a:extLst>
          </p:cNvPr>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a:extLst>
              <a:ext uri="{FF2B5EF4-FFF2-40B4-BE49-F238E27FC236}">
                <a16:creationId xmlns:a16="http://schemas.microsoft.com/office/drawing/2014/main" xmlns="" id="{465AB07F-D5F7-402A-AE4E-027BF1CA9127}"/>
              </a:ext>
            </a:extLst>
          </p:cNvPr>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a:extLst>
              <a:ext uri="{FF2B5EF4-FFF2-40B4-BE49-F238E27FC236}">
                <a16:creationId xmlns:a16="http://schemas.microsoft.com/office/drawing/2014/main" xmlns="" id="{85108EDC-3863-43B9-93C7-37465DC73B28}"/>
              </a:ext>
            </a:extLst>
          </p:cNvPr>
          <p:cNvSpPr>
            <a:spLocks noGrp="1"/>
          </p:cNvSpPr>
          <p:nvPr>
            <p:ph type="dt" sz="half" idx="10"/>
          </p:nvPr>
        </p:nvSpPr>
        <p:spPr/>
        <p:txBody>
          <a:bodyPr/>
          <a:lstStyle/>
          <a:p>
            <a:fld id="{40DA1498-92C7-4E4B-8045-C9195F453964}" type="datetimeFigureOut">
              <a:rPr lang="en-US" smtClean="0"/>
              <a:t>2/1/2022</a:t>
            </a:fld>
            <a:endParaRPr lang="en-US" dirty="0"/>
          </a:p>
        </p:txBody>
      </p:sp>
      <p:sp>
        <p:nvSpPr>
          <p:cNvPr id="6" name="Footer Placeholder 5">
            <a:extLst>
              <a:ext uri="{FF2B5EF4-FFF2-40B4-BE49-F238E27FC236}">
                <a16:creationId xmlns:a16="http://schemas.microsoft.com/office/drawing/2014/main" xmlns=""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E8C848-926A-4FD3-A311-A100A2662BE1}"/>
              </a:ext>
            </a:extLst>
          </p:cNvPr>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xmlns=""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a:extLst>
              <a:ext uri="{FF2B5EF4-FFF2-40B4-BE49-F238E27FC236}">
                <a16:creationId xmlns:a16="http://schemas.microsoft.com/office/drawing/2014/main" xmlns="" id="{335A6C3A-033E-474B-AB97-D8291A04E7DD}"/>
              </a:ext>
            </a:extLst>
          </p:cNvPr>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a:extLst>
              <a:ext uri="{FF2B5EF4-FFF2-40B4-BE49-F238E27FC236}">
                <a16:creationId xmlns:a16="http://schemas.microsoft.com/office/drawing/2014/main" xmlns=""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a:extLst>
              <a:ext uri="{FF2B5EF4-FFF2-40B4-BE49-F238E27FC236}">
                <a16:creationId xmlns:a16="http://schemas.microsoft.com/office/drawing/2014/main" xmlns="" id="{3BDC8376-6FC6-4A11-B0DB-9A148E9C00E2}"/>
              </a:ext>
            </a:extLst>
          </p:cNvPr>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a:extLst>
              <a:ext uri="{FF2B5EF4-FFF2-40B4-BE49-F238E27FC236}">
                <a16:creationId xmlns:a16="http://schemas.microsoft.com/office/drawing/2014/main" xmlns="" id="{6E80206F-8846-425C-A56E-16FFBA442014}"/>
              </a:ext>
            </a:extLst>
          </p:cNvPr>
          <p:cNvSpPr>
            <a:spLocks noGrp="1"/>
          </p:cNvSpPr>
          <p:nvPr>
            <p:ph type="dt" sz="half" idx="10"/>
          </p:nvPr>
        </p:nvSpPr>
        <p:spPr/>
        <p:txBody>
          <a:bodyPr/>
          <a:lstStyle/>
          <a:p>
            <a:fld id="{40DA1498-92C7-4E4B-8045-C9195F453964}" type="datetimeFigureOut">
              <a:rPr lang="en-US" smtClean="0"/>
              <a:t>2/1/2022</a:t>
            </a:fld>
            <a:endParaRPr lang="en-US" dirty="0"/>
          </a:p>
        </p:txBody>
      </p:sp>
      <p:sp>
        <p:nvSpPr>
          <p:cNvPr id="8" name="Footer Placeholder 7">
            <a:extLst>
              <a:ext uri="{FF2B5EF4-FFF2-40B4-BE49-F238E27FC236}">
                <a16:creationId xmlns:a16="http://schemas.microsoft.com/office/drawing/2014/main" xmlns=""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60E367-8DA0-4655-BCBC-F4280D8642CD}"/>
              </a:ext>
            </a:extLst>
          </p:cNvPr>
          <p:cNvSpPr>
            <a:spLocks noGrp="1"/>
          </p:cNvSpPr>
          <p:nvPr>
            <p:ph type="title"/>
          </p:nvPr>
        </p:nvSpPr>
        <p:spPr/>
        <p:txBody>
          <a:bodyPr/>
          <a:lstStyle/>
          <a:p>
            <a:r>
              <a:rPr lang="en-US" smtClean="0"/>
              <a:t>Click to edit Master title style</a:t>
            </a:r>
            <a:endParaRPr lang="en-US"/>
          </a:p>
        </p:txBody>
      </p:sp>
      <p:sp>
        <p:nvSpPr>
          <p:cNvPr id="3" name="Date Placeholder 2">
            <a:extLst>
              <a:ext uri="{FF2B5EF4-FFF2-40B4-BE49-F238E27FC236}">
                <a16:creationId xmlns:a16="http://schemas.microsoft.com/office/drawing/2014/main" xmlns="" id="{2FEF9592-AA3C-4CF8-A5DB-4D010195A438}"/>
              </a:ext>
            </a:extLst>
          </p:cNvPr>
          <p:cNvSpPr>
            <a:spLocks noGrp="1"/>
          </p:cNvSpPr>
          <p:nvPr>
            <p:ph type="dt" sz="half" idx="10"/>
          </p:nvPr>
        </p:nvSpPr>
        <p:spPr/>
        <p:txBody>
          <a:bodyPr/>
          <a:lstStyle/>
          <a:p>
            <a:fld id="{40DA1498-92C7-4E4B-8045-C9195F453964}" type="datetimeFigureOut">
              <a:rPr lang="en-US" smtClean="0"/>
              <a:t>2/1/2022</a:t>
            </a:fld>
            <a:endParaRPr lang="en-US" dirty="0"/>
          </a:p>
        </p:txBody>
      </p:sp>
      <p:sp>
        <p:nvSpPr>
          <p:cNvPr id="4" name="Footer Placeholder 3">
            <a:extLst>
              <a:ext uri="{FF2B5EF4-FFF2-40B4-BE49-F238E27FC236}">
                <a16:creationId xmlns:a16="http://schemas.microsoft.com/office/drawing/2014/main" xmlns=""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1EA599B4-6AB2-4190-82B5-7667EE1E922A}"/>
              </a:ext>
            </a:extLst>
          </p:cNvPr>
          <p:cNvSpPr>
            <a:spLocks noGrp="1"/>
          </p:cNvSpPr>
          <p:nvPr>
            <p:ph type="dt" sz="half" idx="10"/>
          </p:nvPr>
        </p:nvSpPr>
        <p:spPr/>
        <p:txBody>
          <a:bodyPr/>
          <a:lstStyle/>
          <a:p>
            <a:fld id="{40DA1498-92C7-4E4B-8045-C9195F453964}" type="datetimeFigureOut">
              <a:rPr lang="en-US" smtClean="0"/>
              <a:t>2/1/2022</a:t>
            </a:fld>
            <a:endParaRPr lang="en-US" dirty="0"/>
          </a:p>
        </p:txBody>
      </p:sp>
      <p:sp>
        <p:nvSpPr>
          <p:cNvPr id="3" name="Footer Placeholder 2">
            <a:extLst>
              <a:ext uri="{FF2B5EF4-FFF2-40B4-BE49-F238E27FC236}">
                <a16:creationId xmlns:a16="http://schemas.microsoft.com/office/drawing/2014/main" xmlns=""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xmlns=""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xmlns=""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a16="http://schemas.microsoft.com/office/drawing/2014/main" xmlns=""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a:extLst>
              <a:ext uri="{FF2B5EF4-FFF2-40B4-BE49-F238E27FC236}">
                <a16:creationId xmlns:a16="http://schemas.microsoft.com/office/drawing/2014/main" xmlns="" id="{F180DD20-7A20-4574-98A4-427795876739}"/>
              </a:ext>
            </a:extLst>
          </p:cNvPr>
          <p:cNvSpPr>
            <a:spLocks noGrp="1"/>
          </p:cNvSpPr>
          <p:nvPr>
            <p:ph type="dt" sz="half" idx="10"/>
          </p:nvPr>
        </p:nvSpPr>
        <p:spPr/>
        <p:txBody>
          <a:bodyPr/>
          <a:lstStyle/>
          <a:p>
            <a:fld id="{40DA1498-92C7-4E4B-8045-C9195F453964}" type="datetimeFigureOut">
              <a:rPr lang="en-US" smtClean="0"/>
              <a:t>2/1/2022</a:t>
            </a:fld>
            <a:endParaRPr lang="en-US" dirty="0"/>
          </a:p>
        </p:txBody>
      </p:sp>
      <p:sp>
        <p:nvSpPr>
          <p:cNvPr id="6" name="Footer Placeholder 5">
            <a:extLst>
              <a:ext uri="{FF2B5EF4-FFF2-40B4-BE49-F238E27FC236}">
                <a16:creationId xmlns:a16="http://schemas.microsoft.com/office/drawing/2014/main" xmlns=""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a:extLst>
              <a:ext uri="{FF2B5EF4-FFF2-40B4-BE49-F238E27FC236}">
                <a16:creationId xmlns:a16="http://schemas.microsoft.com/office/drawing/2014/main" xmlns=""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a:extLst>
              <a:ext uri="{FF2B5EF4-FFF2-40B4-BE49-F238E27FC236}">
                <a16:creationId xmlns:a16="http://schemas.microsoft.com/office/drawing/2014/main" xmlns=""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a:extLst>
              <a:ext uri="{FF2B5EF4-FFF2-40B4-BE49-F238E27FC236}">
                <a16:creationId xmlns:a16="http://schemas.microsoft.com/office/drawing/2014/main" xmlns="" id="{5C3C3F7B-A4C8-4F9D-8165-BC5186EA0929}"/>
              </a:ext>
            </a:extLst>
          </p:cNvPr>
          <p:cNvSpPr>
            <a:spLocks noGrp="1"/>
          </p:cNvSpPr>
          <p:nvPr>
            <p:ph type="dt" sz="half" idx="10"/>
          </p:nvPr>
        </p:nvSpPr>
        <p:spPr/>
        <p:txBody>
          <a:bodyPr/>
          <a:lstStyle/>
          <a:p>
            <a:fld id="{40DA1498-92C7-4E4B-8045-C9195F453964}" type="datetimeFigureOut">
              <a:rPr lang="en-US" smtClean="0"/>
              <a:t>2/1/2022</a:t>
            </a:fld>
            <a:endParaRPr lang="en-US" dirty="0"/>
          </a:p>
        </p:txBody>
      </p:sp>
      <p:sp>
        <p:nvSpPr>
          <p:cNvPr id="6" name="Footer Placeholder 5">
            <a:extLst>
              <a:ext uri="{FF2B5EF4-FFF2-40B4-BE49-F238E27FC236}">
                <a16:creationId xmlns:a16="http://schemas.microsoft.com/office/drawing/2014/main" xmlns=""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xmlns=""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xmlns=""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2/1/2022</a:t>
            </a:fld>
            <a:endParaRPr lang="en-US" dirty="0"/>
          </a:p>
        </p:txBody>
      </p:sp>
      <p:sp>
        <p:nvSpPr>
          <p:cNvPr id="5" name="Footer Placeholder 4">
            <a:extLst>
              <a:ext uri="{FF2B5EF4-FFF2-40B4-BE49-F238E27FC236}">
                <a16:creationId xmlns:a16="http://schemas.microsoft.com/office/drawing/2014/main" xmlns=""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xmlns=""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300AEF-1595-4419-801B-6E36A33BB8CF}"/>
              </a:ext>
            </a:extLst>
          </p:cNvPr>
          <p:cNvSpPr>
            <a:spLocks noGrp="1"/>
          </p:cNvSpPr>
          <p:nvPr>
            <p:ph type="ctrTitle"/>
          </p:nvPr>
        </p:nvSpPr>
        <p:spPr>
          <a:xfrm>
            <a:off x="1125928" y="4329856"/>
            <a:ext cx="9144000" cy="830997"/>
          </a:xfrm>
        </p:spPr>
        <p:txBody>
          <a:bodyPr lIns="0" tIns="0" rIns="0" bIns="0" anchor="t">
            <a:spAutoFit/>
          </a:bodyPr>
          <a:lstStyle/>
          <a:p>
            <a:r>
              <a:rPr lang="en-US" b="1" dirty="0" smtClean="0">
                <a:solidFill>
                  <a:schemeClr val="bg1"/>
                </a:solidFill>
              </a:rPr>
              <a:t>Heart </a:t>
            </a:r>
            <a:r>
              <a:rPr lang="en-US" b="1" dirty="0">
                <a:solidFill>
                  <a:schemeClr val="bg1"/>
                </a:solidFill>
              </a:rPr>
              <a:t>Rhythm</a:t>
            </a: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6085" y="-335160"/>
            <a:ext cx="7835192" cy="4444662"/>
          </a:xfrm>
          <a:prstGeom prst="rect">
            <a:avLst/>
          </a:prstGeom>
        </p:spPr>
      </p:pic>
      <p:sp>
        <p:nvSpPr>
          <p:cNvPr id="12" name="TextBox 11"/>
          <p:cNvSpPr txBox="1"/>
          <p:nvPr/>
        </p:nvSpPr>
        <p:spPr>
          <a:xfrm>
            <a:off x="4688522" y="5530184"/>
            <a:ext cx="2732442" cy="923330"/>
          </a:xfrm>
          <a:prstGeom prst="rect">
            <a:avLst/>
          </a:prstGeom>
          <a:noFill/>
        </p:spPr>
        <p:txBody>
          <a:bodyPr wrap="square" rtlCol="0">
            <a:spAutoFit/>
          </a:bodyPr>
          <a:lstStyle/>
          <a:p>
            <a:r>
              <a:rPr lang="en-US" dirty="0" smtClean="0">
                <a:solidFill>
                  <a:schemeClr val="bg1"/>
                </a:solidFill>
              </a:rPr>
              <a:t>UNDER SUPERVISION OF</a:t>
            </a:r>
          </a:p>
          <a:p>
            <a:r>
              <a:rPr lang="en-US" dirty="0" smtClean="0">
                <a:solidFill>
                  <a:schemeClr val="bg1"/>
                </a:solidFill>
              </a:rPr>
              <a:t>Dr. Mahomed Fawzy</a:t>
            </a:r>
          </a:p>
          <a:p>
            <a:r>
              <a:rPr lang="en-US" dirty="0" smtClean="0">
                <a:solidFill>
                  <a:schemeClr val="bg1"/>
                </a:solidFill>
              </a:rPr>
              <a:t>Eng. Ahmed </a:t>
            </a:r>
            <a:r>
              <a:rPr lang="en-US" dirty="0" err="1" smtClean="0">
                <a:solidFill>
                  <a:schemeClr val="bg1"/>
                </a:solidFill>
              </a:rPr>
              <a:t>Yosry</a:t>
            </a:r>
            <a:endParaRPr lang="en-US" dirty="0">
              <a:solidFill>
                <a:schemeClr val="bg1"/>
              </a:solidFill>
            </a:endParaRPr>
          </a:p>
        </p:txBody>
      </p:sp>
    </p:spTree>
    <p:extLst>
      <p:ext uri="{BB962C8B-B14F-4D97-AF65-F5344CB8AC3E}">
        <p14:creationId xmlns:p14="http://schemas.microsoft.com/office/powerpoint/2010/main" val="2387849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3F5479-058B-4FA8-92E9-18CAB8CDC5C5}"/>
              </a:ext>
            </a:extLst>
          </p:cNvPr>
          <p:cNvSpPr txBox="1">
            <a:spLocks/>
          </p:cNvSpPr>
          <p:nvPr/>
        </p:nvSpPr>
        <p:spPr>
          <a:xfrm>
            <a:off x="228600" y="190500"/>
            <a:ext cx="11734800" cy="6093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solidFill>
                  <a:schemeClr val="tx1">
                    <a:lumMod val="75000"/>
                    <a:lumOff val="25000"/>
                  </a:schemeClr>
                </a:solidFill>
              </a:rPr>
              <a:t>Our team</a:t>
            </a:r>
            <a:endParaRPr lang="en-US" dirty="0">
              <a:solidFill>
                <a:schemeClr val="tx1">
                  <a:lumMod val="75000"/>
                  <a:lumOff val="25000"/>
                </a:schemeClr>
              </a:solidFill>
            </a:endParaRPr>
          </a:p>
        </p:txBody>
      </p:sp>
      <p:cxnSp>
        <p:nvCxnSpPr>
          <p:cNvPr id="3" name="Straight Connector 2">
            <a:extLst>
              <a:ext uri="{FF2B5EF4-FFF2-40B4-BE49-F238E27FC236}">
                <a16:creationId xmlns:a16="http://schemas.microsoft.com/office/drawing/2014/main" xmlns=""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xmlns=""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280161" y="1132296"/>
            <a:ext cx="3292889" cy="5262979"/>
          </a:xfrm>
          <a:prstGeom prst="rect">
            <a:avLst/>
          </a:prstGeom>
          <a:noFill/>
        </p:spPr>
        <p:txBody>
          <a:bodyPr wrap="none" rtlCol="0">
            <a:spAutoFit/>
          </a:bodyPr>
          <a:lstStyle/>
          <a:p>
            <a:pPr marL="571500" indent="-571500">
              <a:lnSpc>
                <a:spcPct val="150000"/>
              </a:lnSpc>
              <a:buFont typeface="Arial" panose="020B0604020202020204" pitchFamily="34" charset="0"/>
              <a:buChar char="•"/>
            </a:pPr>
            <a:r>
              <a:rPr lang="en-US" sz="3200" b="1" dirty="0" err="1"/>
              <a:t>A</a:t>
            </a:r>
            <a:r>
              <a:rPr lang="en-US" sz="3200" b="1" dirty="0" err="1" smtClean="0"/>
              <a:t>many</a:t>
            </a:r>
            <a:r>
              <a:rPr lang="en-US" sz="3200" b="1" dirty="0" smtClean="0"/>
              <a:t> </a:t>
            </a:r>
            <a:r>
              <a:rPr lang="en-US" sz="3200" b="1" dirty="0"/>
              <a:t>K</a:t>
            </a:r>
            <a:r>
              <a:rPr lang="en-US" sz="3200" b="1" dirty="0" smtClean="0"/>
              <a:t>amer </a:t>
            </a:r>
          </a:p>
          <a:p>
            <a:pPr marL="571500" indent="-571500">
              <a:lnSpc>
                <a:spcPct val="150000"/>
              </a:lnSpc>
              <a:buFont typeface="Arial" panose="020B0604020202020204" pitchFamily="34" charset="0"/>
              <a:buChar char="•"/>
            </a:pPr>
            <a:r>
              <a:rPr lang="en-US" sz="3200" b="1" dirty="0" err="1"/>
              <a:t>F</a:t>
            </a:r>
            <a:r>
              <a:rPr lang="en-US" sz="3200" b="1" dirty="0" err="1" smtClean="0"/>
              <a:t>atma</a:t>
            </a:r>
            <a:r>
              <a:rPr lang="en-US" sz="3200" b="1" dirty="0" smtClean="0"/>
              <a:t> Nabil </a:t>
            </a:r>
          </a:p>
          <a:p>
            <a:pPr marL="571500" indent="-571500">
              <a:lnSpc>
                <a:spcPct val="150000"/>
              </a:lnSpc>
              <a:buFont typeface="Arial" panose="020B0604020202020204" pitchFamily="34" charset="0"/>
              <a:buChar char="•"/>
            </a:pPr>
            <a:r>
              <a:rPr lang="en-US" sz="3200" b="1" dirty="0" smtClean="0"/>
              <a:t> </a:t>
            </a:r>
            <a:r>
              <a:rPr lang="en-US" sz="3200" b="1" dirty="0"/>
              <a:t>O</a:t>
            </a:r>
            <a:r>
              <a:rPr lang="en-US" sz="3200" b="1" dirty="0" smtClean="0"/>
              <a:t>mnia Nasser</a:t>
            </a:r>
          </a:p>
          <a:p>
            <a:pPr marL="571500" indent="-571500">
              <a:lnSpc>
                <a:spcPct val="150000"/>
              </a:lnSpc>
              <a:buFont typeface="Arial" panose="020B0604020202020204" pitchFamily="34" charset="0"/>
              <a:buChar char="•"/>
            </a:pPr>
            <a:r>
              <a:rPr lang="en-US" sz="3200" b="1" dirty="0" err="1"/>
              <a:t>S</a:t>
            </a:r>
            <a:r>
              <a:rPr lang="en-US" sz="3200" b="1" dirty="0" err="1" smtClean="0"/>
              <a:t>afaa</a:t>
            </a:r>
            <a:r>
              <a:rPr lang="en-US" sz="3200" b="1" dirty="0" smtClean="0"/>
              <a:t> </a:t>
            </a:r>
            <a:r>
              <a:rPr lang="en-US" sz="3200" b="1" dirty="0" err="1"/>
              <a:t>E</a:t>
            </a:r>
            <a:r>
              <a:rPr lang="en-US" sz="3200" b="1" dirty="0" err="1" smtClean="0"/>
              <a:t>lsyed</a:t>
            </a:r>
            <a:endParaRPr lang="en-US" sz="3200" b="1" dirty="0" smtClean="0"/>
          </a:p>
          <a:p>
            <a:pPr marL="571500" indent="-571500">
              <a:lnSpc>
                <a:spcPct val="150000"/>
              </a:lnSpc>
              <a:buFont typeface="Arial" panose="020B0604020202020204" pitchFamily="34" charset="0"/>
              <a:buChar char="•"/>
            </a:pPr>
            <a:r>
              <a:rPr lang="en-US" sz="3200" b="1" dirty="0" smtClean="0"/>
              <a:t> </a:t>
            </a:r>
            <a:r>
              <a:rPr lang="en-US" sz="3200" b="1" dirty="0" err="1" smtClean="0"/>
              <a:t>Ghada</a:t>
            </a:r>
            <a:r>
              <a:rPr lang="en-US" sz="3200" b="1" dirty="0" smtClean="0"/>
              <a:t> Fares</a:t>
            </a:r>
          </a:p>
          <a:p>
            <a:pPr marL="571500" indent="-571500">
              <a:lnSpc>
                <a:spcPct val="150000"/>
              </a:lnSpc>
              <a:buFont typeface="Arial" panose="020B0604020202020204" pitchFamily="34" charset="0"/>
              <a:buChar char="•"/>
            </a:pPr>
            <a:r>
              <a:rPr lang="en-US" sz="3200" b="1" dirty="0" err="1" smtClean="0"/>
              <a:t>Fatma</a:t>
            </a:r>
            <a:r>
              <a:rPr lang="en-US" sz="3200" b="1" dirty="0" smtClean="0"/>
              <a:t> </a:t>
            </a:r>
            <a:r>
              <a:rPr lang="en-US" sz="3200" b="1" dirty="0" err="1" smtClean="0"/>
              <a:t>Hamdy</a:t>
            </a:r>
            <a:endParaRPr lang="en-US" sz="3200" b="1" dirty="0" smtClean="0"/>
          </a:p>
          <a:p>
            <a:pPr marL="571500" indent="-571500">
              <a:lnSpc>
                <a:spcPct val="150000"/>
              </a:lnSpc>
              <a:buFont typeface="Arial" panose="020B0604020202020204" pitchFamily="34" charset="0"/>
              <a:buChar char="•"/>
            </a:pPr>
            <a:r>
              <a:rPr lang="en-US" sz="3200" b="1" dirty="0" smtClean="0"/>
              <a:t> Rana Abdallh</a:t>
            </a:r>
            <a:endParaRPr lang="en-US" sz="3200" b="1" dirty="0"/>
          </a:p>
        </p:txBody>
      </p:sp>
    </p:spTree>
    <p:extLst>
      <p:ext uri="{BB962C8B-B14F-4D97-AF65-F5344CB8AC3E}">
        <p14:creationId xmlns:p14="http://schemas.microsoft.com/office/powerpoint/2010/main" val="2563509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3F5479-058B-4FA8-92E9-18CAB8CDC5C5}"/>
              </a:ext>
            </a:extLst>
          </p:cNvPr>
          <p:cNvSpPr txBox="1">
            <a:spLocks/>
          </p:cNvSpPr>
          <p:nvPr/>
        </p:nvSpPr>
        <p:spPr>
          <a:xfrm>
            <a:off x="228600" y="190500"/>
            <a:ext cx="11734800" cy="6093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solidFill>
                  <a:schemeClr val="tx1">
                    <a:lumMod val="75000"/>
                    <a:lumOff val="25000"/>
                  </a:schemeClr>
                </a:solidFill>
              </a:rPr>
              <a:t>Introduction</a:t>
            </a:r>
            <a:endParaRPr lang="en-US" dirty="0">
              <a:solidFill>
                <a:schemeClr val="tx1">
                  <a:lumMod val="75000"/>
                  <a:lumOff val="25000"/>
                </a:schemeClr>
              </a:solidFill>
            </a:endParaRPr>
          </a:p>
        </p:txBody>
      </p:sp>
      <p:cxnSp>
        <p:nvCxnSpPr>
          <p:cNvPr id="3" name="Straight Connector 2">
            <a:extLst>
              <a:ext uri="{FF2B5EF4-FFF2-40B4-BE49-F238E27FC236}">
                <a16:creationId xmlns:a16="http://schemas.microsoft.com/office/drawing/2014/main" xmlns=""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xmlns=""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896470" y="1438441"/>
            <a:ext cx="8139953" cy="3780458"/>
          </a:xfrm>
          <a:prstGeom prst="rect">
            <a:avLst/>
          </a:prstGeom>
        </p:spPr>
        <p:txBody>
          <a:bodyPr wrap="square">
            <a:spAutoFit/>
          </a:bodyPr>
          <a:lstStyle/>
          <a:p>
            <a:pPr>
              <a:lnSpc>
                <a:spcPct val="150000"/>
              </a:lnSpc>
            </a:pPr>
            <a:r>
              <a:rPr lang="en-US" dirty="0">
                <a:solidFill>
                  <a:srgbClr val="333333"/>
                </a:solidFill>
                <a:latin typeface="Roboto"/>
              </a:rPr>
              <a:t>ECGs are important biomedical signals, which are reflective of an electric activity of the heart. They form a subject of intensive research for over 100 years. </a:t>
            </a:r>
            <a:endParaRPr lang="en-US" dirty="0" smtClean="0">
              <a:solidFill>
                <a:srgbClr val="333333"/>
              </a:solidFill>
              <a:latin typeface="Roboto"/>
            </a:endParaRPr>
          </a:p>
          <a:p>
            <a:pPr>
              <a:lnSpc>
                <a:spcPct val="150000"/>
              </a:lnSpc>
            </a:pPr>
            <a:r>
              <a:rPr lang="en-US" dirty="0" smtClean="0">
                <a:solidFill>
                  <a:srgbClr val="333333"/>
                </a:solidFill>
                <a:latin typeface="Roboto"/>
              </a:rPr>
              <a:t>ECG </a:t>
            </a:r>
            <a:r>
              <a:rPr lang="en-US" dirty="0">
                <a:solidFill>
                  <a:srgbClr val="333333"/>
                </a:solidFill>
                <a:latin typeface="Roboto"/>
              </a:rPr>
              <a:t>signals are one of the best-understood signals being at the same time an important source of diagnostic information. </a:t>
            </a:r>
            <a:endParaRPr lang="en-US" dirty="0" smtClean="0">
              <a:solidFill>
                <a:srgbClr val="333333"/>
              </a:solidFill>
              <a:latin typeface="Roboto"/>
            </a:endParaRPr>
          </a:p>
          <a:p>
            <a:pPr>
              <a:lnSpc>
                <a:spcPct val="150000"/>
              </a:lnSpc>
            </a:pPr>
            <a:r>
              <a:rPr lang="en-US" dirty="0" smtClean="0">
                <a:solidFill>
                  <a:srgbClr val="333333"/>
                </a:solidFill>
                <a:latin typeface="Roboto"/>
              </a:rPr>
              <a:t>Because </a:t>
            </a:r>
            <a:r>
              <a:rPr lang="en-US" dirty="0">
                <a:solidFill>
                  <a:srgbClr val="333333"/>
                </a:solidFill>
                <a:latin typeface="Roboto"/>
              </a:rPr>
              <a:t>of this, in the recent years there has been a steady </a:t>
            </a:r>
            <a:endParaRPr lang="en-US" dirty="0" smtClean="0">
              <a:solidFill>
                <a:srgbClr val="333333"/>
              </a:solidFill>
              <a:latin typeface="Roboto"/>
            </a:endParaRPr>
          </a:p>
          <a:p>
            <a:pPr>
              <a:lnSpc>
                <a:spcPct val="150000"/>
              </a:lnSpc>
            </a:pPr>
            <a:r>
              <a:rPr lang="en-US" dirty="0" smtClean="0">
                <a:solidFill>
                  <a:srgbClr val="333333"/>
                </a:solidFill>
                <a:latin typeface="Roboto"/>
              </a:rPr>
              <a:t>and </a:t>
            </a:r>
            <a:r>
              <a:rPr lang="en-US" dirty="0">
                <a:solidFill>
                  <a:srgbClr val="333333"/>
                </a:solidFill>
                <a:latin typeface="Roboto"/>
              </a:rPr>
              <a:t>intensive research with intent of developing efficient and effective methods of processing and analysis of ECG signals with emphasis on the discovery of essential and novel diagnostic information</a:t>
            </a:r>
            <a:endParaRPr lang="en-US" dirty="0"/>
          </a:p>
        </p:txBody>
      </p:sp>
    </p:spTree>
    <p:extLst>
      <p:ext uri="{BB962C8B-B14F-4D97-AF65-F5344CB8AC3E}">
        <p14:creationId xmlns:p14="http://schemas.microsoft.com/office/powerpoint/2010/main" val="4040723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3F5479-058B-4FA8-92E9-18CAB8CDC5C5}"/>
              </a:ext>
            </a:extLst>
          </p:cNvPr>
          <p:cNvSpPr txBox="1">
            <a:spLocks/>
          </p:cNvSpPr>
          <p:nvPr/>
        </p:nvSpPr>
        <p:spPr>
          <a:xfrm>
            <a:off x="228600" y="190500"/>
            <a:ext cx="11734800" cy="4431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smtClean="0">
                <a:solidFill>
                  <a:schemeClr val="tx1">
                    <a:lumMod val="75000"/>
                    <a:lumOff val="25000"/>
                  </a:schemeClr>
                </a:solidFill>
              </a:rPr>
              <a:t>Problem definition</a:t>
            </a:r>
            <a:endParaRPr lang="en-US" sz="3200" b="1" dirty="0">
              <a:solidFill>
                <a:schemeClr val="tx1">
                  <a:lumMod val="75000"/>
                  <a:lumOff val="25000"/>
                </a:schemeClr>
              </a:solidFill>
            </a:endParaRPr>
          </a:p>
        </p:txBody>
      </p:sp>
      <p:cxnSp>
        <p:nvCxnSpPr>
          <p:cNvPr id="3" name="Straight Connector 2">
            <a:extLst>
              <a:ext uri="{FF2B5EF4-FFF2-40B4-BE49-F238E27FC236}">
                <a16:creationId xmlns:a16="http://schemas.microsoft.com/office/drawing/2014/main" xmlns=""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xmlns=""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896470" y="1438441"/>
            <a:ext cx="9140415" cy="4662815"/>
          </a:xfrm>
          <a:prstGeom prst="rect">
            <a:avLst/>
          </a:prstGeom>
        </p:spPr>
        <p:txBody>
          <a:bodyPr wrap="square">
            <a:spAutoFit/>
          </a:bodyPr>
          <a:lstStyle/>
          <a:p>
            <a:pPr>
              <a:lnSpc>
                <a:spcPct val="150000"/>
              </a:lnSpc>
            </a:pPr>
            <a:r>
              <a:rPr lang="en-US" dirty="0">
                <a:solidFill>
                  <a:srgbClr val="333333"/>
                </a:solidFill>
                <a:latin typeface="Roboto"/>
              </a:rPr>
              <a:t>A</a:t>
            </a:r>
            <a:r>
              <a:rPr lang="en-US" dirty="0" smtClean="0">
                <a:solidFill>
                  <a:srgbClr val="333333"/>
                </a:solidFill>
                <a:latin typeface="Roboto"/>
              </a:rPr>
              <a:t>ny </a:t>
            </a:r>
            <a:r>
              <a:rPr lang="en-US" dirty="0">
                <a:solidFill>
                  <a:srgbClr val="333333"/>
                </a:solidFill>
                <a:latin typeface="Roboto"/>
              </a:rPr>
              <a:t>change from the normal sequence of electrical impulses,</a:t>
            </a:r>
          </a:p>
          <a:p>
            <a:pPr>
              <a:lnSpc>
                <a:spcPct val="150000"/>
              </a:lnSpc>
            </a:pPr>
            <a:r>
              <a:rPr lang="en-US" dirty="0">
                <a:solidFill>
                  <a:srgbClr val="333333"/>
                </a:solidFill>
                <a:latin typeface="Roboto"/>
              </a:rPr>
              <a:t>causing abnormal ECG </a:t>
            </a:r>
            <a:r>
              <a:rPr lang="en-US" dirty="0" smtClean="0">
                <a:solidFill>
                  <a:srgbClr val="333333"/>
                </a:solidFill>
                <a:latin typeface="Roboto"/>
              </a:rPr>
              <a:t>Arrhythmias </a:t>
            </a:r>
            <a:r>
              <a:rPr lang="en-US" dirty="0">
                <a:solidFill>
                  <a:srgbClr val="333333"/>
                </a:solidFill>
                <a:latin typeface="Roboto"/>
              </a:rPr>
              <a:t>can take place in a healthy heart and be of minimal</a:t>
            </a:r>
          </a:p>
          <a:p>
            <a:pPr>
              <a:lnSpc>
                <a:spcPct val="150000"/>
              </a:lnSpc>
            </a:pPr>
            <a:r>
              <a:rPr lang="en-US" dirty="0">
                <a:solidFill>
                  <a:srgbClr val="333333"/>
                </a:solidFill>
                <a:latin typeface="Roboto"/>
              </a:rPr>
              <a:t>consequence, but they may also indicate a serious problem and lead to</a:t>
            </a:r>
          </a:p>
          <a:p>
            <a:pPr>
              <a:lnSpc>
                <a:spcPct val="150000"/>
              </a:lnSpc>
            </a:pPr>
            <a:r>
              <a:rPr lang="en-US" dirty="0">
                <a:solidFill>
                  <a:srgbClr val="333333"/>
                </a:solidFill>
                <a:latin typeface="Roboto"/>
              </a:rPr>
              <a:t>heart disease, stroke or sudden cardiac death</a:t>
            </a:r>
            <a:r>
              <a:rPr lang="en-US" dirty="0" smtClean="0">
                <a:solidFill>
                  <a:srgbClr val="333333"/>
                </a:solidFill>
                <a:latin typeface="Roboto"/>
              </a:rPr>
              <a:t>.</a:t>
            </a:r>
          </a:p>
          <a:p>
            <a:pPr>
              <a:lnSpc>
                <a:spcPct val="150000"/>
              </a:lnSpc>
            </a:pPr>
            <a:r>
              <a:rPr lang="en-US" dirty="0">
                <a:solidFill>
                  <a:srgbClr val="333333"/>
                </a:solidFill>
                <a:latin typeface="Roboto"/>
              </a:rPr>
              <a:t>Symptoms of arrhythmias include</a:t>
            </a:r>
            <a:r>
              <a:rPr lang="en-US" dirty="0" smtClean="0">
                <a:solidFill>
                  <a:srgbClr val="333333"/>
                </a:solidFill>
                <a:latin typeface="Roboto"/>
              </a:rPr>
              <a:t>:</a:t>
            </a:r>
            <a:endParaRPr lang="en-US" dirty="0">
              <a:solidFill>
                <a:srgbClr val="333333"/>
              </a:solidFill>
              <a:latin typeface="Roboto"/>
            </a:endParaRPr>
          </a:p>
          <a:p>
            <a:pPr marL="285750" indent="-285750">
              <a:lnSpc>
                <a:spcPct val="150000"/>
              </a:lnSpc>
              <a:buFont typeface="Arial" panose="020B0604020202020204" pitchFamily="34" charset="0"/>
              <a:buChar char="•"/>
            </a:pPr>
            <a:r>
              <a:rPr lang="en-US" dirty="0">
                <a:solidFill>
                  <a:srgbClr val="333333"/>
                </a:solidFill>
                <a:latin typeface="Roboto"/>
              </a:rPr>
              <a:t>Fast or slow heart beat</a:t>
            </a:r>
          </a:p>
          <a:p>
            <a:pPr marL="285750" indent="-285750">
              <a:lnSpc>
                <a:spcPct val="150000"/>
              </a:lnSpc>
              <a:buFont typeface="Arial" panose="020B0604020202020204" pitchFamily="34" charset="0"/>
              <a:buChar char="•"/>
            </a:pPr>
            <a:r>
              <a:rPr lang="en-US" dirty="0">
                <a:solidFill>
                  <a:srgbClr val="333333"/>
                </a:solidFill>
                <a:latin typeface="Roboto"/>
              </a:rPr>
              <a:t>Skipping beats</a:t>
            </a:r>
          </a:p>
          <a:p>
            <a:pPr marL="285750" indent="-285750">
              <a:lnSpc>
                <a:spcPct val="150000"/>
              </a:lnSpc>
              <a:buFont typeface="Arial" panose="020B0604020202020204" pitchFamily="34" charset="0"/>
              <a:buChar char="•"/>
            </a:pPr>
            <a:r>
              <a:rPr lang="en-US" dirty="0">
                <a:solidFill>
                  <a:srgbClr val="333333"/>
                </a:solidFill>
                <a:latin typeface="Roboto"/>
              </a:rPr>
              <a:t>Lightheadedness or dizziness</a:t>
            </a:r>
          </a:p>
          <a:p>
            <a:pPr marL="285750" indent="-285750">
              <a:lnSpc>
                <a:spcPct val="150000"/>
              </a:lnSpc>
              <a:buFont typeface="Arial" panose="020B0604020202020204" pitchFamily="34" charset="0"/>
              <a:buChar char="•"/>
            </a:pPr>
            <a:r>
              <a:rPr lang="en-US" dirty="0">
                <a:solidFill>
                  <a:srgbClr val="333333"/>
                </a:solidFill>
                <a:latin typeface="Roboto"/>
              </a:rPr>
              <a:t>Chest pain</a:t>
            </a:r>
          </a:p>
          <a:p>
            <a:pPr marL="285750" indent="-285750">
              <a:lnSpc>
                <a:spcPct val="150000"/>
              </a:lnSpc>
              <a:buFont typeface="Arial" panose="020B0604020202020204" pitchFamily="34" charset="0"/>
              <a:buChar char="•"/>
            </a:pPr>
            <a:r>
              <a:rPr lang="en-US" dirty="0">
                <a:solidFill>
                  <a:srgbClr val="333333"/>
                </a:solidFill>
                <a:latin typeface="Roboto"/>
              </a:rPr>
              <a:t>Shortness of breath</a:t>
            </a:r>
          </a:p>
          <a:p>
            <a:pPr marL="285750" indent="-285750">
              <a:lnSpc>
                <a:spcPct val="150000"/>
              </a:lnSpc>
              <a:buFont typeface="Arial" panose="020B0604020202020204" pitchFamily="34" charset="0"/>
              <a:buChar char="•"/>
            </a:pPr>
            <a:r>
              <a:rPr lang="en-US" dirty="0">
                <a:solidFill>
                  <a:srgbClr val="333333"/>
                </a:solidFill>
                <a:latin typeface="Roboto"/>
              </a:rPr>
              <a:t>Sweating</a:t>
            </a:r>
          </a:p>
        </p:txBody>
      </p:sp>
    </p:spTree>
    <p:extLst>
      <p:ext uri="{BB962C8B-B14F-4D97-AF65-F5344CB8AC3E}">
        <p14:creationId xmlns:p14="http://schemas.microsoft.com/office/powerpoint/2010/main" val="2271242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3F5479-058B-4FA8-92E9-18CAB8CDC5C5}"/>
              </a:ext>
            </a:extLst>
          </p:cNvPr>
          <p:cNvSpPr txBox="1">
            <a:spLocks/>
          </p:cNvSpPr>
          <p:nvPr/>
        </p:nvSpPr>
        <p:spPr>
          <a:xfrm>
            <a:off x="228600" y="190500"/>
            <a:ext cx="11734800" cy="4431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smtClean="0">
                <a:solidFill>
                  <a:schemeClr val="tx1">
                    <a:lumMod val="75000"/>
                    <a:lumOff val="25000"/>
                  </a:schemeClr>
                </a:solidFill>
              </a:rPr>
              <a:t>Solution</a:t>
            </a:r>
            <a:endParaRPr lang="en-US" sz="3200" b="1" dirty="0">
              <a:solidFill>
                <a:schemeClr val="tx1">
                  <a:lumMod val="75000"/>
                  <a:lumOff val="25000"/>
                </a:schemeClr>
              </a:solidFill>
            </a:endParaRPr>
          </a:p>
        </p:txBody>
      </p:sp>
      <p:cxnSp>
        <p:nvCxnSpPr>
          <p:cNvPr id="3" name="Straight Connector 2">
            <a:extLst>
              <a:ext uri="{FF2B5EF4-FFF2-40B4-BE49-F238E27FC236}">
                <a16:creationId xmlns:a16="http://schemas.microsoft.com/office/drawing/2014/main" xmlns=""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xmlns=""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799651" y="1170490"/>
            <a:ext cx="10097845" cy="1338828"/>
          </a:xfrm>
          <a:prstGeom prst="rect">
            <a:avLst/>
          </a:prstGeom>
        </p:spPr>
        <p:txBody>
          <a:bodyPr wrap="square">
            <a:spAutoFit/>
          </a:bodyPr>
          <a:lstStyle/>
          <a:p>
            <a:pPr>
              <a:lnSpc>
                <a:spcPct val="150000"/>
              </a:lnSpc>
            </a:pPr>
            <a:r>
              <a:rPr lang="en-US" dirty="0">
                <a:solidFill>
                  <a:srgbClr val="333333"/>
                </a:solidFill>
                <a:latin typeface="Roboto"/>
              </a:rPr>
              <a:t>Electrocardiogram (ECG or EKG). During an ECG, sensors (electrodes) that can detect the electrical activity of the heart are attached to the chest and sometimes to the arms or legs. An ECG measures the timing and duration of each electrical phase in the heartbeat.</a:t>
            </a:r>
            <a:endParaRPr lang="en-US" dirty="0">
              <a:solidFill>
                <a:srgbClr val="333333"/>
              </a:solidFill>
              <a:latin typeface="Roboto"/>
            </a:endParaRPr>
          </a:p>
        </p:txBody>
      </p:sp>
    </p:spTree>
    <p:extLst>
      <p:ext uri="{BB962C8B-B14F-4D97-AF65-F5344CB8AC3E}">
        <p14:creationId xmlns:p14="http://schemas.microsoft.com/office/powerpoint/2010/main" val="694189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xmlns="" id="{62A21665-C64F-4BDA-B2DE-442D70605718}"/>
              </a:ext>
              <a:ext uri="{C183D7F6-B498-43B3-948B-1728B52AA6E4}">
                <adec:decorative xmlns:adec="http://schemas.microsoft.com/office/drawing/2017/decorative" xmlns=""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xmlns=""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xmlns=""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xmlns=""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2.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F609EDA-869E-4BE5-AE5D-B898C584B6F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0</TotalTime>
  <Words>250</Words>
  <Application>Microsoft Office PowerPoint</Application>
  <PresentationFormat>Widescreen</PresentationFormat>
  <Paragraphs>34</Paragraphs>
  <Slides>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Century Gothic</vt:lpstr>
      <vt:lpstr>Roboto</vt:lpstr>
      <vt:lpstr>Segoe UI Light</vt:lpstr>
      <vt:lpstr>Office Theme</vt:lpstr>
      <vt:lpstr>Heart Rhythm</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2022-02-01T20:30:37Z</dcterms:created>
  <dcterms:modified xsi:type="dcterms:W3CDTF">2022-02-01T21:21:35Z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