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298" r:id="rId5"/>
    <p:sldId id="309" r:id="rId6"/>
    <p:sldId id="311" r:id="rId7"/>
    <p:sldId id="315" r:id="rId8"/>
    <p:sldId id="323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85" d="100"/>
          <a:sy n="85" d="100"/>
        </p:scale>
        <p:origin x="-590" y="-77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=""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=""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=""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=""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=""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=""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=""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=""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=""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=""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=""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=""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=""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=""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=""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=""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=""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=""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=""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=""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=""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=""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=""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=""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=""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=""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=""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=""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=""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=""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=""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=""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=""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=""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=""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=""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=""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=""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=""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0" y="5717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Tele-Health Monitoring System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=""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=""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=""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=""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=""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=""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=""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=""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=""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=""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=""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=""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=""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=""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=""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=""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=""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=""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=""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=""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=""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=""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=""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=""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=""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=""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=""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=""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=""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=""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=""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=""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=""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=""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=""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=""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=""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=""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=""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=""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=""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=""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=""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=""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=""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1508B73-E98A-4BF0-96B7-98C16747B1F7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9D8A3-9C7B-44A7-8AA0-2C64763B3FEF}"/>
              </a:ext>
            </a:extLst>
          </p:cNvPr>
          <p:cNvGrpSpPr/>
          <p:nvPr/>
        </p:nvGrpSpPr>
        <p:grpSpPr>
          <a:xfrm>
            <a:off x="6271099" y="3211245"/>
            <a:ext cx="5775854" cy="3568219"/>
            <a:chOff x="5814569" y="2460779"/>
            <a:chExt cx="5833992" cy="3604135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18B4465-35A1-441A-B6AA-B282E6BEA4EB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Plus Sign 4">
              <a:extLst>
                <a:ext uri="{FF2B5EF4-FFF2-40B4-BE49-F238E27FC236}">
                  <a16:creationId xmlns="" xmlns:a16="http://schemas.microsoft.com/office/drawing/2014/main" id="{09D4715A-92C7-4853-B7BE-051ACE2CCDE9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2681D84-B042-43FD-9804-E12F936BD43F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B0D7A995-E16C-44B4-A88B-9E2327CF2D5F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="" xmlns:a16="http://schemas.microsoft.com/office/drawing/2014/main" id="{3C7C7204-B0AC-48CB-9A5C-4220110A607D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="" xmlns:a16="http://schemas.microsoft.com/office/drawing/2014/main" id="{9CED0C4E-D3B0-42AC-BB83-EE47FC7E5C40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55E08D90-57A3-44A9-B9C3-A1DC2F2716D6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EA5F39BF-3476-49BC-9CAD-EA8038AED485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D2697508-147C-4139-8800-4B69A0EF92AF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="" xmlns:a16="http://schemas.microsoft.com/office/drawing/2014/main" id="{7F6F7B55-9F84-42F0-B40E-552056BCE9D8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="" xmlns:a16="http://schemas.microsoft.com/office/drawing/2014/main" id="{89BE58A9-0F22-4EC3-8CCD-7DEE01BA7243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DF4EFAB-A87E-44B0-AF21-2842D3B4F83E}"/>
              </a:ext>
            </a:extLst>
          </p:cNvPr>
          <p:cNvGrpSpPr/>
          <p:nvPr/>
        </p:nvGrpSpPr>
        <p:grpSpPr>
          <a:xfrm>
            <a:off x="781707" y="1379294"/>
            <a:ext cx="1814047" cy="676920"/>
            <a:chOff x="5121774" y="1719733"/>
            <a:chExt cx="1814047" cy="676920"/>
          </a:xfrm>
        </p:grpSpPr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0CE817E-8044-42B0-B68D-DAD64631BDFB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09163C3E-24CD-4D7C-8407-5AE642EE857D}"/>
              </a:ext>
            </a:extLst>
          </p:cNvPr>
          <p:cNvGrpSpPr/>
          <p:nvPr/>
        </p:nvGrpSpPr>
        <p:grpSpPr>
          <a:xfrm>
            <a:off x="2633455" y="1682312"/>
            <a:ext cx="4912982" cy="518166"/>
            <a:chOff x="2551705" y="4319146"/>
            <a:chExt cx="3135159" cy="518166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C2B4975-6314-4CC3-B6D4-72FDD389162E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DD8FE11-65D9-43A6-BA14-3DB530AECE2E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6B34588-E571-45F0-A0CB-784E5131D1F9}"/>
              </a:ext>
            </a:extLst>
          </p:cNvPr>
          <p:cNvGrpSpPr/>
          <p:nvPr/>
        </p:nvGrpSpPr>
        <p:grpSpPr>
          <a:xfrm>
            <a:off x="781707" y="4391580"/>
            <a:ext cx="1814047" cy="676920"/>
            <a:chOff x="5121774" y="1719733"/>
            <a:chExt cx="1814047" cy="676920"/>
          </a:xfrm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B8D27F6E-C552-422F-AED0-B8C506DBAB79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728D079F-FA9A-4272-A6A7-E559EF5BF259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0EBE2E3-5B33-4BB6-916F-963E88146130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781707" y="3384380"/>
            <a:ext cx="1814047" cy="676920"/>
            <a:chOff x="5121774" y="1719733"/>
            <a:chExt cx="1814047" cy="676920"/>
          </a:xfrm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96F98E22-9D26-49EC-8DA6-94267207D28C}"/>
              </a:ext>
            </a:extLst>
          </p:cNvPr>
          <p:cNvGrpSpPr/>
          <p:nvPr/>
        </p:nvGrpSpPr>
        <p:grpSpPr>
          <a:xfrm>
            <a:off x="781707" y="2380285"/>
            <a:ext cx="1814047" cy="676920"/>
            <a:chOff x="5121774" y="1719733"/>
            <a:chExt cx="1814047" cy="676920"/>
          </a:xfrm>
        </p:grpSpPr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FC360795-B504-4C65-9D6D-F74B5EE5CC1F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725271" y="1097536"/>
            <a:ext cx="6004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Patients have to visit remote places for collecting their prescribed </a:t>
            </a:r>
            <a:r>
              <a:rPr lang="en-US" dirty="0" smtClean="0"/>
              <a:t> </a:t>
            </a:r>
            <a:r>
              <a:rPr lang="en-US" dirty="0"/>
              <a:t>medicines from the chemist and their pathology reports from the pathology labs.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2847" y="2456329"/>
            <a:ext cx="621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aren't getting proper details of the whereabouts of the subsequent department as stated by the doctor.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2847" y="3505200"/>
            <a:ext cx="606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will easily be able to access all information regarding the prescribed medications, reports, follow ups, people availability including payment options on the app.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5271" y="4715596"/>
            <a:ext cx="671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can prescribe medicine online, chemist can give medicine using </a:t>
            </a:r>
            <a:r>
              <a:rPr lang="en-US" dirty="0" smtClean="0"/>
              <a:t>that </a:t>
            </a:r>
            <a:r>
              <a:rPr lang="en-US" dirty="0"/>
              <a:t>prescription and pathologist also upload the report of </a:t>
            </a:r>
            <a:r>
              <a:rPr lang="en-US" dirty="0" smtClean="0"/>
              <a:t>patient.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8">
            <a:extLst>
              <a:ext uri="{FF2B5EF4-FFF2-40B4-BE49-F238E27FC236}">
                <a16:creationId xmlns="" xmlns:a16="http://schemas.microsoft.com/office/drawing/2014/main" id="{F3997474-075D-45B1-A51E-AE409CA407D1}"/>
              </a:ext>
            </a:extLst>
          </p:cNvPr>
          <p:cNvSpPr/>
          <p:nvPr/>
        </p:nvSpPr>
        <p:spPr>
          <a:xfrm>
            <a:off x="770018" y="600259"/>
            <a:ext cx="4357461" cy="5824198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4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10C8FF-1FED-49A8-9F76-B2532323DA07}"/>
              </a:ext>
            </a:extLst>
          </p:cNvPr>
          <p:cNvSpPr txBox="1"/>
          <p:nvPr/>
        </p:nvSpPr>
        <p:spPr>
          <a:xfrm>
            <a:off x="6280763" y="561463"/>
            <a:ext cx="531900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+mj-lt"/>
                <a:cs typeface="Arial" pitchFamily="34" charset="0"/>
              </a:rPr>
              <a:t>Problem Statement</a:t>
            </a:r>
            <a:endParaRPr lang="ko-KR" altLang="en-US" sz="36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7479" y="1613647"/>
            <a:ext cx="647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Despite </a:t>
            </a:r>
            <a:r>
              <a:rPr lang="en-US" dirty="0"/>
              <a:t>of taking a meeting at the reception, the patient has </a:t>
            </a:r>
            <a:r>
              <a:rPr lang="en-US" dirty="0" smtClean="0"/>
              <a:t>to </a:t>
            </a:r>
            <a:r>
              <a:rPr lang="en-US" dirty="0"/>
              <a:t>expect his t urn to come back in long queues.</a:t>
            </a:r>
          </a:p>
          <a:p>
            <a:endParaRPr lang="en-US" dirty="0"/>
          </a:p>
          <a:p>
            <a:r>
              <a:rPr lang="en-US" dirty="0" smtClean="0"/>
              <a:t>- Patients </a:t>
            </a:r>
            <a:r>
              <a:rPr lang="en-US" dirty="0"/>
              <a:t>aren't getting proper details of the whereabouts of the subsequent department as stated by the doctor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- Patients </a:t>
            </a:r>
            <a:r>
              <a:rPr lang="en-US" dirty="0"/>
              <a:t>have to visit remote places for collecting their prescribed medicines from the chemist and their pathology reports from the pathology labs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A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8E22B72-70CD-40ED-A76F-3C6DA6B7EA8B}"/>
              </a:ext>
            </a:extLst>
          </p:cNvPr>
          <p:cNvSpPr/>
          <p:nvPr/>
        </p:nvSpPr>
        <p:spPr>
          <a:xfrm rot="19280570">
            <a:off x="1199433" y="-1008524"/>
            <a:ext cx="3673295" cy="10122763"/>
          </a:xfrm>
          <a:custGeom>
            <a:avLst/>
            <a:gdLst>
              <a:gd name="connsiteX0" fmla="*/ 1997434 w 3673295"/>
              <a:gd name="connsiteY0" fmla="*/ 0 h 10122763"/>
              <a:gd name="connsiteX1" fmla="*/ 3673295 w 3673295"/>
              <a:gd name="connsiteY1" fmla="*/ 1340562 h 10122763"/>
              <a:gd name="connsiteX2" fmla="*/ 3673295 w 3673295"/>
              <a:gd name="connsiteY2" fmla="*/ 10122763 h 10122763"/>
              <a:gd name="connsiteX3" fmla="*/ 0 w 3673295"/>
              <a:gd name="connsiteY3" fmla="*/ 7184405 h 10122763"/>
              <a:gd name="connsiteX4" fmla="*/ 0 w 3673295"/>
              <a:gd name="connsiteY4" fmla="*/ 2497029 h 1012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295" h="10122763">
                <a:moveTo>
                  <a:pt x="1997434" y="0"/>
                </a:moveTo>
                <a:lnTo>
                  <a:pt x="3673295" y="1340562"/>
                </a:lnTo>
                <a:lnTo>
                  <a:pt x="3673295" y="10122763"/>
                </a:lnTo>
                <a:lnTo>
                  <a:pt x="0" y="7184405"/>
                </a:lnTo>
                <a:lnTo>
                  <a:pt x="0" y="2497029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96032CF-D680-4964-8FE6-C70F7B7262D0}"/>
              </a:ext>
            </a:extLst>
          </p:cNvPr>
          <p:cNvGrpSpPr/>
          <p:nvPr/>
        </p:nvGrpSpPr>
        <p:grpSpPr>
          <a:xfrm>
            <a:off x="7234805" y="446835"/>
            <a:ext cx="4713465" cy="3805593"/>
            <a:chOff x="693327" y="943954"/>
            <a:chExt cx="4713465" cy="3805593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912EFC2C-AF9D-471A-8719-FFDC6BCBFD6C}"/>
                </a:ext>
              </a:extLst>
            </p:cNvPr>
            <p:cNvSpPr/>
            <p:nvPr/>
          </p:nvSpPr>
          <p:spPr>
            <a:xfrm>
              <a:off x="693327" y="943954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456252A-7A40-4301-A169-5DB539A18790}"/>
                </a:ext>
              </a:extLst>
            </p:cNvPr>
            <p:cNvSpPr/>
            <p:nvPr/>
          </p:nvSpPr>
          <p:spPr>
            <a:xfrm rot="10800000">
              <a:off x="4285262" y="4047218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A696CC4-9F0F-4545-BE82-EB897E586C2F}"/>
                </a:ext>
              </a:extLst>
            </p:cNvPr>
            <p:cNvSpPr txBox="1"/>
            <p:nvPr/>
          </p:nvSpPr>
          <p:spPr>
            <a:xfrm>
              <a:off x="1144554" y="1723366"/>
              <a:ext cx="4262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ADD0A6-98B7-4E55-809F-EB88321AA1FF}"/>
              </a:ext>
            </a:extLst>
          </p:cNvPr>
          <p:cNvSpPr txBox="1"/>
          <p:nvPr/>
        </p:nvSpPr>
        <p:spPr>
          <a:xfrm>
            <a:off x="490170" y="1611105"/>
            <a:ext cx="277177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Expected outcome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0121" y="1388210"/>
            <a:ext cx="531010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patients will , needn't to wait in long </a:t>
            </a:r>
            <a:r>
              <a:rPr lang="en-US" dirty="0" smtClean="0"/>
              <a:t>queues.</a:t>
            </a:r>
          </a:p>
          <a:p>
            <a:r>
              <a:rPr lang="en-US" dirty="0"/>
              <a:t> </a:t>
            </a:r>
            <a:r>
              <a:rPr lang="en-US" dirty="0" smtClean="0"/>
              <a:t>and The </a:t>
            </a:r>
            <a:r>
              <a:rPr lang="en-US" dirty="0"/>
              <a:t>doctors and researchers are going to be </a:t>
            </a:r>
            <a:endParaRPr lang="en-US" dirty="0" smtClean="0"/>
          </a:p>
          <a:p>
            <a:r>
              <a:rPr lang="en-US" dirty="0" smtClean="0"/>
              <a:t>able </a:t>
            </a:r>
            <a:r>
              <a:rPr lang="en-US" dirty="0"/>
              <a:t>to scan and research through past</a:t>
            </a:r>
          </a:p>
          <a:p>
            <a:r>
              <a:rPr lang="en-US" dirty="0"/>
              <a:t>details of the patients which might help </a:t>
            </a:r>
          </a:p>
          <a:p>
            <a:r>
              <a:rPr lang="en-US" dirty="0"/>
              <a:t>them in curing certain diseases</a:t>
            </a:r>
            <a:r>
              <a:rPr lang="en-US" dirty="0" smtClean="0"/>
              <a:t>.</a:t>
            </a:r>
          </a:p>
          <a:p>
            <a:r>
              <a:rPr lang="en-AU" dirty="0" smtClean="0"/>
              <a:t>Finally,</a:t>
            </a:r>
            <a:r>
              <a:rPr lang="en-US" dirty="0"/>
              <a:t> The hospitals will able to increase their </a:t>
            </a:r>
            <a:endParaRPr lang="en-US" dirty="0" smtClean="0"/>
          </a:p>
          <a:p>
            <a:r>
              <a:rPr lang="en-US" dirty="0" smtClean="0"/>
              <a:t>management </a:t>
            </a:r>
            <a:r>
              <a:rPr lang="en-US" dirty="0"/>
              <a:t>efficiencies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="" xmlns:a16="http://schemas.microsoft.com/office/drawing/2014/main" id="{88C916F5-34A5-4CCB-8F23-BCA994CA96C7}"/>
              </a:ext>
            </a:extLst>
          </p:cNvPr>
          <p:cNvGrpSpPr/>
          <p:nvPr/>
        </p:nvGrpSpPr>
        <p:grpSpPr>
          <a:xfrm>
            <a:off x="907433" y="2331902"/>
            <a:ext cx="11284566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="" xmlns:a16="http://schemas.microsoft.com/office/drawing/2014/main" id="{5E7B7240-0AF7-4DCA-BA02-DB2FC6FF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A8434695-C279-46E0-9EBE-B4B4F2AB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="" xmlns:a16="http://schemas.microsoft.com/office/drawing/2014/main" id="{F39D30C2-A813-4E87-BD31-547616BD575C}"/>
              </a:ext>
            </a:extLst>
          </p:cNvPr>
          <p:cNvGrpSpPr/>
          <p:nvPr/>
        </p:nvGrpSpPr>
        <p:grpSpPr>
          <a:xfrm>
            <a:off x="1306132" y="3164925"/>
            <a:ext cx="10885868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D5826E6-D1F7-4066-9889-A3992ABB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D9916B26-88C4-4922-A4E2-E428879B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5C0E1181-EC13-4F04-8605-02EFC555D0CB}"/>
              </a:ext>
            </a:extLst>
          </p:cNvPr>
          <p:cNvGrpSpPr/>
          <p:nvPr/>
        </p:nvGrpSpPr>
        <p:grpSpPr>
          <a:xfrm>
            <a:off x="1712376" y="3985368"/>
            <a:ext cx="10479624" cy="1389099"/>
            <a:chOff x="1635672" y="3945070"/>
            <a:chExt cx="9925684" cy="1315673"/>
          </a:xfrm>
        </p:grpSpPr>
        <p:sp>
          <p:nvSpPr>
            <p:cNvPr id="10" name="Rectangle 6">
              <a:extLst>
                <a:ext uri="{FF2B5EF4-FFF2-40B4-BE49-F238E27FC236}">
                  <a16:creationId xmlns="" xmlns:a16="http://schemas.microsoft.com/office/drawing/2014/main" id="{0B918C9D-BEC4-41F2-A8E1-7C42E37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9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AU" altLang="ko-KR" sz="2700" dirty="0" smtClean="0"/>
                <a:t>IIII</a:t>
              </a:r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="" xmlns:a16="http://schemas.microsoft.com/office/drawing/2014/main" id="{874A7F0B-3BC1-454E-B03E-F05A2285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="" xmlns:a16="http://schemas.microsoft.com/office/drawing/2014/main" id="{4280BBAC-8C74-4711-B3EA-4DAEBFBF6CEC}"/>
              </a:ext>
            </a:extLst>
          </p:cNvPr>
          <p:cNvGrpSpPr/>
          <p:nvPr/>
        </p:nvGrpSpPr>
        <p:grpSpPr>
          <a:xfrm>
            <a:off x="2109829" y="4805459"/>
            <a:ext cx="10082170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="" xmlns:a16="http://schemas.microsoft.com/office/drawing/2014/main" id="{945D23A2-5706-4ACF-9894-1149D510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45CD94D5-83EB-4B9E-A04A-FC20976F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96C67DA-9DC3-405F-9BAD-901244D2D2AA}"/>
              </a:ext>
            </a:extLst>
          </p:cNvPr>
          <p:cNvSpPr txBox="1"/>
          <p:nvPr/>
        </p:nvSpPr>
        <p:spPr>
          <a:xfrm rot="18452284">
            <a:off x="1117888" y="272250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AE9A3EB-E4E8-4A10-984B-6C8F2E4E916D}"/>
              </a:ext>
            </a:extLst>
          </p:cNvPr>
          <p:cNvSpPr txBox="1"/>
          <p:nvPr/>
        </p:nvSpPr>
        <p:spPr>
          <a:xfrm rot="18452284">
            <a:off x="1521428" y="354045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7265F84-D057-4ED8-852B-AB47D66DBB86}"/>
              </a:ext>
            </a:extLst>
          </p:cNvPr>
          <p:cNvSpPr txBox="1"/>
          <p:nvPr/>
        </p:nvSpPr>
        <p:spPr>
          <a:xfrm rot="18452284">
            <a:off x="1924968" y="43583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3E71740-DBAB-4DEE-A9E2-9A3B0AA3F1CC}"/>
              </a:ext>
            </a:extLst>
          </p:cNvPr>
          <p:cNvSpPr txBox="1"/>
          <p:nvPr/>
        </p:nvSpPr>
        <p:spPr>
          <a:xfrm rot="18452284">
            <a:off x="2328508" y="51671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D76A3BD-3BBA-4AA1-8D06-B07F316B4A1F}"/>
              </a:ext>
            </a:extLst>
          </p:cNvPr>
          <p:cNvSpPr txBox="1"/>
          <p:nvPr/>
        </p:nvSpPr>
        <p:spPr>
          <a:xfrm>
            <a:off x="4071818" y="2523243"/>
            <a:ext cx="67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The data of patient will be </a:t>
            </a:r>
            <a:r>
              <a:rPr lang="en-US" altLang="ko-KR" b="1" dirty="0" smtClean="0">
                <a:solidFill>
                  <a:schemeClr val="bg1"/>
                </a:solidFill>
              </a:rPr>
              <a:t>centralized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DB26976-E659-47F7-B1F8-61B64FE9912A}"/>
              </a:ext>
            </a:extLst>
          </p:cNvPr>
          <p:cNvSpPr txBox="1"/>
          <p:nvPr/>
        </p:nvSpPr>
        <p:spPr>
          <a:xfrm>
            <a:off x="4071818" y="3341503"/>
            <a:ext cx="677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Online appointment to save the time and don't need to stand in the queue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5FBCD3C-8ACA-49D2-8C00-1CC5F81ECD06}"/>
              </a:ext>
            </a:extLst>
          </p:cNvPr>
          <p:cNvSpPr txBox="1"/>
          <p:nvPr/>
        </p:nvSpPr>
        <p:spPr>
          <a:xfrm>
            <a:off x="4071818" y="4159765"/>
            <a:ext cx="67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It will reduce the crowding in </a:t>
            </a:r>
            <a:r>
              <a:rPr lang="en-US" altLang="ko-KR" b="1" dirty="0" smtClean="0">
                <a:solidFill>
                  <a:schemeClr val="bg1"/>
                </a:solidFill>
              </a:rPr>
              <a:t>Health care center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3D3A216-A2B4-452E-A8DF-BA9FC33EF49D}"/>
              </a:ext>
            </a:extLst>
          </p:cNvPr>
          <p:cNvSpPr txBox="1"/>
          <p:nvPr/>
        </p:nvSpPr>
        <p:spPr>
          <a:xfrm>
            <a:off x="4010907" y="4987563"/>
            <a:ext cx="67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It will </a:t>
            </a:r>
            <a:r>
              <a:rPr lang="en-US" altLang="ko-KR" b="1" dirty="0" smtClean="0">
                <a:solidFill>
                  <a:schemeClr val="bg1"/>
                </a:solidFill>
              </a:rPr>
              <a:t>save the time and effort.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AE0C83A-09E1-49D4-96D4-7F4035AFCAC2}"/>
              </a:ext>
            </a:extLst>
          </p:cNvPr>
          <p:cNvSpPr txBox="1"/>
          <p:nvPr/>
        </p:nvSpPr>
        <p:spPr>
          <a:xfrm>
            <a:off x="8783405" y="1869420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DCB1F5F0-6570-4D45-8868-E6A9F88BD07E}"/>
              </a:ext>
            </a:extLst>
          </p:cNvPr>
          <p:cNvSpPr/>
          <p:nvPr/>
        </p:nvSpPr>
        <p:spPr>
          <a:xfrm rot="5400000">
            <a:off x="1862847" y="-1862849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A9ECD940-B05A-427E-B215-08F6F0FA508D}"/>
              </a:ext>
            </a:extLst>
          </p:cNvPr>
          <p:cNvSpPr/>
          <p:nvPr/>
        </p:nvSpPr>
        <p:spPr>
          <a:xfrm rot="16200000">
            <a:off x="6622913" y="1288913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30DEC1-91CF-4BDC-AE53-B8911BFD9044}"/>
              </a:ext>
            </a:extLst>
          </p:cNvPr>
          <p:cNvGrpSpPr/>
          <p:nvPr/>
        </p:nvGrpSpPr>
        <p:grpSpPr>
          <a:xfrm>
            <a:off x="636303" y="3643008"/>
            <a:ext cx="3984335" cy="644088"/>
            <a:chOff x="755576" y="2985717"/>
            <a:chExt cx="3092136" cy="644088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D71ADF4-1562-4E38-882E-A75BEEC449BF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B7BD42B-AA30-4E02-928E-D6C6845E1B55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6303" y="2590800"/>
            <a:ext cx="61679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>
                <a:solidFill>
                  <a:schemeClr val="bg1"/>
                </a:solidFill>
              </a:rPr>
              <a:t>Thanks</a:t>
            </a:r>
            <a:r>
              <a:rPr lang="en" sz="8000" b="1" dirty="0" smtClean="0">
                <a:solidFill>
                  <a:schemeClr val="bg1"/>
                </a:solidFill>
              </a:rPr>
              <a:t>!</a:t>
            </a:r>
          </a:p>
          <a:p>
            <a:pPr lvl="0"/>
            <a:r>
              <a:rPr lang="en-US" sz="6000" b="1" dirty="0">
                <a:solidFill>
                  <a:schemeClr val="bg1"/>
                </a:solidFill>
              </a:rPr>
              <a:t>Any questions?</a:t>
            </a:r>
          </a:p>
          <a:p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54" y="950257"/>
            <a:ext cx="55491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accent2">
                    <a:lumMod val="75000"/>
                  </a:schemeClr>
                </a:solidFill>
                <a:latin typeface="Berlin Sans FB Demi" pitchFamily="34" charset="0"/>
                <a:ea typeface="Cambria" pitchFamily="18" charset="0"/>
              </a:rPr>
              <a:t>Team Members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Berlin Sans FB Demi" pitchFamily="34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AU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 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Amany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Eldosokey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Goda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Kamar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Omnia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Naser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Abd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Elfatah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Fatma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Hamdy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Mohamed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Mousa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Fatma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Nabil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Ebrahem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.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Fatma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faisal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Mohamed Salah.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Fatema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Mohamed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Abd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AU" b="1" dirty="0" err="1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Elhamed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Ahmed.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39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279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asd</cp:lastModifiedBy>
  <cp:revision>64</cp:revision>
  <dcterms:created xsi:type="dcterms:W3CDTF">2020-01-20T05:08:25Z</dcterms:created>
  <dcterms:modified xsi:type="dcterms:W3CDTF">2021-01-01T20:04:36Z</dcterms:modified>
</cp:coreProperties>
</file>