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Compte-rendu TP2 </a:t>
            </a:r>
            <a:r>
              <a:rPr lang="fr-FR" dirty="0" err="1" smtClean="0"/>
              <a:t>NestJs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Réalisatrice:</a:t>
            </a:r>
          </a:p>
          <a:p>
            <a:r>
              <a:rPr lang="fr-FR" dirty="0" smtClean="0"/>
              <a:t>Fatma </a:t>
            </a:r>
            <a:r>
              <a:rPr lang="fr-FR" dirty="0" err="1" smtClean="0"/>
              <a:t>Laribi</a:t>
            </a:r>
            <a:r>
              <a:rPr lang="fr-FR" dirty="0" smtClean="0"/>
              <a:t>, GL3 groupe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308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/>
            <a:r>
              <a:rPr lang="fr-FR" dirty="0"/>
              <a:t>Exercice 3 : </a:t>
            </a:r>
            <a:r>
              <a:rPr lang="fr-FR" dirty="0" err="1"/>
              <a:t>Stats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017101"/>
            <a:ext cx="99726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48" y="1604229"/>
            <a:ext cx="85058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4: Relations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79" y="1980101"/>
            <a:ext cx="99726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5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 flipH="1">
            <a:off x="538088" y="2620051"/>
            <a:ext cx="350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L’entité Cv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13852"/>
          <a:stretch/>
        </p:blipFill>
        <p:spPr>
          <a:xfrm>
            <a:off x="620390" y="2989383"/>
            <a:ext cx="6599926" cy="38686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880" y="1781175"/>
            <a:ext cx="1647825" cy="50768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90" y="114300"/>
            <a:ext cx="19240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53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 flipH="1">
            <a:off x="520504" y="369277"/>
            <a:ext cx="1054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Grâce à </a:t>
            </a:r>
            <a:r>
              <a:rPr lang="fr-FR" dirty="0" err="1" smtClean="0"/>
              <a:t>nest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, on a généré les </a:t>
            </a:r>
            <a:r>
              <a:rPr lang="fr-FR" dirty="0" err="1" smtClean="0"/>
              <a:t>dto</a:t>
            </a:r>
            <a:r>
              <a:rPr lang="fr-FR" dirty="0" smtClean="0"/>
              <a:t>, </a:t>
            </a:r>
            <a:r>
              <a:rPr lang="fr-FR" dirty="0" err="1" smtClean="0"/>
              <a:t>entities</a:t>
            </a:r>
            <a:r>
              <a:rPr lang="fr-FR" dirty="0" smtClean="0"/>
              <a:t>, module, </a:t>
            </a:r>
            <a:r>
              <a:rPr lang="fr-FR" dirty="0" err="1" smtClean="0"/>
              <a:t>controller</a:t>
            </a:r>
            <a:r>
              <a:rPr lang="fr-FR" dirty="0" smtClean="0"/>
              <a:t>, et service</a:t>
            </a:r>
          </a:p>
          <a:p>
            <a:r>
              <a:rPr lang="fr-FR" dirty="0" smtClean="0"/>
              <a:t>Pour le </a:t>
            </a:r>
            <a:r>
              <a:rPr lang="fr-FR" dirty="0" err="1" smtClean="0"/>
              <a:t>controller</a:t>
            </a:r>
            <a:r>
              <a:rPr lang="fr-FR" dirty="0" smtClean="0"/>
              <a:t> et le service, on n’a qu’à étendre du </a:t>
            </a:r>
            <a:r>
              <a:rPr lang="fr-FR" dirty="0" err="1" smtClean="0"/>
              <a:t>crud</a:t>
            </a:r>
            <a:r>
              <a:rPr lang="fr-FR" dirty="0" smtClean="0"/>
              <a:t> générique (de même pour </a:t>
            </a:r>
            <a:r>
              <a:rPr lang="fr-FR" dirty="0" err="1" smtClean="0"/>
              <a:t>Skill</a:t>
            </a:r>
            <a:r>
              <a:rPr lang="fr-FR" dirty="0" smtClean="0"/>
              <a:t> et User)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65" y="1703875"/>
            <a:ext cx="100965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2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60"/>
            <a:ext cx="7534309" cy="409941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736" y="2829290"/>
            <a:ext cx="51149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6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 flipH="1">
            <a:off x="555674" y="580292"/>
            <a:ext cx="810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L’entité </a:t>
            </a:r>
            <a:r>
              <a:rPr lang="fr-FR" dirty="0" err="1" smtClean="0"/>
              <a:t>Skill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359" y="1340896"/>
            <a:ext cx="7191375" cy="34671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 flipH="1">
            <a:off x="9638127" y="879231"/>
            <a:ext cx="2205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RQ: La propriété id existe dans </a:t>
            </a:r>
            <a:r>
              <a:rPr lang="fr-FR" dirty="0" err="1" smtClean="0"/>
              <a:t>TimeStampEntity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540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719" y="1229090"/>
            <a:ext cx="7200900" cy="541972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 flipH="1">
            <a:off x="573259" y="492369"/>
            <a:ext cx="810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L’entité User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075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5: </a:t>
            </a:r>
            <a:r>
              <a:rPr lang="fr-FR" dirty="0" err="1" smtClean="0"/>
              <a:t>Standalone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r>
              <a:rPr lang="fr-FR" dirty="0" smtClean="0"/>
              <a:t> + </a:t>
            </a:r>
            <a:r>
              <a:rPr lang="fr-FR" dirty="0" err="1" smtClean="0"/>
              <a:t>faker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134091"/>
            <a:ext cx="90773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24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 flipH="1">
            <a:off x="388619" y="290146"/>
            <a:ext cx="405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1- </a:t>
            </a:r>
            <a:r>
              <a:rPr lang="fr-FR" dirty="0" err="1" smtClean="0"/>
              <a:t>Execution</a:t>
            </a:r>
            <a:r>
              <a:rPr lang="fr-FR" dirty="0" smtClean="0"/>
              <a:t> de </a:t>
            </a:r>
            <a:r>
              <a:rPr lang="fr-FR" dirty="0" err="1" smtClean="0"/>
              <a:t>nmp</a:t>
            </a:r>
            <a:r>
              <a:rPr lang="fr-FR" dirty="0" smtClean="0"/>
              <a:t> i </a:t>
            </a:r>
            <a:r>
              <a:rPr lang="fr-FR" dirty="0" err="1" smtClean="0"/>
              <a:t>faker</a:t>
            </a:r>
            <a:r>
              <a:rPr lang="fr-FR" dirty="0" smtClean="0"/>
              <a:t> et </a:t>
            </a:r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-D @types/</a:t>
            </a:r>
            <a:r>
              <a:rPr lang="fr-FR" dirty="0" err="1" smtClean="0"/>
              <a:t>faker</a:t>
            </a:r>
            <a:endParaRPr lang="fr-FR" dirty="0" smtClean="0"/>
          </a:p>
          <a:p>
            <a:r>
              <a:rPr lang="fr-FR" dirty="0" smtClean="0"/>
              <a:t>2- </a:t>
            </a:r>
            <a:r>
              <a:rPr lang="fr-FR" dirty="0" err="1" smtClean="0"/>
              <a:t>main.ts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630" y="0"/>
            <a:ext cx="6040315" cy="68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6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4238" y="3806195"/>
            <a:ext cx="9360299" cy="2471513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Exercice 1:  </a:t>
            </a:r>
            <a:r>
              <a:rPr lang="fr-FR" dirty="0" err="1" smtClean="0"/>
              <a:t>Queries</a:t>
            </a:r>
            <a:r>
              <a:rPr lang="fr-FR" dirty="0" smtClean="0"/>
              <a:t> sans et avec </a:t>
            </a:r>
            <a:r>
              <a:rPr lang="fr-FR" dirty="0" err="1" smtClean="0"/>
              <a:t>QueryBuilder</a:t>
            </a:r>
            <a:endParaRPr lang="fr-FR" dirty="0" smtClean="0"/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Exercice 2 : Pagination et CRUD générique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Exercice 3 : </a:t>
            </a:r>
            <a:r>
              <a:rPr lang="fr-FR" dirty="0" err="1" smtClean="0"/>
              <a:t>Stats</a:t>
            </a:r>
            <a:endParaRPr lang="fr-FR" dirty="0" smtClean="0"/>
          </a:p>
          <a:p>
            <a:pPr marL="400050" indent="-400050">
              <a:buFont typeface="+mj-lt"/>
              <a:buAutoNum type="romanUcPeriod"/>
            </a:pPr>
            <a:r>
              <a:rPr lang="fr-FR" dirty="0" err="1" smtClean="0"/>
              <a:t>Exercie</a:t>
            </a:r>
            <a:r>
              <a:rPr lang="fr-FR" dirty="0" smtClean="0"/>
              <a:t> 4 : Relations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Exercice 5 : </a:t>
            </a:r>
            <a:r>
              <a:rPr lang="fr-FR" dirty="0" err="1" smtClean="0"/>
              <a:t>Standalone</a:t>
            </a:r>
            <a:r>
              <a:rPr lang="fr-FR" dirty="0" smtClean="0"/>
              <a:t> application pour </a:t>
            </a:r>
            <a:r>
              <a:rPr lang="fr-FR" dirty="0" err="1" smtClean="0"/>
              <a:t>seed</a:t>
            </a:r>
            <a:r>
              <a:rPr lang="fr-FR" dirty="0" smtClean="0"/>
              <a:t> de base de données avec </a:t>
            </a:r>
            <a:r>
              <a:rPr lang="fr-FR" dirty="0" err="1" smtClean="0"/>
              <a:t>Faker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15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162050"/>
            <a:ext cx="6477000" cy="569595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 flipH="1">
            <a:off x="388619" y="290146"/>
            <a:ext cx="405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3- création de </a:t>
            </a:r>
            <a:r>
              <a:rPr lang="fr-FR" dirty="0" err="1" smtClean="0"/>
              <a:t>UserEntity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411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 flipH="1">
            <a:off x="388619" y="290146"/>
            <a:ext cx="405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4- création de </a:t>
            </a:r>
            <a:r>
              <a:rPr lang="fr-FR" dirty="0" err="1" smtClean="0"/>
              <a:t>createUsers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757237"/>
            <a:ext cx="60960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99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 flipH="1">
            <a:off x="388619" y="290146"/>
            <a:ext cx="405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5- </a:t>
            </a:r>
            <a:r>
              <a:rPr lang="fr-FR" dirty="0" err="1" smtClean="0"/>
              <a:t>Execution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99" y="918064"/>
            <a:ext cx="109823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3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 flipH="1">
            <a:off x="2199834" y="2672862"/>
            <a:ext cx="7700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/>
              <a:t>Merci pour votre attention!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86825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répos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4 premiers exercices</a:t>
            </a:r>
            <a:r>
              <a:rPr lang="fr-FR" dirty="0"/>
              <a:t>:  https://github.com/fatma-laribi/NestJsTp2.git</a:t>
            </a:r>
            <a:endParaRPr lang="fr-FR" dirty="0" smtClean="0"/>
          </a:p>
          <a:p>
            <a:r>
              <a:rPr lang="fr-FR" dirty="0" err="1" smtClean="0"/>
              <a:t>Standalone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r>
              <a:rPr lang="fr-FR" dirty="0"/>
              <a:t>: https://github.com/fatma-laribi/standaloneDBSeed.git</a:t>
            </a:r>
          </a:p>
        </p:txBody>
      </p:sp>
    </p:spTree>
    <p:extLst>
      <p:ext uri="{BB962C8B-B14F-4D97-AF65-F5344CB8AC3E}">
        <p14:creationId xmlns:p14="http://schemas.microsoft.com/office/powerpoint/2010/main" val="255151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1: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022" y="2576147"/>
            <a:ext cx="8321613" cy="16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1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 flipH="1">
            <a:off x="511710" y="298938"/>
            <a:ext cx="749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 des routes (</a:t>
            </a:r>
            <a:r>
              <a:rPr lang="fr-FR" dirty="0" err="1" smtClean="0"/>
              <a:t>findAll</a:t>
            </a:r>
            <a:r>
              <a:rPr lang="fr-FR" dirty="0" smtClean="0"/>
              <a:t> et findAll2) dans le </a:t>
            </a:r>
            <a:r>
              <a:rPr lang="fr-FR" dirty="0" err="1" smtClean="0"/>
              <a:t>controleur</a:t>
            </a:r>
            <a:r>
              <a:rPr lang="fr-FR" dirty="0" smtClean="0"/>
              <a:t> </a:t>
            </a:r>
            <a:r>
              <a:rPr lang="fr-FR" dirty="0" err="1" smtClean="0"/>
              <a:t>todoDBController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38" y="752325"/>
            <a:ext cx="7351468" cy="54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6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 flipH="1">
            <a:off x="511710" y="290145"/>
            <a:ext cx="749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Modification du service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280" y="1928446"/>
            <a:ext cx="7372350" cy="33528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 flipH="1">
            <a:off x="511710" y="719407"/>
            <a:ext cx="4658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findAll</a:t>
            </a:r>
            <a:r>
              <a:rPr lang="fr-FR" dirty="0" smtClean="0"/>
              <a:t>: sans utilisation de </a:t>
            </a:r>
            <a:r>
              <a:rPr lang="fr-FR" dirty="0" err="1" smtClean="0"/>
              <a:t>QueryBuilder</a:t>
            </a:r>
            <a:endParaRPr lang="fr-FR" dirty="0" smtClean="0"/>
          </a:p>
          <a:p>
            <a:r>
              <a:rPr lang="fr-FR" dirty="0" smtClean="0"/>
              <a:t>findAll2 : avec </a:t>
            </a:r>
            <a:r>
              <a:rPr lang="fr-FR" dirty="0" err="1" smtClean="0"/>
              <a:t>QueryBuilder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23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023937"/>
            <a:ext cx="81057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2: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67" y="2883878"/>
            <a:ext cx="8963213" cy="69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5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0" y="228233"/>
            <a:ext cx="2000250" cy="19526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 flipH="1">
            <a:off x="2603255" y="127575"/>
            <a:ext cx="740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détails des </a:t>
            </a:r>
            <a:r>
              <a:rPr lang="fr-FR" dirty="0"/>
              <a:t>fichiers génériques </a:t>
            </a:r>
            <a:r>
              <a:rPr lang="fr-FR" dirty="0" smtClean="0"/>
              <a:t>ajoutés:</a:t>
            </a:r>
          </a:p>
          <a:p>
            <a:r>
              <a:rPr lang="fr-FR" dirty="0" smtClean="0"/>
              <a:t>https</a:t>
            </a:r>
            <a:r>
              <a:rPr lang="fr-FR" dirty="0"/>
              <a:t>://github.com/fatma-laribi/NestJsTp2/tree/master/src/generics</a:t>
            </a:r>
          </a:p>
        </p:txBody>
      </p:sp>
      <p:sp>
        <p:nvSpPr>
          <p:cNvPr id="6" name="ZoneTexte 5"/>
          <p:cNvSpPr txBox="1"/>
          <p:nvPr/>
        </p:nvSpPr>
        <p:spPr>
          <a:xfrm flipH="1">
            <a:off x="2603255" y="914281"/>
            <a:ext cx="89417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utiliser les fonctionnalités dans les autres modules:</a:t>
            </a:r>
          </a:p>
          <a:p>
            <a:r>
              <a:rPr lang="fr-FR" dirty="0" smtClean="0"/>
              <a:t>Dans le Service (par exemple celui de </a:t>
            </a:r>
            <a:r>
              <a:rPr lang="fr-FR" dirty="0" err="1" smtClean="0"/>
              <a:t>Todo</a:t>
            </a:r>
            <a:r>
              <a:rPr lang="fr-FR" dirty="0" smtClean="0"/>
              <a:t>): </a:t>
            </a:r>
          </a:p>
          <a:p>
            <a:r>
              <a:rPr lang="fr-FR" dirty="0" smtClean="0"/>
              <a:t>export </a:t>
            </a:r>
            <a:r>
              <a:rPr lang="fr-FR" dirty="0"/>
              <a:t>class </a:t>
            </a:r>
            <a:r>
              <a:rPr lang="fr-FR" dirty="0" err="1"/>
              <a:t>TodoService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GenericService</a:t>
            </a:r>
            <a:r>
              <a:rPr lang="fr-FR" dirty="0"/>
              <a:t>&lt;</a:t>
            </a:r>
            <a:r>
              <a:rPr lang="fr-FR" dirty="0" err="1"/>
              <a:t>TodoEntity,UpdateTodoDto,AddTodoDto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Dans le </a:t>
            </a:r>
            <a:r>
              <a:rPr lang="fr-FR" dirty="0" err="1" smtClean="0"/>
              <a:t>controleur</a:t>
            </a:r>
            <a:r>
              <a:rPr lang="fr-FR" dirty="0" smtClean="0"/>
              <a:t>:</a:t>
            </a:r>
          </a:p>
          <a:p>
            <a:r>
              <a:rPr lang="fr-FR" dirty="0"/>
              <a:t>export class </a:t>
            </a:r>
            <a:r>
              <a:rPr lang="fr-FR" dirty="0" err="1"/>
              <a:t>TodoDBController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ControllerFactory</a:t>
            </a:r>
            <a:r>
              <a:rPr lang="fr-FR" dirty="0"/>
              <a:t>&lt;</a:t>
            </a:r>
            <a:r>
              <a:rPr lang="fr-FR" dirty="0" err="1"/>
              <a:t>TodoEntity,UpdateTodoDto,AddTodoDto</a:t>
            </a:r>
            <a:r>
              <a:rPr lang="fr-FR" dirty="0"/>
              <a:t>&gt;(</a:t>
            </a:r>
            <a:r>
              <a:rPr lang="fr-FR" dirty="0" err="1"/>
              <a:t>UpdateTodoDto,AddTodoDto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 flipH="1">
            <a:off x="195188" y="2945606"/>
            <a:ext cx="1088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raison pour laquelle on utilise </a:t>
            </a:r>
            <a:r>
              <a:rPr lang="fr-FR" dirty="0" err="1" smtClean="0"/>
              <a:t>ControllerFactory</a:t>
            </a:r>
            <a:r>
              <a:rPr lang="fr-FR" dirty="0" smtClean="0"/>
              <a:t> c’est pour que le class-</a:t>
            </a:r>
            <a:r>
              <a:rPr lang="fr-FR" dirty="0" err="1" smtClean="0"/>
              <a:t>validator</a:t>
            </a:r>
            <a:r>
              <a:rPr lang="fr-FR" dirty="0" smtClean="0"/>
              <a:t> fonctionne et pour qu’on puisse passer les </a:t>
            </a:r>
            <a:r>
              <a:rPr lang="fr-FR" dirty="0" err="1" smtClean="0"/>
              <a:t>dto</a:t>
            </a:r>
            <a:r>
              <a:rPr lang="fr-FR" dirty="0" smtClean="0"/>
              <a:t> (pour le cas générique, la validation ne fonctionne plus sauf avec cette méthode)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 flipH="1">
            <a:off x="195188" y="3583464"/>
            <a:ext cx="11542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Il suffit d’étendre le </a:t>
            </a:r>
            <a:r>
              <a:rPr lang="fr-FR" dirty="0" err="1" smtClean="0"/>
              <a:t>controleur</a:t>
            </a:r>
            <a:r>
              <a:rPr lang="fr-FR" dirty="0" smtClean="0"/>
              <a:t> générique et le service générique en passant les </a:t>
            </a:r>
            <a:r>
              <a:rPr lang="fr-FR" dirty="0" err="1" smtClean="0"/>
              <a:t>dto</a:t>
            </a:r>
            <a:r>
              <a:rPr lang="fr-FR" dirty="0" smtClean="0"/>
              <a:t> correspondants pour qu’on ait toutes les fonctionnalités du </a:t>
            </a:r>
            <a:r>
              <a:rPr lang="fr-FR" dirty="0" err="1" smtClean="0"/>
              <a:t>crud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La méthode </a:t>
            </a:r>
            <a:r>
              <a:rPr lang="fr-FR" dirty="0" err="1" smtClean="0"/>
              <a:t>getAll</a:t>
            </a:r>
            <a:r>
              <a:rPr lang="fr-FR" dirty="0"/>
              <a:t>: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07" y="4487242"/>
            <a:ext cx="74295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815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43</TotalTime>
  <Words>306</Words>
  <Application>Microsoft Office PowerPoint</Application>
  <PresentationFormat>Grand écran</PresentationFormat>
  <Paragraphs>43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Gill Sans MT</vt:lpstr>
      <vt:lpstr>Wingdings</vt:lpstr>
      <vt:lpstr>Gallery</vt:lpstr>
      <vt:lpstr>Compte-rendu TP2 NestJs</vt:lpstr>
      <vt:lpstr>Plan</vt:lpstr>
      <vt:lpstr>Les répos</vt:lpstr>
      <vt:lpstr>Exercice 1: </vt:lpstr>
      <vt:lpstr>Présentation PowerPoint</vt:lpstr>
      <vt:lpstr>Présentation PowerPoint</vt:lpstr>
      <vt:lpstr>Présentation PowerPoint</vt:lpstr>
      <vt:lpstr>Exercice 2: </vt:lpstr>
      <vt:lpstr>Présentation PowerPoint</vt:lpstr>
      <vt:lpstr>Exercice 3 : Stats</vt:lpstr>
      <vt:lpstr>Présentation PowerPoint</vt:lpstr>
      <vt:lpstr>Exercice 4: Relations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Exercice 5: Standalone app + faker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Compte-rendu TP2 NestJs</dc:title>
  <dc:creator>fatmalaribi</dc:creator>
  <cp:lastModifiedBy>fatmalaribi</cp:lastModifiedBy>
  <cp:revision>5</cp:revision>
  <dcterms:created xsi:type="dcterms:W3CDTF">2022-04-18T01:40:10Z</dcterms:created>
  <dcterms:modified xsi:type="dcterms:W3CDTF">2022-04-18T02:23:48Z</dcterms:modified>
</cp:coreProperties>
</file>