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Playfair Display" charset="0"/>
      <p:regular r:id="rId9"/>
      <p:bold r:id="rId10"/>
      <p:italic r:id="rId11"/>
      <p:boldItalic r:id="rId12"/>
    </p:embeddedFont>
    <p:embeddedFont>
      <p:font typeface="Lato" charset="0"/>
      <p:regular r:id="rId13"/>
      <p:bold r:id="rId14"/>
      <p:italic r:id="rId15"/>
      <p:boldItalic r:id="rId16"/>
    </p:embeddedFont>
    <p:embeddedFont>
      <p:font typeface="Montserrat" charset="0"/>
      <p:regular r:id="rId17"/>
      <p:bold r:id="rId18"/>
      <p:italic r:id="rId19"/>
      <p:boldItalic r:id="rId20"/>
    </p:embeddedFont>
    <p:embeddedFont>
      <p:font typeface="Playfair Display Black" charset="0"/>
      <p:bold r:id="rId21"/>
      <p:boldItalic r:id="rId22"/>
    </p:embeddedFont>
    <p:embeddedFont>
      <p:font typeface="Impact" pitchFamily="3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3" d="100"/>
          <a:sy n="93" d="100"/>
        </p:scale>
        <p:origin x="-69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888836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49d0103491_0_6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49d0103491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49d0103491_0_1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49d0103491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e076237a3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e076237a3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e076237a3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e076237a3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e076237a35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e076237a35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65025" y="1346150"/>
            <a:ext cx="3014100" cy="158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3150" b="0">
                <a:solidFill>
                  <a:srgbClr val="0F0F19"/>
                </a:solidFill>
                <a:highlight>
                  <a:srgbClr val="FCFCFC"/>
                </a:highlight>
                <a:latin typeface="Montserrat"/>
                <a:ea typeface="Montserrat"/>
                <a:cs typeface="Montserrat"/>
                <a:sym typeface="Montserrat"/>
              </a:rPr>
              <a:t>        CHAT APPLICATION</a:t>
            </a:r>
            <a:endParaRPr sz="5200"/>
          </a:p>
        </p:txBody>
      </p:sp>
      <p:sp>
        <p:nvSpPr>
          <p:cNvPr id="60" name="Google Shape;60;p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lnSpcReduction="10000"/>
          </a:bodyPr>
          <a:lstStyle/>
          <a:p>
            <a:pPr marL="0" lvl="0" indent="0" algn="ctr" rtl="0">
              <a:spcBef>
                <a:spcPts val="0"/>
              </a:spcBef>
              <a:spcAft>
                <a:spcPts val="0"/>
              </a:spcAft>
              <a:buNone/>
            </a:pPr>
            <a:r>
              <a:rPr lang="fr" dirty="0"/>
              <a:t>Ben jeddou </a:t>
            </a:r>
            <a:r>
              <a:rPr lang="fr" dirty="0" smtClean="0"/>
              <a:t>Fatma</a:t>
            </a:r>
          </a:p>
          <a:p>
            <a:pPr marL="0" lvl="0" indent="0" algn="ctr" rtl="0">
              <a:spcBef>
                <a:spcPts val="0"/>
              </a:spcBef>
              <a:spcAft>
                <a:spcPts val="0"/>
              </a:spcAft>
              <a:buNone/>
            </a:pPr>
            <a:r>
              <a:rPr lang="fr" smtClean="0"/>
              <a:t>Jadla Chames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marR="38100" lvl="0" indent="0" algn="l" rtl="0">
              <a:lnSpc>
                <a:spcPct val="128571"/>
              </a:lnSpc>
              <a:spcBef>
                <a:spcPts val="0"/>
              </a:spcBef>
              <a:spcAft>
                <a:spcPts val="0"/>
              </a:spcAft>
              <a:buNone/>
            </a:pPr>
            <a:r>
              <a:rPr lang="fr" sz="2100" b="0">
                <a:solidFill>
                  <a:srgbClr val="202124"/>
                </a:solidFill>
                <a:highlight>
                  <a:schemeClr val="dk1"/>
                </a:highlight>
                <a:latin typeface="Arial"/>
                <a:ea typeface="Arial"/>
                <a:cs typeface="Arial"/>
                <a:sym typeface="Arial"/>
              </a:rPr>
              <a:t>Project Description :</a:t>
            </a:r>
            <a:endParaRPr sz="2100" b="0">
              <a:solidFill>
                <a:srgbClr val="202124"/>
              </a:solidFill>
              <a:highlight>
                <a:schemeClr val="dk1"/>
              </a:highlight>
              <a:latin typeface="Arial"/>
              <a:ea typeface="Arial"/>
              <a:cs typeface="Arial"/>
              <a:sym typeface="Arial"/>
            </a:endParaRPr>
          </a:p>
          <a:p>
            <a:pPr marL="0" lvl="0" indent="0" algn="l" rtl="0">
              <a:lnSpc>
                <a:spcPct val="220588"/>
              </a:lnSpc>
              <a:spcBef>
                <a:spcPts val="3800"/>
              </a:spcBef>
              <a:spcAft>
                <a:spcPts val="0"/>
              </a:spcAft>
              <a:buNone/>
            </a:pPr>
            <a:endParaRPr sz="25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66" name="Google Shape;66;p14"/>
          <p:cNvSpPr txBox="1"/>
          <p:nvPr/>
        </p:nvSpPr>
        <p:spPr>
          <a:xfrm>
            <a:off x="211825" y="908775"/>
            <a:ext cx="8520600" cy="314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350" b="1">
                <a:solidFill>
                  <a:srgbClr val="0F0F19"/>
                </a:solidFill>
                <a:highlight>
                  <a:srgbClr val="F9F9F9"/>
                </a:highlight>
                <a:latin typeface="Playfair Display"/>
                <a:ea typeface="Playfair Display"/>
                <a:cs typeface="Playfair Display"/>
                <a:sym typeface="Playfair Display"/>
              </a:rPr>
              <a:t>The chatting application has huge impact on day to day life. There are numerous chatting application available in this world. Each application has different additional features varying from other applications.These application organizations compete with each other and add some competing features during each release. They have reached people much and have an impact on people's life. People find a better application from an available internet application which they feel much reliable and secure. Some of the available chatting applications that are available</a:t>
            </a:r>
            <a:endParaRPr sz="1350" b="1">
              <a:solidFill>
                <a:srgbClr val="0F0F19"/>
              </a:solidFill>
              <a:highlight>
                <a:srgbClr val="F9F9F9"/>
              </a:highlight>
              <a:latin typeface="Playfair Display"/>
              <a:ea typeface="Playfair Display"/>
              <a:cs typeface="Playfair Display"/>
              <a:sym typeface="Playfair Display"/>
            </a:endParaRPr>
          </a:p>
          <a:p>
            <a:pPr marL="0" lvl="0" indent="0" algn="l" rtl="0">
              <a:spcBef>
                <a:spcPts val="0"/>
              </a:spcBef>
              <a:spcAft>
                <a:spcPts val="0"/>
              </a:spcAft>
              <a:buNone/>
            </a:pPr>
            <a:r>
              <a:rPr lang="fr" sz="1350" b="1">
                <a:solidFill>
                  <a:srgbClr val="0F0F19"/>
                </a:solidFill>
                <a:highlight>
                  <a:srgbClr val="F9F9F9"/>
                </a:highlight>
                <a:latin typeface="Playfair Display"/>
                <a:ea typeface="Playfair Display"/>
                <a:cs typeface="Playfair Display"/>
                <a:sym typeface="Playfair Display"/>
              </a:rPr>
              <a:t>in these days are Whatsapp, Facebook, Instagram, Hike, etc...The above mentioned applications have billion users</a:t>
            </a:r>
            <a:endParaRPr sz="1350" b="1">
              <a:solidFill>
                <a:srgbClr val="0F0F19"/>
              </a:solidFill>
              <a:highlight>
                <a:srgbClr val="F9F9F9"/>
              </a:highlight>
              <a:latin typeface="Playfair Display"/>
              <a:ea typeface="Playfair Display"/>
              <a:cs typeface="Playfair Display"/>
              <a:sym typeface="Playfair Display"/>
            </a:endParaRPr>
          </a:p>
          <a:p>
            <a:pPr marL="0" lvl="0" indent="0" algn="l" rtl="0">
              <a:spcBef>
                <a:spcPts val="0"/>
              </a:spcBef>
              <a:spcAft>
                <a:spcPts val="0"/>
              </a:spcAft>
              <a:buNone/>
            </a:pPr>
            <a:r>
              <a:rPr lang="fr" sz="1350" b="1">
                <a:solidFill>
                  <a:srgbClr val="0F0F19"/>
                </a:solidFill>
                <a:highlight>
                  <a:srgbClr val="F9F9F9"/>
                </a:highlight>
                <a:latin typeface="Playfair Display"/>
                <a:ea typeface="Playfair Display"/>
                <a:cs typeface="Playfair Display"/>
                <a:sym typeface="Playfair Display"/>
              </a:rPr>
              <a:t>all over the world. Those companies are one of the top companies in the world . They have higher revenue per yearand have many employees for their organizations developing additional features to compete with  other organizations during their each release. These applications have different features and follows different ways to ensure security of</a:t>
            </a:r>
            <a:endParaRPr sz="1350" b="1">
              <a:solidFill>
                <a:srgbClr val="0F0F19"/>
              </a:solidFill>
              <a:highlight>
                <a:srgbClr val="F9F9F9"/>
              </a:highlight>
              <a:latin typeface="Playfair Display"/>
              <a:ea typeface="Playfair Display"/>
              <a:cs typeface="Playfair Display"/>
              <a:sym typeface="Playfair Display"/>
            </a:endParaRPr>
          </a:p>
          <a:p>
            <a:pPr marL="0" lvl="0" indent="0" algn="l" rtl="0">
              <a:spcBef>
                <a:spcPts val="0"/>
              </a:spcBef>
              <a:spcAft>
                <a:spcPts val="0"/>
              </a:spcAft>
              <a:buNone/>
            </a:pPr>
            <a:r>
              <a:rPr lang="fr" sz="1350" b="1">
                <a:solidFill>
                  <a:srgbClr val="0F0F19"/>
                </a:solidFill>
                <a:highlight>
                  <a:srgbClr val="F9F9F9"/>
                </a:highlight>
                <a:latin typeface="Playfair Display"/>
                <a:ea typeface="Playfair Display"/>
                <a:cs typeface="Playfair Display"/>
                <a:sym typeface="Playfair Display"/>
              </a:rPr>
              <a:t>their user data.</a:t>
            </a:r>
            <a:endParaRPr sz="1350" b="1">
              <a:solidFill>
                <a:srgbClr val="0F0F19"/>
              </a:solidFill>
              <a:highlight>
                <a:srgbClr val="F9F9F9"/>
              </a:highlight>
              <a:latin typeface="Playfair Display"/>
              <a:ea typeface="Playfair Display"/>
              <a:cs typeface="Playfair Display"/>
              <a:sym typeface="Playfair Display"/>
            </a:endParaRPr>
          </a:p>
          <a:p>
            <a:pPr marL="0" lvl="0" indent="0" algn="l" rtl="0">
              <a:spcBef>
                <a:spcPts val="0"/>
              </a:spcBef>
              <a:spcAft>
                <a:spcPts val="0"/>
              </a:spcAft>
              <a:buNone/>
            </a:pPr>
            <a:endParaRPr sz="1650">
              <a:solidFill>
                <a:srgbClr val="333333"/>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105600"/>
            <a:ext cx="8520600" cy="626100"/>
          </a:xfrm>
          <a:prstGeom prst="rect">
            <a:avLst/>
          </a:prstGeom>
        </p:spPr>
        <p:txBody>
          <a:bodyPr spcFirstLastPara="1" wrap="square" lIns="91425" tIns="91425" rIns="91425" bIns="91425" anchor="t" anchorCtr="0">
            <a:normAutofit fontScale="90000"/>
          </a:bodyPr>
          <a:lstStyle/>
          <a:p>
            <a:pPr marL="0" marR="38100" lvl="0" indent="0" algn="l" rtl="0">
              <a:lnSpc>
                <a:spcPct val="128571"/>
              </a:lnSpc>
              <a:spcBef>
                <a:spcPts val="0"/>
              </a:spcBef>
              <a:spcAft>
                <a:spcPts val="0"/>
              </a:spcAft>
              <a:buNone/>
            </a:pPr>
            <a:r>
              <a:rPr lang="fr" sz="2211" b="0">
                <a:solidFill>
                  <a:srgbClr val="202124"/>
                </a:solidFill>
                <a:highlight>
                  <a:schemeClr val="accent5"/>
                </a:highlight>
                <a:latin typeface="Arial"/>
                <a:ea typeface="Arial"/>
                <a:cs typeface="Arial"/>
                <a:sym typeface="Arial"/>
              </a:rPr>
              <a:t>Technologies Used</a:t>
            </a:r>
            <a:endParaRPr sz="2211" b="0">
              <a:solidFill>
                <a:srgbClr val="202124"/>
              </a:solidFill>
              <a:highlight>
                <a:schemeClr val="accent5"/>
              </a:highlight>
              <a:latin typeface="Arial"/>
              <a:ea typeface="Arial"/>
              <a:cs typeface="Arial"/>
              <a:sym typeface="Arial"/>
            </a:endParaRPr>
          </a:p>
          <a:p>
            <a:pPr marL="0" lvl="0" indent="0" algn="l" rtl="0">
              <a:lnSpc>
                <a:spcPct val="123529"/>
              </a:lnSpc>
              <a:spcBef>
                <a:spcPts val="800"/>
              </a:spcBef>
              <a:spcAft>
                <a:spcPts val="0"/>
              </a:spcAft>
              <a:buNone/>
            </a:pPr>
            <a:r>
              <a:rPr lang="fr" sz="2800" b="0">
                <a:solidFill>
                  <a:srgbClr val="003D8D"/>
                </a:solidFill>
                <a:highlight>
                  <a:srgbClr val="FFFFFF"/>
                </a:highlight>
                <a:latin typeface="Impact"/>
                <a:ea typeface="Impact"/>
                <a:cs typeface="Impact"/>
                <a:sym typeface="Impact"/>
              </a:rPr>
              <a:t> </a:t>
            </a:r>
            <a:endParaRPr sz="2800" b="0">
              <a:solidFill>
                <a:srgbClr val="003D8D"/>
              </a:solidFill>
              <a:highlight>
                <a:srgbClr val="FFFFFF"/>
              </a:highlight>
              <a:latin typeface="Impact"/>
              <a:ea typeface="Impact"/>
              <a:cs typeface="Impact"/>
              <a:sym typeface="Impact"/>
            </a:endParaRPr>
          </a:p>
          <a:p>
            <a:pPr marL="0" lvl="0" indent="0" algn="l" rtl="0">
              <a:spcBef>
                <a:spcPts val="1700"/>
              </a:spcBef>
              <a:spcAft>
                <a:spcPts val="0"/>
              </a:spcAft>
              <a:buNone/>
            </a:pPr>
            <a:endParaRPr sz="4000">
              <a:solidFill>
                <a:srgbClr val="000000"/>
              </a:solidFill>
              <a:latin typeface="Arial"/>
              <a:ea typeface="Arial"/>
              <a:cs typeface="Arial"/>
              <a:sym typeface="Arial"/>
            </a:endParaRPr>
          </a:p>
          <a:p>
            <a:pPr marL="0" lvl="0" indent="0" algn="l" rtl="0">
              <a:spcBef>
                <a:spcPts val="0"/>
              </a:spcBef>
              <a:spcAft>
                <a:spcPts val="0"/>
              </a:spcAft>
              <a:buNone/>
            </a:pPr>
            <a:endParaRPr sz="4000" b="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72" name="Google Shape;72;p15"/>
          <p:cNvSpPr txBox="1"/>
          <p:nvPr/>
        </p:nvSpPr>
        <p:spPr>
          <a:xfrm>
            <a:off x="620925" y="811450"/>
            <a:ext cx="7823400" cy="210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100" b="1">
                <a:solidFill>
                  <a:srgbClr val="202124"/>
                </a:solidFill>
                <a:highlight>
                  <a:srgbClr val="F8F9FA"/>
                </a:highlight>
                <a:latin typeface="Playfair Display"/>
                <a:ea typeface="Playfair Display"/>
                <a:cs typeface="Playfair Display"/>
                <a:sym typeface="Playfair Display"/>
              </a:rPr>
              <a:t>In this project, we used the following technologies:</a:t>
            </a:r>
            <a:endParaRPr sz="2100" b="1">
              <a:solidFill>
                <a:srgbClr val="202124"/>
              </a:solidFill>
              <a:highlight>
                <a:srgbClr val="F8F9FA"/>
              </a:highlight>
              <a:latin typeface="Playfair Display"/>
              <a:ea typeface="Playfair Display"/>
              <a:cs typeface="Playfair Display"/>
              <a:sym typeface="Playfair Display"/>
            </a:endParaRPr>
          </a:p>
          <a:p>
            <a:pPr marL="0" lvl="0" indent="0" algn="l" rtl="0">
              <a:spcBef>
                <a:spcPts val="0"/>
              </a:spcBef>
              <a:spcAft>
                <a:spcPts val="0"/>
              </a:spcAft>
              <a:buNone/>
            </a:pPr>
            <a:endParaRPr sz="2100" b="1">
              <a:solidFill>
                <a:srgbClr val="202124"/>
              </a:solidFill>
              <a:highlight>
                <a:srgbClr val="F8F9FA"/>
              </a:highlight>
              <a:latin typeface="Playfair Display"/>
              <a:ea typeface="Playfair Display"/>
              <a:cs typeface="Playfair Display"/>
              <a:sym typeface="Playfair Display"/>
            </a:endParaRPr>
          </a:p>
          <a:p>
            <a:pPr marL="0" lvl="0" indent="0" algn="l" rtl="0">
              <a:spcBef>
                <a:spcPts val="0"/>
              </a:spcBef>
              <a:spcAft>
                <a:spcPts val="0"/>
              </a:spcAft>
              <a:buNone/>
            </a:pPr>
            <a:r>
              <a:rPr lang="fr" sz="2100" b="1">
                <a:solidFill>
                  <a:srgbClr val="202124"/>
                </a:solidFill>
                <a:highlight>
                  <a:srgbClr val="F8F9FA"/>
                </a:highlight>
                <a:latin typeface="Playfair Display"/>
                <a:ea typeface="Playfair Display"/>
                <a:cs typeface="Playfair Display"/>
                <a:sym typeface="Playfair Display"/>
              </a:rPr>
              <a:t>Frontend: HTML, CSS, React.JS</a:t>
            </a:r>
            <a:endParaRPr sz="2100" b="1">
              <a:solidFill>
                <a:srgbClr val="202124"/>
              </a:solidFill>
              <a:highlight>
                <a:srgbClr val="F8F9FA"/>
              </a:highlight>
              <a:latin typeface="Playfair Display"/>
              <a:ea typeface="Playfair Display"/>
              <a:cs typeface="Playfair Display"/>
              <a:sym typeface="Playfair Display"/>
            </a:endParaRPr>
          </a:p>
          <a:p>
            <a:pPr marL="0" lvl="0" indent="0" algn="l" rtl="0">
              <a:spcBef>
                <a:spcPts val="0"/>
              </a:spcBef>
              <a:spcAft>
                <a:spcPts val="0"/>
              </a:spcAft>
              <a:buNone/>
            </a:pPr>
            <a:r>
              <a:rPr lang="fr" sz="2100" b="1">
                <a:solidFill>
                  <a:srgbClr val="202124"/>
                </a:solidFill>
                <a:highlight>
                  <a:srgbClr val="F8F9FA"/>
                </a:highlight>
                <a:latin typeface="Playfair Display"/>
                <a:ea typeface="Playfair Display"/>
                <a:cs typeface="Playfair Display"/>
                <a:sym typeface="Playfair Display"/>
              </a:rPr>
              <a:t>Backend: NodeJs, Express.Js, Socket.io</a:t>
            </a:r>
            <a:endParaRPr sz="2100" b="1">
              <a:solidFill>
                <a:srgbClr val="202124"/>
              </a:solidFill>
              <a:highlight>
                <a:srgbClr val="F8F9FA"/>
              </a:highlight>
              <a:latin typeface="Playfair Display"/>
              <a:ea typeface="Playfair Display"/>
              <a:cs typeface="Playfair Display"/>
              <a:sym typeface="Playfair Display"/>
            </a:endParaRPr>
          </a:p>
          <a:p>
            <a:pPr marL="0" marR="38100" lvl="0" indent="0" algn="l" rtl="0">
              <a:lnSpc>
                <a:spcPct val="128571"/>
              </a:lnSpc>
              <a:spcBef>
                <a:spcPts val="0"/>
              </a:spcBef>
              <a:spcAft>
                <a:spcPts val="0"/>
              </a:spcAft>
              <a:buNone/>
            </a:pPr>
            <a:r>
              <a:rPr lang="fr" sz="2100" b="1">
                <a:solidFill>
                  <a:srgbClr val="202124"/>
                </a:solidFill>
                <a:highlight>
                  <a:srgbClr val="F8F9FA"/>
                </a:highlight>
                <a:latin typeface="Playfair Display"/>
                <a:ea typeface="Playfair Display"/>
                <a:cs typeface="Playfair Display"/>
                <a:sym typeface="Playfair Display"/>
              </a:rPr>
              <a:t>Database: MongoD</a:t>
            </a:r>
            <a:r>
              <a:rPr lang="fr" sz="2100">
                <a:solidFill>
                  <a:srgbClr val="202124"/>
                </a:solidFill>
                <a:highlight>
                  <a:srgbClr val="F8F9FA"/>
                </a:highlight>
                <a:latin typeface="Playfair Display"/>
                <a:ea typeface="Playfair Display"/>
                <a:cs typeface="Playfair Display"/>
                <a:sym typeface="Playfair Display"/>
              </a:rPr>
              <a:t>B</a:t>
            </a:r>
            <a:endParaRPr sz="2100">
              <a:solidFill>
                <a:srgbClr val="202124"/>
              </a:solidFill>
              <a:highlight>
                <a:srgbClr val="F8F9FA"/>
              </a:highlight>
              <a:latin typeface="Playfair Display"/>
              <a:ea typeface="Playfair Display"/>
              <a:cs typeface="Playfair Display"/>
              <a:sym typeface="Playfair Display"/>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4558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fr" sz="3680">
                <a:highlight>
                  <a:schemeClr val="accent6"/>
                </a:highlight>
              </a:rPr>
              <a:t>FUTURE SCOPES</a:t>
            </a:r>
            <a:endParaRPr sz="3680">
              <a:highlight>
                <a:schemeClr val="accent6"/>
              </a:highlight>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fr" sz="2607">
                <a:solidFill>
                  <a:srgbClr val="111111"/>
                </a:solidFill>
                <a:latin typeface="Playfair Display Black"/>
                <a:ea typeface="Playfair Display Black"/>
                <a:cs typeface="Playfair Display Black"/>
                <a:sym typeface="Playfair Display Black"/>
              </a:rPr>
              <a:t>Especially if I don't have any experience. Finding work can be a real challenge. A successful learning can help me turn an experience into a career opportunity. </a:t>
            </a:r>
            <a:endParaRPr sz="2607">
              <a:solidFill>
                <a:srgbClr val="111111"/>
              </a:solidFill>
              <a:latin typeface="Playfair Display Black"/>
              <a:ea typeface="Playfair Display Black"/>
              <a:cs typeface="Playfair Display Black"/>
              <a:sym typeface="Playfair Display Black"/>
            </a:endParaRPr>
          </a:p>
          <a:p>
            <a:pPr marL="0" lvl="0" indent="0" algn="l" rtl="0">
              <a:spcBef>
                <a:spcPts val="1200"/>
              </a:spcBef>
              <a:spcAft>
                <a:spcPts val="0"/>
              </a:spcAft>
              <a:buNone/>
            </a:pPr>
            <a:r>
              <a:rPr lang="fr" sz="2607">
                <a:solidFill>
                  <a:srgbClr val="111111"/>
                </a:solidFill>
                <a:latin typeface="Playfair Display Black"/>
                <a:ea typeface="Playfair Display Black"/>
                <a:cs typeface="Playfair Display Black"/>
                <a:sym typeface="Playfair Display Black"/>
              </a:rPr>
              <a:t>To be work IT company.</a:t>
            </a:r>
            <a:endParaRPr sz="2607">
              <a:solidFill>
                <a:srgbClr val="111111"/>
              </a:solidFill>
              <a:latin typeface="Playfair Display Black"/>
              <a:ea typeface="Playfair Display Black"/>
              <a:cs typeface="Playfair Display Black"/>
              <a:sym typeface="Playfair Display Black"/>
            </a:endParaRPr>
          </a:p>
          <a:p>
            <a:pPr marL="0" lvl="0" indent="0" algn="l" rtl="0">
              <a:spcBef>
                <a:spcPts val="1200"/>
              </a:spcBef>
              <a:spcAft>
                <a:spcPts val="0"/>
              </a:spcAft>
              <a:buNone/>
            </a:pPr>
            <a:r>
              <a:rPr lang="fr" sz="2607">
                <a:solidFill>
                  <a:srgbClr val="111111"/>
                </a:solidFill>
                <a:latin typeface="Playfair Display Black"/>
                <a:ea typeface="Playfair Display Black"/>
                <a:cs typeface="Playfair Display Black"/>
                <a:sym typeface="Playfair Display Black"/>
              </a:rPr>
              <a:t> Can work as a Software Engineer. </a:t>
            </a:r>
            <a:endParaRPr sz="2607">
              <a:solidFill>
                <a:srgbClr val="111111"/>
              </a:solidFill>
              <a:latin typeface="Playfair Display Black"/>
              <a:ea typeface="Playfair Display Black"/>
              <a:cs typeface="Playfair Display Black"/>
              <a:sym typeface="Playfair Display Black"/>
            </a:endParaRPr>
          </a:p>
          <a:p>
            <a:pPr marL="0" lvl="0" indent="0" algn="l" rtl="0">
              <a:spcBef>
                <a:spcPts val="1200"/>
              </a:spcBef>
              <a:spcAft>
                <a:spcPts val="0"/>
              </a:spcAft>
              <a:buNone/>
            </a:pPr>
            <a:r>
              <a:rPr lang="fr" sz="2607">
                <a:solidFill>
                  <a:srgbClr val="111111"/>
                </a:solidFill>
                <a:latin typeface="Playfair Display Black"/>
                <a:ea typeface="Playfair Display Black"/>
                <a:cs typeface="Playfair Display Black"/>
                <a:sym typeface="Playfair Display Black"/>
              </a:rPr>
              <a:t>Can work as a Web Designer.</a:t>
            </a:r>
            <a:endParaRPr sz="2607">
              <a:solidFill>
                <a:srgbClr val="111111"/>
              </a:solidFill>
              <a:latin typeface="Playfair Display Black"/>
              <a:ea typeface="Playfair Display Black"/>
              <a:cs typeface="Playfair Display Black"/>
              <a:sym typeface="Playfair Display Black"/>
            </a:endParaRPr>
          </a:p>
          <a:p>
            <a:pPr marL="0" lvl="0" indent="0" algn="l" rtl="0">
              <a:spcBef>
                <a:spcPts val="1200"/>
              </a:spcBef>
              <a:spcAft>
                <a:spcPts val="0"/>
              </a:spcAft>
              <a:buNone/>
            </a:pPr>
            <a:r>
              <a:rPr lang="fr" sz="2607">
                <a:solidFill>
                  <a:srgbClr val="111111"/>
                </a:solidFill>
                <a:latin typeface="Playfair Display Black"/>
                <a:ea typeface="Playfair Display Black"/>
                <a:cs typeface="Playfair Display Black"/>
                <a:sym typeface="Playfair Display Black"/>
              </a:rPr>
              <a:t> Can work as a Web Developer. </a:t>
            </a:r>
            <a:endParaRPr sz="2607">
              <a:solidFill>
                <a:srgbClr val="111111"/>
              </a:solidFill>
              <a:latin typeface="Playfair Display Black"/>
              <a:ea typeface="Playfair Display Black"/>
              <a:cs typeface="Playfair Display Black"/>
              <a:sym typeface="Playfair Display Black"/>
            </a:endParaRPr>
          </a:p>
          <a:p>
            <a:pPr marL="0" lvl="0" indent="0" algn="l" rtl="0">
              <a:spcBef>
                <a:spcPts val="1200"/>
              </a:spcBef>
              <a:spcAft>
                <a:spcPts val="0"/>
              </a:spcAft>
              <a:buNone/>
            </a:pPr>
            <a:r>
              <a:rPr lang="fr" sz="2607">
                <a:solidFill>
                  <a:srgbClr val="111111"/>
                </a:solidFill>
                <a:latin typeface="Playfair Display Black"/>
                <a:ea typeface="Playfair Display Black"/>
                <a:cs typeface="Playfair Display Black"/>
                <a:sym typeface="Playfair Display Black"/>
              </a:rPr>
              <a:t>Can work as a QA Tester. </a:t>
            </a:r>
            <a:endParaRPr sz="2607">
              <a:solidFill>
                <a:srgbClr val="111111"/>
              </a:solidFill>
              <a:latin typeface="Playfair Display Black"/>
              <a:ea typeface="Playfair Display Black"/>
              <a:cs typeface="Playfair Display Black"/>
              <a:sym typeface="Playfair Display Black"/>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p:nvPr/>
        </p:nvSpPr>
        <p:spPr>
          <a:xfrm>
            <a:off x="800425" y="3899625"/>
            <a:ext cx="7277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a:solidFill>
                <a:srgbClr val="111111"/>
              </a:solidFill>
              <a:latin typeface="Lato"/>
              <a:ea typeface="Lato"/>
              <a:cs typeface="Lato"/>
              <a:sym typeface="Lato"/>
            </a:endParaRPr>
          </a:p>
        </p:txBody>
      </p:sp>
      <p:pic>
        <p:nvPicPr>
          <p:cNvPr id="84" name="Google Shape;84;p17"/>
          <p:cNvPicPr preferRelativeResize="0"/>
          <p:nvPr/>
        </p:nvPicPr>
        <p:blipFill>
          <a:blip r:embed="rId3">
            <a:alphaModFix/>
          </a:blip>
          <a:stretch>
            <a:fillRect/>
          </a:stretch>
        </p:blipFill>
        <p:spPr>
          <a:xfrm>
            <a:off x="361250" y="379225"/>
            <a:ext cx="8702500" cy="4840925"/>
          </a:xfrm>
          <a:prstGeom prst="rect">
            <a:avLst/>
          </a:prstGeom>
          <a:noFill/>
          <a:ln>
            <a:noFill/>
          </a:ln>
        </p:spPr>
      </p:pic>
      <p:sp>
        <p:nvSpPr>
          <p:cNvPr id="85" name="Google Shape;85;p17"/>
          <p:cNvSpPr txBox="1"/>
          <p:nvPr/>
        </p:nvSpPr>
        <p:spPr>
          <a:xfrm>
            <a:off x="1038725" y="3491250"/>
            <a:ext cx="5633400" cy="855300"/>
          </a:xfrm>
          <a:prstGeom prst="rect">
            <a:avLst/>
          </a:prstGeom>
          <a:noFill/>
          <a:ln>
            <a:noFill/>
          </a:ln>
        </p:spPr>
        <p:txBody>
          <a:bodyPr spcFirstLastPara="1" wrap="square" lIns="91425" tIns="91425" rIns="91425" bIns="91425" anchor="t" anchorCtr="0">
            <a:spAutoFit/>
          </a:bodyPr>
          <a:lstStyle/>
          <a:p>
            <a:pPr marL="0" marR="38100" lvl="0" indent="0" algn="l" rtl="0">
              <a:lnSpc>
                <a:spcPct val="128571"/>
              </a:lnSpc>
              <a:spcBef>
                <a:spcPts val="0"/>
              </a:spcBef>
              <a:spcAft>
                <a:spcPts val="0"/>
              </a:spcAft>
              <a:buNone/>
            </a:pPr>
            <a:r>
              <a:rPr lang="fr" sz="2300">
                <a:solidFill>
                  <a:srgbClr val="111111"/>
                </a:solidFill>
                <a:highlight>
                  <a:schemeClr val="dk1"/>
                </a:highlight>
                <a:latin typeface="Impact"/>
                <a:ea typeface="Impact"/>
                <a:cs typeface="Impact"/>
                <a:sym typeface="Impact"/>
              </a:rPr>
              <a:t>                       Class diagram </a:t>
            </a:r>
            <a:endParaRPr sz="2300">
              <a:solidFill>
                <a:srgbClr val="111111"/>
              </a:solidFill>
              <a:highlight>
                <a:schemeClr val="dk1"/>
              </a:highlight>
              <a:latin typeface="Impact"/>
              <a:ea typeface="Impact"/>
              <a:cs typeface="Impact"/>
              <a:sym typeface="Impact"/>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Conclusion</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fr" b="1">
                <a:latin typeface="Playfair Display"/>
                <a:ea typeface="Playfair Display"/>
                <a:cs typeface="Playfair Display"/>
                <a:sym typeface="Playfair Display"/>
              </a:rPr>
              <a:t>As a conclusion, I can say that this undergoing project is giving great experience. Thanks to this project, I am acquiring deeper knowledge concerning my technical skills but I also personally benefited. Currently MERN stack is a common technologies of web applications and chat applications, and one of the most popular technology for development used by developers worldwide. If we surf internet we can see millions of websites, applications and games built with MERN and MEAN stack. I am learning to live in a different environment from the one I am used to. Indeed, I am growing more independent in work and also in everyday life, realizing that I could do more things than I thought like learning new things by myself.</a:t>
            </a:r>
            <a:endParaRPr b="1">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414</Words>
  <Application>Microsoft Office PowerPoint</Application>
  <PresentationFormat>Affichage à l'écran (16:9)</PresentationFormat>
  <Paragraphs>29</Paragraphs>
  <Slides>6</Slides>
  <Notes>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vt:i4>
      </vt:variant>
    </vt:vector>
  </HeadingPairs>
  <TitlesOfParts>
    <vt:vector size="13" baseType="lpstr">
      <vt:lpstr>Arial</vt:lpstr>
      <vt:lpstr>Playfair Display</vt:lpstr>
      <vt:lpstr>Lato</vt:lpstr>
      <vt:lpstr>Montserrat</vt:lpstr>
      <vt:lpstr>Playfair Display Black</vt:lpstr>
      <vt:lpstr>Impact</vt:lpstr>
      <vt:lpstr>Coral</vt:lpstr>
      <vt:lpstr>        CHAT APPLICATION</vt:lpstr>
      <vt:lpstr>Project Description :     </vt:lpstr>
      <vt:lpstr>Technologies Used     </vt:lpstr>
      <vt:lpstr>FUTURE SCOPES</vt:lpstr>
      <vt:lpstr>Présentation PowerPoint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CHAT APPLICATION</dc:title>
  <cp:lastModifiedBy>Utilisateur Windows</cp:lastModifiedBy>
  <cp:revision>1</cp:revision>
  <dcterms:modified xsi:type="dcterms:W3CDTF">2023-02-27T15:29:29Z</dcterms:modified>
</cp:coreProperties>
</file>