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1"/>
  </p:sldMasterIdLst>
  <p:notesMasterIdLst>
    <p:notesMasterId r:id="rId25"/>
  </p:notesMasterIdLst>
  <p:handoutMasterIdLst>
    <p:handoutMasterId r:id="rId26"/>
  </p:handoutMasterIdLst>
  <p:sldIdLst>
    <p:sldId id="354" r:id="rId2"/>
    <p:sldId id="257" r:id="rId3"/>
    <p:sldId id="355" r:id="rId4"/>
    <p:sldId id="338" r:id="rId5"/>
    <p:sldId id="360" r:id="rId6"/>
    <p:sldId id="361" r:id="rId7"/>
    <p:sldId id="362" r:id="rId8"/>
    <p:sldId id="358" r:id="rId9"/>
    <p:sldId id="352" r:id="rId10"/>
    <p:sldId id="319" r:id="rId11"/>
    <p:sldId id="347" r:id="rId12"/>
    <p:sldId id="290" r:id="rId13"/>
    <p:sldId id="367" r:id="rId14"/>
    <p:sldId id="348" r:id="rId15"/>
    <p:sldId id="350" r:id="rId16"/>
    <p:sldId id="363" r:id="rId17"/>
    <p:sldId id="364" r:id="rId18"/>
    <p:sldId id="365" r:id="rId19"/>
    <p:sldId id="351" r:id="rId20"/>
    <p:sldId id="353" r:id="rId21"/>
    <p:sldId id="366" r:id="rId22"/>
    <p:sldId id="311" r:id="rId23"/>
    <p:sldId id="31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6F6"/>
    <a:srgbClr val="FF0066"/>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336536-4A16-4535-8428-3D555C7CE598}" v="18" dt="2025-09-09T12:16:11.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40"/>
    <p:restoredTop sz="63515" autoAdjust="0"/>
  </p:normalViewPr>
  <p:slideViewPr>
    <p:cSldViewPr snapToGrid="0" snapToObjects="1">
      <p:cViewPr varScale="1">
        <p:scale>
          <a:sx n="49" d="100"/>
          <a:sy n="49" d="100"/>
        </p:scale>
        <p:origin x="1576" y="4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maelzahraa Eltaher" userId="36185838-2b68-4b85-8fbe-52d97a21f537" providerId="ADAL" clId="{CA336536-4A16-4535-8428-3D555C7CE598}"/>
    <pc:docChg chg="undo custSel addSld delSld modSld sldOrd">
      <pc:chgData name="Fatmaelzahraa Eltaher" userId="36185838-2b68-4b85-8fbe-52d97a21f537" providerId="ADAL" clId="{CA336536-4A16-4535-8428-3D555C7CE598}" dt="2025-09-09T12:16:11.112" v="92"/>
      <pc:docMkLst>
        <pc:docMk/>
      </pc:docMkLst>
      <pc:sldChg chg="modNotesTx">
        <pc:chgData name="Fatmaelzahraa Eltaher" userId="36185838-2b68-4b85-8fbe-52d97a21f537" providerId="ADAL" clId="{CA336536-4A16-4535-8428-3D555C7CE598}" dt="2025-09-09T11:18:29.743" v="62" actId="20577"/>
        <pc:sldMkLst>
          <pc:docMk/>
          <pc:sldMk cId="1248643546" sldId="311"/>
        </pc:sldMkLst>
      </pc:sldChg>
      <pc:sldChg chg="modNotesTx">
        <pc:chgData name="Fatmaelzahraa Eltaher" userId="36185838-2b68-4b85-8fbe-52d97a21f537" providerId="ADAL" clId="{CA336536-4A16-4535-8428-3D555C7CE598}" dt="2025-09-09T11:20:23.255" v="63" actId="20577"/>
        <pc:sldMkLst>
          <pc:docMk/>
          <pc:sldMk cId="961007207" sldId="314"/>
        </pc:sldMkLst>
      </pc:sldChg>
      <pc:sldChg chg="modSp mod">
        <pc:chgData name="Fatmaelzahraa Eltaher" userId="36185838-2b68-4b85-8fbe-52d97a21f537" providerId="ADAL" clId="{CA336536-4A16-4535-8428-3D555C7CE598}" dt="2025-09-05T11:36:04.167" v="29"/>
        <pc:sldMkLst>
          <pc:docMk/>
          <pc:sldMk cId="4050854085" sldId="338"/>
        </pc:sldMkLst>
        <pc:spChg chg="mod">
          <ac:chgData name="Fatmaelzahraa Eltaher" userId="36185838-2b68-4b85-8fbe-52d97a21f537" providerId="ADAL" clId="{CA336536-4A16-4535-8428-3D555C7CE598}" dt="2025-09-05T11:36:04.167" v="29"/>
          <ac:spMkLst>
            <pc:docMk/>
            <pc:sldMk cId="4050854085" sldId="338"/>
            <ac:spMk id="5" creationId="{2438E1DF-677B-0EE2-39CE-71069D9620F6}"/>
          </ac:spMkLst>
        </pc:spChg>
      </pc:sldChg>
      <pc:sldChg chg="del">
        <pc:chgData name="Fatmaelzahraa Eltaher" userId="36185838-2b68-4b85-8fbe-52d97a21f537" providerId="ADAL" clId="{CA336536-4A16-4535-8428-3D555C7CE598}" dt="2025-09-09T11:13:41.369" v="61" actId="47"/>
        <pc:sldMkLst>
          <pc:docMk/>
          <pc:sldMk cId="3542000234" sldId="349"/>
        </pc:sldMkLst>
      </pc:sldChg>
      <pc:sldChg chg="modSp mod">
        <pc:chgData name="Fatmaelzahraa Eltaher" userId="36185838-2b68-4b85-8fbe-52d97a21f537" providerId="ADAL" clId="{CA336536-4A16-4535-8428-3D555C7CE598}" dt="2025-09-08T10:52:30.078" v="60" actId="20577"/>
        <pc:sldMkLst>
          <pc:docMk/>
          <pc:sldMk cId="2740838320" sldId="354"/>
        </pc:sldMkLst>
        <pc:spChg chg="mod">
          <ac:chgData name="Fatmaelzahraa Eltaher" userId="36185838-2b68-4b85-8fbe-52d97a21f537" providerId="ADAL" clId="{CA336536-4A16-4535-8428-3D555C7CE598}" dt="2025-09-08T10:52:30.078" v="60" actId="20577"/>
          <ac:spMkLst>
            <pc:docMk/>
            <pc:sldMk cId="2740838320" sldId="354"/>
            <ac:spMk id="3" creationId="{5618FC0B-D8BD-7468-44A3-4C06919F99A1}"/>
          </ac:spMkLst>
        </pc:spChg>
      </pc:sldChg>
      <pc:sldChg chg="addSp modSp mod">
        <pc:chgData name="Fatmaelzahraa Eltaher" userId="36185838-2b68-4b85-8fbe-52d97a21f537" providerId="ADAL" clId="{CA336536-4A16-4535-8428-3D555C7CE598}" dt="2025-09-09T12:16:11.112" v="92"/>
        <pc:sldMkLst>
          <pc:docMk/>
          <pc:sldMk cId="287027038" sldId="355"/>
        </pc:sldMkLst>
        <pc:spChg chg="mod">
          <ac:chgData name="Fatmaelzahraa Eltaher" userId="36185838-2b68-4b85-8fbe-52d97a21f537" providerId="ADAL" clId="{CA336536-4A16-4535-8428-3D555C7CE598}" dt="2025-09-09T12:16:11.112" v="92"/>
          <ac:spMkLst>
            <pc:docMk/>
            <pc:sldMk cId="287027038" sldId="355"/>
            <ac:spMk id="2" creationId="{FD0224E8-C1C3-63DB-33C9-C4A1EE8D62D6}"/>
          </ac:spMkLst>
        </pc:spChg>
        <pc:picChg chg="add mod">
          <ac:chgData name="Fatmaelzahraa Eltaher" userId="36185838-2b68-4b85-8fbe-52d97a21f537" providerId="ADAL" clId="{CA336536-4A16-4535-8428-3D555C7CE598}" dt="2025-09-09T12:14:02.320" v="87" actId="1076"/>
          <ac:picMkLst>
            <pc:docMk/>
            <pc:sldMk cId="287027038" sldId="355"/>
            <ac:picMk id="4" creationId="{61663F21-D602-1D62-783C-B3DB732461ED}"/>
          </ac:picMkLst>
        </pc:picChg>
      </pc:sldChg>
      <pc:sldChg chg="modSp mod">
        <pc:chgData name="Fatmaelzahraa Eltaher" userId="36185838-2b68-4b85-8fbe-52d97a21f537" providerId="ADAL" clId="{CA336536-4A16-4535-8428-3D555C7CE598}" dt="2025-09-05T11:38:46.719" v="47" actId="113"/>
        <pc:sldMkLst>
          <pc:docMk/>
          <pc:sldMk cId="3191600195" sldId="360"/>
        </pc:sldMkLst>
        <pc:spChg chg="mod">
          <ac:chgData name="Fatmaelzahraa Eltaher" userId="36185838-2b68-4b85-8fbe-52d97a21f537" providerId="ADAL" clId="{CA336536-4A16-4535-8428-3D555C7CE598}" dt="2025-09-05T11:38:46.719" v="47" actId="113"/>
          <ac:spMkLst>
            <pc:docMk/>
            <pc:sldMk cId="3191600195" sldId="360"/>
            <ac:spMk id="3" creationId="{5EDE450F-D187-19D2-3F3A-C9DCD59576D4}"/>
          </ac:spMkLst>
        </pc:spChg>
      </pc:sldChg>
      <pc:sldChg chg="modSp mod">
        <pc:chgData name="Fatmaelzahraa Eltaher" userId="36185838-2b68-4b85-8fbe-52d97a21f537" providerId="ADAL" clId="{CA336536-4A16-4535-8428-3D555C7CE598}" dt="2025-09-05T11:38:32.811" v="44" actId="255"/>
        <pc:sldMkLst>
          <pc:docMk/>
          <pc:sldMk cId="1044718017" sldId="361"/>
        </pc:sldMkLst>
        <pc:spChg chg="mod">
          <ac:chgData name="Fatmaelzahraa Eltaher" userId="36185838-2b68-4b85-8fbe-52d97a21f537" providerId="ADAL" clId="{CA336536-4A16-4535-8428-3D555C7CE598}" dt="2025-09-05T11:38:32.811" v="44" actId="255"/>
          <ac:spMkLst>
            <pc:docMk/>
            <pc:sldMk cId="1044718017" sldId="361"/>
            <ac:spMk id="3" creationId="{D3A46B6F-8BDA-DAB7-F44E-95E49BE1DB14}"/>
          </ac:spMkLst>
        </pc:spChg>
      </pc:sldChg>
      <pc:sldChg chg="modNotesTx">
        <pc:chgData name="Fatmaelzahraa Eltaher" userId="36185838-2b68-4b85-8fbe-52d97a21f537" providerId="ADAL" clId="{CA336536-4A16-4535-8428-3D555C7CE598}" dt="2025-09-05T11:30:35.566" v="1" actId="20577"/>
        <pc:sldMkLst>
          <pc:docMk/>
          <pc:sldMk cId="1474816080" sldId="362"/>
        </pc:sldMkLst>
      </pc:sldChg>
      <pc:sldChg chg="addSp delSp modSp new mod ord setBg">
        <pc:chgData name="Fatmaelzahraa Eltaher" userId="36185838-2b68-4b85-8fbe-52d97a21f537" providerId="ADAL" clId="{CA336536-4A16-4535-8428-3D555C7CE598}" dt="2025-09-09T12:07:43.186" v="85" actId="5793"/>
        <pc:sldMkLst>
          <pc:docMk/>
          <pc:sldMk cId="425932455" sldId="367"/>
        </pc:sldMkLst>
        <pc:spChg chg="del">
          <ac:chgData name="Fatmaelzahraa Eltaher" userId="36185838-2b68-4b85-8fbe-52d97a21f537" providerId="ADAL" clId="{CA336536-4A16-4535-8428-3D555C7CE598}" dt="2025-09-09T12:07:27.156" v="83" actId="478"/>
          <ac:spMkLst>
            <pc:docMk/>
            <pc:sldMk cId="425932455" sldId="367"/>
            <ac:spMk id="2" creationId="{94CF21E6-20CC-EBD9-8BE6-00737E611CCF}"/>
          </ac:spMkLst>
        </pc:spChg>
        <pc:spChg chg="mod">
          <ac:chgData name="Fatmaelzahraa Eltaher" userId="36185838-2b68-4b85-8fbe-52d97a21f537" providerId="ADAL" clId="{CA336536-4A16-4535-8428-3D555C7CE598}" dt="2025-09-09T12:07:43.186" v="85" actId="5793"/>
          <ac:spMkLst>
            <pc:docMk/>
            <pc:sldMk cId="425932455" sldId="367"/>
            <ac:spMk id="3" creationId="{DAB91EAA-F44F-E708-39F3-032AD7124DB0}"/>
          </ac:spMkLst>
        </pc:spChg>
        <pc:spChg chg="mod">
          <ac:chgData name="Fatmaelzahraa Eltaher" userId="36185838-2b68-4b85-8fbe-52d97a21f537" providerId="ADAL" clId="{CA336536-4A16-4535-8428-3D555C7CE598}" dt="2025-09-09T12:07:35.665" v="84" actId="26606"/>
          <ac:spMkLst>
            <pc:docMk/>
            <pc:sldMk cId="425932455" sldId="367"/>
            <ac:spMk id="4" creationId="{2FFEF351-7140-56B2-69C1-D95CE05FB3F3}"/>
          </ac:spMkLst>
        </pc:spChg>
        <pc:spChg chg="add">
          <ac:chgData name="Fatmaelzahraa Eltaher" userId="36185838-2b68-4b85-8fbe-52d97a21f537" providerId="ADAL" clId="{CA336536-4A16-4535-8428-3D555C7CE598}" dt="2025-09-09T12:07:35.665" v="84" actId="26606"/>
          <ac:spMkLst>
            <pc:docMk/>
            <pc:sldMk cId="425932455" sldId="367"/>
            <ac:spMk id="9" creationId="{907EF6B7-1338-4443-8C46-6A318D952DFD}"/>
          </ac:spMkLst>
        </pc:spChg>
        <pc:spChg chg="add">
          <ac:chgData name="Fatmaelzahraa Eltaher" userId="36185838-2b68-4b85-8fbe-52d97a21f537" providerId="ADAL" clId="{CA336536-4A16-4535-8428-3D555C7CE598}" dt="2025-09-09T12:07:35.665" v="84" actId="26606"/>
          <ac:spMkLst>
            <pc:docMk/>
            <pc:sldMk cId="425932455" sldId="367"/>
            <ac:spMk id="11" creationId="{DAAE4CDD-124C-4DCF-9584-B6033B545DD5}"/>
          </ac:spMkLst>
        </pc:spChg>
        <pc:spChg chg="add">
          <ac:chgData name="Fatmaelzahraa Eltaher" userId="36185838-2b68-4b85-8fbe-52d97a21f537" providerId="ADAL" clId="{CA336536-4A16-4535-8428-3D555C7CE598}" dt="2025-09-09T12:07:35.665" v="84" actId="26606"/>
          <ac:spMkLst>
            <pc:docMk/>
            <pc:sldMk cId="425932455" sldId="367"/>
            <ac:spMk id="13" creationId="{081E4A58-353D-44AE-B2FC-2A74E2E400F7}"/>
          </ac:spMkLst>
        </pc:spChg>
      </pc:sldChg>
      <pc:sldChg chg="addSp modSp new del mod setBg">
        <pc:chgData name="Fatmaelzahraa Eltaher" userId="36185838-2b68-4b85-8fbe-52d97a21f537" providerId="ADAL" clId="{CA336536-4A16-4535-8428-3D555C7CE598}" dt="2025-09-09T12:04:35.616" v="78" actId="2696"/>
        <pc:sldMkLst>
          <pc:docMk/>
          <pc:sldMk cId="918919925" sldId="367"/>
        </pc:sldMkLst>
        <pc:spChg chg="mod">
          <ac:chgData name="Fatmaelzahraa Eltaher" userId="36185838-2b68-4b85-8fbe-52d97a21f537" providerId="ADAL" clId="{CA336536-4A16-4535-8428-3D555C7CE598}" dt="2025-09-09T11:43:07.999" v="77" actId="962"/>
          <ac:spMkLst>
            <pc:docMk/>
            <pc:sldMk cId="918919925" sldId="367"/>
            <ac:spMk id="2" creationId="{F648D694-FF6A-B531-9E4C-7E1F5D28EAF6}"/>
          </ac:spMkLst>
        </pc:spChg>
        <pc:spChg chg="mod">
          <ac:chgData name="Fatmaelzahraa Eltaher" userId="36185838-2b68-4b85-8fbe-52d97a21f537" providerId="ADAL" clId="{CA336536-4A16-4535-8428-3D555C7CE598}" dt="2025-09-09T11:42:50.978" v="74" actId="26606"/>
          <ac:spMkLst>
            <pc:docMk/>
            <pc:sldMk cId="918919925" sldId="367"/>
            <ac:spMk id="3" creationId="{1DA8F216-D21F-349E-9A3D-91250EFC7145}"/>
          </ac:spMkLst>
        </pc:spChg>
        <pc:spChg chg="mod ord">
          <ac:chgData name="Fatmaelzahraa Eltaher" userId="36185838-2b68-4b85-8fbe-52d97a21f537" providerId="ADAL" clId="{CA336536-4A16-4535-8428-3D555C7CE598}" dt="2025-09-09T11:42:50.978" v="74" actId="26606"/>
          <ac:spMkLst>
            <pc:docMk/>
            <pc:sldMk cId="918919925" sldId="367"/>
            <ac:spMk id="4" creationId="{1159A86B-FBCD-3FE8-9536-0EB104E8E087}"/>
          </ac:spMkLst>
        </pc:spChg>
        <pc:spChg chg="add">
          <ac:chgData name="Fatmaelzahraa Eltaher" userId="36185838-2b68-4b85-8fbe-52d97a21f537" providerId="ADAL" clId="{CA336536-4A16-4535-8428-3D555C7CE598}" dt="2025-09-09T11:42:50.978" v="74" actId="26606"/>
          <ac:spMkLst>
            <pc:docMk/>
            <pc:sldMk cId="918919925" sldId="367"/>
            <ac:spMk id="11" creationId="{F13C74B1-5B17-4795-BED0-7140497B445A}"/>
          </ac:spMkLst>
        </pc:spChg>
        <pc:spChg chg="add">
          <ac:chgData name="Fatmaelzahraa Eltaher" userId="36185838-2b68-4b85-8fbe-52d97a21f537" providerId="ADAL" clId="{CA336536-4A16-4535-8428-3D555C7CE598}" dt="2025-09-09T11:42:50.978" v="74" actId="26606"/>
          <ac:spMkLst>
            <pc:docMk/>
            <pc:sldMk cId="918919925" sldId="367"/>
            <ac:spMk id="13" creationId="{D4974D33-8DC5-464E-8C6D-BE58F0669C17}"/>
          </ac:spMkLst>
        </pc:spChg>
        <pc:picChg chg="add mod">
          <ac:chgData name="Fatmaelzahraa Eltaher" userId="36185838-2b68-4b85-8fbe-52d97a21f537" providerId="ADAL" clId="{CA336536-4A16-4535-8428-3D555C7CE598}" dt="2025-09-09T11:43:07.998" v="76" actId="27614"/>
          <ac:picMkLst>
            <pc:docMk/>
            <pc:sldMk cId="918919925" sldId="367"/>
            <ac:picMk id="6" creationId="{17D92287-F941-AFBA-0CE1-2C321803E9C2}"/>
          </ac:picMkLst>
        </pc:picChg>
      </pc:sldChg>
    </pc:docChg>
  </pc:docChgLst>
  <pc:docChgLst>
    <pc:chgData name="Fatmaelzahraa Eltaher" userId="36185838-2b68-4b85-8fbe-52d97a21f537" providerId="ADAL" clId="{F9FF0640-44D0-422B-9CE2-24C140C59ACC}"/>
    <pc:docChg chg="undo custSel addSld delSld modSld sldOrd">
      <pc:chgData name="Fatmaelzahraa Eltaher" userId="36185838-2b68-4b85-8fbe-52d97a21f537" providerId="ADAL" clId="{F9FF0640-44D0-422B-9CE2-24C140C59ACC}" dt="2025-08-06T11:16:34.666" v="260" actId="14100"/>
      <pc:docMkLst>
        <pc:docMk/>
      </pc:docMkLst>
      <pc:sldChg chg="addSp delSp modSp mod">
        <pc:chgData name="Fatmaelzahraa Eltaher" userId="36185838-2b68-4b85-8fbe-52d97a21f537" providerId="ADAL" clId="{F9FF0640-44D0-422B-9CE2-24C140C59ACC}" dt="2025-08-06T09:59:55.972" v="145" actId="5793"/>
        <pc:sldMkLst>
          <pc:docMk/>
          <pc:sldMk cId="4050854085" sldId="338"/>
        </pc:sldMkLst>
        <pc:spChg chg="add mod">
          <ac:chgData name="Fatmaelzahraa Eltaher" userId="36185838-2b68-4b85-8fbe-52d97a21f537" providerId="ADAL" clId="{F9FF0640-44D0-422B-9CE2-24C140C59ACC}" dt="2025-08-06T09:59:47.695" v="142" actId="255"/>
          <ac:spMkLst>
            <pc:docMk/>
            <pc:sldMk cId="4050854085" sldId="338"/>
            <ac:spMk id="2" creationId="{C77002F7-3C4B-C733-6E87-9A02AA96D366}"/>
          </ac:spMkLst>
        </pc:spChg>
        <pc:spChg chg="add del mod">
          <ac:chgData name="Fatmaelzahraa Eltaher" userId="36185838-2b68-4b85-8fbe-52d97a21f537" providerId="ADAL" clId="{F9FF0640-44D0-422B-9CE2-24C140C59ACC}" dt="2025-08-06T09:59:55.972" v="145" actId="5793"/>
          <ac:spMkLst>
            <pc:docMk/>
            <pc:sldMk cId="4050854085" sldId="338"/>
            <ac:spMk id="5" creationId="{2438E1DF-677B-0EE2-39CE-71069D9620F6}"/>
          </ac:spMkLst>
        </pc:spChg>
        <pc:picChg chg="add mod">
          <ac:chgData name="Fatmaelzahraa Eltaher" userId="36185838-2b68-4b85-8fbe-52d97a21f537" providerId="ADAL" clId="{F9FF0640-44D0-422B-9CE2-24C140C59ACC}" dt="2025-08-06T09:05:51.987" v="41" actId="14100"/>
          <ac:picMkLst>
            <pc:docMk/>
            <pc:sldMk cId="4050854085" sldId="338"/>
            <ac:picMk id="6" creationId="{A1117297-EAE0-23C3-A3D7-FC55EF3CA682}"/>
          </ac:picMkLst>
        </pc:picChg>
      </pc:sldChg>
      <pc:sldChg chg="del">
        <pc:chgData name="Fatmaelzahraa Eltaher" userId="36185838-2b68-4b85-8fbe-52d97a21f537" providerId="ADAL" clId="{F9FF0640-44D0-422B-9CE2-24C140C59ACC}" dt="2025-08-06T11:09:33.198" v="225" actId="2696"/>
        <pc:sldMkLst>
          <pc:docMk/>
          <pc:sldMk cId="2429004914" sldId="342"/>
        </pc:sldMkLst>
      </pc:sldChg>
      <pc:sldChg chg="modSp del mod">
        <pc:chgData name="Fatmaelzahraa Eltaher" userId="36185838-2b68-4b85-8fbe-52d97a21f537" providerId="ADAL" clId="{F9FF0640-44D0-422B-9CE2-24C140C59ACC}" dt="2025-08-06T11:04:10.169" v="224" actId="47"/>
        <pc:sldMkLst>
          <pc:docMk/>
          <pc:sldMk cId="1921777515" sldId="344"/>
        </pc:sldMkLst>
      </pc:sldChg>
      <pc:sldChg chg="del">
        <pc:chgData name="Fatmaelzahraa Eltaher" userId="36185838-2b68-4b85-8fbe-52d97a21f537" providerId="ADAL" clId="{F9FF0640-44D0-422B-9CE2-24C140C59ACC}" dt="2025-08-06T11:04:10.169" v="224" actId="47"/>
        <pc:sldMkLst>
          <pc:docMk/>
          <pc:sldMk cId="63025075" sldId="345"/>
        </pc:sldMkLst>
      </pc:sldChg>
      <pc:sldChg chg="modSp mod">
        <pc:chgData name="Fatmaelzahraa Eltaher" userId="36185838-2b68-4b85-8fbe-52d97a21f537" providerId="ADAL" clId="{F9FF0640-44D0-422B-9CE2-24C140C59ACC}" dt="2025-08-06T10:06:32.845" v="213" actId="207"/>
        <pc:sldMkLst>
          <pc:docMk/>
          <pc:sldMk cId="2428954207" sldId="352"/>
        </pc:sldMkLst>
        <pc:spChg chg="mod">
          <ac:chgData name="Fatmaelzahraa Eltaher" userId="36185838-2b68-4b85-8fbe-52d97a21f537" providerId="ADAL" clId="{F9FF0640-44D0-422B-9CE2-24C140C59ACC}" dt="2025-08-06T10:06:32.845" v="213" actId="207"/>
          <ac:spMkLst>
            <pc:docMk/>
            <pc:sldMk cId="2428954207" sldId="352"/>
            <ac:spMk id="2" creationId="{46BBF4F8-A0F5-10A6-03E6-8843ACDBAB56}"/>
          </ac:spMkLst>
        </pc:spChg>
      </pc:sldChg>
      <pc:sldChg chg="modSp mod">
        <pc:chgData name="Fatmaelzahraa Eltaher" userId="36185838-2b68-4b85-8fbe-52d97a21f537" providerId="ADAL" clId="{F9FF0640-44D0-422B-9CE2-24C140C59ACC}" dt="2025-08-06T10:59:58.833" v="220" actId="20577"/>
        <pc:sldMkLst>
          <pc:docMk/>
          <pc:sldMk cId="2740838320" sldId="354"/>
        </pc:sldMkLst>
        <pc:spChg chg="mod">
          <ac:chgData name="Fatmaelzahraa Eltaher" userId="36185838-2b68-4b85-8fbe-52d97a21f537" providerId="ADAL" clId="{F9FF0640-44D0-422B-9CE2-24C140C59ACC}" dt="2025-08-06T08:43:07.049" v="20" actId="20577"/>
          <ac:spMkLst>
            <pc:docMk/>
            <pc:sldMk cId="2740838320" sldId="354"/>
            <ac:spMk id="2" creationId="{FD0224E8-C1C3-63DB-33C9-C4A1EE8D62D6}"/>
          </ac:spMkLst>
        </pc:spChg>
        <pc:spChg chg="mod">
          <ac:chgData name="Fatmaelzahraa Eltaher" userId="36185838-2b68-4b85-8fbe-52d97a21f537" providerId="ADAL" clId="{F9FF0640-44D0-422B-9CE2-24C140C59ACC}" dt="2025-08-06T10:59:58.833" v="220" actId="20577"/>
          <ac:spMkLst>
            <pc:docMk/>
            <pc:sldMk cId="2740838320" sldId="354"/>
            <ac:spMk id="3" creationId="{5618FC0B-D8BD-7468-44A3-4C06919F99A1}"/>
          </ac:spMkLst>
        </pc:spChg>
      </pc:sldChg>
      <pc:sldChg chg="modSp mod">
        <pc:chgData name="Fatmaelzahraa Eltaher" userId="36185838-2b68-4b85-8fbe-52d97a21f537" providerId="ADAL" clId="{F9FF0640-44D0-422B-9CE2-24C140C59ACC}" dt="2025-08-06T09:58:30.040" v="141" actId="1076"/>
        <pc:sldMkLst>
          <pc:docMk/>
          <pc:sldMk cId="287027038" sldId="355"/>
        </pc:sldMkLst>
        <pc:spChg chg="mod">
          <ac:chgData name="Fatmaelzahraa Eltaher" userId="36185838-2b68-4b85-8fbe-52d97a21f537" providerId="ADAL" clId="{F9FF0640-44D0-422B-9CE2-24C140C59ACC}" dt="2025-08-06T09:58:30.040" v="141" actId="1076"/>
          <ac:spMkLst>
            <pc:docMk/>
            <pc:sldMk cId="287027038" sldId="355"/>
            <ac:spMk id="2" creationId="{FD0224E8-C1C3-63DB-33C9-C4A1EE8D62D6}"/>
          </ac:spMkLst>
        </pc:spChg>
      </pc:sldChg>
      <pc:sldChg chg="modSp del mod modNotesTx">
        <pc:chgData name="Fatmaelzahraa Eltaher" userId="36185838-2b68-4b85-8fbe-52d97a21f537" providerId="ADAL" clId="{F9FF0640-44D0-422B-9CE2-24C140C59ACC}" dt="2025-08-06T09:54:29.479" v="109" actId="47"/>
        <pc:sldMkLst>
          <pc:docMk/>
          <pc:sldMk cId="2922847699" sldId="356"/>
        </pc:sldMkLst>
      </pc:sldChg>
      <pc:sldChg chg="del">
        <pc:chgData name="Fatmaelzahraa Eltaher" userId="36185838-2b68-4b85-8fbe-52d97a21f537" providerId="ADAL" clId="{F9FF0640-44D0-422B-9CE2-24C140C59ACC}" dt="2025-08-06T09:58:10.557" v="139" actId="47"/>
        <pc:sldMkLst>
          <pc:docMk/>
          <pc:sldMk cId="1128594179" sldId="357"/>
        </pc:sldMkLst>
      </pc:sldChg>
      <pc:sldChg chg="modSp mod ord modNotesTx">
        <pc:chgData name="Fatmaelzahraa Eltaher" userId="36185838-2b68-4b85-8fbe-52d97a21f537" providerId="ADAL" clId="{F9FF0640-44D0-422B-9CE2-24C140C59ACC}" dt="2025-08-06T10:06:11.825" v="211" actId="2711"/>
        <pc:sldMkLst>
          <pc:docMk/>
          <pc:sldMk cId="3809190240" sldId="358"/>
        </pc:sldMkLst>
        <pc:spChg chg="mod">
          <ac:chgData name="Fatmaelzahraa Eltaher" userId="36185838-2b68-4b85-8fbe-52d97a21f537" providerId="ADAL" clId="{F9FF0640-44D0-422B-9CE2-24C140C59ACC}" dt="2025-08-06T10:06:11.825" v="211" actId="2711"/>
          <ac:spMkLst>
            <pc:docMk/>
            <pc:sldMk cId="3809190240" sldId="358"/>
            <ac:spMk id="4" creationId="{B6DA976E-F0F3-3996-07CA-E55003A3A723}"/>
          </ac:spMkLst>
        </pc:spChg>
        <pc:spChg chg="mod">
          <ac:chgData name="Fatmaelzahraa Eltaher" userId="36185838-2b68-4b85-8fbe-52d97a21f537" providerId="ADAL" clId="{F9FF0640-44D0-422B-9CE2-24C140C59ACC}" dt="2025-08-06T09:22:40.705" v="62" actId="20577"/>
          <ac:spMkLst>
            <pc:docMk/>
            <pc:sldMk cId="3809190240" sldId="358"/>
            <ac:spMk id="8" creationId="{8595023C-57D1-DCA5-DF40-F6CC448415AE}"/>
          </ac:spMkLst>
        </pc:spChg>
      </pc:sldChg>
      <pc:sldChg chg="modSp new del mod">
        <pc:chgData name="Fatmaelzahraa Eltaher" userId="36185838-2b68-4b85-8fbe-52d97a21f537" providerId="ADAL" clId="{F9FF0640-44D0-422B-9CE2-24C140C59ACC}" dt="2025-08-06T09:51:50.855" v="108" actId="2696"/>
        <pc:sldMkLst>
          <pc:docMk/>
          <pc:sldMk cId="4153099112" sldId="359"/>
        </pc:sldMkLst>
      </pc:sldChg>
      <pc:sldChg chg="modSp new mod">
        <pc:chgData name="Fatmaelzahraa Eltaher" userId="36185838-2b68-4b85-8fbe-52d97a21f537" providerId="ADAL" clId="{F9FF0640-44D0-422B-9CE2-24C140C59ACC}" dt="2025-08-06T10:00:23.869" v="152" actId="255"/>
        <pc:sldMkLst>
          <pc:docMk/>
          <pc:sldMk cId="3191600195" sldId="360"/>
        </pc:sldMkLst>
        <pc:spChg chg="mod">
          <ac:chgData name="Fatmaelzahraa Eltaher" userId="36185838-2b68-4b85-8fbe-52d97a21f537" providerId="ADAL" clId="{F9FF0640-44D0-422B-9CE2-24C140C59ACC}" dt="2025-08-06T10:00:17.379" v="150" actId="207"/>
          <ac:spMkLst>
            <pc:docMk/>
            <pc:sldMk cId="3191600195" sldId="360"/>
            <ac:spMk id="2" creationId="{A5337BDC-411D-DFB2-D024-3562241FE2D3}"/>
          </ac:spMkLst>
        </pc:spChg>
        <pc:spChg chg="mod">
          <ac:chgData name="Fatmaelzahraa Eltaher" userId="36185838-2b68-4b85-8fbe-52d97a21f537" providerId="ADAL" clId="{F9FF0640-44D0-422B-9CE2-24C140C59ACC}" dt="2025-08-06T10:00:23.869" v="152" actId="255"/>
          <ac:spMkLst>
            <pc:docMk/>
            <pc:sldMk cId="3191600195" sldId="360"/>
            <ac:spMk id="3" creationId="{5EDE450F-D187-19D2-3F3A-C9DCD59576D4}"/>
          </ac:spMkLst>
        </pc:spChg>
      </pc:sldChg>
      <pc:sldChg chg="addSp delSp modSp new mod chgLayout">
        <pc:chgData name="Fatmaelzahraa Eltaher" userId="36185838-2b68-4b85-8fbe-52d97a21f537" providerId="ADAL" clId="{F9FF0640-44D0-422B-9CE2-24C140C59ACC}" dt="2025-08-06T10:05:26.021" v="200" actId="122"/>
        <pc:sldMkLst>
          <pc:docMk/>
          <pc:sldMk cId="1044718017" sldId="361"/>
        </pc:sldMkLst>
        <pc:spChg chg="mod ord">
          <ac:chgData name="Fatmaelzahraa Eltaher" userId="36185838-2b68-4b85-8fbe-52d97a21f537" providerId="ADAL" clId="{F9FF0640-44D0-422B-9CE2-24C140C59ACC}" dt="2025-08-06T10:05:26.021" v="200" actId="122"/>
          <ac:spMkLst>
            <pc:docMk/>
            <pc:sldMk cId="1044718017" sldId="361"/>
            <ac:spMk id="2" creationId="{050043B9-5296-FDF9-543F-1A6847B56D1A}"/>
          </ac:spMkLst>
        </pc:spChg>
        <pc:spChg chg="add del mod ord">
          <ac:chgData name="Fatmaelzahraa Eltaher" userId="36185838-2b68-4b85-8fbe-52d97a21f537" providerId="ADAL" clId="{F9FF0640-44D0-422B-9CE2-24C140C59ACC}" dt="2025-08-06T10:05:23.714" v="199" actId="14100"/>
          <ac:spMkLst>
            <pc:docMk/>
            <pc:sldMk cId="1044718017" sldId="361"/>
            <ac:spMk id="3" creationId="{D3A46B6F-8BDA-DAB7-F44E-95E49BE1DB14}"/>
          </ac:spMkLst>
        </pc:spChg>
        <pc:spChg chg="mod ord">
          <ac:chgData name="Fatmaelzahraa Eltaher" userId="36185838-2b68-4b85-8fbe-52d97a21f537" providerId="ADAL" clId="{F9FF0640-44D0-422B-9CE2-24C140C59ACC}" dt="2025-08-06T10:04:26.426" v="189" actId="6264"/>
          <ac:spMkLst>
            <pc:docMk/>
            <pc:sldMk cId="1044718017" sldId="361"/>
            <ac:spMk id="4" creationId="{E36B2995-0258-EA27-45C9-8FD715ED301C}"/>
          </ac:spMkLst>
        </pc:spChg>
      </pc:sldChg>
      <pc:sldChg chg="addSp delSp modSp new mod">
        <pc:chgData name="Fatmaelzahraa Eltaher" userId="36185838-2b68-4b85-8fbe-52d97a21f537" providerId="ADAL" clId="{F9FF0640-44D0-422B-9CE2-24C140C59ACC}" dt="2025-08-06T10:27:17.741" v="219" actId="20577"/>
        <pc:sldMkLst>
          <pc:docMk/>
          <pc:sldMk cId="1474816080" sldId="362"/>
        </pc:sldMkLst>
        <pc:spChg chg="mod">
          <ac:chgData name="Fatmaelzahraa Eltaher" userId="36185838-2b68-4b85-8fbe-52d97a21f537" providerId="ADAL" clId="{F9FF0640-44D0-422B-9CE2-24C140C59ACC}" dt="2025-08-06T10:06:01.745" v="210" actId="122"/>
          <ac:spMkLst>
            <pc:docMk/>
            <pc:sldMk cId="1474816080" sldId="362"/>
            <ac:spMk id="2" creationId="{D503FE97-AA35-8199-C0D4-D68D5083A831}"/>
          </ac:spMkLst>
        </pc:spChg>
        <pc:spChg chg="add del mod">
          <ac:chgData name="Fatmaelzahraa Eltaher" userId="36185838-2b68-4b85-8fbe-52d97a21f537" providerId="ADAL" clId="{F9FF0640-44D0-422B-9CE2-24C140C59ACC}" dt="2025-08-06T10:27:17.741" v="219" actId="20577"/>
          <ac:spMkLst>
            <pc:docMk/>
            <pc:sldMk cId="1474816080" sldId="362"/>
            <ac:spMk id="3" creationId="{8D25DBA2-AE2D-E949-664F-38EE4F37E35E}"/>
          </ac:spMkLst>
        </pc:spChg>
      </pc:sldChg>
      <pc:sldChg chg="addSp delSp modSp new mod setBg">
        <pc:chgData name="Fatmaelzahraa Eltaher" userId="36185838-2b68-4b85-8fbe-52d97a21f537" providerId="ADAL" clId="{F9FF0640-44D0-422B-9CE2-24C140C59ACC}" dt="2025-08-06T11:12:11.360" v="230" actId="26606"/>
        <pc:sldMkLst>
          <pc:docMk/>
          <pc:sldMk cId="636458261" sldId="363"/>
        </pc:sldMkLst>
        <pc:spChg chg="mod ord">
          <ac:chgData name="Fatmaelzahraa Eltaher" userId="36185838-2b68-4b85-8fbe-52d97a21f537" providerId="ADAL" clId="{F9FF0640-44D0-422B-9CE2-24C140C59ACC}" dt="2025-08-06T11:12:11.360" v="230" actId="26606"/>
          <ac:spMkLst>
            <pc:docMk/>
            <pc:sldMk cId="636458261" sldId="363"/>
            <ac:spMk id="4" creationId="{7D7291C7-F66C-A405-31C2-A040315DE3A7}"/>
          </ac:spMkLst>
        </pc:spChg>
        <pc:spChg chg="add">
          <ac:chgData name="Fatmaelzahraa Eltaher" userId="36185838-2b68-4b85-8fbe-52d97a21f537" providerId="ADAL" clId="{F9FF0640-44D0-422B-9CE2-24C140C59ACC}" dt="2025-08-06T11:12:11.360" v="230" actId="26606"/>
          <ac:spMkLst>
            <pc:docMk/>
            <pc:sldMk cId="636458261" sldId="363"/>
            <ac:spMk id="11" creationId="{42A4FC2C-047E-45A5-965D-8E1E3BF09BC6}"/>
          </ac:spMkLst>
        </pc:spChg>
        <pc:picChg chg="add mod">
          <ac:chgData name="Fatmaelzahraa Eltaher" userId="36185838-2b68-4b85-8fbe-52d97a21f537" providerId="ADAL" clId="{F9FF0640-44D0-422B-9CE2-24C140C59ACC}" dt="2025-08-06T11:12:11.360" v="230" actId="26606"/>
          <ac:picMkLst>
            <pc:docMk/>
            <pc:sldMk cId="636458261" sldId="363"/>
            <ac:picMk id="6" creationId="{A83944A3-CB89-EA67-1DE5-64590AB2AD92}"/>
          </ac:picMkLst>
        </pc:picChg>
      </pc:sldChg>
      <pc:sldChg chg="addSp delSp modSp new mod setBg">
        <pc:chgData name="Fatmaelzahraa Eltaher" userId="36185838-2b68-4b85-8fbe-52d97a21f537" providerId="ADAL" clId="{F9FF0640-44D0-422B-9CE2-24C140C59ACC}" dt="2025-08-06T11:13:30.129" v="235" actId="26606"/>
        <pc:sldMkLst>
          <pc:docMk/>
          <pc:sldMk cId="2135141219" sldId="364"/>
        </pc:sldMkLst>
        <pc:spChg chg="mod ord">
          <ac:chgData name="Fatmaelzahraa Eltaher" userId="36185838-2b68-4b85-8fbe-52d97a21f537" providerId="ADAL" clId="{F9FF0640-44D0-422B-9CE2-24C140C59ACC}" dt="2025-08-06T11:13:30.129" v="235" actId="26606"/>
          <ac:spMkLst>
            <pc:docMk/>
            <pc:sldMk cId="2135141219" sldId="364"/>
            <ac:spMk id="4" creationId="{2BB6BED6-DCCE-F87C-DF1C-C455537246E6}"/>
          </ac:spMkLst>
        </pc:spChg>
        <pc:spChg chg="add">
          <ac:chgData name="Fatmaelzahraa Eltaher" userId="36185838-2b68-4b85-8fbe-52d97a21f537" providerId="ADAL" clId="{F9FF0640-44D0-422B-9CE2-24C140C59ACC}" dt="2025-08-06T11:13:30.129" v="235" actId="26606"/>
          <ac:spMkLst>
            <pc:docMk/>
            <pc:sldMk cId="2135141219" sldId="364"/>
            <ac:spMk id="11" creationId="{42A4FC2C-047E-45A5-965D-8E1E3BF09BC6}"/>
          </ac:spMkLst>
        </pc:spChg>
        <pc:picChg chg="add mod">
          <ac:chgData name="Fatmaelzahraa Eltaher" userId="36185838-2b68-4b85-8fbe-52d97a21f537" providerId="ADAL" clId="{F9FF0640-44D0-422B-9CE2-24C140C59ACC}" dt="2025-08-06T11:13:30.129" v="235" actId="26606"/>
          <ac:picMkLst>
            <pc:docMk/>
            <pc:sldMk cId="2135141219" sldId="364"/>
            <ac:picMk id="6" creationId="{75CDC75F-4C52-3790-9C8C-9F2F1AA5CF30}"/>
          </ac:picMkLst>
        </pc:picChg>
      </pc:sldChg>
      <pc:sldChg chg="addSp delSp modSp new mod setBg">
        <pc:chgData name="Fatmaelzahraa Eltaher" userId="36185838-2b68-4b85-8fbe-52d97a21f537" providerId="ADAL" clId="{F9FF0640-44D0-422B-9CE2-24C140C59ACC}" dt="2025-08-06T11:14:29.031" v="249" actId="14100"/>
        <pc:sldMkLst>
          <pc:docMk/>
          <pc:sldMk cId="1982056508" sldId="365"/>
        </pc:sldMkLst>
        <pc:spChg chg="add del">
          <ac:chgData name="Fatmaelzahraa Eltaher" userId="36185838-2b68-4b85-8fbe-52d97a21f537" providerId="ADAL" clId="{F9FF0640-44D0-422B-9CE2-24C140C59ACC}" dt="2025-08-06T11:14:02.790" v="243" actId="26606"/>
          <ac:spMkLst>
            <pc:docMk/>
            <pc:sldMk cId="1982056508" sldId="365"/>
            <ac:spMk id="2" creationId="{AB9509EE-BFD9-7229-5FD3-6D6723E2D70F}"/>
          </ac:spMkLst>
        </pc:spChg>
        <pc:spChg chg="add del">
          <ac:chgData name="Fatmaelzahraa Eltaher" userId="36185838-2b68-4b85-8fbe-52d97a21f537" providerId="ADAL" clId="{F9FF0640-44D0-422B-9CE2-24C140C59ACC}" dt="2025-08-06T11:14:02.790" v="243" actId="26606"/>
          <ac:spMkLst>
            <pc:docMk/>
            <pc:sldMk cId="1982056508" sldId="365"/>
            <ac:spMk id="3" creationId="{CCC0B5C4-6337-300F-4AC7-F5B89B8050D9}"/>
          </ac:spMkLst>
        </pc:spChg>
        <pc:spChg chg="mod ord">
          <ac:chgData name="Fatmaelzahraa Eltaher" userId="36185838-2b68-4b85-8fbe-52d97a21f537" providerId="ADAL" clId="{F9FF0640-44D0-422B-9CE2-24C140C59ACC}" dt="2025-08-06T11:14:02.790" v="243" actId="26606"/>
          <ac:spMkLst>
            <pc:docMk/>
            <pc:sldMk cId="1982056508" sldId="365"/>
            <ac:spMk id="4" creationId="{1289F170-7A5B-5EDB-137D-429687B4247D}"/>
          </ac:spMkLst>
        </pc:spChg>
        <pc:picChg chg="add mod">
          <ac:chgData name="Fatmaelzahraa Eltaher" userId="36185838-2b68-4b85-8fbe-52d97a21f537" providerId="ADAL" clId="{F9FF0640-44D0-422B-9CE2-24C140C59ACC}" dt="2025-08-06T11:14:29.031" v="249" actId="14100"/>
          <ac:picMkLst>
            <pc:docMk/>
            <pc:sldMk cId="1982056508" sldId="365"/>
            <ac:picMk id="6" creationId="{7A58575F-5FC2-1ACD-69E0-765D1625D970}"/>
          </ac:picMkLst>
        </pc:picChg>
      </pc:sldChg>
      <pc:sldChg chg="addSp delSp modSp new mod setBg">
        <pc:chgData name="Fatmaelzahraa Eltaher" userId="36185838-2b68-4b85-8fbe-52d97a21f537" providerId="ADAL" clId="{F9FF0640-44D0-422B-9CE2-24C140C59ACC}" dt="2025-08-06T11:16:34.666" v="260" actId="14100"/>
        <pc:sldMkLst>
          <pc:docMk/>
          <pc:sldMk cId="869132353" sldId="366"/>
        </pc:sldMkLst>
        <pc:spChg chg="mod ord">
          <ac:chgData name="Fatmaelzahraa Eltaher" userId="36185838-2b68-4b85-8fbe-52d97a21f537" providerId="ADAL" clId="{F9FF0640-44D0-422B-9CE2-24C140C59ACC}" dt="2025-08-06T11:16:22.759" v="255" actId="26606"/>
          <ac:spMkLst>
            <pc:docMk/>
            <pc:sldMk cId="869132353" sldId="366"/>
            <ac:spMk id="4" creationId="{82DD4E99-777A-A3AB-ED23-E83499502D2C}"/>
          </ac:spMkLst>
        </pc:spChg>
        <pc:picChg chg="add mod">
          <ac:chgData name="Fatmaelzahraa Eltaher" userId="36185838-2b68-4b85-8fbe-52d97a21f537" providerId="ADAL" clId="{F9FF0640-44D0-422B-9CE2-24C140C59ACC}" dt="2025-08-06T11:16:34.666" v="260" actId="14100"/>
          <ac:picMkLst>
            <pc:docMk/>
            <pc:sldMk cId="869132353" sldId="366"/>
            <ac:picMk id="6" creationId="{9901A897-BB5C-DD71-A3AD-5598D44C96B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38BA3B-2D21-B447-B5CF-EFFB0BCDF639}" type="datetimeFigureOut">
              <a:rPr lang="en-US" smtClean="0"/>
              <a:t>9/9/2025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4753D2-59EB-6346-8554-75640BEC3E60}" type="slidenum">
              <a:rPr lang="en-US" smtClean="0"/>
              <a:t>‹#›</a:t>
            </a:fld>
            <a:endParaRPr lang="en-US"/>
          </a:p>
        </p:txBody>
      </p:sp>
    </p:spTree>
    <p:extLst>
      <p:ext uri="{BB962C8B-B14F-4D97-AF65-F5344CB8AC3E}">
        <p14:creationId xmlns:p14="http://schemas.microsoft.com/office/powerpoint/2010/main" val="80424884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18:57:44.770"/>
    </inkml:context>
    <inkml:brush xml:id="br0">
      <inkml:brushProperty name="width" value="0.08571" units="cm"/>
      <inkml:brushProperty name="height" value="0.08571" units="cm"/>
      <inkml:brushProperty name="color" value="#FF0066"/>
    </inkml:brush>
  </inkml:definitions>
  <inkml:trace contextRef="#ctx0" brushRef="#br0">25 225 8165,'-10'0'470,"2"0"-470,8 0 348,0 0 201,-3 0-213,2 0 1905,-1 0-2218,2-2 21,0 0 46,0 0 22,0 1 56,1 0-56,2 0-22,5 0-68,5-2-22,7-4-34,7 1 23,4-3 11,3 2 23,1-1 33,-2 0 145,0 1-10,-1 0-113,-1-1 0,1 2 69,3-2 77,7 1-224,9-2-34,10-1 34,9-1-11,5 0 33,-16 3 1,2 2 10,32-5-227,-29 4 1,-1 1 226,27 0-33,2-1-67,-1 2 0,-3 0 56,2 0 11,-3 2 56,-1 1 0,0 0-34,0 2-22,2-1 0,6 1 0,3 0-11,-47-1 0,2 1-1,-1 0 1,1 0-6,-1-1 1,1 0 4,-1 0 1,0 1 11,0-1 0,0 0 17,-1 0 0,1 1-12,-1-1 1,0 1 5,1 0 1,0 0-7,0 0 1,0 0-6,1 0 0,0 1-6,0 0 1,0 1 5,1 2 0,0 0 0,1 0 0,3 1-34,29 5 0,1 0 34,-19-3 0,0 1-11,22 3 0,-1 1 11,-27-4 0,-4 1 5,0 0 1,-1 1-6,-1 0 0,0 0-6,-1 1 1,1 2-6,-2-1 0,3 1-96,25 8 1,1 1 21,-18-5 1,0 0-637,23 6 1,-1 0 714,-22-5 1,-2-2 5,4 1 0,-1 1-477,1-1 1,0 0 504,-2 2 0,0 0-180,-3-1 0,-1 2 152,-4 0 0,-1 2-45,-4-2 0,2 2-11,21 11 0,0 0-73,-16-8 0,-1 0 50,19 8 1,0 0-1,-23-11 1,-1-1 16,-1 1 1,0-1 61,-3 0 0,0 1 67,-2-1 1,-2 0 178,41 21-100,-5 3 243,-3-2-456,-23-10 0,0 0 67,26 15 493,-30-17 0,-2-1-515,11 5 22,-9-4 1121,-7-4-975,-9-3 468,-4-3-558,2 4-89,-10-7 33,3 2 142,-13-9-164,-4-4 22,-2-1 100,-2-4 237,-2 0-12,-1-2-3485,-1 0 3160,-4-2 0,2 2 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18:57:46.135"/>
    </inkml:context>
    <inkml:brush xml:id="br0">
      <inkml:brushProperty name="width" value="0.08571" units="cm"/>
      <inkml:brushProperty name="height" value="0.08571" units="cm"/>
      <inkml:brushProperty name="color" value="#FF0066"/>
    </inkml:brush>
  </inkml:definitions>
  <inkml:trace contextRef="#ctx0" brushRef="#br0">223 11 8905,'-3'-2'190,"2"0"292,1 2 78,-3-3 12,2 3 739,-1-3-1099,8 6-32,1 5-102,8 8-67,3 6-11,4 4-11,6 0-56,5 0 67,6 1 0,3 0 0,1 2 11,-2-1-11,-3-1-22,-2 1-124,-7-1 56,-3-1 34,-7-2-33,-4-3 10,-4-3 12,-3-2-12,-1-2 46,-1-1 33,0-3 0,-2-1 11,-1-2-11,0-2 157,-1 3-67,-1-5-12,-1 3-22,0-4 247,0-1-270,0 1 90,0-1-55,0 1-68,-7 1 11,-1 0 11,-9 0 1,-3 2-1,-4-2 0,-3 4-22,-5-2 0,-5 2 12,-3-1-12,-3 0 0,-1-2-17,-12 0 0,-6-1 73,-18 2-34,20-2 1,4 0-1,5 1 12,28-3-34,7 2 11,6-3 23,5 1 100,3-1-1064,2 0-257,4 1-819,2 0 2006,6 1 0,-5-2 0,0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18:58:17.728"/>
    </inkml:context>
    <inkml:brush xml:id="br0">
      <inkml:brushProperty name="width" value="0.08571" units="cm"/>
      <inkml:brushProperty name="height" value="0.08571" units="cm"/>
      <inkml:brushProperty name="color" value="#FF0066"/>
    </inkml:brush>
  </inkml:definitions>
  <inkml:trace contextRef="#ctx0" brushRef="#br0">8784 27 10137,'0'-4'1064,"0"0"-560,0 4-346,-2-6 88,1 3-44,0-3 33,1 5 381,0 1-426,-6-1-43,2 1 77,-5-1 0,3 1-79,0 0 1,0 0-79,-2 0-22,-1 0-12,-5 0 23,-5 4 23,-7 4 22,-8 7-57,-9 6 24,-7 4-35,-5 3 46,-2-1 22,-2 3 0,-5 0-34,-11 4-67,-10 3-284,36-17 0,-2 0 284,-3 1 0,-2 1 11,-1-1 0,-1 1 17,-2 1 0,0-1-28,-1 1 0,0 0 22,-3 0 1,0 0 22,-1 1 0,-2-1-40,-2-1 1,-1 0-439,-3 0 0,-1 0 433,-4 0 0,-2-1-34,-5-1 1,-1 1-878,-4 0 1,-2-1 910,-3 0 0,-1 0-23,-2-1 1,0 0-297,32-7 1,0 0 0,0-1 321,0 1 1,-1-1 0,0-1 3,0 1 1,0-1 0,-1 0-1,-1 0 0,-1-1 1,-1 1-8,0-1 0,-1-1 0,-1 0-23,-1 1 1,-1-1 0,-1 0-279,-1-1 0,0 0 0,0-1 286,-1 0 0,0 0 0,-1 0-30,-1-1 0,0-1 1,-1 1-9,-1-2 1,1 0-1,-1 0 38,-3 0 0,0-1 0,0 0 7,-1-1 1,-1-1 0,0 1 14,-1-1 1,-1 1-1,0-1 15,1-1 1,0-1 0,1-1 14,0 1 0,1-2 1,0 0-27,2-1 0,1-1 1,1 0-12,1-2 0,1 1 0,1-2-30,2 1 0,0-1 0,1 0 18,3 0 1,0-1 0,1 0-19,2-1 0,1 0 0,1 0-52,-29-7 1,3 0 86,4 0 1,2 0-1,6 0 1,2 1 33,5-1 1,1 2-18,4 1 1,1 0 50,5 0 0,1 1 488,4 2 1,2 1-517,5-1 0,1 2 134,-38-9 22,14 5-44,15 1 1027,15 6-1016,17 1 1430,13 4-1598,9 1 1098,5 1-3866,1 0 1,0 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1T18:58:18.930"/>
    </inkml:context>
    <inkml:brush xml:id="br0">
      <inkml:brushProperty name="width" value="0.08571" units="cm"/>
      <inkml:brushProperty name="height" value="0.08571" units="cm"/>
      <inkml:brushProperty name="color" value="#FF0066"/>
    </inkml:brush>
  </inkml:definitions>
  <inkml:trace contextRef="#ctx0" brushRef="#br0">853 18 8534,'-11'-6'3743,"1"0"-3597,5 4 11,-2 0 44,-1 1 1,-1 0 325,-7 1-370,3 0-112,-6 0-1,0 0-44,-6 0 0,-8 0 12,-8 0-1,-7 0-22,-5 2 22,-4 2-11,2 2 0,-1 2 22,4 1-22,3-1-45,3 0-22,6-1-34,2-1 57,6-1 32,4-1-10,4-1 22,3 1 11,5-2-11,4 1-45,6-2-22,3 0 246,2-1-145,1 3 0,0 4 89,2 8 34,7 7-101,7 9-34,11 5-22,10 5 11,5 0 0,10 4 68,3-4-12,5 0 101,3-4-45,4-5-22,-1-6-90,-3-5 11,-6-4-10,-10-5-12,-7-3-56,1-1 44,-17-3 12,3-2 0,-18-2 931,-3-1-304,-4 2-2341,-1-1-3530,0 0 5244,-1-9 0,1 7 0,-1-7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972408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PT"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3700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r>
              <a:rPr lang="en-US" sz="1200" dirty="0">
                <a:latin typeface="Helvetica" pitchFamily="2" charset="0"/>
              </a:rPr>
              <a:t>The web is the main focus of our module. The code we will produce (HTML, CSS and JavaScript) to build our websites will be accessed through the web</a:t>
            </a:r>
            <a:endParaRPr lang="en-US" b="1" dirty="0"/>
          </a:p>
          <a:p>
            <a:r>
              <a:rPr lang="en-US" b="1" dirty="0"/>
              <a:t>Internet vs. Web</a:t>
            </a:r>
            <a:endParaRPr lang="en-US" dirty="0"/>
          </a:p>
          <a:p>
            <a:r>
              <a:rPr lang="en-US" dirty="0"/>
              <a:t>Students often confuse these terms.</a:t>
            </a:r>
          </a:p>
          <a:p>
            <a:r>
              <a:rPr lang="en-US" dirty="0"/>
              <a:t>You need to </a:t>
            </a:r>
            <a:r>
              <a:rPr lang="en-US" b="1" dirty="0"/>
              <a:t>repeat and emphasize</a:t>
            </a:r>
            <a:r>
              <a:rPr lang="en-US" dirty="0"/>
              <a:t>:</a:t>
            </a:r>
          </a:p>
          <a:p>
            <a:pPr lvl="1"/>
            <a:r>
              <a:rPr lang="en-US" dirty="0"/>
              <a:t>The Internet = infrastructure.</a:t>
            </a:r>
          </a:p>
          <a:p>
            <a:pPr lvl="1"/>
            <a:r>
              <a:rPr lang="en-US" dirty="0"/>
              <a:t>The Web = one service that runs on top of the internet.</a:t>
            </a:r>
          </a:p>
          <a:p>
            <a:endParaRPr lang="en-IE"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7922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tells your browser </a:t>
            </a:r>
            <a:r>
              <a:rPr lang="en-US" b="1" dirty="0"/>
              <a:t>how to request and display</a:t>
            </a:r>
            <a:r>
              <a:rPr lang="en-US" dirty="0"/>
              <a:t> web pages</a:t>
            </a:r>
            <a:endParaRPr lang="en-US" sz="1200" b="0" i="0" u="none" strike="noStrike" kern="1200" cap="none" dirty="0">
              <a:solidFill>
                <a:schemeClr val="dk1"/>
              </a:solidFill>
              <a:effectLst/>
              <a:latin typeface="Calibri"/>
              <a:ea typeface="Calibri"/>
              <a:cs typeface="Calibri"/>
              <a:sym typeface="Calibri"/>
            </a:endParaRPr>
          </a:p>
          <a:p>
            <a:r>
              <a:rPr lang="en-US" sz="1200" b="0" i="0" u="none" strike="noStrike" kern="1200" cap="none" dirty="0">
                <a:solidFill>
                  <a:schemeClr val="dk1"/>
                </a:solidFill>
                <a:effectLst/>
                <a:latin typeface="Calibri"/>
                <a:ea typeface="Calibri"/>
                <a:cs typeface="Calibri"/>
                <a:sym typeface="Calibri"/>
              </a:rPr>
              <a:t>Let’s talk more about the computers that make up the internet. Because they “serve up” documents upon request, these computers are known as servers. More accurately, the server is the software (not the computer itself) that allows the computer to communicate with other computers; however, it is common to use the word “server” to refer to the computer as well. The role of server software is to wait for a request for information, and then retrieve and send that information back as quickly as possible.</a:t>
            </a:r>
            <a:r>
              <a:rPr lang="en-US" dirty="0"/>
              <a:t> </a:t>
            </a:r>
            <a:br>
              <a:rPr lang="en-US" dirty="0"/>
            </a:br>
            <a:endParaRPr lang="en-US" dirty="0"/>
          </a:p>
          <a:p>
            <a:endParaRPr lang="en-US" dirty="0"/>
          </a:p>
          <a:p>
            <a:r>
              <a:rPr lang="en-US" sz="1200" b="0" i="0" u="none" strike="noStrike" kern="1200" cap="none" dirty="0">
                <a:solidFill>
                  <a:schemeClr val="dk1"/>
                </a:solidFill>
                <a:effectLst/>
                <a:latin typeface="Calibri"/>
                <a:ea typeface="Calibri"/>
                <a:cs typeface="Calibri"/>
                <a:sym typeface="Calibri"/>
              </a:rPr>
              <a:t>We now know that the server does the </a:t>
            </a:r>
            <a:r>
              <a:rPr lang="en-US" sz="1200" b="0" i="0" u="none" strike="noStrike" kern="1200" cap="none" dirty="0" err="1">
                <a:solidFill>
                  <a:schemeClr val="dk1"/>
                </a:solidFill>
                <a:effectLst/>
                <a:latin typeface="Calibri"/>
                <a:ea typeface="Calibri"/>
                <a:cs typeface="Calibri"/>
                <a:sym typeface="Calibri"/>
              </a:rPr>
              <a:t>servin</a:t>
            </a:r>
            <a:r>
              <a:rPr lang="en-US" sz="1200" b="0" i="0" u="none" strike="noStrike" kern="1200" cap="none" dirty="0">
                <a:solidFill>
                  <a:schemeClr val="dk1"/>
                </a:solidFill>
                <a:effectLst/>
                <a:latin typeface="Calibri"/>
                <a:ea typeface="Calibri"/>
                <a:cs typeface="Calibri"/>
                <a:sym typeface="Calibri"/>
              </a:rPr>
              <a:t>’, but what about the other half of the equation? The software that does the requesting is called the client. People use desktop browsers, mobile browsers, and other assistive technologies (such as screen readers) as clients to access documents on the web. The server returns the documents for the browser (also referred to as the user agent in technical circles) to display</a:t>
            </a:r>
            <a:r>
              <a:rPr lang="en-US" dirty="0"/>
              <a:t> </a:t>
            </a:r>
            <a:br>
              <a:rPr lang="en-US" dirty="0"/>
            </a:br>
            <a:endParaRPr lang="en-US" dirty="0"/>
          </a:p>
          <a:p>
            <a:endParaRPr lang="en-US" dirty="0"/>
          </a:p>
          <a:p>
            <a:r>
              <a:rPr lang="en-US" sz="1200" b="0" i="0" u="none" strike="noStrike" kern="1200" cap="none" dirty="0">
                <a:solidFill>
                  <a:schemeClr val="dk1"/>
                </a:solidFill>
                <a:effectLst/>
                <a:latin typeface="Calibri"/>
                <a:ea typeface="Calibri"/>
                <a:cs typeface="Calibri"/>
                <a:sym typeface="Calibri"/>
              </a:rPr>
              <a:t>The requests and responses are handled via the HTTP protocol</a:t>
            </a:r>
            <a:r>
              <a:rPr lang="en-US" dirty="0"/>
              <a:t> </a:t>
            </a:r>
            <a:br>
              <a:rPr lang="en-US" dirty="0"/>
            </a:br>
            <a:br>
              <a:rPr lang="en-US" dirty="0"/>
            </a:br>
            <a:endParaRPr lang="en-IE"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96003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Calibri"/>
                <a:ea typeface="Calibri"/>
                <a:cs typeface="Calibri"/>
                <a:sym typeface="Calibri"/>
              </a:rPr>
              <a:t>The requests and responses are handled via the HTTP protocol</a:t>
            </a:r>
            <a:r>
              <a:rPr lang="en-US" dirty="0"/>
              <a:t> </a:t>
            </a:r>
            <a:br>
              <a:rPr lang="en-US" dirty="0"/>
            </a:br>
            <a:endParaRPr lang="en-IE"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85308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Calibri"/>
                <a:ea typeface="Calibri"/>
                <a:cs typeface="Calibri"/>
                <a:sym typeface="Calibri"/>
              </a:rPr>
              <a:t>Every page and resource on the web has its own special address called a URL, which stands for Uniform Resource Locator.</a:t>
            </a:r>
            <a:r>
              <a:rPr lang="en-US" dirty="0"/>
              <a:t> </a:t>
            </a:r>
            <a:br>
              <a:rPr lang="en-US" dirty="0"/>
            </a:br>
            <a:endParaRPr lang="en-IE"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7860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Calibri"/>
                <a:ea typeface="Calibri"/>
                <a:cs typeface="Calibri"/>
                <a:sym typeface="Calibri"/>
              </a:rPr>
              <a:t>The web page shown in this browser window consists of four separate files:</a:t>
            </a:r>
          </a:p>
          <a:p>
            <a:r>
              <a:rPr lang="en-US" sz="1200" b="0" i="0" u="none" strike="noStrike" kern="1200" cap="none" dirty="0">
                <a:solidFill>
                  <a:schemeClr val="dk1"/>
                </a:solidFill>
                <a:effectLst/>
                <a:latin typeface="Calibri"/>
                <a:ea typeface="Calibri"/>
                <a:cs typeface="Calibri"/>
                <a:sym typeface="Calibri"/>
              </a:rPr>
              <a:t>• An HTML text document</a:t>
            </a:r>
          </a:p>
          <a:p>
            <a:r>
              <a:rPr lang="en-US" sz="1200" b="0" i="0" u="none" strike="noStrike" kern="1200" cap="none" dirty="0">
                <a:solidFill>
                  <a:schemeClr val="dk1"/>
                </a:solidFill>
                <a:effectLst/>
                <a:latin typeface="Calibri"/>
                <a:ea typeface="Calibri"/>
                <a:cs typeface="Calibri"/>
                <a:sym typeface="Calibri"/>
              </a:rPr>
              <a:t>• A style sheet</a:t>
            </a:r>
          </a:p>
          <a:p>
            <a:r>
              <a:rPr lang="en-US" sz="1200" b="0" i="0" u="none" strike="noStrike" kern="1200" cap="none" dirty="0">
                <a:solidFill>
                  <a:schemeClr val="dk1"/>
                </a:solidFill>
                <a:effectLst/>
                <a:latin typeface="Calibri"/>
                <a:ea typeface="Calibri"/>
                <a:cs typeface="Calibri"/>
                <a:sym typeface="Calibri"/>
              </a:rPr>
              <a:t>• Two images</a:t>
            </a:r>
          </a:p>
          <a:p>
            <a:r>
              <a:rPr lang="en-US" sz="1200" b="0" i="0" u="none" strike="noStrike" kern="1200" cap="none" dirty="0">
                <a:solidFill>
                  <a:schemeClr val="dk1"/>
                </a:solidFill>
                <a:effectLst/>
                <a:latin typeface="Calibri"/>
                <a:ea typeface="Calibri"/>
                <a:cs typeface="Calibri"/>
                <a:sym typeface="Calibri"/>
              </a:rPr>
              <a:t>Tags in the HTML source document give the browsers instructions for how the text is structured and where the images should be placed</a:t>
            </a:r>
            <a:r>
              <a:rPr lang="en-US" dirty="0"/>
              <a:t> </a:t>
            </a:r>
            <a:br>
              <a:rPr lang="en-US" dirty="0"/>
            </a:br>
            <a:endParaRPr lang="en-IE"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80944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effectLst/>
                <a:latin typeface="Calibri"/>
                <a:ea typeface="Calibri"/>
                <a:cs typeface="Calibri"/>
                <a:sym typeface="Calibri"/>
              </a:rPr>
              <a:t>Whereas HTML provides the structure and the CSS style sheet alters how things look, JavaScript adds a behavior component that controls how things work. </a:t>
            </a:r>
            <a:br>
              <a:rPr lang="en-US" dirty="0"/>
            </a:br>
            <a:endParaRPr lang="en-IE"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48200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 web developer starts </a:t>
            </a:r>
            <a:r>
              <a:rPr lang="en-US" b="1" dirty="0"/>
              <a:t>designing the website structure</a:t>
            </a:r>
            <a:r>
              <a:rPr lang="en-US" dirty="0"/>
              <a:t> (layout, content placement, navigation), they need to think like a </a:t>
            </a:r>
            <a:r>
              <a:rPr lang="en-US" b="1" dirty="0"/>
              <a:t>user</a:t>
            </a:r>
            <a:r>
              <a:rPr lang="en-US" dirty="0"/>
              <a:t> — the person who will actually use the website.</a:t>
            </a:r>
          </a:p>
          <a:p>
            <a:r>
              <a:rPr lang="en-US" dirty="0"/>
              <a:t>Ask: </a:t>
            </a:r>
            <a:r>
              <a:rPr lang="en-US" i="1" dirty="0"/>
              <a:t>“If I am a visitor, how will I use this site? What do I need?”</a:t>
            </a:r>
            <a:endParaRPr lang="en-US" dirty="0"/>
          </a:p>
          <a:p>
            <a:r>
              <a:rPr lang="en-US" dirty="0"/>
              <a:t>Example: A student visiting a university website wants to quickly find </a:t>
            </a:r>
            <a:r>
              <a:rPr lang="en-US" i="1" dirty="0"/>
              <a:t>course information</a:t>
            </a:r>
            <a:r>
              <a:rPr lang="en-US" dirty="0"/>
              <a:t> and </a:t>
            </a:r>
            <a:r>
              <a:rPr lang="en-US" i="1" dirty="0"/>
              <a:t>contact details</a:t>
            </a:r>
            <a:r>
              <a:rPr lang="en-US" dirty="0"/>
              <a:t>.</a:t>
            </a:r>
          </a:p>
          <a:p>
            <a:endParaRPr lang="en-IE"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616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use the Internet, it doesn’t matter what type of device we are on—a laptop, a tablet, or a smartphone. As long as the device can connect to the Internet, we can access the World Wide Web. Likewise, it doesn’t matter what operating system the device is running, such as Windows, macOS, Linux, Android, or iOS.</a:t>
            </a:r>
          </a:p>
          <a:p>
            <a:r>
              <a:rPr lang="en-US"/>
              <a:t>This ability to use the same technology or functionality across different operating systems is called </a:t>
            </a:r>
            <a:r>
              <a:rPr lang="en-US" b="1"/>
              <a:t>cross-platform compatibility</a:t>
            </a:r>
            <a:r>
              <a:rPr lang="en-US"/>
              <a:t> (or simply </a:t>
            </a:r>
            <a:r>
              <a:rPr lang="en-US" b="1"/>
              <a:t>cross-platform</a:t>
            </a:r>
            <a:r>
              <a:rPr lang="en-US"/>
              <a:t>).</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4895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endParaRPr lang="en-SI"/>
          </a:p>
        </p:txBody>
      </p:sp>
      <p:sp>
        <p:nvSpPr>
          <p:cNvPr id="5" name="Footer Placeholder 4"/>
          <p:cNvSpPr>
            <a:spLocks noGrp="1"/>
          </p:cNvSpPr>
          <p:nvPr>
            <p:ph type="ftr" sz="quarter" idx="11"/>
          </p:nvPr>
        </p:nvSpPr>
        <p:spPr/>
        <p:txBody>
          <a:bodyPr/>
          <a:lstStyle/>
          <a:p>
            <a:endParaRPr lang="en-SI"/>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199631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SI"/>
          </a:p>
        </p:txBody>
      </p:sp>
      <p:sp>
        <p:nvSpPr>
          <p:cNvPr id="5" name="Footer Placeholder 4"/>
          <p:cNvSpPr>
            <a:spLocks noGrp="1"/>
          </p:cNvSpPr>
          <p:nvPr>
            <p:ph type="ftr" sz="quarter" idx="11"/>
          </p:nvPr>
        </p:nvSpPr>
        <p:spPr/>
        <p:txBody>
          <a:bodyPr/>
          <a:lstStyle/>
          <a:p>
            <a:endParaRPr lang="en-SI"/>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379516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SI"/>
          </a:p>
        </p:txBody>
      </p:sp>
      <p:sp>
        <p:nvSpPr>
          <p:cNvPr id="5" name="Footer Placeholder 4"/>
          <p:cNvSpPr>
            <a:spLocks noGrp="1"/>
          </p:cNvSpPr>
          <p:nvPr>
            <p:ph type="ftr" sz="quarter" idx="11"/>
          </p:nvPr>
        </p:nvSpPr>
        <p:spPr/>
        <p:txBody>
          <a:bodyPr/>
          <a:lstStyle/>
          <a:p>
            <a:endParaRPr lang="en-SI"/>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404952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SI"/>
          </a:p>
        </p:txBody>
      </p:sp>
      <p:sp>
        <p:nvSpPr>
          <p:cNvPr id="5" name="Footer Placeholder 4"/>
          <p:cNvSpPr>
            <a:spLocks noGrp="1"/>
          </p:cNvSpPr>
          <p:nvPr>
            <p:ph type="ftr" sz="quarter" idx="11"/>
          </p:nvPr>
        </p:nvSpPr>
        <p:spPr/>
        <p:txBody>
          <a:bodyPr/>
          <a:lstStyle/>
          <a:p>
            <a:endParaRPr lang="en-SI"/>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238233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SI"/>
          </a:p>
        </p:txBody>
      </p:sp>
      <p:sp>
        <p:nvSpPr>
          <p:cNvPr id="5" name="Footer Placeholder 4"/>
          <p:cNvSpPr>
            <a:spLocks noGrp="1"/>
          </p:cNvSpPr>
          <p:nvPr>
            <p:ph type="ftr" sz="quarter" idx="11"/>
          </p:nvPr>
        </p:nvSpPr>
        <p:spPr/>
        <p:txBody>
          <a:bodyPr/>
          <a:lstStyle/>
          <a:p>
            <a:endParaRPr lang="en-SI"/>
          </a:p>
        </p:txBody>
      </p:sp>
      <p:sp>
        <p:nvSpPr>
          <p:cNvPr id="6" name="Slide Number Placeholder 5"/>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874814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SI"/>
          </a:p>
        </p:txBody>
      </p:sp>
      <p:sp>
        <p:nvSpPr>
          <p:cNvPr id="6" name="Footer Placeholder 5"/>
          <p:cNvSpPr>
            <a:spLocks noGrp="1"/>
          </p:cNvSpPr>
          <p:nvPr>
            <p:ph type="ftr" sz="quarter" idx="11"/>
          </p:nvPr>
        </p:nvSpPr>
        <p:spPr/>
        <p:txBody>
          <a:bodyPr/>
          <a:lstStyle/>
          <a:p>
            <a:endParaRPr lang="en-SI"/>
          </a:p>
        </p:txBody>
      </p:sp>
      <p:sp>
        <p:nvSpPr>
          <p:cNvPr id="7" name="Slide Number Placeholder 6"/>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3005045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SI"/>
          </a:p>
        </p:txBody>
      </p:sp>
      <p:sp>
        <p:nvSpPr>
          <p:cNvPr id="8" name="Footer Placeholder 7"/>
          <p:cNvSpPr>
            <a:spLocks noGrp="1"/>
          </p:cNvSpPr>
          <p:nvPr>
            <p:ph type="ftr" sz="quarter" idx="11"/>
          </p:nvPr>
        </p:nvSpPr>
        <p:spPr/>
        <p:txBody>
          <a:bodyPr/>
          <a:lstStyle/>
          <a:p>
            <a:endParaRPr lang="en-SI"/>
          </a:p>
        </p:txBody>
      </p:sp>
      <p:sp>
        <p:nvSpPr>
          <p:cNvPr id="9" name="Slide Number Placeholder 8"/>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1576295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SI"/>
          </a:p>
        </p:txBody>
      </p:sp>
      <p:sp>
        <p:nvSpPr>
          <p:cNvPr id="4" name="Footer Placeholder 3"/>
          <p:cNvSpPr>
            <a:spLocks noGrp="1"/>
          </p:cNvSpPr>
          <p:nvPr>
            <p:ph type="ftr" sz="quarter" idx="11"/>
          </p:nvPr>
        </p:nvSpPr>
        <p:spPr/>
        <p:txBody>
          <a:bodyPr/>
          <a:lstStyle/>
          <a:p>
            <a:endParaRPr lang="en-SI"/>
          </a:p>
        </p:txBody>
      </p:sp>
      <p:sp>
        <p:nvSpPr>
          <p:cNvPr id="5" name="Slide Number Placeholder 4"/>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708291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SI"/>
          </a:p>
        </p:txBody>
      </p:sp>
      <p:sp>
        <p:nvSpPr>
          <p:cNvPr id="3" name="Footer Placeholder 2"/>
          <p:cNvSpPr>
            <a:spLocks noGrp="1"/>
          </p:cNvSpPr>
          <p:nvPr>
            <p:ph type="ftr" sz="quarter" idx="11"/>
          </p:nvPr>
        </p:nvSpPr>
        <p:spPr/>
        <p:txBody>
          <a:bodyPr/>
          <a:lstStyle/>
          <a:p>
            <a:endParaRPr lang="en-SI"/>
          </a:p>
        </p:txBody>
      </p:sp>
      <p:sp>
        <p:nvSpPr>
          <p:cNvPr id="4" name="Slide Number Placeholder 3"/>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2259654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SI"/>
          </a:p>
        </p:txBody>
      </p:sp>
      <p:sp>
        <p:nvSpPr>
          <p:cNvPr id="6" name="Footer Placeholder 5"/>
          <p:cNvSpPr>
            <a:spLocks noGrp="1"/>
          </p:cNvSpPr>
          <p:nvPr>
            <p:ph type="ftr" sz="quarter" idx="11"/>
          </p:nvPr>
        </p:nvSpPr>
        <p:spPr/>
        <p:txBody>
          <a:bodyPr/>
          <a:lstStyle/>
          <a:p>
            <a:endParaRPr lang="en-SI"/>
          </a:p>
        </p:txBody>
      </p:sp>
      <p:sp>
        <p:nvSpPr>
          <p:cNvPr id="7" name="Slide Number Placeholder 6"/>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98906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SI"/>
          </a:p>
        </p:txBody>
      </p:sp>
      <p:sp>
        <p:nvSpPr>
          <p:cNvPr id="6" name="Footer Placeholder 5"/>
          <p:cNvSpPr>
            <a:spLocks noGrp="1"/>
          </p:cNvSpPr>
          <p:nvPr>
            <p:ph type="ftr" sz="quarter" idx="11"/>
          </p:nvPr>
        </p:nvSpPr>
        <p:spPr/>
        <p:txBody>
          <a:bodyPr/>
          <a:lstStyle/>
          <a:p>
            <a:endParaRPr lang="en-SI"/>
          </a:p>
        </p:txBody>
      </p:sp>
      <p:sp>
        <p:nvSpPr>
          <p:cNvPr id="7" name="Slide Number Placeholder 6"/>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325366410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SI"/>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I"/>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buSzPct val="25000"/>
            </a:pPr>
            <a:fld id="{00000000-1234-1234-1234-123412341234}" type="slidenum">
              <a:rPr lang="en-US" sz="1400" b="1" smtClean="0">
                <a:solidFill>
                  <a:srgbClr val="262626"/>
                </a:solidFill>
                <a:ea typeface="Calibri"/>
                <a:cs typeface="Calibri"/>
                <a:sym typeface="Calibri"/>
              </a:rPr>
              <a:pPr>
                <a:buSzPct val="25000"/>
              </a:pPr>
              <a:t>‹#›</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100741546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udublin.ie/library/index.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udublin.vevox.com/#/present/778723"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9.png"/><Relationship Id="rId12" Type="http://schemas.openxmlformats.org/officeDocument/2006/relationships/customXml" Target="../ink/ink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11.png"/><Relationship Id="rId5" Type="http://schemas.openxmlformats.org/officeDocument/2006/relationships/image" Target="../media/image6.png"/><Relationship Id="rId10" Type="http://schemas.openxmlformats.org/officeDocument/2006/relationships/customXml" Target="../ink/ink3.xml"/><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9FA92C-B278-E264-6857-68AD13A165C3}"/>
              </a:ext>
            </a:extLst>
          </p:cNvPr>
          <p:cNvSpPr txBox="1">
            <a:spLocks noGrp="1"/>
          </p:cNvSpPr>
          <p:nvPr>
            <p:ph type="title" idx="4294967295"/>
          </p:nvPr>
        </p:nvSpPr>
        <p:spPr>
          <a:xfrm>
            <a:off x="846617" y="3198167"/>
            <a:ext cx="8064388" cy="7078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4000" b="1" i="0" u="none" strike="noStrike" kern="1200" cap="none" spc="0" normalizeH="0" baseline="0" noProof="0" dirty="0">
                <a:ln>
                  <a:noFill/>
                </a:ln>
                <a:solidFill>
                  <a:schemeClr val="bg1"/>
                </a:solidFill>
                <a:effectLst/>
                <a:uLnTx/>
                <a:uFillTx/>
                <a:latin typeface="Helvetica" panose="020B0604020202020204" pitchFamily="34" charset="0"/>
                <a:ea typeface="Open sans"/>
                <a:cs typeface="Helvetica" panose="020B0604020202020204" pitchFamily="34" charset="0"/>
              </a:rPr>
              <a:t>Title</a:t>
            </a:r>
            <a:endParaRPr kumimoji="0" lang="en-IE" sz="4000" b="1" i="0" u="none" strike="noStrike" kern="1200" cap="none" spc="0" normalizeH="0" baseline="0" noProof="0" dirty="0">
              <a:ln>
                <a:noFill/>
              </a:ln>
              <a:solidFill>
                <a:schemeClr val="bg1"/>
              </a:solidFill>
              <a:effectLst/>
              <a:uLnTx/>
              <a:uFillTx/>
              <a:latin typeface="Helvetica" panose="020B0604020202020204" pitchFamily="34" charset="0"/>
              <a:ea typeface="+mn-ea"/>
              <a:cs typeface="Helvetica" panose="020B0604020202020204" pitchFamily="34" charset="0"/>
            </a:endParaRPr>
          </a:p>
        </p:txBody>
      </p:sp>
      <p:sp>
        <p:nvSpPr>
          <p:cNvPr id="7" name="TextBox 6">
            <a:extLst>
              <a:ext uri="{FF2B5EF4-FFF2-40B4-BE49-F238E27FC236}">
                <a16:creationId xmlns:a16="http://schemas.microsoft.com/office/drawing/2014/main" id="{864DDB32-DB2C-944E-8629-808B9BC36D30}"/>
              </a:ext>
            </a:extLst>
          </p:cNvPr>
          <p:cNvSpPr txBox="1"/>
          <p:nvPr/>
        </p:nvSpPr>
        <p:spPr>
          <a:xfrm>
            <a:off x="387196" y="6106173"/>
            <a:ext cx="5833648" cy="492443"/>
          </a:xfrm>
          <a:prstGeom prst="rect">
            <a:avLst/>
          </a:prstGeom>
          <a:noFill/>
        </p:spPr>
        <p:txBody>
          <a:bodyPr wrap="none" lIns="91440" tIns="45720" rIns="91440" bIns="45720" rtlCol="0" anchor="t">
            <a:spAutoFit/>
          </a:bodyPr>
          <a:lstStyle/>
          <a:p>
            <a:r>
              <a:rPr lang="en-US" sz="2600">
                <a:solidFill>
                  <a:schemeClr val="bg1"/>
                </a:solidFill>
                <a:latin typeface="Open sans"/>
                <a:cs typeface="Open sans"/>
              </a:rPr>
              <a:t>Date, Module name, Lesson number</a:t>
            </a:r>
          </a:p>
        </p:txBody>
      </p:sp>
      <p:sp>
        <p:nvSpPr>
          <p:cNvPr id="2" name="Title 5">
            <a:extLst>
              <a:ext uri="{FF2B5EF4-FFF2-40B4-BE49-F238E27FC236}">
                <a16:creationId xmlns:a16="http://schemas.microsoft.com/office/drawing/2014/main" id="{FD0224E8-C1C3-63DB-33C9-C4A1EE8D62D6}"/>
              </a:ext>
            </a:extLst>
          </p:cNvPr>
          <p:cNvSpPr txBox="1">
            <a:spLocks/>
          </p:cNvSpPr>
          <p:nvPr/>
        </p:nvSpPr>
        <p:spPr>
          <a:xfrm>
            <a:off x="999017" y="3350567"/>
            <a:ext cx="10805990" cy="169277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IE" sz="4000" b="1" dirty="0">
                <a:solidFill>
                  <a:schemeClr val="accent1">
                    <a:lumMod val="50000"/>
                  </a:schemeClr>
                </a:solidFill>
                <a:latin typeface="Helvetica" panose="020B0604020202020204" pitchFamily="34" charset="0"/>
                <a:ea typeface="Open sans"/>
                <a:cs typeface="Helvetica" panose="020B0604020202020204" pitchFamily="34" charset="0"/>
              </a:rPr>
              <a:t>Week 1 – Introduction to Web Development</a:t>
            </a:r>
          </a:p>
          <a:p>
            <a:pPr>
              <a:lnSpc>
                <a:spcPct val="100000"/>
              </a:lnSpc>
              <a:spcBef>
                <a:spcPts val="0"/>
              </a:spcBef>
              <a:defRPr/>
            </a:pPr>
            <a:endParaRPr lang="en-IE" sz="3200" b="1" dirty="0">
              <a:solidFill>
                <a:schemeClr val="accent1">
                  <a:lumMod val="50000"/>
                </a:schemeClr>
              </a:solidFill>
              <a:latin typeface="Helvetica" panose="020B0604020202020204" pitchFamily="34" charset="0"/>
              <a:ea typeface="Open sans"/>
              <a:cs typeface="Helvetica" panose="020B0604020202020204" pitchFamily="34" charset="0"/>
            </a:endParaRPr>
          </a:p>
          <a:p>
            <a:pPr>
              <a:lnSpc>
                <a:spcPct val="100000"/>
              </a:lnSpc>
              <a:spcBef>
                <a:spcPts val="0"/>
              </a:spcBef>
              <a:defRPr/>
            </a:pPr>
            <a:r>
              <a:rPr lang="en-IE" sz="3200" b="1" dirty="0">
                <a:solidFill>
                  <a:schemeClr val="accent1">
                    <a:lumMod val="50000"/>
                  </a:schemeClr>
                </a:solidFill>
                <a:latin typeface="Helvetica" panose="020B0604020202020204" pitchFamily="34" charset="0"/>
                <a:ea typeface="Open sans"/>
                <a:cs typeface="Helvetica" panose="020B0604020202020204" pitchFamily="34" charset="0"/>
              </a:rPr>
              <a:t>Dr Fatmaelzahraa Eltaher</a:t>
            </a:r>
            <a:endParaRPr lang="en-IE" sz="3200" b="1" dirty="0">
              <a:solidFill>
                <a:schemeClr val="accent1">
                  <a:lumMod val="50000"/>
                </a:schemeClr>
              </a:solidFill>
              <a:latin typeface="Helvetica" panose="020B0604020202020204" pitchFamily="34" charset="0"/>
              <a:ea typeface="+mn-ea"/>
              <a:cs typeface="Helvetica" panose="020B0604020202020204" pitchFamily="34" charset="0"/>
            </a:endParaRPr>
          </a:p>
        </p:txBody>
      </p:sp>
      <p:sp>
        <p:nvSpPr>
          <p:cNvPr id="3" name="TextBox 2">
            <a:extLst>
              <a:ext uri="{FF2B5EF4-FFF2-40B4-BE49-F238E27FC236}">
                <a16:creationId xmlns:a16="http://schemas.microsoft.com/office/drawing/2014/main" id="{5618FC0B-D8BD-7468-44A3-4C06919F99A1}"/>
              </a:ext>
            </a:extLst>
          </p:cNvPr>
          <p:cNvSpPr txBox="1"/>
          <p:nvPr/>
        </p:nvSpPr>
        <p:spPr>
          <a:xfrm>
            <a:off x="539596" y="6258573"/>
            <a:ext cx="3330848" cy="492443"/>
          </a:xfrm>
          <a:prstGeom prst="rect">
            <a:avLst/>
          </a:prstGeom>
          <a:noFill/>
        </p:spPr>
        <p:txBody>
          <a:bodyPr wrap="none" lIns="91440" tIns="45720" rIns="91440" bIns="45720" rtlCol="0" anchor="t">
            <a:spAutoFit/>
          </a:bodyPr>
          <a:lstStyle/>
          <a:p>
            <a:r>
              <a:rPr lang="en-US" sz="2600" dirty="0">
                <a:solidFill>
                  <a:schemeClr val="accent1">
                    <a:lumMod val="50000"/>
                  </a:schemeClr>
                </a:solidFill>
                <a:latin typeface="Open sans"/>
                <a:cs typeface="Open sans"/>
              </a:rPr>
              <a:t>Web </a:t>
            </a:r>
            <a:r>
              <a:rPr lang="en-US" sz="2600">
                <a:solidFill>
                  <a:schemeClr val="accent1">
                    <a:lumMod val="50000"/>
                  </a:schemeClr>
                </a:solidFill>
                <a:latin typeface="Open sans"/>
                <a:cs typeface="Open sans"/>
              </a:rPr>
              <a:t>Development 1</a:t>
            </a:r>
          </a:p>
        </p:txBody>
      </p:sp>
    </p:spTree>
    <p:extLst>
      <p:ext uri="{BB962C8B-B14F-4D97-AF65-F5344CB8AC3E}">
        <p14:creationId xmlns:p14="http://schemas.microsoft.com/office/powerpoint/2010/main" val="2740838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1808162" y="1917700"/>
            <a:ext cx="8574086" cy="4572000"/>
          </a:xfrm>
        </p:spPr>
        <p:txBody>
          <a:bodyPr/>
          <a:lstStyle/>
          <a:p>
            <a:pPr marL="0" indent="0" algn="ctr">
              <a:buNone/>
            </a:pPr>
            <a:r>
              <a:rPr lang="en-US" dirty="0">
                <a:highlight>
                  <a:srgbClr val="FFFF00"/>
                </a:highlight>
                <a:hlinkClick r:id="rId3"/>
              </a:rPr>
              <a:t>http://</a:t>
            </a:r>
            <a:r>
              <a:rPr lang="en-US" dirty="0">
                <a:highlight>
                  <a:srgbClr val="00FFFF"/>
                </a:highlight>
                <a:hlinkClick r:id="rId3"/>
              </a:rPr>
              <a:t>tudublin.ie</a:t>
            </a:r>
            <a:r>
              <a:rPr lang="en-US" dirty="0">
                <a:highlight>
                  <a:srgbClr val="00FF00"/>
                </a:highlight>
                <a:hlinkClick r:id="rId3"/>
              </a:rPr>
              <a:t>/library/index.html</a:t>
            </a:r>
            <a:endParaRPr lang="en-US" dirty="0">
              <a:highlight>
                <a:srgbClr val="00FF00"/>
              </a:highlight>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buSzPct val="25000"/>
            </a:pPr>
            <a:fld id="{00000000-1234-1234-1234-123412341234}" type="slidenum">
              <a:rPr lang="en-US" sz="1400" b="1">
                <a:solidFill>
                  <a:srgbClr val="262626"/>
                </a:solidFill>
                <a:latin typeface="Calibri"/>
                <a:ea typeface="Calibri"/>
                <a:cs typeface="Calibri"/>
                <a:sym typeface="Calibri"/>
              </a:rPr>
              <a:pPr>
                <a:buSzPct val="25000"/>
              </a:pPr>
              <a:t>10</a:t>
            </a:fld>
            <a:endParaRPr lang="en-US" sz="1400" b="1">
              <a:solidFill>
                <a:srgbClr val="262626"/>
              </a:solidFill>
              <a:latin typeface="Calibri"/>
              <a:ea typeface="Calibri"/>
              <a:cs typeface="Calibri"/>
              <a:sym typeface="Calibri"/>
            </a:endParaRPr>
          </a:p>
        </p:txBody>
      </p:sp>
      <p:sp>
        <p:nvSpPr>
          <p:cNvPr id="5" name="Line Callout 1 4"/>
          <p:cNvSpPr/>
          <p:nvPr/>
        </p:nvSpPr>
        <p:spPr>
          <a:xfrm>
            <a:off x="1153886" y="3429000"/>
            <a:ext cx="2077952" cy="688695"/>
          </a:xfrm>
          <a:prstGeom prst="borderCallout1">
            <a:avLst>
              <a:gd name="adj1" fmla="val -2084"/>
              <a:gd name="adj2" fmla="val 47639"/>
              <a:gd name="adj3" fmla="val -157504"/>
              <a:gd name="adj4" fmla="val 11092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HTTP is the protocol</a:t>
            </a:r>
          </a:p>
        </p:txBody>
      </p:sp>
      <p:sp>
        <p:nvSpPr>
          <p:cNvPr id="7" name="Line Callout 1 6"/>
          <p:cNvSpPr/>
          <p:nvPr/>
        </p:nvSpPr>
        <p:spPr>
          <a:xfrm>
            <a:off x="4672976" y="4352277"/>
            <a:ext cx="1612900" cy="1130300"/>
          </a:xfrm>
          <a:prstGeom prst="borderCallout1">
            <a:avLst>
              <a:gd name="adj1" fmla="val -1833"/>
              <a:gd name="adj2" fmla="val 50011"/>
              <a:gd name="adj3" fmla="val -181025"/>
              <a:gd name="adj4" fmla="val 52974"/>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tudublin.ie</a:t>
            </a:r>
            <a:r>
              <a:rPr lang="en-US" dirty="0">
                <a:solidFill>
                  <a:schemeClr val="tx1"/>
                </a:solidFill>
              </a:rPr>
              <a:t> is the resource name</a:t>
            </a:r>
          </a:p>
        </p:txBody>
      </p:sp>
      <p:sp>
        <p:nvSpPr>
          <p:cNvPr id="8" name="Line Callout 1 7"/>
          <p:cNvSpPr/>
          <p:nvPr/>
        </p:nvSpPr>
        <p:spPr>
          <a:xfrm>
            <a:off x="8258060" y="3795118"/>
            <a:ext cx="2124188" cy="1130300"/>
          </a:xfrm>
          <a:prstGeom prst="borderCallout1">
            <a:avLst>
              <a:gd name="adj1" fmla="val 93"/>
              <a:gd name="adj2" fmla="val 26389"/>
              <a:gd name="adj3" fmla="val -129981"/>
              <a:gd name="adj4" fmla="val -33286"/>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/library/</a:t>
            </a:r>
            <a:r>
              <a:rPr lang="en-US" dirty="0" err="1">
                <a:solidFill>
                  <a:schemeClr val="tx1"/>
                </a:solidFill>
              </a:rPr>
              <a:t>index.html</a:t>
            </a:r>
            <a:r>
              <a:rPr lang="en-US" dirty="0">
                <a:solidFill>
                  <a:schemeClr val="tx1"/>
                </a:solidFill>
              </a:rPr>
              <a:t> is the path to the file on the web server computer</a:t>
            </a:r>
          </a:p>
        </p:txBody>
      </p:sp>
      <p:sp>
        <p:nvSpPr>
          <p:cNvPr id="2" name="Title 3">
            <a:extLst>
              <a:ext uri="{FF2B5EF4-FFF2-40B4-BE49-F238E27FC236}">
                <a16:creationId xmlns:a16="http://schemas.microsoft.com/office/drawing/2014/main" id="{07BCD26B-395D-7DD8-61A5-1813DBB7DCDD}"/>
              </a:ext>
            </a:extLst>
          </p:cNvPr>
          <p:cNvSpPr>
            <a:spLocks noGrp="1"/>
          </p:cNvSpPr>
          <p:nvPr>
            <p:ph type="title"/>
          </p:nvPr>
        </p:nvSpPr>
        <p:spPr>
          <a:xfrm>
            <a:off x="722047" y="402303"/>
            <a:ext cx="11127658" cy="1325563"/>
          </a:xfrm>
        </p:spPr>
        <p:txBody>
          <a:bodyPr>
            <a:normAutofit fontScale="90000"/>
          </a:bodyPr>
          <a:lstStyle/>
          <a:p>
            <a:r>
              <a:rPr lang="en-IE" b="1" dirty="0">
                <a:solidFill>
                  <a:srgbClr val="004C6C"/>
                </a:solidFill>
                <a:latin typeface="Helvetica" pitchFamily="2" charset="0"/>
              </a:rPr>
              <a:t>The request is made through a Uniform Resource Locator (URL)</a:t>
            </a:r>
            <a:br>
              <a:rPr lang="en-IE" b="1" dirty="0">
                <a:solidFill>
                  <a:srgbClr val="004C6C"/>
                </a:solidFill>
                <a:latin typeface="Helvetica" pitchFamily="2" charset="0"/>
              </a:rPr>
            </a:br>
            <a:endParaRPr lang="en-IE" b="1" dirty="0">
              <a:solidFill>
                <a:srgbClr val="004C6C"/>
              </a:solidFill>
              <a:latin typeface="Helvetica" pitchFamily="2" charset="0"/>
            </a:endParaRPr>
          </a:p>
        </p:txBody>
      </p:sp>
    </p:spTree>
    <p:extLst>
      <p:ext uri="{BB962C8B-B14F-4D97-AF65-F5344CB8AC3E}">
        <p14:creationId xmlns:p14="http://schemas.microsoft.com/office/powerpoint/2010/main" val="40265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1436EE-2F12-4E72-D237-3BC2BDEDC38A}"/>
              </a:ext>
            </a:extLst>
          </p:cNvPr>
          <p:cNvSpPr txBox="1"/>
          <p:nvPr/>
        </p:nvSpPr>
        <p:spPr>
          <a:xfrm>
            <a:off x="674914" y="2647967"/>
            <a:ext cx="11397343" cy="3108543"/>
          </a:xfrm>
          <a:prstGeom prst="rect">
            <a:avLst/>
          </a:prstGeom>
          <a:noFill/>
        </p:spPr>
        <p:txBody>
          <a:bodyPr wrap="square">
            <a:spAutoFit/>
          </a:bodyPr>
          <a:lstStyle/>
          <a:p>
            <a:pPr marL="285750" indent="-285750">
              <a:buFont typeface="Arial" panose="020B0604020202020204" pitchFamily="34" charset="0"/>
              <a:buChar char="•"/>
            </a:pPr>
            <a:r>
              <a:rPr lang="en-US" sz="2800" dirty="0">
                <a:latin typeface="Helvetica" pitchFamily="2" charset="0"/>
              </a:rPr>
              <a:t>Access to a PC or laptop</a:t>
            </a:r>
          </a:p>
          <a:p>
            <a:pPr marL="285750" indent="-285750">
              <a:buFont typeface="Arial" panose="020B0604020202020204" pitchFamily="34" charset="0"/>
              <a:buChar char="•"/>
            </a:pPr>
            <a:r>
              <a:rPr lang="en-US" sz="2800" dirty="0">
                <a:latin typeface="Helvetica" pitchFamily="2" charset="0"/>
              </a:rPr>
              <a:t>A connection to the Internet (to publish the site by sending it to the server)</a:t>
            </a:r>
          </a:p>
          <a:p>
            <a:pPr marL="285750" indent="-285750">
              <a:buFont typeface="Arial" panose="020B0604020202020204" pitchFamily="34" charset="0"/>
              <a:buChar char="•"/>
            </a:pPr>
            <a:r>
              <a:rPr lang="en-US" sz="2800" dirty="0">
                <a:latin typeface="Helvetica" pitchFamily="2" charset="0"/>
              </a:rPr>
              <a:t>An up-to-date web browser (Such as Mozilla Firefox or Google Chrome)</a:t>
            </a:r>
          </a:p>
          <a:p>
            <a:pPr marL="285750" indent="-285750">
              <a:buFont typeface="Arial" panose="020B0604020202020204" pitchFamily="34" charset="0"/>
              <a:buChar char="•"/>
            </a:pPr>
            <a:r>
              <a:rPr lang="en-US" sz="2800" dirty="0">
                <a:latin typeface="Helvetica" pitchFamily="2" charset="0"/>
              </a:rPr>
              <a:t>A text/code editor (such as Visual Code or Notepad++)</a:t>
            </a:r>
          </a:p>
          <a:p>
            <a:pPr marL="285750" indent="-285750">
              <a:buFont typeface="Arial" panose="020B0604020202020204" pitchFamily="34" charset="0"/>
              <a:buChar char="•"/>
            </a:pPr>
            <a:endParaRPr lang="en-US" sz="2800" dirty="0">
              <a:latin typeface="Times" pitchFamily="2" charset="0"/>
            </a:endParaRPr>
          </a:p>
        </p:txBody>
      </p:sp>
      <p:sp>
        <p:nvSpPr>
          <p:cNvPr id="2" name="Title 3">
            <a:extLst>
              <a:ext uri="{FF2B5EF4-FFF2-40B4-BE49-F238E27FC236}">
                <a16:creationId xmlns:a16="http://schemas.microsoft.com/office/drawing/2014/main" id="{E8023245-57D2-C2C7-957B-9D0A740BF275}"/>
              </a:ext>
            </a:extLst>
          </p:cNvPr>
          <p:cNvSpPr>
            <a:spLocks noGrp="1"/>
          </p:cNvSpPr>
          <p:nvPr>
            <p:ph type="title"/>
          </p:nvPr>
        </p:nvSpPr>
        <p:spPr>
          <a:xfrm>
            <a:off x="838200" y="335645"/>
            <a:ext cx="10515600" cy="1325563"/>
          </a:xfrm>
        </p:spPr>
        <p:txBody>
          <a:bodyPr/>
          <a:lstStyle/>
          <a:p>
            <a:r>
              <a:rPr lang="en-IE" b="1" dirty="0">
                <a:solidFill>
                  <a:srgbClr val="004C6C"/>
                </a:solidFill>
                <a:latin typeface="Helvetica" pitchFamily="2" charset="0"/>
              </a:rPr>
              <a:t>Requirements to build a website</a:t>
            </a:r>
          </a:p>
        </p:txBody>
      </p:sp>
    </p:spTree>
    <p:extLst>
      <p:ext uri="{BB962C8B-B14F-4D97-AF65-F5344CB8AC3E}">
        <p14:creationId xmlns:p14="http://schemas.microsoft.com/office/powerpoint/2010/main" val="224977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838199" y="1661208"/>
            <a:ext cx="10700657" cy="3992562"/>
          </a:xfrm>
        </p:spPr>
        <p:txBody>
          <a:bodyPr/>
          <a:lstStyle/>
          <a:p>
            <a:r>
              <a:rPr lang="en-US" sz="2400" dirty="0">
                <a:latin typeface="Times" pitchFamily="2" charset="0"/>
              </a:rPr>
              <a:t>Before we create our web page, we need to plan it.</a:t>
            </a:r>
          </a:p>
          <a:p>
            <a:r>
              <a:rPr lang="en-US" sz="2400" dirty="0">
                <a:latin typeface="Times" pitchFamily="2" charset="0"/>
              </a:rPr>
              <a:t>Ask yourself:</a:t>
            </a:r>
          </a:p>
          <a:p>
            <a:pPr lvl="1"/>
            <a:r>
              <a:rPr lang="en-US" dirty="0">
                <a:latin typeface="Times" pitchFamily="2" charset="0"/>
              </a:rPr>
              <a:t>What is the theme for my website?</a:t>
            </a:r>
          </a:p>
          <a:p>
            <a:pPr lvl="1"/>
            <a:r>
              <a:rPr lang="en-US" dirty="0">
                <a:latin typeface="Times" pitchFamily="2" charset="0"/>
              </a:rPr>
              <a:t>What will be the title for my webpage?</a:t>
            </a:r>
          </a:p>
          <a:p>
            <a:pPr lvl="1"/>
            <a:r>
              <a:rPr lang="en-US" dirty="0">
                <a:latin typeface="Times" pitchFamily="2" charset="0"/>
              </a:rPr>
              <a:t>What content will be displayed on my page? </a:t>
            </a:r>
          </a:p>
          <a:p>
            <a:pPr lvl="1"/>
            <a:r>
              <a:rPr lang="en-US" dirty="0">
                <a:latin typeface="Times" pitchFamily="2" charset="0"/>
              </a:rPr>
              <a:t>What can I add to the page to enhance the users' experience? [images / videos etc.]</a:t>
            </a:r>
          </a:p>
          <a:p>
            <a:pPr lvl="1"/>
            <a:r>
              <a:rPr lang="en-US" dirty="0">
                <a:latin typeface="Times" pitchFamily="2" charset="0"/>
              </a:rPr>
              <a:t>What links could I add to the page that may be useful to the user?</a:t>
            </a:r>
          </a:p>
        </p:txBody>
      </p:sp>
      <p:sp>
        <p:nvSpPr>
          <p:cNvPr id="4" name="Slide Number Placeholder 3"/>
          <p:cNvSpPr>
            <a:spLocks noGrp="1"/>
          </p:cNvSpPr>
          <p:nvPr>
            <p:ph type="sldNum" sz="quarter" idx="12"/>
          </p:nvPr>
        </p:nvSpPr>
        <p:spPr/>
        <p:txBody>
          <a:bodyPr/>
          <a:lstStyle/>
          <a:p>
            <a:pPr>
              <a:buSzPct val="25000"/>
            </a:pPr>
            <a:fld id="{00000000-1234-1234-1234-123412341234}" type="slidenum">
              <a:rPr lang="en-US" sz="1400" b="1">
                <a:solidFill>
                  <a:srgbClr val="262626"/>
                </a:solidFill>
                <a:latin typeface="Calibri"/>
                <a:ea typeface="Calibri"/>
                <a:cs typeface="Calibri"/>
                <a:sym typeface="Calibri"/>
              </a:rPr>
              <a:pPr>
                <a:buSzPct val="25000"/>
              </a:pPr>
              <a:t>12</a:t>
            </a:fld>
            <a:endParaRPr lang="en-US" sz="1400" b="1">
              <a:solidFill>
                <a:srgbClr val="262626"/>
              </a:solidFill>
              <a:latin typeface="Calibri"/>
              <a:ea typeface="Calibri"/>
              <a:cs typeface="Calibri"/>
              <a:sym typeface="Calibri"/>
            </a:endParaRPr>
          </a:p>
        </p:txBody>
      </p:sp>
      <p:sp>
        <p:nvSpPr>
          <p:cNvPr id="2" name="Title 3">
            <a:extLst>
              <a:ext uri="{FF2B5EF4-FFF2-40B4-BE49-F238E27FC236}">
                <a16:creationId xmlns:a16="http://schemas.microsoft.com/office/drawing/2014/main" id="{92F0A65B-9C47-5B9C-8F6D-BB65930AB1FE}"/>
              </a:ext>
            </a:extLst>
          </p:cNvPr>
          <p:cNvSpPr>
            <a:spLocks noGrp="1"/>
          </p:cNvSpPr>
          <p:nvPr>
            <p:ph type="title"/>
          </p:nvPr>
        </p:nvSpPr>
        <p:spPr>
          <a:xfrm>
            <a:off x="838200" y="335645"/>
            <a:ext cx="10515600" cy="1325563"/>
          </a:xfrm>
        </p:spPr>
        <p:txBody>
          <a:bodyPr/>
          <a:lstStyle/>
          <a:p>
            <a:r>
              <a:rPr lang="en-IE" b="1" dirty="0">
                <a:solidFill>
                  <a:srgbClr val="004C6C"/>
                </a:solidFill>
                <a:latin typeface="Helvetica" pitchFamily="2" charset="0"/>
              </a:rPr>
              <a:t>Website project planning</a:t>
            </a:r>
          </a:p>
        </p:txBody>
      </p:sp>
    </p:spTree>
    <p:extLst>
      <p:ext uri="{BB962C8B-B14F-4D97-AF65-F5344CB8AC3E}">
        <p14:creationId xmlns:p14="http://schemas.microsoft.com/office/powerpoint/2010/main" val="530371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B91EAA-F44F-E708-39F3-032AD7124DB0}"/>
              </a:ext>
            </a:extLst>
          </p:cNvPr>
          <p:cNvSpPr>
            <a:spLocks noGrp="1"/>
          </p:cNvSpPr>
          <p:nvPr>
            <p:ph idx="1"/>
          </p:nvPr>
        </p:nvSpPr>
        <p:spPr>
          <a:xfrm>
            <a:off x="4447308" y="591344"/>
            <a:ext cx="6906491" cy="5585619"/>
          </a:xfrm>
        </p:spPr>
        <p:txBody>
          <a:bodyPr anchor="ctr">
            <a:normAutofit/>
          </a:bodyPr>
          <a:lstStyle/>
          <a:p>
            <a:pPr marL="0" indent="0">
              <a:buNone/>
            </a:pPr>
            <a:r>
              <a:rPr lang="en-US" dirty="0"/>
              <a:t>What’s one website you use often, and what do you like about it?</a:t>
            </a:r>
            <a:endParaRPr lang="en-IE" dirty="0"/>
          </a:p>
        </p:txBody>
      </p:sp>
      <p:sp>
        <p:nvSpPr>
          <p:cNvPr id="4" name="Slide Number Placeholder 3">
            <a:extLst>
              <a:ext uri="{FF2B5EF4-FFF2-40B4-BE49-F238E27FC236}">
                <a16:creationId xmlns:a16="http://schemas.microsoft.com/office/drawing/2014/main" id="{2FFEF351-7140-56B2-69C1-D95CE05FB3F3}"/>
              </a:ext>
            </a:extLst>
          </p:cNvPr>
          <p:cNvSpPr>
            <a:spLocks noGrp="1"/>
          </p:cNvSpPr>
          <p:nvPr>
            <p:ph type="sldNum" sz="quarter" idx="12"/>
          </p:nvPr>
        </p:nvSpPr>
        <p:spPr>
          <a:xfrm>
            <a:off x="9541564" y="6356350"/>
            <a:ext cx="1812235" cy="365125"/>
          </a:xfrm>
        </p:spPr>
        <p:txBody>
          <a:bodyPr>
            <a:normAutofit/>
          </a:bodyPr>
          <a:lstStyle/>
          <a:p>
            <a:pPr>
              <a:spcAft>
                <a:spcPts val="600"/>
              </a:spcAft>
              <a:buSzPct val="25000"/>
            </a:pPr>
            <a:fld id="{00000000-1234-1234-1234-123412341234}" type="slidenum">
              <a:rPr lang="en-US" b="1" smtClean="0">
                <a:ea typeface="Calibri"/>
                <a:cs typeface="Calibri"/>
                <a:sym typeface="Calibri"/>
              </a:rPr>
              <a:pPr>
                <a:spcAft>
                  <a:spcPts val="600"/>
                </a:spcAft>
                <a:buSzPct val="25000"/>
              </a:pPr>
              <a:t>13</a:t>
            </a:fld>
            <a:endParaRPr lang="en-US" b="1">
              <a:ea typeface="Calibri"/>
              <a:cs typeface="Calibri"/>
              <a:sym typeface="Calibri"/>
            </a:endParaRPr>
          </a:p>
        </p:txBody>
      </p:sp>
    </p:spTree>
    <p:extLst>
      <p:ext uri="{BB962C8B-B14F-4D97-AF65-F5344CB8AC3E}">
        <p14:creationId xmlns:p14="http://schemas.microsoft.com/office/powerpoint/2010/main" val="42593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6EFCA8A9-4D61-7888-B96E-181BD8362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3114" y="1905304"/>
            <a:ext cx="7240735" cy="30473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55C2841-0D35-0C6B-800F-56525C9A2BAB}"/>
              </a:ext>
            </a:extLst>
          </p:cNvPr>
          <p:cNvSpPr txBox="1"/>
          <p:nvPr/>
        </p:nvSpPr>
        <p:spPr>
          <a:xfrm>
            <a:off x="1099575" y="5267738"/>
            <a:ext cx="9992849" cy="1384995"/>
          </a:xfrm>
          <a:prstGeom prst="rect">
            <a:avLst/>
          </a:prstGeom>
          <a:noFill/>
          <a:ln w="28575">
            <a:solidFill>
              <a:schemeClr val="accent2">
                <a:lumMod val="50000"/>
              </a:schemeClr>
            </a:solidFill>
          </a:ln>
        </p:spPr>
        <p:txBody>
          <a:bodyPr wrap="square">
            <a:spAutoFit/>
          </a:bodyPr>
          <a:lstStyle/>
          <a:p>
            <a:pPr algn="ctr"/>
            <a:r>
              <a:rPr lang="en-US" sz="2800" dirty="0">
                <a:latin typeface="Helvetica" pitchFamily="2" charset="0"/>
              </a:rPr>
              <a:t>Once the request is responded, the server will send a bunch of instructions to the browser, which will render into the website we want to see.</a:t>
            </a:r>
            <a:endParaRPr lang="pt-PT" sz="2800" dirty="0">
              <a:latin typeface="Helvetica" pitchFamily="2" charset="0"/>
            </a:endParaRPr>
          </a:p>
        </p:txBody>
      </p:sp>
      <p:sp>
        <p:nvSpPr>
          <p:cNvPr id="2" name="Title 3">
            <a:extLst>
              <a:ext uri="{FF2B5EF4-FFF2-40B4-BE49-F238E27FC236}">
                <a16:creationId xmlns:a16="http://schemas.microsoft.com/office/drawing/2014/main" id="{5E623C21-4935-DDFE-74D6-AC21D70DD777}"/>
              </a:ext>
            </a:extLst>
          </p:cNvPr>
          <p:cNvSpPr>
            <a:spLocks noGrp="1"/>
          </p:cNvSpPr>
          <p:nvPr>
            <p:ph type="title"/>
          </p:nvPr>
        </p:nvSpPr>
        <p:spPr>
          <a:xfrm>
            <a:off x="838200" y="335645"/>
            <a:ext cx="10515600" cy="1325563"/>
          </a:xfrm>
        </p:spPr>
        <p:txBody>
          <a:bodyPr>
            <a:normAutofit/>
          </a:bodyPr>
          <a:lstStyle/>
          <a:p>
            <a:r>
              <a:rPr lang="en-IE" sz="3200" b="1" dirty="0">
                <a:solidFill>
                  <a:srgbClr val="004C6C"/>
                </a:solidFill>
                <a:latin typeface="Helvetica" pitchFamily="2" charset="0"/>
              </a:rPr>
              <a:t>The HTTP request the website from the server. What happens next?</a:t>
            </a:r>
          </a:p>
        </p:txBody>
      </p:sp>
    </p:spTree>
    <p:extLst>
      <p:ext uri="{BB962C8B-B14F-4D97-AF65-F5344CB8AC3E}">
        <p14:creationId xmlns:p14="http://schemas.microsoft.com/office/powerpoint/2010/main" val="3868327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01891A9D-1AAF-C455-CAAE-EECE83913496}"/>
              </a:ext>
            </a:extLst>
          </p:cNvPr>
          <p:cNvPicPr>
            <a:picLocks noChangeAspect="1"/>
          </p:cNvPicPr>
          <p:nvPr/>
        </p:nvPicPr>
        <p:blipFill>
          <a:blip r:embed="rId2"/>
          <a:stretch>
            <a:fillRect/>
          </a:stretch>
        </p:blipFill>
        <p:spPr>
          <a:xfrm>
            <a:off x="622627" y="2161761"/>
            <a:ext cx="7544037" cy="4103914"/>
          </a:xfrm>
          <a:prstGeom prst="rect">
            <a:avLst/>
          </a:prstGeom>
        </p:spPr>
      </p:pic>
      <p:pic>
        <p:nvPicPr>
          <p:cNvPr id="15362" name="Picture 2" descr="Amazingly Useful HTML, CSS and JavaScript Tools and Libraries | by Bradley  Nice | Level Up! | Medium">
            <a:extLst>
              <a:ext uri="{FF2B5EF4-FFF2-40B4-BE49-F238E27FC236}">
                <a16:creationId xmlns:a16="http://schemas.microsoft.com/office/drawing/2014/main" id="{9717E7DF-E8FE-0937-61FB-AE264F6C95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9440" y="3429000"/>
            <a:ext cx="3167845" cy="175551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3">
            <a:extLst>
              <a:ext uri="{FF2B5EF4-FFF2-40B4-BE49-F238E27FC236}">
                <a16:creationId xmlns:a16="http://schemas.microsoft.com/office/drawing/2014/main" id="{0F0AF544-9730-2539-16CE-9A0AC760C1EB}"/>
              </a:ext>
            </a:extLst>
          </p:cNvPr>
          <p:cNvSpPr>
            <a:spLocks noGrp="1"/>
          </p:cNvSpPr>
          <p:nvPr>
            <p:ph type="title"/>
          </p:nvPr>
        </p:nvSpPr>
        <p:spPr>
          <a:xfrm>
            <a:off x="838200" y="335645"/>
            <a:ext cx="10515600" cy="1325563"/>
          </a:xfrm>
        </p:spPr>
        <p:txBody>
          <a:bodyPr/>
          <a:lstStyle/>
          <a:p>
            <a:r>
              <a:rPr lang="en-IE" b="1" dirty="0">
                <a:solidFill>
                  <a:srgbClr val="004C6C"/>
                </a:solidFill>
                <a:latin typeface="Helvetica" pitchFamily="2" charset="0"/>
              </a:rPr>
              <a:t>Page source</a:t>
            </a:r>
          </a:p>
        </p:txBody>
      </p:sp>
    </p:spTree>
    <p:extLst>
      <p:ext uri="{BB962C8B-B14F-4D97-AF65-F5344CB8AC3E}">
        <p14:creationId xmlns:p14="http://schemas.microsoft.com/office/powerpoint/2010/main" val="240238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a:extLst>
              <a:ext uri="{FF2B5EF4-FFF2-40B4-BE49-F238E27FC236}">
                <a16:creationId xmlns:a16="http://schemas.microsoft.com/office/drawing/2014/main" id="{A83944A3-CB89-EA67-1DE5-64590AB2AD92}"/>
              </a:ext>
            </a:extLst>
          </p:cNvPr>
          <p:cNvPicPr>
            <a:picLocks noGrp="1" noChangeAspect="1"/>
          </p:cNvPicPr>
          <p:nvPr>
            <p:ph idx="1"/>
          </p:nvPr>
        </p:nvPicPr>
        <p:blipFill>
          <a:blip r:embed="rId3"/>
          <a:srcRect b="2616"/>
          <a:stretch>
            <a:fillRect/>
          </a:stretch>
        </p:blipFill>
        <p:spPr>
          <a:xfrm>
            <a:off x="20" y="1282"/>
            <a:ext cx="12191980" cy="6856718"/>
          </a:xfrm>
          <a:prstGeom prst="rect">
            <a:avLst/>
          </a:prstGeom>
        </p:spPr>
      </p:pic>
      <p:sp>
        <p:nvSpPr>
          <p:cNvPr id="4" name="Slide Number Placeholder 3">
            <a:extLst>
              <a:ext uri="{FF2B5EF4-FFF2-40B4-BE49-F238E27FC236}">
                <a16:creationId xmlns:a16="http://schemas.microsoft.com/office/drawing/2014/main" id="{7D7291C7-F66C-A405-31C2-A040315DE3A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buSzPct val="25000"/>
            </a:pPr>
            <a:fld id="{00000000-1234-1234-1234-123412341234}" type="slidenum">
              <a:rPr lang="en-US" b="1">
                <a:solidFill>
                  <a:srgbClr val="FFFFFF"/>
                </a:solidFill>
                <a:sym typeface="Calibri"/>
              </a:rPr>
              <a:pPr defTabSz="914400">
                <a:spcAft>
                  <a:spcPts val="600"/>
                </a:spcAft>
                <a:buSzPct val="25000"/>
              </a:pPr>
              <a:t>16</a:t>
            </a:fld>
            <a:endParaRPr lang="en-US" b="1">
              <a:solidFill>
                <a:srgbClr val="FFFFFF"/>
              </a:solidFill>
              <a:sym typeface="Calibri"/>
            </a:endParaRPr>
          </a:p>
        </p:txBody>
      </p:sp>
    </p:spTree>
    <p:extLst>
      <p:ext uri="{BB962C8B-B14F-4D97-AF65-F5344CB8AC3E}">
        <p14:creationId xmlns:p14="http://schemas.microsoft.com/office/powerpoint/2010/main" val="63645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a:extLst>
              <a:ext uri="{FF2B5EF4-FFF2-40B4-BE49-F238E27FC236}">
                <a16:creationId xmlns:a16="http://schemas.microsoft.com/office/drawing/2014/main" id="{75CDC75F-4C52-3790-9C8C-9F2F1AA5CF30}"/>
              </a:ext>
            </a:extLst>
          </p:cNvPr>
          <p:cNvPicPr>
            <a:picLocks noGrp="1" noChangeAspect="1"/>
          </p:cNvPicPr>
          <p:nvPr>
            <p:ph idx="1"/>
          </p:nvPr>
        </p:nvPicPr>
        <p:blipFill>
          <a:blip r:embed="rId2"/>
          <a:srcRect r="12429" b="1"/>
          <a:stretch>
            <a:fillRect/>
          </a:stretch>
        </p:blipFill>
        <p:spPr>
          <a:xfrm>
            <a:off x="20" y="1282"/>
            <a:ext cx="12191980" cy="6856718"/>
          </a:xfrm>
          <a:prstGeom prst="rect">
            <a:avLst/>
          </a:prstGeom>
        </p:spPr>
      </p:pic>
      <p:sp>
        <p:nvSpPr>
          <p:cNvPr id="4" name="Slide Number Placeholder 3">
            <a:extLst>
              <a:ext uri="{FF2B5EF4-FFF2-40B4-BE49-F238E27FC236}">
                <a16:creationId xmlns:a16="http://schemas.microsoft.com/office/drawing/2014/main" id="{2BB6BED6-DCCE-F87C-DF1C-C455537246E6}"/>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buSzPct val="25000"/>
            </a:pPr>
            <a:fld id="{00000000-1234-1234-1234-123412341234}" type="slidenum">
              <a:rPr lang="en-US" b="1">
                <a:solidFill>
                  <a:srgbClr val="FFFFFF"/>
                </a:solidFill>
                <a:sym typeface="Calibri"/>
              </a:rPr>
              <a:pPr defTabSz="914400">
                <a:spcAft>
                  <a:spcPts val="600"/>
                </a:spcAft>
                <a:buSzPct val="25000"/>
              </a:pPr>
              <a:t>17</a:t>
            </a:fld>
            <a:endParaRPr lang="en-US" b="1">
              <a:solidFill>
                <a:srgbClr val="FFFFFF"/>
              </a:solidFill>
              <a:sym typeface="Calibri"/>
            </a:endParaRPr>
          </a:p>
        </p:txBody>
      </p:sp>
    </p:spTree>
    <p:extLst>
      <p:ext uri="{BB962C8B-B14F-4D97-AF65-F5344CB8AC3E}">
        <p14:creationId xmlns:p14="http://schemas.microsoft.com/office/powerpoint/2010/main" val="2135141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09EE-BFD9-7229-5FD3-6D6723E2D70F}"/>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CCC0B5C4-6337-300F-4AC7-F5B89B8050D9}"/>
              </a:ext>
            </a:extLst>
          </p:cNvPr>
          <p:cNvSpPr>
            <a:spLocks noGrp="1"/>
          </p:cNvSpPr>
          <p:nvPr>
            <p:ph idx="1"/>
          </p:nvPr>
        </p:nvSpPr>
        <p:spPr/>
        <p:txBody>
          <a:bodyPr/>
          <a:lstStyle/>
          <a:p>
            <a:endParaRPr lang="en-IE"/>
          </a:p>
        </p:txBody>
      </p:sp>
      <p:sp>
        <p:nvSpPr>
          <p:cNvPr id="4" name="Slide Number Placeholder 3">
            <a:extLst>
              <a:ext uri="{FF2B5EF4-FFF2-40B4-BE49-F238E27FC236}">
                <a16:creationId xmlns:a16="http://schemas.microsoft.com/office/drawing/2014/main" id="{1289F170-7A5B-5EDB-137D-429687B4247D}"/>
              </a:ext>
            </a:extLst>
          </p:cNvPr>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18</a:t>
            </a:fld>
            <a:endParaRPr lang="en-US" sz="1400" b="1">
              <a:solidFill>
                <a:srgbClr val="262626"/>
              </a:solidFill>
              <a:ea typeface="Calibri"/>
              <a:cs typeface="Calibri"/>
              <a:sym typeface="Calibri"/>
            </a:endParaRPr>
          </a:p>
        </p:txBody>
      </p:sp>
      <p:pic>
        <p:nvPicPr>
          <p:cNvPr id="6" name="Picture 5">
            <a:extLst>
              <a:ext uri="{FF2B5EF4-FFF2-40B4-BE49-F238E27FC236}">
                <a16:creationId xmlns:a16="http://schemas.microsoft.com/office/drawing/2014/main" id="{7A58575F-5FC2-1ACD-69E0-765D1625D970}"/>
              </a:ext>
            </a:extLst>
          </p:cNvPr>
          <p:cNvPicPr>
            <a:picLocks noChangeAspect="1"/>
          </p:cNvPicPr>
          <p:nvPr/>
        </p:nvPicPr>
        <p:blipFill>
          <a:blip r:embed="rId2"/>
          <a:stretch>
            <a:fillRect/>
          </a:stretch>
        </p:blipFill>
        <p:spPr>
          <a:xfrm>
            <a:off x="1" y="0"/>
            <a:ext cx="12192000" cy="6721475"/>
          </a:xfrm>
          <a:prstGeom prst="rect">
            <a:avLst/>
          </a:prstGeom>
        </p:spPr>
      </p:pic>
    </p:spTree>
    <p:extLst>
      <p:ext uri="{BB962C8B-B14F-4D97-AF65-F5344CB8AC3E}">
        <p14:creationId xmlns:p14="http://schemas.microsoft.com/office/powerpoint/2010/main" val="1982056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Explicando HTML, CSS, JavaScript">
            <a:extLst>
              <a:ext uri="{FF2B5EF4-FFF2-40B4-BE49-F238E27FC236}">
                <a16:creationId xmlns:a16="http://schemas.microsoft.com/office/drawing/2014/main" id="{98A4B73F-A8A6-531C-8C63-F8FB6980F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575" y="0"/>
            <a:ext cx="85788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28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DA976E-F0F3-3996-07CA-E55003A3A723}"/>
              </a:ext>
            </a:extLst>
          </p:cNvPr>
          <p:cNvSpPr>
            <a:spLocks noGrp="1"/>
          </p:cNvSpPr>
          <p:nvPr>
            <p:ph type="title"/>
          </p:nvPr>
        </p:nvSpPr>
        <p:spPr/>
        <p:txBody>
          <a:bodyPr/>
          <a:lstStyle/>
          <a:p>
            <a:r>
              <a:rPr lang="en-IE" b="1" dirty="0">
                <a:solidFill>
                  <a:srgbClr val="004C6C"/>
                </a:solidFill>
              </a:rPr>
              <a:t>Learning outcomes for this lesson</a:t>
            </a:r>
          </a:p>
        </p:txBody>
      </p:sp>
      <p:sp>
        <p:nvSpPr>
          <p:cNvPr id="5" name="Content Placeholder 4">
            <a:extLst>
              <a:ext uri="{FF2B5EF4-FFF2-40B4-BE49-F238E27FC236}">
                <a16:creationId xmlns:a16="http://schemas.microsoft.com/office/drawing/2014/main" id="{951CEE54-7114-9AB4-B077-DA473BAE28B7}"/>
              </a:ext>
            </a:extLst>
          </p:cNvPr>
          <p:cNvSpPr>
            <a:spLocks noGrp="1"/>
          </p:cNvSpPr>
          <p:nvPr>
            <p:ph idx="1"/>
          </p:nvPr>
        </p:nvSpPr>
        <p:spPr>
          <a:xfrm>
            <a:off x="838200" y="1825625"/>
            <a:ext cx="10515600" cy="4351338"/>
          </a:xfrm>
        </p:spPr>
        <p:txBody>
          <a:bodyPr>
            <a:normAutofit/>
          </a:bodyPr>
          <a:lstStyle/>
          <a:p>
            <a:pPr marL="457200" indent="-457200">
              <a:buFont typeface="Arial" panose="020B0604020202020204" pitchFamily="34" charset="0"/>
              <a:buChar char="•"/>
            </a:pPr>
            <a:r>
              <a:rPr lang="en-US" sz="2800" dirty="0">
                <a:latin typeface="Times" pitchFamily="2" charset="0"/>
              </a:rPr>
              <a:t>The Internet and the Web</a:t>
            </a:r>
          </a:p>
          <a:p>
            <a:pPr marL="457200" indent="-457200">
              <a:buFont typeface="Arial" panose="020B0604020202020204" pitchFamily="34" charset="0"/>
              <a:buChar char="•"/>
            </a:pPr>
            <a:r>
              <a:rPr lang="en-US" sz="2800" dirty="0">
                <a:latin typeface="Times" pitchFamily="2" charset="0"/>
              </a:rPr>
              <a:t>The purpose of websites</a:t>
            </a:r>
            <a:endParaRPr lang="en-AU" sz="2800" b="1" dirty="0">
              <a:latin typeface="Times" pitchFamily="2" charset="0"/>
              <a:cs typeface="Calibri" panose="020F0502020204030204" pitchFamily="34" charset="0"/>
            </a:endParaRPr>
          </a:p>
          <a:p>
            <a:pPr marL="457200" indent="-457200">
              <a:buFont typeface="Arial" panose="020B0604020202020204" pitchFamily="34" charset="0"/>
              <a:buChar char="•"/>
            </a:pPr>
            <a:r>
              <a:rPr lang="en-AU" sz="2800" dirty="0">
                <a:latin typeface="Times" pitchFamily="2" charset="0"/>
                <a:cs typeface="Calibri" panose="020F0502020204030204" pitchFamily="34" charset="0"/>
              </a:rPr>
              <a:t>Client-side and server-side</a:t>
            </a:r>
          </a:p>
          <a:p>
            <a:pPr marL="457200" indent="-457200">
              <a:buFont typeface="Arial" panose="020B0604020202020204" pitchFamily="34" charset="0"/>
              <a:buChar char="•"/>
            </a:pPr>
            <a:r>
              <a:rPr lang="en-AU" sz="2800" dirty="0">
                <a:latin typeface="Times" pitchFamily="2" charset="0"/>
                <a:cs typeface="Calibri" panose="020F0502020204030204" pitchFamily="34" charset="0"/>
              </a:rPr>
              <a:t>The components of a website</a:t>
            </a:r>
            <a:endParaRPr lang="en-US" sz="2800" dirty="0">
              <a:latin typeface="Times" pitchFamily="2" charset="0"/>
            </a:endParaRPr>
          </a:p>
        </p:txBody>
      </p:sp>
    </p:spTree>
    <p:extLst>
      <p:ext uri="{BB962C8B-B14F-4D97-AF65-F5344CB8AC3E}">
        <p14:creationId xmlns:p14="http://schemas.microsoft.com/office/powerpoint/2010/main" val="500153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
        <p:cNvGrpSpPr/>
        <p:nvPr/>
      </p:nvGrpSpPr>
      <p:grpSpPr>
        <a:xfrm>
          <a:off x="0" y="0"/>
          <a:ext cx="0" cy="0"/>
          <a:chOff x="0" y="0"/>
          <a:chExt cx="0" cy="0"/>
        </a:xfrm>
      </p:grpSpPr>
      <p:pic>
        <p:nvPicPr>
          <p:cNvPr id="23558" name="Picture 6" descr="Dancing Cat - Dancing Cat Transparent Background Transparent PNG - 628x819  - Free Download on NicePNG">
            <a:extLst>
              <a:ext uri="{FF2B5EF4-FFF2-40B4-BE49-F238E27FC236}">
                <a16:creationId xmlns:a16="http://schemas.microsoft.com/office/drawing/2014/main" id="{37A3F8CB-920C-39AE-AFED-F55892E51E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8613" y="0"/>
            <a:ext cx="678338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2BC5B5-4A42-4197-DEB5-D2327A614896}"/>
              </a:ext>
            </a:extLst>
          </p:cNvPr>
          <p:cNvSpPr txBox="1"/>
          <p:nvPr/>
        </p:nvSpPr>
        <p:spPr>
          <a:xfrm>
            <a:off x="424543" y="2144877"/>
            <a:ext cx="6096000" cy="3046988"/>
          </a:xfrm>
          <a:prstGeom prst="rect">
            <a:avLst/>
          </a:prstGeom>
          <a:noFill/>
        </p:spPr>
        <p:txBody>
          <a:bodyPr wrap="square">
            <a:spAutoFit/>
          </a:bodyPr>
          <a:lstStyle/>
          <a:p>
            <a:r>
              <a:rPr lang="en-IE" sz="4800" dirty="0">
                <a:solidFill>
                  <a:srgbClr val="002060"/>
                </a:solidFill>
                <a:latin typeface="Times" pitchFamily="2" charset="0"/>
              </a:rPr>
              <a:t>THE</a:t>
            </a:r>
          </a:p>
          <a:p>
            <a:r>
              <a:rPr lang="en-IE" sz="4800" dirty="0">
                <a:solidFill>
                  <a:srgbClr val="002060"/>
                </a:solidFill>
                <a:latin typeface="Times" pitchFamily="2" charset="0"/>
              </a:rPr>
              <a:t>ORANGE 	</a:t>
            </a:r>
            <a:r>
              <a:rPr lang="en-IE" sz="2000" dirty="0">
                <a:solidFill>
                  <a:srgbClr val="002060"/>
                </a:solidFill>
                <a:latin typeface="Courier New" panose="02070309020205020404" pitchFamily="49" charset="0"/>
                <a:cs typeface="Courier New" panose="02070309020205020404" pitchFamily="49" charset="0"/>
              </a:rPr>
              <a:t>CSS - ADJECTIVES </a:t>
            </a:r>
            <a:endParaRPr lang="en-IE" sz="4800" dirty="0">
              <a:solidFill>
                <a:srgbClr val="002060"/>
              </a:solidFill>
              <a:latin typeface="Courier New" panose="02070309020205020404" pitchFamily="49" charset="0"/>
              <a:cs typeface="Courier New" panose="02070309020205020404" pitchFamily="49" charset="0"/>
            </a:endParaRPr>
          </a:p>
          <a:p>
            <a:r>
              <a:rPr lang="en-IE" sz="4800" dirty="0">
                <a:solidFill>
                  <a:srgbClr val="002060"/>
                </a:solidFill>
                <a:latin typeface="Times" pitchFamily="2" charset="0"/>
              </a:rPr>
              <a:t>CAT	</a:t>
            </a:r>
            <a:r>
              <a:rPr lang="en-IE" sz="4800" dirty="0">
                <a:solidFill>
                  <a:srgbClr val="002060"/>
                </a:solidFill>
                <a:latin typeface="Courier New" panose="02070309020205020404" pitchFamily="49" charset="0"/>
                <a:cs typeface="Courier New" panose="02070309020205020404" pitchFamily="49" charset="0"/>
              </a:rPr>
              <a:t> </a:t>
            </a:r>
            <a:r>
              <a:rPr lang="en-IE" sz="2000" dirty="0">
                <a:solidFill>
                  <a:srgbClr val="002060"/>
                </a:solidFill>
                <a:latin typeface="Courier New" panose="02070309020205020404" pitchFamily="49" charset="0"/>
                <a:cs typeface="Courier New" panose="02070309020205020404" pitchFamily="49" charset="0"/>
              </a:rPr>
              <a:t>HTML - NOUNS</a:t>
            </a:r>
            <a:endParaRPr lang="en-IE" sz="4800" dirty="0">
              <a:solidFill>
                <a:srgbClr val="002060"/>
              </a:solidFill>
              <a:latin typeface="Times" pitchFamily="2" charset="0"/>
            </a:endParaRPr>
          </a:p>
          <a:p>
            <a:r>
              <a:rPr lang="en-IE" sz="4800" dirty="0">
                <a:solidFill>
                  <a:srgbClr val="002060"/>
                </a:solidFill>
                <a:latin typeface="Times" pitchFamily="2" charset="0"/>
              </a:rPr>
              <a:t>DANCED	</a:t>
            </a:r>
            <a:r>
              <a:rPr lang="en-IE" sz="4800" dirty="0">
                <a:solidFill>
                  <a:srgbClr val="002060"/>
                </a:solidFill>
                <a:latin typeface="Courier New" panose="02070309020205020404" pitchFamily="49" charset="0"/>
                <a:cs typeface="Courier New" panose="02070309020205020404" pitchFamily="49" charset="0"/>
              </a:rPr>
              <a:t> </a:t>
            </a:r>
            <a:r>
              <a:rPr lang="en-IE" sz="2000" dirty="0">
                <a:solidFill>
                  <a:srgbClr val="002060"/>
                </a:solidFill>
                <a:latin typeface="Courier New" panose="02070309020205020404" pitchFamily="49" charset="0"/>
                <a:cs typeface="Courier New" panose="02070309020205020404" pitchFamily="49" charset="0"/>
              </a:rPr>
              <a:t>JAVASCRIPT - VERBS</a:t>
            </a:r>
            <a:endParaRPr lang="en-IE" sz="4800" dirty="0">
              <a:solidFill>
                <a:srgbClr val="002060"/>
              </a:solidFill>
              <a:latin typeface="Times" pitchFamily="2" charset="0"/>
            </a:endParaRPr>
          </a:p>
        </p:txBody>
      </p:sp>
    </p:spTree>
    <p:extLst>
      <p:ext uri="{BB962C8B-B14F-4D97-AF65-F5344CB8AC3E}">
        <p14:creationId xmlns:p14="http://schemas.microsoft.com/office/powerpoint/2010/main" val="501237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901A897-BB5C-DD71-A3AD-5598D44C96B9}"/>
              </a:ext>
            </a:extLst>
          </p:cNvPr>
          <p:cNvPicPr>
            <a:picLocks noGrp="1" noChangeAspect="1"/>
          </p:cNvPicPr>
          <p:nvPr>
            <p:ph idx="1"/>
          </p:nvPr>
        </p:nvPicPr>
        <p:blipFill>
          <a:blip r:embed="rId2"/>
          <a:stretch>
            <a:fillRect/>
          </a:stretch>
        </p:blipFill>
        <p:spPr>
          <a:xfrm>
            <a:off x="91440" y="0"/>
            <a:ext cx="11965577" cy="6721475"/>
          </a:xfrm>
          <a:prstGeom prst="rect">
            <a:avLst/>
          </a:prstGeom>
        </p:spPr>
      </p:pic>
      <p:sp>
        <p:nvSpPr>
          <p:cNvPr id="4" name="Slide Number Placeholder 3">
            <a:extLst>
              <a:ext uri="{FF2B5EF4-FFF2-40B4-BE49-F238E27FC236}">
                <a16:creationId xmlns:a16="http://schemas.microsoft.com/office/drawing/2014/main" id="{82DD4E99-777A-A3AB-ED23-E83499502D2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914400">
              <a:spcAft>
                <a:spcPts val="600"/>
              </a:spcAft>
              <a:buSzPct val="25000"/>
            </a:pPr>
            <a:fld id="{00000000-1234-1234-1234-123412341234}" type="slidenum">
              <a:rPr lang="en-US" b="1" smtClean="0">
                <a:sym typeface="Calibri"/>
              </a:rPr>
              <a:pPr defTabSz="914400">
                <a:spcAft>
                  <a:spcPts val="600"/>
                </a:spcAft>
                <a:buSzPct val="25000"/>
              </a:pPr>
              <a:t>21</a:t>
            </a:fld>
            <a:endParaRPr lang="en-US" b="1">
              <a:sym typeface="Calibri"/>
            </a:endParaRPr>
          </a:p>
        </p:txBody>
      </p:sp>
    </p:spTree>
    <p:extLst>
      <p:ext uri="{BB962C8B-B14F-4D97-AF65-F5344CB8AC3E}">
        <p14:creationId xmlns:p14="http://schemas.microsoft.com/office/powerpoint/2010/main" val="869132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599848" y="2088243"/>
            <a:ext cx="10753952" cy="3992562"/>
          </a:xfrm>
        </p:spPr>
        <p:txBody>
          <a:bodyPr>
            <a:normAutofit/>
          </a:bodyPr>
          <a:lstStyle/>
          <a:p>
            <a:r>
              <a:rPr lang="en-US" dirty="0">
                <a:latin typeface="Helvetica" pitchFamily="2" charset="0"/>
              </a:rPr>
              <a:t>Most of us may be very proficient at using the Internet but we will need to think a little differently when we are creating a website.</a:t>
            </a:r>
          </a:p>
          <a:p>
            <a:pPr marL="0" indent="0">
              <a:buNone/>
            </a:pPr>
            <a:endParaRPr lang="en-US" dirty="0">
              <a:latin typeface="Helvetica" pitchFamily="2" charset="0"/>
            </a:endParaRPr>
          </a:p>
          <a:p>
            <a:r>
              <a:rPr lang="en-US" dirty="0">
                <a:latin typeface="Helvetica" pitchFamily="2" charset="0"/>
              </a:rPr>
              <a:t>A website developer must understand what happens on the website from the users’ perspective before considering:</a:t>
            </a:r>
          </a:p>
          <a:p>
            <a:pPr lvl="1"/>
            <a:r>
              <a:rPr lang="en-US" dirty="0">
                <a:latin typeface="Helvetica" pitchFamily="2" charset="0"/>
              </a:rPr>
              <a:t>The layout of the site</a:t>
            </a:r>
          </a:p>
          <a:p>
            <a:pPr lvl="1"/>
            <a:r>
              <a:rPr lang="en-US" dirty="0">
                <a:latin typeface="Helvetica" pitchFamily="2" charset="0"/>
              </a:rPr>
              <a:t>What content is on which webpage</a:t>
            </a:r>
          </a:p>
          <a:p>
            <a:pPr lvl="1"/>
            <a:r>
              <a:rPr lang="en-US" dirty="0">
                <a:latin typeface="Helvetica" pitchFamily="2" charset="0"/>
              </a:rPr>
              <a:t>How will users get access to the content </a:t>
            </a:r>
          </a:p>
          <a:p>
            <a:endParaRPr lang="en-US" dirty="0">
              <a:latin typeface="Helvetica" pitchFamily="2" charset="0"/>
            </a:endParaRPr>
          </a:p>
        </p:txBody>
      </p:sp>
      <p:sp>
        <p:nvSpPr>
          <p:cNvPr id="4" name="Slide Number Placeholder 3"/>
          <p:cNvSpPr>
            <a:spLocks noGrp="1"/>
          </p:cNvSpPr>
          <p:nvPr>
            <p:ph type="sldNum" sz="quarter" idx="12"/>
          </p:nvPr>
        </p:nvSpPr>
        <p:spPr/>
        <p:txBody>
          <a:bodyPr/>
          <a:lstStyle/>
          <a:p>
            <a:pPr>
              <a:buSzPct val="25000"/>
            </a:pPr>
            <a:fld id="{00000000-1234-1234-1234-123412341234}" type="slidenum">
              <a:rPr lang="en-US" sz="1400" b="1">
                <a:solidFill>
                  <a:srgbClr val="262626"/>
                </a:solidFill>
                <a:latin typeface="Calibri"/>
                <a:ea typeface="Calibri"/>
                <a:cs typeface="Calibri"/>
                <a:sym typeface="Calibri"/>
              </a:rPr>
              <a:pPr>
                <a:buSzPct val="25000"/>
              </a:pPr>
              <a:t>22</a:t>
            </a:fld>
            <a:endParaRPr lang="en-US" sz="1400" b="1">
              <a:solidFill>
                <a:srgbClr val="262626"/>
              </a:solidFill>
              <a:latin typeface="Calibri"/>
              <a:ea typeface="Calibri"/>
              <a:cs typeface="Calibri"/>
              <a:sym typeface="Calibri"/>
            </a:endParaRPr>
          </a:p>
        </p:txBody>
      </p:sp>
      <p:sp>
        <p:nvSpPr>
          <p:cNvPr id="2" name="Title 3">
            <a:extLst>
              <a:ext uri="{FF2B5EF4-FFF2-40B4-BE49-F238E27FC236}">
                <a16:creationId xmlns:a16="http://schemas.microsoft.com/office/drawing/2014/main" id="{99C130E1-B49F-F2DC-C400-7B5A78FE648B}"/>
              </a:ext>
            </a:extLst>
          </p:cNvPr>
          <p:cNvSpPr>
            <a:spLocks noGrp="1"/>
          </p:cNvSpPr>
          <p:nvPr>
            <p:ph type="title"/>
          </p:nvPr>
        </p:nvSpPr>
        <p:spPr>
          <a:xfrm>
            <a:off x="838200" y="335645"/>
            <a:ext cx="10515600" cy="1325563"/>
          </a:xfrm>
        </p:spPr>
        <p:txBody>
          <a:bodyPr/>
          <a:lstStyle/>
          <a:p>
            <a:r>
              <a:rPr lang="en-IE" b="1" dirty="0">
                <a:solidFill>
                  <a:srgbClr val="004C6C"/>
                </a:solidFill>
                <a:latin typeface="Helvetica" pitchFamily="2" charset="0"/>
              </a:rPr>
              <a:t>Developers x Users</a:t>
            </a:r>
          </a:p>
        </p:txBody>
      </p:sp>
    </p:spTree>
    <p:extLst>
      <p:ext uri="{BB962C8B-B14F-4D97-AF65-F5344CB8AC3E}">
        <p14:creationId xmlns:p14="http://schemas.microsoft.com/office/powerpoint/2010/main" val="1248643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16689" y="1977024"/>
            <a:ext cx="11609407" cy="3992562"/>
          </a:xfrm>
        </p:spPr>
        <p:txBody>
          <a:bodyPr>
            <a:normAutofit/>
          </a:bodyPr>
          <a:lstStyle/>
          <a:p>
            <a:pPr>
              <a:lnSpc>
                <a:spcPct val="100000"/>
              </a:lnSpc>
            </a:pPr>
            <a:r>
              <a:rPr lang="en-US" dirty="0">
                <a:latin typeface="Helvetica" pitchFamily="2" charset="0"/>
              </a:rPr>
              <a:t>No matter what type of device you are using, if you can access the Internet you will have access to the World Wide Web.</a:t>
            </a:r>
          </a:p>
          <a:p>
            <a:pPr>
              <a:lnSpc>
                <a:spcPct val="100000"/>
              </a:lnSpc>
            </a:pPr>
            <a:r>
              <a:rPr lang="is-IS" dirty="0">
                <a:latin typeface="Helvetica" pitchFamily="2" charset="0"/>
              </a:rPr>
              <a:t>It doesn’t matter what Operating System the device is running.</a:t>
            </a:r>
          </a:p>
          <a:p>
            <a:pPr>
              <a:lnSpc>
                <a:spcPct val="100000"/>
              </a:lnSpc>
            </a:pPr>
            <a:r>
              <a:rPr lang="is-IS" dirty="0">
                <a:latin typeface="Helvetica" pitchFamily="2" charset="0"/>
              </a:rPr>
              <a:t>Being able to use a particular technology or functionality on different operation systems (platforms) is described as Cross-Platform</a:t>
            </a:r>
            <a:endParaRPr lang="en-US" dirty="0">
              <a:latin typeface="Helvetica" pitchFamily="2" charset="0"/>
            </a:endParaRPr>
          </a:p>
        </p:txBody>
      </p:sp>
      <p:sp>
        <p:nvSpPr>
          <p:cNvPr id="4" name="Slide Number Placeholder 3"/>
          <p:cNvSpPr>
            <a:spLocks noGrp="1"/>
          </p:cNvSpPr>
          <p:nvPr>
            <p:ph type="sldNum" sz="quarter" idx="12"/>
          </p:nvPr>
        </p:nvSpPr>
        <p:spPr/>
        <p:txBody>
          <a:bodyPr/>
          <a:lstStyle/>
          <a:p>
            <a:pPr>
              <a:buSzPct val="25000"/>
            </a:pPr>
            <a:fld id="{00000000-1234-1234-1234-123412341234}" type="slidenum">
              <a:rPr lang="en-US" sz="1400" b="1">
                <a:solidFill>
                  <a:srgbClr val="262626"/>
                </a:solidFill>
                <a:latin typeface="Calibri"/>
                <a:ea typeface="Calibri"/>
                <a:cs typeface="Calibri"/>
                <a:sym typeface="Calibri"/>
              </a:rPr>
              <a:pPr>
                <a:buSzPct val="25000"/>
              </a:pPr>
              <a:t>23</a:t>
            </a:fld>
            <a:endParaRPr lang="en-US" sz="1400" b="1">
              <a:solidFill>
                <a:srgbClr val="262626"/>
              </a:solidFill>
              <a:latin typeface="Calibri"/>
              <a:ea typeface="Calibri"/>
              <a:cs typeface="Calibri"/>
              <a:sym typeface="Calibri"/>
            </a:endParaRPr>
          </a:p>
        </p:txBody>
      </p:sp>
      <p:sp>
        <p:nvSpPr>
          <p:cNvPr id="2" name="Title 3">
            <a:extLst>
              <a:ext uri="{FF2B5EF4-FFF2-40B4-BE49-F238E27FC236}">
                <a16:creationId xmlns:a16="http://schemas.microsoft.com/office/drawing/2014/main" id="{BBE7D52C-0EB2-CDE1-62CA-B8E64AF4186D}"/>
              </a:ext>
            </a:extLst>
          </p:cNvPr>
          <p:cNvSpPr>
            <a:spLocks noGrp="1"/>
          </p:cNvSpPr>
          <p:nvPr>
            <p:ph type="title"/>
          </p:nvPr>
        </p:nvSpPr>
        <p:spPr>
          <a:xfrm>
            <a:off x="838200" y="335645"/>
            <a:ext cx="10515600" cy="1325563"/>
          </a:xfrm>
        </p:spPr>
        <p:txBody>
          <a:bodyPr/>
          <a:lstStyle/>
          <a:p>
            <a:r>
              <a:rPr lang="en-IE" b="1" dirty="0">
                <a:solidFill>
                  <a:srgbClr val="004C6C"/>
                </a:solidFill>
                <a:latin typeface="Helvetica" pitchFamily="2" charset="0"/>
              </a:rPr>
              <a:t>Cross platforms</a:t>
            </a:r>
          </a:p>
        </p:txBody>
      </p:sp>
    </p:spTree>
    <p:extLst>
      <p:ext uri="{BB962C8B-B14F-4D97-AF65-F5344CB8AC3E}">
        <p14:creationId xmlns:p14="http://schemas.microsoft.com/office/powerpoint/2010/main" val="961007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9FA92C-B278-E264-6857-68AD13A165C3}"/>
              </a:ext>
            </a:extLst>
          </p:cNvPr>
          <p:cNvSpPr txBox="1">
            <a:spLocks noGrp="1"/>
          </p:cNvSpPr>
          <p:nvPr>
            <p:ph type="title" idx="4294967295"/>
          </p:nvPr>
        </p:nvSpPr>
        <p:spPr>
          <a:xfrm>
            <a:off x="846617" y="3198167"/>
            <a:ext cx="8064388" cy="70788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4000" b="1" i="0" u="none" strike="noStrike" kern="1200" cap="none" spc="0" normalizeH="0" baseline="0" noProof="0" dirty="0">
                <a:ln>
                  <a:noFill/>
                </a:ln>
                <a:solidFill>
                  <a:schemeClr val="bg1"/>
                </a:solidFill>
                <a:effectLst/>
                <a:uLnTx/>
                <a:uFillTx/>
                <a:latin typeface="Helvetica" panose="020B0604020202020204" pitchFamily="34" charset="0"/>
                <a:ea typeface="Open sans"/>
                <a:cs typeface="Helvetica" panose="020B0604020202020204" pitchFamily="34" charset="0"/>
              </a:rPr>
              <a:t>Title</a:t>
            </a:r>
            <a:endParaRPr kumimoji="0" lang="en-IE" sz="4000" b="1" i="0" u="none" strike="noStrike" kern="1200" cap="none" spc="0" normalizeH="0" baseline="0" noProof="0" dirty="0">
              <a:ln>
                <a:noFill/>
              </a:ln>
              <a:solidFill>
                <a:schemeClr val="bg1"/>
              </a:solidFill>
              <a:effectLst/>
              <a:uLnTx/>
              <a:uFillTx/>
              <a:latin typeface="Helvetica" panose="020B0604020202020204" pitchFamily="34" charset="0"/>
              <a:ea typeface="+mn-ea"/>
              <a:cs typeface="Helvetica" panose="020B0604020202020204" pitchFamily="34" charset="0"/>
            </a:endParaRPr>
          </a:p>
        </p:txBody>
      </p:sp>
      <p:sp>
        <p:nvSpPr>
          <p:cNvPr id="7" name="TextBox 6">
            <a:extLst>
              <a:ext uri="{FF2B5EF4-FFF2-40B4-BE49-F238E27FC236}">
                <a16:creationId xmlns:a16="http://schemas.microsoft.com/office/drawing/2014/main" id="{864DDB32-DB2C-944E-8629-808B9BC36D30}"/>
              </a:ext>
            </a:extLst>
          </p:cNvPr>
          <p:cNvSpPr txBox="1"/>
          <p:nvPr/>
        </p:nvSpPr>
        <p:spPr>
          <a:xfrm>
            <a:off x="387196" y="6106173"/>
            <a:ext cx="5833648" cy="492443"/>
          </a:xfrm>
          <a:prstGeom prst="rect">
            <a:avLst/>
          </a:prstGeom>
          <a:noFill/>
        </p:spPr>
        <p:txBody>
          <a:bodyPr wrap="none" lIns="91440" tIns="45720" rIns="91440" bIns="45720" rtlCol="0" anchor="t">
            <a:spAutoFit/>
          </a:bodyPr>
          <a:lstStyle/>
          <a:p>
            <a:r>
              <a:rPr lang="en-US" sz="2600">
                <a:solidFill>
                  <a:schemeClr val="bg1"/>
                </a:solidFill>
                <a:latin typeface="Open sans"/>
                <a:cs typeface="Open sans"/>
              </a:rPr>
              <a:t>Date, Module name, Lesson number</a:t>
            </a:r>
          </a:p>
        </p:txBody>
      </p:sp>
      <p:sp>
        <p:nvSpPr>
          <p:cNvPr id="2" name="Title 5">
            <a:extLst>
              <a:ext uri="{FF2B5EF4-FFF2-40B4-BE49-F238E27FC236}">
                <a16:creationId xmlns:a16="http://schemas.microsoft.com/office/drawing/2014/main" id="{FD0224E8-C1C3-63DB-33C9-C4A1EE8D62D6}"/>
              </a:ext>
            </a:extLst>
          </p:cNvPr>
          <p:cNvSpPr txBox="1">
            <a:spLocks/>
          </p:cNvSpPr>
          <p:nvPr/>
        </p:nvSpPr>
        <p:spPr>
          <a:xfrm>
            <a:off x="1633928" y="2373647"/>
            <a:ext cx="6415790" cy="1200329"/>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spcBef>
                <a:spcPts val="0"/>
              </a:spcBef>
              <a:defRPr/>
            </a:pPr>
            <a:r>
              <a:rPr lang="en-IE" sz="4000" b="1" dirty="0">
                <a:solidFill>
                  <a:schemeClr val="accent1">
                    <a:lumMod val="50000"/>
                  </a:schemeClr>
                </a:solidFill>
                <a:latin typeface="Helvetica" panose="020B0604020202020204" pitchFamily="34" charset="0"/>
                <a:ea typeface="Open sans"/>
                <a:cs typeface="Helvetica" panose="020B0604020202020204" pitchFamily="34" charset="0"/>
              </a:rPr>
              <a:t>What is the Internet?</a:t>
            </a:r>
          </a:p>
          <a:p>
            <a:pPr algn="ctr">
              <a:lnSpc>
                <a:spcPct val="100000"/>
              </a:lnSpc>
              <a:spcBef>
                <a:spcPts val="0"/>
              </a:spcBef>
              <a:defRPr/>
            </a:pPr>
            <a:r>
              <a:rPr lang="en-IE" sz="3200" dirty="0" err="1">
                <a:hlinkClick r:id="rId2"/>
              </a:rPr>
              <a:t>Vevox</a:t>
            </a:r>
            <a:r>
              <a:rPr lang="en-IE" sz="3200" dirty="0">
                <a:hlinkClick r:id="rId2"/>
              </a:rPr>
              <a:t> - Present view</a:t>
            </a:r>
            <a:endParaRPr lang="en-IE" sz="3200" b="1" dirty="0">
              <a:solidFill>
                <a:schemeClr val="accent1">
                  <a:lumMod val="50000"/>
                </a:schemeClr>
              </a:solidFill>
              <a:latin typeface="Helvetica" panose="020B0604020202020204" pitchFamily="34" charset="0"/>
              <a:ea typeface="+mn-ea"/>
              <a:cs typeface="Helvetica" panose="020B0604020202020204" pitchFamily="34" charset="0"/>
            </a:endParaRPr>
          </a:p>
        </p:txBody>
      </p:sp>
      <p:pic>
        <p:nvPicPr>
          <p:cNvPr id="4" name="Picture 3">
            <a:extLst>
              <a:ext uri="{FF2B5EF4-FFF2-40B4-BE49-F238E27FC236}">
                <a16:creationId xmlns:a16="http://schemas.microsoft.com/office/drawing/2014/main" id="{61663F21-D602-1D62-783C-B3DB732461ED}"/>
              </a:ext>
            </a:extLst>
          </p:cNvPr>
          <p:cNvPicPr>
            <a:picLocks noChangeAspect="1"/>
          </p:cNvPicPr>
          <p:nvPr/>
        </p:nvPicPr>
        <p:blipFill>
          <a:blip r:embed="rId3"/>
          <a:stretch>
            <a:fillRect/>
          </a:stretch>
        </p:blipFill>
        <p:spPr>
          <a:xfrm>
            <a:off x="8646652" y="391752"/>
            <a:ext cx="3158152" cy="6074496"/>
          </a:xfrm>
          <a:prstGeom prst="rect">
            <a:avLst/>
          </a:prstGeom>
        </p:spPr>
      </p:pic>
    </p:spTree>
    <p:extLst>
      <p:ext uri="{BB962C8B-B14F-4D97-AF65-F5344CB8AC3E}">
        <p14:creationId xmlns:p14="http://schemas.microsoft.com/office/powerpoint/2010/main" val="287027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DA11D0-7F91-52E1-48FB-D67B1C6D1EF9}"/>
              </a:ext>
            </a:extLst>
          </p:cNvPr>
          <p:cNvSpPr txBox="1"/>
          <p:nvPr/>
        </p:nvSpPr>
        <p:spPr>
          <a:xfrm>
            <a:off x="451757" y="3075056"/>
            <a:ext cx="3009900" cy="769441"/>
          </a:xfrm>
          <a:prstGeom prst="rect">
            <a:avLst/>
          </a:prstGeom>
          <a:noFill/>
        </p:spPr>
        <p:txBody>
          <a:bodyPr wrap="square">
            <a:spAutoFit/>
          </a:bodyPr>
          <a:lstStyle/>
          <a:p>
            <a:r>
              <a:rPr lang="en-AU" sz="4400" b="1" dirty="0">
                <a:solidFill>
                  <a:schemeClr val="bg1"/>
                </a:solidFill>
                <a:latin typeface="Times" pitchFamily="2" charset="0"/>
                <a:cs typeface="Calibri" panose="020F0502020204030204" pitchFamily="34" charset="0"/>
              </a:rPr>
              <a:t>Content</a:t>
            </a:r>
          </a:p>
        </p:txBody>
      </p:sp>
      <p:sp>
        <p:nvSpPr>
          <p:cNvPr id="8" name="TextBox 7">
            <a:extLst>
              <a:ext uri="{FF2B5EF4-FFF2-40B4-BE49-F238E27FC236}">
                <a16:creationId xmlns:a16="http://schemas.microsoft.com/office/drawing/2014/main" id="{A8D793DD-3CC0-291A-6D4A-DE1557FA601A}"/>
              </a:ext>
            </a:extLst>
          </p:cNvPr>
          <p:cNvSpPr txBox="1"/>
          <p:nvPr/>
        </p:nvSpPr>
        <p:spPr>
          <a:xfrm>
            <a:off x="402772" y="1066813"/>
            <a:ext cx="4125685" cy="646331"/>
          </a:xfrm>
          <a:prstGeom prst="rect">
            <a:avLst/>
          </a:prstGeom>
          <a:noFill/>
        </p:spPr>
        <p:txBody>
          <a:bodyPr wrap="square">
            <a:spAutoFit/>
          </a:bodyPr>
          <a:lstStyle/>
          <a:p>
            <a:pPr algn="ctr"/>
            <a:r>
              <a:rPr lang="en-AU" sz="3600" b="1" dirty="0">
                <a:solidFill>
                  <a:schemeClr val="bg1"/>
                </a:solidFill>
                <a:latin typeface="Calibri" panose="020F0502020204030204" pitchFamily="34" charset="0"/>
                <a:cs typeface="Calibri" panose="020F0502020204030204" pitchFamily="34" charset="0"/>
              </a:rPr>
              <a:t>Learning outcomes</a:t>
            </a:r>
          </a:p>
        </p:txBody>
      </p:sp>
      <p:sp>
        <p:nvSpPr>
          <p:cNvPr id="5" name="TextBox 4">
            <a:extLst>
              <a:ext uri="{FF2B5EF4-FFF2-40B4-BE49-F238E27FC236}">
                <a16:creationId xmlns:a16="http://schemas.microsoft.com/office/drawing/2014/main" id="{2438E1DF-677B-0EE2-39CE-71069D9620F6}"/>
              </a:ext>
            </a:extLst>
          </p:cNvPr>
          <p:cNvSpPr txBox="1"/>
          <p:nvPr/>
        </p:nvSpPr>
        <p:spPr>
          <a:xfrm>
            <a:off x="230659" y="1582339"/>
            <a:ext cx="6784096" cy="5016758"/>
          </a:xfrm>
          <a:prstGeom prst="rect">
            <a:avLst/>
          </a:prstGeom>
          <a:solidFill>
            <a:schemeClr val="bg1"/>
          </a:solidFill>
        </p:spPr>
        <p:txBody>
          <a:bodyPr wrap="square" rtlCol="0">
            <a:spAutoFit/>
          </a:bodyPr>
          <a:lstStyle/>
          <a:p>
            <a:pPr marL="685800" indent="-685800">
              <a:buFont typeface="Arial" panose="020B0604020202020204" pitchFamily="34" charset="0"/>
              <a:buChar char="•"/>
            </a:pPr>
            <a:r>
              <a:rPr lang="en-US" sz="4000" dirty="0">
                <a:solidFill>
                  <a:srgbClr val="002060"/>
                </a:solidFill>
                <a:latin typeface="Helvetica" pitchFamily="2" charset="0"/>
              </a:rPr>
              <a:t>A global network of networks</a:t>
            </a:r>
          </a:p>
          <a:p>
            <a:endParaRPr lang="en-US" sz="4000" dirty="0">
              <a:solidFill>
                <a:srgbClr val="002060"/>
              </a:solidFill>
              <a:latin typeface="Helvetica" pitchFamily="2" charset="0"/>
            </a:endParaRPr>
          </a:p>
          <a:p>
            <a:pPr marL="685800" indent="-685800">
              <a:buFont typeface="Arial" panose="020B0604020202020204" pitchFamily="34" charset="0"/>
              <a:buChar char="•"/>
            </a:pPr>
            <a:r>
              <a:rPr lang="en-US" sz="4000" dirty="0">
                <a:solidFill>
                  <a:srgbClr val="002060"/>
                </a:solidFill>
                <a:latin typeface="Helvetica" pitchFamily="2" charset="0"/>
              </a:rPr>
              <a:t>It is the basic infrastructure that connects millions of computers around the world.</a:t>
            </a:r>
          </a:p>
        </p:txBody>
      </p:sp>
      <p:sp>
        <p:nvSpPr>
          <p:cNvPr id="2" name="Title 5">
            <a:extLst>
              <a:ext uri="{FF2B5EF4-FFF2-40B4-BE49-F238E27FC236}">
                <a16:creationId xmlns:a16="http://schemas.microsoft.com/office/drawing/2014/main" id="{C77002F7-3C4B-C733-6E87-9A02AA96D366}"/>
              </a:ext>
            </a:extLst>
          </p:cNvPr>
          <p:cNvSpPr txBox="1">
            <a:spLocks/>
          </p:cNvSpPr>
          <p:nvPr/>
        </p:nvSpPr>
        <p:spPr>
          <a:xfrm>
            <a:off x="402772" y="326745"/>
            <a:ext cx="8284027" cy="769441"/>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defRPr/>
            </a:pPr>
            <a:r>
              <a:rPr lang="en-IE" b="1" dirty="0">
                <a:solidFill>
                  <a:schemeClr val="accent1">
                    <a:lumMod val="50000"/>
                  </a:schemeClr>
                </a:solidFill>
                <a:latin typeface="Helvetica" panose="020B0604020202020204" pitchFamily="34" charset="0"/>
                <a:ea typeface="Open sans"/>
                <a:cs typeface="Helvetica" panose="020B0604020202020204" pitchFamily="34" charset="0"/>
              </a:rPr>
              <a:t>What is the Internet?</a:t>
            </a:r>
            <a:endParaRPr lang="en-IE" b="1" dirty="0">
              <a:solidFill>
                <a:schemeClr val="accent1">
                  <a:lumMod val="50000"/>
                </a:schemeClr>
              </a:solidFill>
              <a:latin typeface="Helvetica" panose="020B0604020202020204" pitchFamily="34" charset="0"/>
              <a:ea typeface="+mn-ea"/>
              <a:cs typeface="Helvetica" panose="020B0604020202020204" pitchFamily="34" charset="0"/>
            </a:endParaRPr>
          </a:p>
        </p:txBody>
      </p:sp>
      <p:pic>
        <p:nvPicPr>
          <p:cNvPr id="6" name="Picture 5" descr="Colorful network cables">
            <a:extLst>
              <a:ext uri="{FF2B5EF4-FFF2-40B4-BE49-F238E27FC236}">
                <a16:creationId xmlns:a16="http://schemas.microsoft.com/office/drawing/2014/main" id="{A1117297-EAE0-23C3-A3D7-FC55EF3CA682}"/>
              </a:ext>
            </a:extLst>
          </p:cNvPr>
          <p:cNvPicPr>
            <a:picLocks noChangeAspect="1"/>
          </p:cNvPicPr>
          <p:nvPr/>
        </p:nvPicPr>
        <p:blipFill>
          <a:blip r:embed="rId3"/>
          <a:stretch>
            <a:fillRect/>
          </a:stretch>
        </p:blipFill>
        <p:spPr>
          <a:xfrm>
            <a:off x="7328262" y="0"/>
            <a:ext cx="4863737" cy="6858000"/>
          </a:xfrm>
          <a:prstGeom prst="rect">
            <a:avLst/>
          </a:prstGeom>
        </p:spPr>
      </p:pic>
    </p:spTree>
    <p:extLst>
      <p:ext uri="{BB962C8B-B14F-4D97-AF65-F5344CB8AC3E}">
        <p14:creationId xmlns:p14="http://schemas.microsoft.com/office/powerpoint/2010/main" val="4050854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37BDC-411D-DFB2-D024-3562241FE2D3}"/>
              </a:ext>
            </a:extLst>
          </p:cNvPr>
          <p:cNvSpPr>
            <a:spLocks noGrp="1"/>
          </p:cNvSpPr>
          <p:nvPr>
            <p:ph type="title"/>
          </p:nvPr>
        </p:nvSpPr>
        <p:spPr/>
        <p:txBody>
          <a:bodyPr/>
          <a:lstStyle/>
          <a:p>
            <a:r>
              <a:rPr lang="en-US" b="1" dirty="0">
                <a:solidFill>
                  <a:schemeClr val="accent1">
                    <a:lumMod val="50000"/>
                  </a:schemeClr>
                </a:solidFill>
                <a:latin typeface="Helvetica" panose="020B0604020202020204" pitchFamily="34" charset="0"/>
                <a:cs typeface="Helvetica" panose="020B0604020202020204" pitchFamily="34" charset="0"/>
              </a:rPr>
              <a:t>Why Do We Connect Computers?</a:t>
            </a:r>
            <a:endParaRPr lang="en-IE" b="1" dirty="0">
              <a:solidFill>
                <a:schemeClr val="accent1">
                  <a:lumMod val="50000"/>
                </a:schemeClr>
              </a:solidFill>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5EDE450F-D187-19D2-3F3A-C9DCD59576D4}"/>
              </a:ext>
            </a:extLst>
          </p:cNvPr>
          <p:cNvSpPr>
            <a:spLocks noGrp="1"/>
          </p:cNvSpPr>
          <p:nvPr>
            <p:ph idx="1"/>
          </p:nvPr>
        </p:nvSpPr>
        <p:spPr/>
        <p:txBody>
          <a:bodyPr>
            <a:normAutofit/>
          </a:bodyPr>
          <a:lstStyle/>
          <a:p>
            <a:pPr marL="0" indent="0">
              <a:buNone/>
            </a:pPr>
            <a:r>
              <a:rPr lang="en-US" sz="3000" dirty="0">
                <a:solidFill>
                  <a:schemeClr val="accent1">
                    <a:lumMod val="50000"/>
                  </a:schemeClr>
                </a:solidFill>
              </a:rPr>
              <a:t>The main reason we connect computers together is to </a:t>
            </a:r>
            <a:r>
              <a:rPr lang="en-US" sz="3000" b="1" dirty="0">
                <a:solidFill>
                  <a:schemeClr val="accent1">
                    <a:lumMod val="50000"/>
                  </a:schemeClr>
                </a:solidFill>
              </a:rPr>
              <a:t>share information</a:t>
            </a:r>
            <a:r>
              <a:rPr lang="en-US" sz="3000" dirty="0">
                <a:solidFill>
                  <a:schemeClr val="accent1">
                    <a:lumMod val="50000"/>
                  </a:schemeClr>
                </a:solidFill>
              </a:rPr>
              <a:t>. such as:</a:t>
            </a:r>
          </a:p>
          <a:p>
            <a:r>
              <a:rPr lang="en-US" sz="3000" dirty="0">
                <a:solidFill>
                  <a:schemeClr val="accent1">
                    <a:lumMod val="50000"/>
                  </a:schemeClr>
                </a:solidFill>
              </a:rPr>
              <a:t>Sending emails</a:t>
            </a:r>
          </a:p>
          <a:p>
            <a:r>
              <a:rPr lang="en-US" sz="3000" dirty="0">
                <a:solidFill>
                  <a:schemeClr val="accent1">
                    <a:lumMod val="50000"/>
                  </a:schemeClr>
                </a:solidFill>
              </a:rPr>
              <a:t>Sharing files</a:t>
            </a:r>
          </a:p>
          <a:p>
            <a:r>
              <a:rPr lang="en-US" sz="3000" dirty="0">
                <a:solidFill>
                  <a:schemeClr val="accent1">
                    <a:lumMod val="50000"/>
                  </a:schemeClr>
                </a:solidFill>
              </a:rPr>
              <a:t>Accessing websites</a:t>
            </a:r>
          </a:p>
          <a:p>
            <a:r>
              <a:rPr lang="en-US" sz="3000" dirty="0">
                <a:solidFill>
                  <a:schemeClr val="accent1">
                    <a:lumMod val="50000"/>
                  </a:schemeClr>
                </a:solidFill>
              </a:rPr>
              <a:t>Remote access to other computers</a:t>
            </a:r>
          </a:p>
          <a:p>
            <a:pPr marL="0" indent="0">
              <a:buNone/>
            </a:pPr>
            <a:r>
              <a:rPr lang="en-US" sz="3000" dirty="0">
                <a:solidFill>
                  <a:schemeClr val="accent1">
                    <a:lumMod val="50000"/>
                  </a:schemeClr>
                </a:solidFill>
              </a:rPr>
              <a:t>To make this communication possible, we need </a:t>
            </a:r>
            <a:r>
              <a:rPr lang="en-US" sz="3000" b="1" dirty="0">
                <a:solidFill>
                  <a:schemeClr val="accent1">
                    <a:lumMod val="50000"/>
                  </a:schemeClr>
                </a:solidFill>
              </a:rPr>
              <a:t>protocols</a:t>
            </a:r>
            <a:r>
              <a:rPr lang="en-US" sz="3000" dirty="0">
                <a:solidFill>
                  <a:schemeClr val="accent1">
                    <a:lumMod val="50000"/>
                  </a:schemeClr>
                </a:solidFill>
              </a:rPr>
              <a:t>.</a:t>
            </a:r>
            <a:endParaRPr lang="en-IE" sz="3000" dirty="0">
              <a:solidFill>
                <a:schemeClr val="accent1">
                  <a:lumMod val="50000"/>
                </a:schemeClr>
              </a:solidFill>
            </a:endParaRPr>
          </a:p>
        </p:txBody>
      </p:sp>
      <p:sp>
        <p:nvSpPr>
          <p:cNvPr id="4" name="Slide Number Placeholder 3">
            <a:extLst>
              <a:ext uri="{FF2B5EF4-FFF2-40B4-BE49-F238E27FC236}">
                <a16:creationId xmlns:a16="http://schemas.microsoft.com/office/drawing/2014/main" id="{3312A1EF-C395-5D5A-9435-B48EEDE207B4}"/>
              </a:ext>
            </a:extLst>
          </p:cNvPr>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5</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319160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43B9-5296-FDF9-543F-1A6847B56D1A}"/>
              </a:ext>
            </a:extLst>
          </p:cNvPr>
          <p:cNvSpPr>
            <a:spLocks noGrp="1"/>
          </p:cNvSpPr>
          <p:nvPr>
            <p:ph type="title"/>
          </p:nvPr>
        </p:nvSpPr>
        <p:spPr>
          <a:xfrm>
            <a:off x="838200" y="365125"/>
            <a:ext cx="10515600" cy="1325563"/>
          </a:xfrm>
        </p:spPr>
        <p:txBody>
          <a:bodyPr>
            <a:normAutofit/>
          </a:bodyPr>
          <a:lstStyle/>
          <a:p>
            <a:pPr algn="ctr"/>
            <a:r>
              <a:rPr lang="en-US" b="1" dirty="0">
                <a:solidFill>
                  <a:schemeClr val="accent1">
                    <a:lumMod val="50000"/>
                  </a:schemeClr>
                </a:solidFill>
                <a:latin typeface="Helvetica" panose="020B0604020202020204" pitchFamily="34" charset="0"/>
                <a:cs typeface="Helvetica" panose="020B0604020202020204" pitchFamily="34" charset="0"/>
              </a:rPr>
              <a:t>What Are Protocols?</a:t>
            </a:r>
            <a:endParaRPr lang="en-IE" b="1" dirty="0">
              <a:solidFill>
                <a:schemeClr val="accent1">
                  <a:lumMod val="50000"/>
                </a:schemeClr>
              </a:solidFill>
              <a:latin typeface="Helvetica" panose="020B0604020202020204" pitchFamily="34" charset="0"/>
              <a:cs typeface="Helvetica" panose="020B0604020202020204" pitchFamily="34" charset="0"/>
            </a:endParaRPr>
          </a:p>
        </p:txBody>
      </p:sp>
      <p:sp>
        <p:nvSpPr>
          <p:cNvPr id="3" name="Content Placeholder 2">
            <a:extLst>
              <a:ext uri="{FF2B5EF4-FFF2-40B4-BE49-F238E27FC236}">
                <a16:creationId xmlns:a16="http://schemas.microsoft.com/office/drawing/2014/main" id="{D3A46B6F-8BDA-DAB7-F44E-95E49BE1DB14}"/>
              </a:ext>
            </a:extLst>
          </p:cNvPr>
          <p:cNvSpPr>
            <a:spLocks noGrp="1"/>
          </p:cNvSpPr>
          <p:nvPr>
            <p:ph idx="1"/>
          </p:nvPr>
        </p:nvSpPr>
        <p:spPr>
          <a:xfrm>
            <a:off x="457200" y="1825625"/>
            <a:ext cx="10896600" cy="4351338"/>
          </a:xfrm>
        </p:spPr>
        <p:txBody>
          <a:bodyPr>
            <a:noAutofit/>
          </a:bodyPr>
          <a:lstStyle/>
          <a:p>
            <a:pPr marL="0" indent="0">
              <a:buNone/>
            </a:pPr>
            <a:r>
              <a:rPr lang="en-US" sz="3000" dirty="0">
                <a:solidFill>
                  <a:schemeClr val="accent1">
                    <a:lumMod val="50000"/>
                  </a:schemeClr>
                </a:solidFill>
                <a:latin typeface="Helvetica" panose="020B0604020202020204" pitchFamily="34" charset="0"/>
                <a:cs typeface="Helvetica" panose="020B0604020202020204" pitchFamily="34" charset="0"/>
              </a:rPr>
              <a:t>Protocols are standard rules that control how data is sent and received across the internet.</a:t>
            </a:r>
          </a:p>
          <a:p>
            <a:pPr marL="0" indent="0">
              <a:buNone/>
            </a:pPr>
            <a:r>
              <a:rPr lang="en-US" sz="3000" b="1" dirty="0">
                <a:solidFill>
                  <a:schemeClr val="accent1">
                    <a:lumMod val="50000"/>
                  </a:schemeClr>
                </a:solidFill>
                <a:latin typeface="Helvetica" panose="020B0604020202020204" pitchFamily="34" charset="0"/>
                <a:cs typeface="Helvetica" panose="020B0604020202020204" pitchFamily="34" charset="0"/>
              </a:rPr>
              <a:t>Ways Information Can Be Shared Over the Internet:</a:t>
            </a:r>
            <a:endParaRPr lang="en-IE" sz="3000" b="1" dirty="0">
              <a:solidFill>
                <a:schemeClr val="accent1">
                  <a:lumMod val="50000"/>
                </a:schemeClr>
              </a:solidFill>
              <a:latin typeface="Helvetica" panose="020B0604020202020204" pitchFamily="34" charset="0"/>
              <a:cs typeface="Helvetica" panose="020B0604020202020204" pitchFamily="34" charset="0"/>
            </a:endParaRPr>
          </a:p>
          <a:p>
            <a:r>
              <a:rPr lang="en-IE" sz="3000" dirty="0">
                <a:solidFill>
                  <a:schemeClr val="accent1">
                    <a:lumMod val="50000"/>
                  </a:schemeClr>
                </a:solidFill>
                <a:latin typeface="Helvetica" panose="020B0604020202020204" pitchFamily="34" charset="0"/>
                <a:cs typeface="Helvetica" panose="020B0604020202020204" pitchFamily="34" charset="0"/>
              </a:rPr>
              <a:t>📧 Email: Using protocols like POP3, IMAP, and SMTP</a:t>
            </a:r>
          </a:p>
          <a:p>
            <a:r>
              <a:rPr lang="en-IE" sz="3000" dirty="0">
                <a:solidFill>
                  <a:schemeClr val="accent1">
                    <a:lumMod val="50000"/>
                  </a:schemeClr>
                </a:solidFill>
                <a:latin typeface="Helvetica" panose="020B0604020202020204" pitchFamily="34" charset="0"/>
                <a:cs typeface="Helvetica" panose="020B0604020202020204" pitchFamily="34" charset="0"/>
              </a:rPr>
              <a:t>📂 File Transfer: Using FTP (File Transfer Protocol)</a:t>
            </a:r>
          </a:p>
          <a:p>
            <a:r>
              <a:rPr lang="en-IE" sz="3000" dirty="0">
                <a:solidFill>
                  <a:schemeClr val="accent1">
                    <a:lumMod val="50000"/>
                  </a:schemeClr>
                </a:solidFill>
                <a:latin typeface="Helvetica" panose="020B0604020202020204" pitchFamily="34" charset="0"/>
                <a:cs typeface="Helvetica" panose="020B0604020202020204" pitchFamily="34" charset="0"/>
              </a:rPr>
              <a:t>🔐 Remote Access: Using SSH (Secure Shell)</a:t>
            </a:r>
          </a:p>
          <a:p>
            <a:r>
              <a:rPr lang="en-IE" sz="3000" dirty="0">
                <a:solidFill>
                  <a:schemeClr val="accent1">
                    <a:lumMod val="50000"/>
                  </a:schemeClr>
                </a:solidFill>
                <a:latin typeface="Helvetica" panose="020B0604020202020204" pitchFamily="34" charset="0"/>
                <a:cs typeface="Helvetica" panose="020B0604020202020204" pitchFamily="34" charset="0"/>
              </a:rPr>
              <a:t>🌐 Web Browsing – using HTTP (Hypertext Transfer Protocol) or HTTPS (secure version)</a:t>
            </a:r>
          </a:p>
        </p:txBody>
      </p:sp>
      <p:sp>
        <p:nvSpPr>
          <p:cNvPr id="4" name="Slide Number Placeholder 3">
            <a:extLst>
              <a:ext uri="{FF2B5EF4-FFF2-40B4-BE49-F238E27FC236}">
                <a16:creationId xmlns:a16="http://schemas.microsoft.com/office/drawing/2014/main" id="{E36B2995-0258-EA27-45C9-8FD715ED301C}"/>
              </a:ext>
            </a:extLst>
          </p:cNvPr>
          <p:cNvSpPr>
            <a:spLocks noGrp="1"/>
          </p:cNvSpPr>
          <p:nvPr>
            <p:ph type="sldNum" sz="quarter" idx="12"/>
          </p:nvPr>
        </p:nvSpPr>
        <p:spPr>
          <a:xfrm>
            <a:off x="8610600" y="6356350"/>
            <a:ext cx="2743200" cy="365125"/>
          </a:xfrm>
        </p:spPr>
        <p:txBody>
          <a:bodyPr/>
          <a:lstStyle/>
          <a:p>
            <a:fld id="{00000000-1234-1234-1234-123412341234}" type="slidenum">
              <a:rPr lang="en-US" smtClean="0">
                <a:sym typeface="Calibri"/>
              </a:rPr>
              <a:pPr/>
              <a:t>6</a:t>
            </a:fld>
            <a:endParaRPr lang="en-US">
              <a:sym typeface="Calibri"/>
            </a:endParaRPr>
          </a:p>
        </p:txBody>
      </p:sp>
    </p:spTree>
    <p:extLst>
      <p:ext uri="{BB962C8B-B14F-4D97-AF65-F5344CB8AC3E}">
        <p14:creationId xmlns:p14="http://schemas.microsoft.com/office/powerpoint/2010/main" val="104471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FE97-AA35-8199-C0D4-D68D5083A831}"/>
              </a:ext>
            </a:extLst>
          </p:cNvPr>
          <p:cNvSpPr>
            <a:spLocks noGrp="1"/>
          </p:cNvSpPr>
          <p:nvPr>
            <p:ph type="title"/>
          </p:nvPr>
        </p:nvSpPr>
        <p:spPr/>
        <p:txBody>
          <a:bodyPr/>
          <a:lstStyle/>
          <a:p>
            <a:pPr algn="ctr"/>
            <a:r>
              <a:rPr lang="en-IE" b="1" dirty="0">
                <a:solidFill>
                  <a:schemeClr val="accent1">
                    <a:lumMod val="50000"/>
                  </a:schemeClr>
                </a:solidFill>
                <a:latin typeface="Helvetica" panose="020B0604020202020204" pitchFamily="34" charset="0"/>
                <a:cs typeface="Helvetica" panose="020B0604020202020204" pitchFamily="34" charset="0"/>
              </a:rPr>
              <a:t>What is the Web?</a:t>
            </a:r>
          </a:p>
        </p:txBody>
      </p:sp>
      <p:sp>
        <p:nvSpPr>
          <p:cNvPr id="3" name="Content Placeholder 2">
            <a:extLst>
              <a:ext uri="{FF2B5EF4-FFF2-40B4-BE49-F238E27FC236}">
                <a16:creationId xmlns:a16="http://schemas.microsoft.com/office/drawing/2014/main" id="{8D25DBA2-AE2D-E949-664F-38EE4F37E35E}"/>
              </a:ext>
            </a:extLst>
          </p:cNvPr>
          <p:cNvSpPr>
            <a:spLocks noGrp="1"/>
          </p:cNvSpPr>
          <p:nvPr>
            <p:ph idx="1"/>
          </p:nvPr>
        </p:nvSpPr>
        <p:spPr>
          <a:xfrm>
            <a:off x="838199" y="1825625"/>
            <a:ext cx="10970623" cy="4351338"/>
          </a:xfrm>
        </p:spPr>
        <p:txBody>
          <a:bodyPr>
            <a:noAutofit/>
          </a:bodyPr>
          <a:lstStyle/>
          <a:p>
            <a:r>
              <a:rPr lang="en-US" sz="3200" dirty="0">
                <a:solidFill>
                  <a:schemeClr val="accent1">
                    <a:lumMod val="50000"/>
                  </a:schemeClr>
                </a:solidFill>
                <a:latin typeface="Helvetica" panose="020B0604020202020204" pitchFamily="34" charset="0"/>
                <a:cs typeface="Helvetica" panose="020B0604020202020204" pitchFamily="34" charset="0"/>
              </a:rPr>
              <a:t>The Web (originally called the World Wide Web)</a:t>
            </a:r>
          </a:p>
          <a:p>
            <a:r>
              <a:rPr lang="en-US" sz="3200" dirty="0">
                <a:solidFill>
                  <a:schemeClr val="accent1">
                    <a:lumMod val="50000"/>
                  </a:schemeClr>
                </a:solidFill>
                <a:latin typeface="Helvetica" panose="020B0604020202020204" pitchFamily="34" charset="0"/>
                <a:cs typeface="Helvetica" panose="020B0604020202020204" pitchFamily="34" charset="0"/>
              </a:rPr>
              <a:t>Is one way to share information over the internet.</a:t>
            </a:r>
          </a:p>
          <a:p>
            <a:r>
              <a:rPr lang="en-US" sz="3200" dirty="0">
                <a:solidFill>
                  <a:schemeClr val="accent1">
                    <a:lumMod val="50000"/>
                  </a:schemeClr>
                </a:solidFill>
                <a:latin typeface="Helvetica" panose="020B0604020202020204" pitchFamily="34" charset="0"/>
                <a:cs typeface="Helvetica" panose="020B0604020202020204" pitchFamily="34" charset="0"/>
              </a:rPr>
              <a:t>The Web is different from the Internet —it's just one service that runs on top of it.</a:t>
            </a:r>
          </a:p>
          <a:p>
            <a:r>
              <a:rPr lang="en-US" sz="3200" dirty="0">
                <a:solidFill>
                  <a:schemeClr val="accent1">
                    <a:lumMod val="50000"/>
                  </a:schemeClr>
                </a:solidFill>
                <a:highlight>
                  <a:srgbClr val="FFFF00"/>
                </a:highlight>
                <a:latin typeface="Helvetica" panose="020B0604020202020204" pitchFamily="34" charset="0"/>
                <a:cs typeface="Helvetica" panose="020B0604020202020204" pitchFamily="34" charset="0"/>
              </a:rPr>
              <a:t>The web is a collection of documents accessible over the internet using a web browser.</a:t>
            </a:r>
          </a:p>
          <a:p>
            <a:r>
              <a:rPr lang="en-US" sz="3200" dirty="0">
                <a:solidFill>
                  <a:schemeClr val="accent1">
                    <a:lumMod val="50000"/>
                  </a:schemeClr>
                </a:solidFill>
                <a:latin typeface="Helvetica" panose="020B0604020202020204" pitchFamily="34" charset="0"/>
                <a:cs typeface="Helvetica" panose="020B0604020202020204" pitchFamily="34" charset="0"/>
              </a:rPr>
              <a:t>Sharing this content also follows a communication protocol: </a:t>
            </a:r>
          </a:p>
          <a:p>
            <a:pPr marL="0" indent="0">
              <a:buNone/>
            </a:pPr>
            <a:r>
              <a:rPr lang="en-US" sz="3200" dirty="0">
                <a:solidFill>
                  <a:schemeClr val="accent1">
                    <a:lumMod val="50000"/>
                  </a:schemeClr>
                </a:solidFill>
                <a:latin typeface="Helvetica" panose="020B0604020202020204" pitchFamily="34" charset="0"/>
                <a:cs typeface="Helvetica" panose="020B0604020202020204" pitchFamily="34" charset="0"/>
              </a:rPr>
              <a:t>	Hyper Text Transfer Protocol (HTTP)</a:t>
            </a:r>
          </a:p>
          <a:p>
            <a:endParaRPr lang="en-IE" sz="3200" dirty="0">
              <a:solidFill>
                <a:schemeClr val="accent1">
                  <a:lumMod val="50000"/>
                </a:schemeClr>
              </a:solidFill>
              <a:latin typeface="Helvetica" panose="020B0604020202020204" pitchFamily="34" charset="0"/>
              <a:cs typeface="Helvetica" panose="020B0604020202020204" pitchFamily="34" charset="0"/>
            </a:endParaRPr>
          </a:p>
        </p:txBody>
      </p:sp>
      <p:sp>
        <p:nvSpPr>
          <p:cNvPr id="4" name="Slide Number Placeholder 3">
            <a:extLst>
              <a:ext uri="{FF2B5EF4-FFF2-40B4-BE49-F238E27FC236}">
                <a16:creationId xmlns:a16="http://schemas.microsoft.com/office/drawing/2014/main" id="{1F1DADE1-BC33-4BCF-DE53-78C4860556E8}"/>
              </a:ext>
            </a:extLst>
          </p:cNvPr>
          <p:cNvSpPr>
            <a:spLocks noGrp="1"/>
          </p:cNvSpPr>
          <p:nvPr>
            <p:ph type="sldNum" sz="quarter" idx="12"/>
          </p:nvPr>
        </p:nvSpPr>
        <p:spPr/>
        <p:txBody>
          <a:bodyPr/>
          <a:lstStyle/>
          <a:p>
            <a:pPr>
              <a:buSzPct val="25000"/>
            </a:pPr>
            <a:fld id="{00000000-1234-1234-1234-123412341234}" type="slidenum">
              <a:rPr lang="en-US" sz="1400" b="1" smtClean="0">
                <a:solidFill>
                  <a:srgbClr val="262626"/>
                </a:solidFill>
                <a:ea typeface="Calibri"/>
                <a:cs typeface="Calibri"/>
                <a:sym typeface="Calibri"/>
              </a:rPr>
              <a:pPr>
                <a:buSzPct val="25000"/>
              </a:pPr>
              <a:t>7</a:t>
            </a:fld>
            <a:endParaRPr lang="en-US" sz="1400" b="1">
              <a:solidFill>
                <a:srgbClr val="262626"/>
              </a:solidFill>
              <a:ea typeface="Calibri"/>
              <a:cs typeface="Calibri"/>
              <a:sym typeface="Calibri"/>
            </a:endParaRPr>
          </a:p>
        </p:txBody>
      </p:sp>
    </p:spTree>
    <p:extLst>
      <p:ext uri="{BB962C8B-B14F-4D97-AF65-F5344CB8AC3E}">
        <p14:creationId xmlns:p14="http://schemas.microsoft.com/office/powerpoint/2010/main" val="1474816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DA976E-F0F3-3996-07CA-E55003A3A723}"/>
              </a:ext>
            </a:extLst>
          </p:cNvPr>
          <p:cNvSpPr>
            <a:spLocks noGrp="1"/>
          </p:cNvSpPr>
          <p:nvPr>
            <p:ph type="title"/>
          </p:nvPr>
        </p:nvSpPr>
        <p:spPr>
          <a:xfrm>
            <a:off x="838200" y="335645"/>
            <a:ext cx="10515600" cy="1325563"/>
          </a:xfrm>
        </p:spPr>
        <p:txBody>
          <a:bodyPr/>
          <a:lstStyle/>
          <a:p>
            <a:r>
              <a:rPr lang="en-IE" b="1" dirty="0">
                <a:solidFill>
                  <a:srgbClr val="004C6C"/>
                </a:solidFill>
                <a:latin typeface="Helvetica" panose="020B0604020202020204" pitchFamily="34" charset="0"/>
                <a:cs typeface="Helvetica" panose="020B0604020202020204" pitchFamily="34" charset="0"/>
              </a:rPr>
              <a:t>What is HTTP?</a:t>
            </a:r>
          </a:p>
        </p:txBody>
      </p:sp>
      <p:pic>
        <p:nvPicPr>
          <p:cNvPr id="6" name="Picture 2">
            <a:extLst>
              <a:ext uri="{FF2B5EF4-FFF2-40B4-BE49-F238E27FC236}">
                <a16:creationId xmlns:a16="http://schemas.microsoft.com/office/drawing/2014/main" id="{BC071801-27F7-324A-644F-0536435F43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3114" y="1905304"/>
            <a:ext cx="7240735" cy="30473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1003595-1341-D1D7-6939-A07445BA6568}"/>
              </a:ext>
            </a:extLst>
          </p:cNvPr>
          <p:cNvSpPr txBox="1"/>
          <p:nvPr/>
        </p:nvSpPr>
        <p:spPr>
          <a:xfrm>
            <a:off x="1674002" y="4964688"/>
            <a:ext cx="3282311" cy="1200329"/>
          </a:xfrm>
          <a:prstGeom prst="rect">
            <a:avLst/>
          </a:prstGeom>
          <a:noFill/>
          <a:ln w="28575">
            <a:solidFill>
              <a:schemeClr val="accent2">
                <a:lumMod val="50000"/>
              </a:schemeClr>
            </a:solidFill>
          </a:ln>
        </p:spPr>
        <p:txBody>
          <a:bodyPr wrap="square">
            <a:spAutoFit/>
          </a:bodyPr>
          <a:lstStyle/>
          <a:p>
            <a:pPr algn="ctr"/>
            <a:r>
              <a:rPr lang="en-US" sz="2400" i="1" dirty="0">
                <a:latin typeface="Helvetica" pitchFamily="2" charset="0"/>
              </a:rPr>
              <a:t>The client is the device that makes the request (user device)</a:t>
            </a:r>
            <a:endParaRPr lang="pt-PT" sz="2400" i="1" dirty="0">
              <a:latin typeface="Helvetica" pitchFamily="2" charset="0"/>
            </a:endParaRPr>
          </a:p>
        </p:txBody>
      </p:sp>
      <p:sp>
        <p:nvSpPr>
          <p:cNvPr id="8" name="TextBox 7">
            <a:extLst>
              <a:ext uri="{FF2B5EF4-FFF2-40B4-BE49-F238E27FC236}">
                <a16:creationId xmlns:a16="http://schemas.microsoft.com/office/drawing/2014/main" id="{8595023C-57D1-DCA5-DF40-F6CC448415AE}"/>
              </a:ext>
            </a:extLst>
          </p:cNvPr>
          <p:cNvSpPr txBox="1"/>
          <p:nvPr/>
        </p:nvSpPr>
        <p:spPr>
          <a:xfrm>
            <a:off x="6610989" y="4952695"/>
            <a:ext cx="4640107" cy="1200329"/>
          </a:xfrm>
          <a:prstGeom prst="rect">
            <a:avLst/>
          </a:prstGeom>
          <a:noFill/>
          <a:ln w="28575">
            <a:solidFill>
              <a:schemeClr val="accent2">
                <a:lumMod val="50000"/>
              </a:schemeClr>
            </a:solidFill>
          </a:ln>
        </p:spPr>
        <p:txBody>
          <a:bodyPr wrap="square">
            <a:spAutoFit/>
          </a:bodyPr>
          <a:lstStyle/>
          <a:p>
            <a:pPr algn="ctr"/>
            <a:r>
              <a:rPr lang="en-US" sz="2400" i="1" dirty="0">
                <a:latin typeface="Helvetica" pitchFamily="2" charset="0"/>
              </a:rPr>
              <a:t>The server is the device that provides a service (in this case, responds to the request)</a:t>
            </a:r>
            <a:endParaRPr lang="pt-PT" sz="2400" i="1" dirty="0">
              <a:latin typeface="Helvetica" pitchFamily="2" charset="0"/>
            </a:endParaRPr>
          </a:p>
        </p:txBody>
      </p:sp>
    </p:spTree>
    <p:extLst>
      <p:ext uri="{BB962C8B-B14F-4D97-AF65-F5344CB8AC3E}">
        <p14:creationId xmlns:p14="http://schemas.microsoft.com/office/powerpoint/2010/main" val="3809190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5AD0F37F-3A8B-F233-2B66-B82C5B13C346}"/>
              </a:ext>
            </a:extLst>
          </p:cNvPr>
          <p:cNvPicPr>
            <a:picLocks noChangeAspect="1"/>
          </p:cNvPicPr>
          <p:nvPr/>
        </p:nvPicPr>
        <p:blipFill>
          <a:blip r:embed="rId3"/>
          <a:stretch>
            <a:fillRect/>
          </a:stretch>
        </p:blipFill>
        <p:spPr>
          <a:xfrm>
            <a:off x="2660933" y="2046995"/>
            <a:ext cx="1382005" cy="1382005"/>
          </a:xfrm>
          <a:prstGeom prst="rect">
            <a:avLst/>
          </a:prstGeom>
        </p:spPr>
      </p:pic>
      <p:cxnSp>
        <p:nvCxnSpPr>
          <p:cNvPr id="8" name="Straight Connector 7">
            <a:extLst>
              <a:ext uri="{FF2B5EF4-FFF2-40B4-BE49-F238E27FC236}">
                <a16:creationId xmlns:a16="http://schemas.microsoft.com/office/drawing/2014/main" id="{4962EF8C-CA3D-0E86-B33D-34B835649E24}"/>
              </a:ext>
            </a:extLst>
          </p:cNvPr>
          <p:cNvCxnSpPr>
            <a:cxnSpLocks/>
          </p:cNvCxnSpPr>
          <p:nvPr/>
        </p:nvCxnSpPr>
        <p:spPr>
          <a:xfrm>
            <a:off x="5802085" y="1687286"/>
            <a:ext cx="0" cy="3940628"/>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FCC8F907-C6B3-56C3-F479-C6DD43CAC7CD}"/>
              </a:ext>
            </a:extLst>
          </p:cNvPr>
          <p:cNvPicPr>
            <a:picLocks noChangeAspect="1"/>
          </p:cNvPicPr>
          <p:nvPr/>
        </p:nvPicPr>
        <p:blipFill>
          <a:blip r:embed="rId4"/>
          <a:stretch>
            <a:fillRect/>
          </a:stretch>
        </p:blipFill>
        <p:spPr>
          <a:xfrm>
            <a:off x="7658724" y="1883227"/>
            <a:ext cx="1872343" cy="1872343"/>
          </a:xfrm>
          <a:prstGeom prst="rect">
            <a:avLst/>
          </a:prstGeom>
        </p:spPr>
      </p:pic>
      <p:sp>
        <p:nvSpPr>
          <p:cNvPr id="14" name="TextBox 13">
            <a:extLst>
              <a:ext uri="{FF2B5EF4-FFF2-40B4-BE49-F238E27FC236}">
                <a16:creationId xmlns:a16="http://schemas.microsoft.com/office/drawing/2014/main" id="{23E7C028-1F12-DAD8-9C1B-3CA3D4EB4102}"/>
              </a:ext>
            </a:extLst>
          </p:cNvPr>
          <p:cNvSpPr txBox="1"/>
          <p:nvPr/>
        </p:nvSpPr>
        <p:spPr>
          <a:xfrm>
            <a:off x="1138864" y="5767233"/>
            <a:ext cx="4426141" cy="830997"/>
          </a:xfrm>
          <a:prstGeom prst="rect">
            <a:avLst/>
          </a:prstGeom>
          <a:noFill/>
        </p:spPr>
        <p:txBody>
          <a:bodyPr wrap="square">
            <a:spAutoFit/>
          </a:bodyPr>
          <a:lstStyle/>
          <a:p>
            <a:pPr algn="ctr"/>
            <a:r>
              <a:rPr lang="en-IE" sz="2800" dirty="0">
                <a:latin typeface="Times" pitchFamily="2" charset="0"/>
              </a:rPr>
              <a:t>FRONT-END </a:t>
            </a:r>
          </a:p>
          <a:p>
            <a:pPr algn="ctr"/>
            <a:r>
              <a:rPr lang="en-IE" sz="2000" dirty="0">
                <a:latin typeface="Times" pitchFamily="2" charset="0"/>
              </a:rPr>
              <a:t>(what happens in the browser)</a:t>
            </a:r>
          </a:p>
        </p:txBody>
      </p:sp>
      <p:sp>
        <p:nvSpPr>
          <p:cNvPr id="15" name="TextBox 14">
            <a:extLst>
              <a:ext uri="{FF2B5EF4-FFF2-40B4-BE49-F238E27FC236}">
                <a16:creationId xmlns:a16="http://schemas.microsoft.com/office/drawing/2014/main" id="{CE16ED20-2E24-D283-E0FB-494FC064C027}"/>
              </a:ext>
            </a:extLst>
          </p:cNvPr>
          <p:cNvSpPr txBox="1"/>
          <p:nvPr/>
        </p:nvSpPr>
        <p:spPr>
          <a:xfrm>
            <a:off x="7221569" y="5767232"/>
            <a:ext cx="3196060" cy="830997"/>
          </a:xfrm>
          <a:prstGeom prst="rect">
            <a:avLst/>
          </a:prstGeom>
          <a:noFill/>
        </p:spPr>
        <p:txBody>
          <a:bodyPr wrap="square">
            <a:spAutoFit/>
          </a:bodyPr>
          <a:lstStyle/>
          <a:p>
            <a:pPr algn="ctr"/>
            <a:r>
              <a:rPr lang="en-IE" sz="2800" dirty="0">
                <a:latin typeface="Times" pitchFamily="2" charset="0"/>
              </a:rPr>
              <a:t>BACK-END </a:t>
            </a:r>
          </a:p>
          <a:p>
            <a:pPr algn="ctr"/>
            <a:r>
              <a:rPr lang="en-IE" sz="2000" dirty="0">
                <a:latin typeface="Times" pitchFamily="2" charset="0"/>
              </a:rPr>
              <a:t>(what happens in the server)</a:t>
            </a:r>
            <a:endParaRPr lang="en-IE" sz="2800" dirty="0">
              <a:latin typeface="Times" pitchFamily="2" charset="0"/>
            </a:endParaRPr>
          </a:p>
        </p:txBody>
      </p:sp>
      <p:pic>
        <p:nvPicPr>
          <p:cNvPr id="19" name="Picture 18">
            <a:extLst>
              <a:ext uri="{FF2B5EF4-FFF2-40B4-BE49-F238E27FC236}">
                <a16:creationId xmlns:a16="http://schemas.microsoft.com/office/drawing/2014/main" id="{3E7A18BD-3F68-2ADD-C3D5-5A980B53B022}"/>
              </a:ext>
            </a:extLst>
          </p:cNvPr>
          <p:cNvPicPr>
            <a:picLocks noChangeAspect="1"/>
          </p:cNvPicPr>
          <p:nvPr/>
        </p:nvPicPr>
        <p:blipFill>
          <a:blip r:embed="rId5"/>
          <a:stretch>
            <a:fillRect/>
          </a:stretch>
        </p:blipFill>
        <p:spPr>
          <a:xfrm>
            <a:off x="3647126" y="3724799"/>
            <a:ext cx="1088571" cy="1088571"/>
          </a:xfrm>
          <a:prstGeom prst="rect">
            <a:avLst/>
          </a:prstGeom>
        </p:spPr>
      </p:pic>
      <p:grpSp>
        <p:nvGrpSpPr>
          <p:cNvPr id="23" name="Group 22">
            <a:extLst>
              <a:ext uri="{FF2B5EF4-FFF2-40B4-BE49-F238E27FC236}">
                <a16:creationId xmlns:a16="http://schemas.microsoft.com/office/drawing/2014/main" id="{0A2C44C4-9526-670D-4D65-D8109C0C357A}"/>
              </a:ext>
            </a:extLst>
          </p:cNvPr>
          <p:cNvGrpSpPr/>
          <p:nvPr/>
        </p:nvGrpSpPr>
        <p:grpSpPr>
          <a:xfrm>
            <a:off x="4424863" y="2527371"/>
            <a:ext cx="2843640" cy="590400"/>
            <a:chOff x="4424863" y="2527371"/>
            <a:chExt cx="2843640" cy="590400"/>
          </a:xfrm>
        </p:grpSpPr>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E9D80075-A474-1653-5AEB-CAC163222ADC}"/>
                    </a:ext>
                  </a:extLst>
                </p14:cNvPr>
                <p14:cNvContentPartPr/>
                <p14:nvPr/>
              </p14:nvContentPartPr>
              <p14:xfrm>
                <a:off x="4424863" y="2527371"/>
                <a:ext cx="2707200" cy="525240"/>
              </p14:xfrm>
            </p:contentPart>
          </mc:Choice>
          <mc:Fallback xmlns="">
            <p:pic>
              <p:nvPicPr>
                <p:cNvPr id="21" name="Ink 20">
                  <a:extLst>
                    <a:ext uri="{FF2B5EF4-FFF2-40B4-BE49-F238E27FC236}">
                      <a16:creationId xmlns:a16="http://schemas.microsoft.com/office/drawing/2014/main" id="{E9D80075-A474-1653-5AEB-CAC163222ADC}"/>
                    </a:ext>
                  </a:extLst>
                </p:cNvPr>
                <p:cNvPicPr/>
                <p:nvPr/>
              </p:nvPicPr>
              <p:blipFill>
                <a:blip r:embed="rId7"/>
                <a:stretch>
                  <a:fillRect/>
                </a:stretch>
              </p:blipFill>
              <p:spPr>
                <a:xfrm>
                  <a:off x="4409743" y="2512251"/>
                  <a:ext cx="2737800" cy="555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83676D20-AC90-1635-A2C6-BB96326EF9A8}"/>
                    </a:ext>
                  </a:extLst>
                </p14:cNvPr>
                <p14:cNvContentPartPr/>
                <p14:nvPr/>
              </p14:nvContentPartPr>
              <p14:xfrm>
                <a:off x="7008943" y="2904651"/>
                <a:ext cx="259560" cy="213120"/>
              </p14:xfrm>
            </p:contentPart>
          </mc:Choice>
          <mc:Fallback xmlns="">
            <p:pic>
              <p:nvPicPr>
                <p:cNvPr id="22" name="Ink 21">
                  <a:extLst>
                    <a:ext uri="{FF2B5EF4-FFF2-40B4-BE49-F238E27FC236}">
                      <a16:creationId xmlns:a16="http://schemas.microsoft.com/office/drawing/2014/main" id="{83676D20-AC90-1635-A2C6-BB96326EF9A8}"/>
                    </a:ext>
                  </a:extLst>
                </p:cNvPr>
                <p:cNvPicPr/>
                <p:nvPr/>
              </p:nvPicPr>
              <p:blipFill>
                <a:blip r:embed="rId9"/>
                <a:stretch>
                  <a:fillRect/>
                </a:stretch>
              </p:blipFill>
              <p:spPr>
                <a:xfrm>
                  <a:off x="6993823" y="2889531"/>
                  <a:ext cx="289800" cy="243360"/>
                </a:xfrm>
                <a:prstGeom prst="rect">
                  <a:avLst/>
                </a:prstGeom>
              </p:spPr>
            </p:pic>
          </mc:Fallback>
        </mc:AlternateContent>
      </p:grpSp>
      <p:grpSp>
        <p:nvGrpSpPr>
          <p:cNvPr id="34" name="Group 33">
            <a:extLst>
              <a:ext uri="{FF2B5EF4-FFF2-40B4-BE49-F238E27FC236}">
                <a16:creationId xmlns:a16="http://schemas.microsoft.com/office/drawing/2014/main" id="{3A4ED68D-3FFA-BD28-E504-B5D4880AE8E0}"/>
              </a:ext>
            </a:extLst>
          </p:cNvPr>
          <p:cNvGrpSpPr/>
          <p:nvPr/>
        </p:nvGrpSpPr>
        <p:grpSpPr>
          <a:xfrm>
            <a:off x="4977103" y="4047651"/>
            <a:ext cx="3388680" cy="399600"/>
            <a:chOff x="4977103" y="4047651"/>
            <a:chExt cx="3388680" cy="399600"/>
          </a:xfrm>
        </p:grpSpPr>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E05B35F2-9D81-94C7-1D9A-95748A10BEFB}"/>
                    </a:ext>
                  </a:extLst>
                </p14:cNvPr>
                <p14:cNvContentPartPr/>
                <p14:nvPr/>
              </p14:nvContentPartPr>
              <p14:xfrm>
                <a:off x="5203543" y="4047651"/>
                <a:ext cx="3162240" cy="399600"/>
              </p14:xfrm>
            </p:contentPart>
          </mc:Choice>
          <mc:Fallback xmlns="">
            <p:pic>
              <p:nvPicPr>
                <p:cNvPr id="32" name="Ink 31">
                  <a:extLst>
                    <a:ext uri="{FF2B5EF4-FFF2-40B4-BE49-F238E27FC236}">
                      <a16:creationId xmlns:a16="http://schemas.microsoft.com/office/drawing/2014/main" id="{E05B35F2-9D81-94C7-1D9A-95748A10BEFB}"/>
                    </a:ext>
                  </a:extLst>
                </p:cNvPr>
                <p:cNvPicPr/>
                <p:nvPr/>
              </p:nvPicPr>
              <p:blipFill>
                <a:blip r:embed="rId11"/>
                <a:stretch>
                  <a:fillRect/>
                </a:stretch>
              </p:blipFill>
              <p:spPr>
                <a:xfrm>
                  <a:off x="5188423" y="4032531"/>
                  <a:ext cx="3192840" cy="430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 name="Ink 32">
                  <a:extLst>
                    <a:ext uri="{FF2B5EF4-FFF2-40B4-BE49-F238E27FC236}">
                      <a16:creationId xmlns:a16="http://schemas.microsoft.com/office/drawing/2014/main" id="{4BAD36B5-DBEE-9A02-B215-1D5C77BD9A6C}"/>
                    </a:ext>
                  </a:extLst>
                </p14:cNvPr>
                <p14:cNvContentPartPr/>
                <p14:nvPr/>
              </p14:nvContentPartPr>
              <p14:xfrm>
                <a:off x="4977103" y="4233771"/>
                <a:ext cx="307440" cy="208800"/>
              </p14:xfrm>
            </p:contentPart>
          </mc:Choice>
          <mc:Fallback xmlns="">
            <p:pic>
              <p:nvPicPr>
                <p:cNvPr id="33" name="Ink 32">
                  <a:extLst>
                    <a:ext uri="{FF2B5EF4-FFF2-40B4-BE49-F238E27FC236}">
                      <a16:creationId xmlns:a16="http://schemas.microsoft.com/office/drawing/2014/main" id="{4BAD36B5-DBEE-9A02-B215-1D5C77BD9A6C}"/>
                    </a:ext>
                  </a:extLst>
                </p:cNvPr>
                <p:cNvPicPr/>
                <p:nvPr/>
              </p:nvPicPr>
              <p:blipFill>
                <a:blip r:embed="rId13"/>
                <a:stretch>
                  <a:fillRect/>
                </a:stretch>
              </p:blipFill>
              <p:spPr>
                <a:xfrm>
                  <a:off x="4961983" y="4218291"/>
                  <a:ext cx="337680" cy="239040"/>
                </a:xfrm>
                <a:prstGeom prst="rect">
                  <a:avLst/>
                </a:prstGeom>
              </p:spPr>
            </p:pic>
          </mc:Fallback>
        </mc:AlternateContent>
      </p:grpSp>
      <p:sp>
        <p:nvSpPr>
          <p:cNvPr id="36" name="TextBox 35">
            <a:extLst>
              <a:ext uri="{FF2B5EF4-FFF2-40B4-BE49-F238E27FC236}">
                <a16:creationId xmlns:a16="http://schemas.microsoft.com/office/drawing/2014/main" id="{06EB0F8E-DFFE-CAB8-C8DA-73C0EA82D797}"/>
              </a:ext>
            </a:extLst>
          </p:cNvPr>
          <p:cNvSpPr txBox="1"/>
          <p:nvPr/>
        </p:nvSpPr>
        <p:spPr>
          <a:xfrm>
            <a:off x="4301744" y="2214531"/>
            <a:ext cx="2707199" cy="369332"/>
          </a:xfrm>
          <a:prstGeom prst="rect">
            <a:avLst/>
          </a:prstGeom>
          <a:noFill/>
        </p:spPr>
        <p:txBody>
          <a:bodyPr wrap="square">
            <a:spAutoFit/>
          </a:bodyPr>
          <a:lstStyle/>
          <a:p>
            <a:r>
              <a:rPr lang="en-IE" sz="1800" dirty="0">
                <a:latin typeface="Times" pitchFamily="2" charset="0"/>
              </a:rPr>
              <a:t>Browser asks to the server</a:t>
            </a:r>
            <a:endParaRPr lang="pt-PT" dirty="0"/>
          </a:p>
        </p:txBody>
      </p:sp>
      <p:sp>
        <p:nvSpPr>
          <p:cNvPr id="37" name="TextBox 36">
            <a:extLst>
              <a:ext uri="{FF2B5EF4-FFF2-40B4-BE49-F238E27FC236}">
                <a16:creationId xmlns:a16="http://schemas.microsoft.com/office/drawing/2014/main" id="{4B8F3F59-910B-A261-A520-448C76EB63B9}"/>
              </a:ext>
            </a:extLst>
          </p:cNvPr>
          <p:cNvSpPr txBox="1"/>
          <p:nvPr/>
        </p:nvSpPr>
        <p:spPr>
          <a:xfrm>
            <a:off x="5431063" y="3823290"/>
            <a:ext cx="2934716" cy="369332"/>
          </a:xfrm>
          <a:prstGeom prst="rect">
            <a:avLst/>
          </a:prstGeom>
          <a:noFill/>
        </p:spPr>
        <p:txBody>
          <a:bodyPr wrap="square">
            <a:spAutoFit/>
          </a:bodyPr>
          <a:lstStyle/>
          <a:p>
            <a:r>
              <a:rPr lang="en-IE" sz="1800" dirty="0">
                <a:latin typeface="Times" pitchFamily="2" charset="0"/>
              </a:rPr>
              <a:t>Server delivers to the browser</a:t>
            </a:r>
            <a:endParaRPr lang="pt-PT" dirty="0"/>
          </a:p>
        </p:txBody>
      </p:sp>
      <p:sp>
        <p:nvSpPr>
          <p:cNvPr id="38" name="TextBox 37">
            <a:extLst>
              <a:ext uri="{FF2B5EF4-FFF2-40B4-BE49-F238E27FC236}">
                <a16:creationId xmlns:a16="http://schemas.microsoft.com/office/drawing/2014/main" id="{D5CD3E43-A894-F521-3E84-E83533CCFA43}"/>
              </a:ext>
            </a:extLst>
          </p:cNvPr>
          <p:cNvSpPr txBox="1"/>
          <p:nvPr/>
        </p:nvSpPr>
        <p:spPr>
          <a:xfrm>
            <a:off x="1997283" y="3984807"/>
            <a:ext cx="1812251" cy="646331"/>
          </a:xfrm>
          <a:prstGeom prst="rect">
            <a:avLst/>
          </a:prstGeom>
          <a:noFill/>
        </p:spPr>
        <p:txBody>
          <a:bodyPr wrap="square">
            <a:spAutoFit/>
          </a:bodyPr>
          <a:lstStyle/>
          <a:p>
            <a:r>
              <a:rPr lang="en-IE" sz="1800" dirty="0">
                <a:latin typeface="Times" pitchFamily="2" charset="0"/>
              </a:rPr>
              <a:t>Browser renders into a website</a:t>
            </a:r>
            <a:endParaRPr lang="pt-PT" dirty="0"/>
          </a:p>
        </p:txBody>
      </p:sp>
      <p:sp>
        <p:nvSpPr>
          <p:cNvPr id="2" name="Title 3">
            <a:extLst>
              <a:ext uri="{FF2B5EF4-FFF2-40B4-BE49-F238E27FC236}">
                <a16:creationId xmlns:a16="http://schemas.microsoft.com/office/drawing/2014/main" id="{46BBF4F8-A0F5-10A6-03E6-8843ACDBAB56}"/>
              </a:ext>
            </a:extLst>
          </p:cNvPr>
          <p:cNvSpPr>
            <a:spLocks noGrp="1"/>
          </p:cNvSpPr>
          <p:nvPr>
            <p:ph type="title"/>
          </p:nvPr>
        </p:nvSpPr>
        <p:spPr>
          <a:xfrm>
            <a:off x="838200" y="335645"/>
            <a:ext cx="10515600" cy="1325563"/>
          </a:xfrm>
        </p:spPr>
        <p:txBody>
          <a:bodyPr/>
          <a:lstStyle/>
          <a:p>
            <a:r>
              <a:rPr lang="en-IE" b="1" dirty="0">
                <a:solidFill>
                  <a:schemeClr val="accent1">
                    <a:lumMod val="50000"/>
                  </a:schemeClr>
                </a:solidFill>
                <a:latin typeface="Helvetica" panose="020B0604020202020204" pitchFamily="34" charset="0"/>
                <a:cs typeface="Helvetica" panose="020B0604020202020204" pitchFamily="34" charset="0"/>
              </a:rPr>
              <a:t>HTTP</a:t>
            </a:r>
          </a:p>
        </p:txBody>
      </p:sp>
    </p:spTree>
    <p:extLst>
      <p:ext uri="{BB962C8B-B14F-4D97-AF65-F5344CB8AC3E}">
        <p14:creationId xmlns:p14="http://schemas.microsoft.com/office/powerpoint/2010/main" val="24289542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16170</TotalTime>
  <Words>1315</Words>
  <Application>Microsoft Office PowerPoint</Application>
  <PresentationFormat>Widescreen</PresentationFormat>
  <Paragraphs>139</Paragraphs>
  <Slides>23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Courier New</vt:lpstr>
      <vt:lpstr>Helvetica</vt:lpstr>
      <vt:lpstr>Open sans</vt:lpstr>
      <vt:lpstr>Times</vt:lpstr>
      <vt:lpstr>Office Theme</vt:lpstr>
      <vt:lpstr>Title</vt:lpstr>
      <vt:lpstr>Learning outcomes for this lesson</vt:lpstr>
      <vt:lpstr>Title</vt:lpstr>
      <vt:lpstr>PowerPoint Presentation</vt:lpstr>
      <vt:lpstr>Why Do We Connect Computers?</vt:lpstr>
      <vt:lpstr>What Are Protocols?</vt:lpstr>
      <vt:lpstr>What is the Web?</vt:lpstr>
      <vt:lpstr>What is HTTP?</vt:lpstr>
      <vt:lpstr>HTTP</vt:lpstr>
      <vt:lpstr>The request is made through a Uniform Resource Locator (URL) </vt:lpstr>
      <vt:lpstr>Requirements to build a website</vt:lpstr>
      <vt:lpstr>Website project planning</vt:lpstr>
      <vt:lpstr>PowerPoint Presentation</vt:lpstr>
      <vt:lpstr>The HTTP request the website from the server. What happens next?</vt:lpstr>
      <vt:lpstr>Page source</vt:lpstr>
      <vt:lpstr>PowerPoint Presentation</vt:lpstr>
      <vt:lpstr>PowerPoint Presentation</vt:lpstr>
      <vt:lpstr>PowerPoint Presentation</vt:lpstr>
      <vt:lpstr>PowerPoint Presentation</vt:lpstr>
      <vt:lpstr>PowerPoint Presentation</vt:lpstr>
      <vt:lpstr>PowerPoint Presentation</vt:lpstr>
      <vt:lpstr>Developers x Users</vt:lpstr>
      <vt:lpstr>Cross platforms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cp:lastModifiedBy>Fatmaelzahraa Eltaher</cp:lastModifiedBy>
  <cp:revision>375</cp:revision>
  <cp:lastPrinted>2021-09-03T19:38:10Z</cp:lastPrinted>
  <dcterms:modified xsi:type="dcterms:W3CDTF">2025-09-09T12:16:13Z</dcterms:modified>
</cp:coreProperties>
</file>