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344" r:id="rId3"/>
    <p:sldId id="257" r:id="rId4"/>
    <p:sldId id="367" r:id="rId5"/>
    <p:sldId id="345" r:id="rId6"/>
    <p:sldId id="368" r:id="rId7"/>
    <p:sldId id="347" r:id="rId8"/>
    <p:sldId id="348" r:id="rId9"/>
    <p:sldId id="349" r:id="rId10"/>
    <p:sldId id="350" r:id="rId11"/>
    <p:sldId id="351" r:id="rId12"/>
    <p:sldId id="352" r:id="rId13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19619-113D-458A-BFFF-0AC396351854}" v="14" dt="2025-09-12T14:53:53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89"/>
    <p:restoredTop sz="94752"/>
  </p:normalViewPr>
  <p:slideViewPr>
    <p:cSldViewPr snapToGrid="0">
      <p:cViewPr varScale="1">
        <p:scale>
          <a:sx n="73" d="100"/>
          <a:sy n="73" d="100"/>
        </p:scale>
        <p:origin x="42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maelzahraa Eltaher" userId="36185838-2b68-4b85-8fbe-52d97a21f537" providerId="ADAL" clId="{0A519619-113D-458A-BFFF-0AC396351854}"/>
    <pc:docChg chg="custSel addSld delSld modSld">
      <pc:chgData name="Fatmaelzahraa Eltaher" userId="36185838-2b68-4b85-8fbe-52d97a21f537" providerId="ADAL" clId="{0A519619-113D-458A-BFFF-0AC396351854}" dt="2025-09-12T14:53:53.473" v="257"/>
      <pc:docMkLst>
        <pc:docMk/>
      </pc:docMkLst>
      <pc:sldChg chg="modSp mod">
        <pc:chgData name="Fatmaelzahraa Eltaher" userId="36185838-2b68-4b85-8fbe-52d97a21f537" providerId="ADAL" clId="{0A519619-113D-458A-BFFF-0AC396351854}" dt="2025-08-06T07:07:17.015" v="24"/>
        <pc:sldMkLst>
          <pc:docMk/>
          <pc:sldMk cId="500153309" sldId="257"/>
        </pc:sldMkLst>
      </pc:sldChg>
      <pc:sldChg chg="modSp mod">
        <pc:chgData name="Fatmaelzahraa Eltaher" userId="36185838-2b68-4b85-8fbe-52d97a21f537" providerId="ADAL" clId="{0A519619-113D-458A-BFFF-0AC396351854}" dt="2025-09-08T10:52:01.374" v="215" actId="20577"/>
        <pc:sldMkLst>
          <pc:docMk/>
          <pc:sldMk cId="2740838320" sldId="344"/>
        </pc:sldMkLst>
        <pc:spChg chg="mod">
          <ac:chgData name="Fatmaelzahraa Eltaher" userId="36185838-2b68-4b85-8fbe-52d97a21f537" providerId="ADAL" clId="{0A519619-113D-458A-BFFF-0AC396351854}" dt="2025-09-08T10:52:01.374" v="215" actId="20577"/>
          <ac:spMkLst>
            <pc:docMk/>
            <pc:sldMk cId="2740838320" sldId="344"/>
            <ac:spMk id="3" creationId="{5618FC0B-D8BD-7468-44A3-4C06919F99A1}"/>
          </ac:spMkLst>
        </pc:spChg>
      </pc:sldChg>
      <pc:sldChg chg="del">
        <pc:chgData name="Fatmaelzahraa Eltaher" userId="36185838-2b68-4b85-8fbe-52d97a21f537" providerId="ADAL" clId="{0A519619-113D-458A-BFFF-0AC396351854}" dt="2025-08-06T07:10:01.361" v="25" actId="2696"/>
        <pc:sldMkLst>
          <pc:docMk/>
          <pc:sldMk cId="4103014281" sldId="346"/>
        </pc:sldMkLst>
      </pc:sldChg>
      <pc:sldChg chg="addSp modSp mod">
        <pc:chgData name="Fatmaelzahraa Eltaher" userId="36185838-2b68-4b85-8fbe-52d97a21f537" providerId="ADAL" clId="{0A519619-113D-458A-BFFF-0AC396351854}" dt="2025-09-09T10:43:00.080" v="217" actId="113"/>
        <pc:sldMkLst>
          <pc:docMk/>
          <pc:sldMk cId="717426269" sldId="347"/>
        </pc:sldMkLst>
        <pc:spChg chg="mod">
          <ac:chgData name="Fatmaelzahraa Eltaher" userId="36185838-2b68-4b85-8fbe-52d97a21f537" providerId="ADAL" clId="{0A519619-113D-458A-BFFF-0AC396351854}" dt="2025-09-09T10:43:00.080" v="217" actId="113"/>
          <ac:spMkLst>
            <pc:docMk/>
            <pc:sldMk cId="717426269" sldId="347"/>
            <ac:spMk id="5" creationId="{951CEE54-7114-9AB4-B077-DA473BAE28B7}"/>
          </ac:spMkLst>
        </pc:spChg>
      </pc:sldChg>
      <pc:sldChg chg="modSp mod">
        <pc:chgData name="Fatmaelzahraa Eltaher" userId="36185838-2b68-4b85-8fbe-52d97a21f537" providerId="ADAL" clId="{0A519619-113D-458A-BFFF-0AC396351854}" dt="2025-08-06T07:30:33.651" v="41" actId="20577"/>
        <pc:sldMkLst>
          <pc:docMk/>
          <pc:sldMk cId="748604116" sldId="348"/>
        </pc:sldMkLst>
      </pc:sldChg>
      <pc:sldChg chg="modSp mod">
        <pc:chgData name="Fatmaelzahraa Eltaher" userId="36185838-2b68-4b85-8fbe-52d97a21f537" providerId="ADAL" clId="{0A519619-113D-458A-BFFF-0AC396351854}" dt="2025-09-05T11:09:14.849" v="204" actId="20577"/>
        <pc:sldMkLst>
          <pc:docMk/>
          <pc:sldMk cId="1897548941" sldId="349"/>
        </pc:sldMkLst>
        <pc:spChg chg="mod">
          <ac:chgData name="Fatmaelzahraa Eltaher" userId="36185838-2b68-4b85-8fbe-52d97a21f537" providerId="ADAL" clId="{0A519619-113D-458A-BFFF-0AC396351854}" dt="2025-09-05T11:09:14.849" v="204" actId="20577"/>
          <ac:spMkLst>
            <pc:docMk/>
            <pc:sldMk cId="1897548941" sldId="349"/>
            <ac:spMk id="5" creationId="{951CEE54-7114-9AB4-B077-DA473BAE28B7}"/>
          </ac:spMkLst>
        </pc:spChg>
      </pc:sldChg>
      <pc:sldChg chg="modSp mod">
        <pc:chgData name="Fatmaelzahraa Eltaher" userId="36185838-2b68-4b85-8fbe-52d97a21f537" providerId="ADAL" clId="{0A519619-113D-458A-BFFF-0AC396351854}" dt="2025-08-21T11:04:46.331" v="203" actId="108"/>
        <pc:sldMkLst>
          <pc:docMk/>
          <pc:sldMk cId="2610821885" sldId="351"/>
        </pc:sldMkLst>
        <pc:spChg chg="mod">
          <ac:chgData name="Fatmaelzahraa Eltaher" userId="36185838-2b68-4b85-8fbe-52d97a21f537" providerId="ADAL" clId="{0A519619-113D-458A-BFFF-0AC396351854}" dt="2025-08-21T11:04:46.331" v="203" actId="108"/>
          <ac:spMkLst>
            <pc:docMk/>
            <pc:sldMk cId="2610821885" sldId="351"/>
            <ac:spMk id="5" creationId="{951CEE54-7114-9AB4-B077-DA473BAE28B7}"/>
          </ac:spMkLst>
        </pc:spChg>
      </pc:sldChg>
      <pc:sldChg chg="delSp modSp add mod setBg delDesignElem">
        <pc:chgData name="Fatmaelzahraa Eltaher" userId="36185838-2b68-4b85-8fbe-52d97a21f537" providerId="ADAL" clId="{0A519619-113D-458A-BFFF-0AC396351854}" dt="2025-09-09T12:04:39.887" v="220" actId="27636"/>
        <pc:sldMkLst>
          <pc:docMk/>
          <pc:sldMk cId="918919925" sldId="367"/>
        </pc:sldMkLst>
        <pc:spChg chg="mod">
          <ac:chgData name="Fatmaelzahraa Eltaher" userId="36185838-2b68-4b85-8fbe-52d97a21f537" providerId="ADAL" clId="{0A519619-113D-458A-BFFF-0AC396351854}" dt="2025-09-09T12:04:39.887" v="220" actId="27636"/>
          <ac:spMkLst>
            <pc:docMk/>
            <pc:sldMk cId="918919925" sldId="367"/>
            <ac:spMk id="2" creationId="{F648D694-FF6A-B531-9E4C-7E1F5D28EAF6}"/>
          </ac:spMkLst>
        </pc:spChg>
      </pc:sldChg>
      <pc:sldChg chg="modSp new mod">
        <pc:chgData name="Fatmaelzahraa Eltaher" userId="36185838-2b68-4b85-8fbe-52d97a21f537" providerId="ADAL" clId="{0A519619-113D-458A-BFFF-0AC396351854}" dt="2025-09-12T14:53:53.473" v="257"/>
        <pc:sldMkLst>
          <pc:docMk/>
          <pc:sldMk cId="3734289140" sldId="368"/>
        </pc:sldMkLst>
        <pc:spChg chg="mod">
          <ac:chgData name="Fatmaelzahraa Eltaher" userId="36185838-2b68-4b85-8fbe-52d97a21f537" providerId="ADAL" clId="{0A519619-113D-458A-BFFF-0AC396351854}" dt="2025-09-12T14:53:53.473" v="257"/>
          <ac:spMkLst>
            <pc:docMk/>
            <pc:sldMk cId="3734289140" sldId="368"/>
            <ac:spMk id="2" creationId="{ED87B4AA-ECF1-22D2-E5BC-08B9153B003F}"/>
          </ac:spMkLst>
        </pc:spChg>
        <pc:spChg chg="mod">
          <ac:chgData name="Fatmaelzahraa Eltaher" userId="36185838-2b68-4b85-8fbe-52d97a21f537" providerId="ADAL" clId="{0A519619-113D-458A-BFFF-0AC396351854}" dt="2025-09-12T14:49:34.253" v="224" actId="5793"/>
          <ac:spMkLst>
            <pc:docMk/>
            <pc:sldMk cId="3734289140" sldId="368"/>
            <ac:spMk id="3" creationId="{EFA4A134-C030-7A7A-00BB-4356F95EF5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35E1A-E603-D94E-B72D-39F697205A8A}" type="datetimeFigureOut">
              <a:rPr lang="pt-PT" smtClean="0"/>
              <a:t>12/09/2025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44A1F-9752-2142-8D45-775856D0AC6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3741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EA8B-D173-EFE7-3297-C08E81ED1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79902-F7E3-0563-432E-AEA3A2E0C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605D-A9B1-2426-C95B-87AECF77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12/09/2025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4C0C6-86D0-86EE-580B-449D8AE7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EC40-BC09-851E-C24E-0E26C0EC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90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4387-58EE-F838-2E86-07FAFDC0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2E7DF-6A1D-48B9-A3E0-067CE3527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7EB8-9FD7-A5C8-C7E1-5331AB00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12/09/2025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BED7-5467-E020-3E58-BF55573C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762B-C1FE-AA85-E9E5-EFA5353F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023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97DFD-C518-E023-C721-160736867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BE6B3-AD54-3770-72BF-4EA93472D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C864-06C3-29A1-1340-87483B8D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12/09/2025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9018-92C2-40C0-BC5E-CD50EA1B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758A-EAAE-B108-ADEB-B4162EBA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3358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317E-4B72-DDFC-3395-0AFCCE2FD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926A8-BE5E-DB34-24F4-F8937FEFA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E87C-D5AB-C13D-F314-AE2B2F13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F180-48E0-4AA3-9DDB-28D1E815DAD5}" type="datetime1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1232-B827-66CE-45E4-0AC0EE01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97826-01BA-CB0F-0792-6716C480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8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007DB-BAC0-B5F7-CD3D-D722F4B0FC67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CE980-C7F7-E4BB-3D60-AC4227DD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5A55-EFF2-43B6-B7BF-52DAEFC6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E508-9D0D-1A12-5055-B8C9BE3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357B3-792D-45C8-A5E3-375CD2FC93EA}" type="datetime1">
              <a:rPr lang="en-GB" smtClean="0"/>
              <a:pPr/>
              <a:t>12/09/2025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AB5E-027B-22C7-C21B-F11F469E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6FA1-5E26-507E-BD6D-3316D06D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4302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bg>
      <p:bgPr>
        <a:solidFill>
          <a:srgbClr val="004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E980-C7F7-E4BB-3D60-AC4227DD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E508-9D0D-1A12-5055-B8C9BE3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F8357B3-792D-45C8-A5E3-375CD2FC93EA}" type="datetime1">
              <a:rPr lang="en-GB" smtClean="0"/>
              <a:pPr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AB5E-027B-22C7-C21B-F11F469E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86FA1-5E26-507E-BD6D-3316D06D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Graphic 7" descr="The following is a quote: ">
            <a:extLst>
              <a:ext uri="{FF2B5EF4-FFF2-40B4-BE49-F238E27FC236}">
                <a16:creationId xmlns:a16="http://schemas.microsoft.com/office/drawing/2014/main" id="{BBC1D34B-9075-8D03-3A5C-E7D33712D6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726" y="1825625"/>
            <a:ext cx="2084363" cy="208436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1D05262-A873-B471-8864-15D00174D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3200" y="2147888"/>
            <a:ext cx="8610600" cy="37957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776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4196-08E0-BC7A-8733-4E756A5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4156-1D08-F755-3CB7-F04B4CB2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64EA-CCA9-EB4F-A84F-BE9D5F98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3F90AE9-7E54-4C99-8887-D88AF3524E1B}" type="datetime1">
              <a:rPr lang="en-GB" smtClean="0"/>
              <a:pPr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AC42-79B8-8591-472D-39FDD982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DDC1-A48D-40A0-07DA-F99E091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188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4196-08E0-BC7A-8733-4E756A5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816548"/>
            <a:ext cx="10515600" cy="122385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64EA-CCA9-EB4F-A84F-BE9D5F98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0AE9-7E54-4C99-8887-D88AF3524E1B}" type="datetime1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AC42-79B8-8591-472D-39FDD982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DDC1-A48D-40A0-07DA-F99E091C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9A2BA5-1AB5-DB59-3C54-16713B4E42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54313" y="712788"/>
            <a:ext cx="6794500" cy="4103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639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0BE543-0448-3A4C-5F33-EAD956CEEC4F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FF7AA-B49C-D561-FA47-CB24D2F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61E7E-A789-0692-DCFA-73EB3A13A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5CDC2F-840C-693F-493D-EB4B70B82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13D37-E198-0C87-31DE-C825CE01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A6A6-A921-4A2A-98B6-101BBB6E441B}" type="datetime1">
              <a:rPr lang="en-GB" smtClean="0"/>
              <a:t>12/09/2025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55D9D-23CD-C2B7-2CB9-63A7B666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84A3F-2DEF-A695-73CD-C8A79EDD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7028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57A7C-8356-9C4D-0FD4-A2809BBA22A6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3E5D6-F819-DF80-8C6A-FE0FD236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34751-4015-7A9E-A494-E4825F6D8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0E5A5-4B18-9989-88ED-D6B31265D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85D65-C667-2456-E06F-F0E68B2E5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4F890-33E6-BD4B-978A-E4B20968B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6AA7C-81D8-7C95-3E01-76956024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D810-C173-4B0E-912A-A0CE5E563277}" type="datetime1">
              <a:rPr lang="en-GB" smtClean="0"/>
              <a:t>12/09/2025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830B1-02EA-A7DB-8FCF-32C06C3E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580A6F-5EBE-2DCC-8CCB-9F05EA66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9122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C00E1A-F73B-4343-8C36-A161A0EDF3C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D2DC0-0D4F-4B0E-7C43-38073564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78B6D-6F61-EF5E-B5CC-F72AA235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3B55-8FCA-4DA4-AC78-B3100A5B2594}" type="datetime1">
              <a:rPr lang="en-GB" smtClean="0"/>
              <a:t>12/09/2025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A9D98-33BD-A8E4-155E-07D8B622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4C4ED-AE87-B167-6C8F-8D62A01C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65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A915-6F6B-1355-091F-53E41370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FFDE-0084-7A9E-8856-1DF0500F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23092-26CE-3380-E0A9-694F1F4E8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12/09/2025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4BAD-076C-5D66-C14F-9E138921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C04B2-F641-035F-3CCB-490FE062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527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208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18024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87EB5-615F-0E93-F4DF-C88794473E91}"/>
              </a:ext>
            </a:extLst>
          </p:cNvPr>
          <p:cNvSpPr/>
          <p:nvPr userDrawn="1"/>
        </p:nvSpPr>
        <p:spPr>
          <a:xfrm>
            <a:off x="3941379" y="0"/>
            <a:ext cx="43092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44297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8357191" y="0"/>
            <a:ext cx="38269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03294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71764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87EB5-615F-0E93-F4DF-C88794473E91}"/>
              </a:ext>
            </a:extLst>
          </p:cNvPr>
          <p:cNvSpPr/>
          <p:nvPr userDrawn="1"/>
        </p:nvSpPr>
        <p:spPr>
          <a:xfrm>
            <a:off x="3941379" y="0"/>
            <a:ext cx="4309244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12889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8357191" y="0"/>
            <a:ext cx="382692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76637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35680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87EB5-615F-0E93-F4DF-C88794473E91}"/>
              </a:ext>
            </a:extLst>
          </p:cNvPr>
          <p:cNvSpPr/>
          <p:nvPr userDrawn="1"/>
        </p:nvSpPr>
        <p:spPr>
          <a:xfrm>
            <a:off x="3941379" y="0"/>
            <a:ext cx="430924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1313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8357191" y="0"/>
            <a:ext cx="382692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518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604A-8FF3-9FFB-AD6E-9B7C8B3E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15937-DC6D-6F68-8A17-A47A9B471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0C1B-319B-FDBE-3F7F-87388AD4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12/09/2025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1CF3B-3E96-FD37-8B58-9A3061AE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2EA7-AFBA-D047-62FC-8C5C07A9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34674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8943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0" y="0"/>
            <a:ext cx="3941379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87EB5-615F-0E93-F4DF-C88794473E91}"/>
              </a:ext>
            </a:extLst>
          </p:cNvPr>
          <p:cNvSpPr/>
          <p:nvPr userDrawn="1"/>
        </p:nvSpPr>
        <p:spPr>
          <a:xfrm>
            <a:off x="3941379" y="0"/>
            <a:ext cx="4309244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373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7D552-8819-237B-3DDB-43E0C64CD7BE}"/>
              </a:ext>
            </a:extLst>
          </p:cNvPr>
          <p:cNvSpPr/>
          <p:nvPr userDrawn="1"/>
        </p:nvSpPr>
        <p:spPr>
          <a:xfrm>
            <a:off x="8357191" y="0"/>
            <a:ext cx="3826925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9323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 colou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81B3-DF2D-90A5-75B5-5F66A4EE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B2E9-2CC8-42D6-A769-E6AC2FC4FFA8}" type="datetime1">
              <a:rPr lang="en-GB" smtClean="0"/>
              <a:t>12/09/2025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00BE0-7239-DF9F-8152-6A89D5FD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27DB2-2307-A467-49D2-43198D1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18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3F2E4F-D69A-C303-0281-6BB8BC65FA1A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483EC-461E-3DF8-7723-85858B620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BA06-04AB-09B5-645C-2091343E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91B3F-7C7C-73B9-77CB-A11B1FCF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7F290-2545-0C2B-78A6-D50CE3D0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CE03-B3A4-4FF4-8428-B21A8B5011F1}" type="datetime1">
              <a:rPr lang="en-GB" smtClean="0"/>
              <a:t>12/09/2025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117D-2169-6E39-149C-5FBECD5E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3838A-4F66-F529-E239-3AE7FBED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7660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4395A0-EB10-01E3-39B4-075A8ACEABC7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FAE3E-C2EA-DDE4-4229-9EB50F2F1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31BBD-51CD-4DC2-4A60-8A48EA6C6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0D01-09EF-1E92-D338-9CD0EBA94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20126-F846-16D0-EBDD-34D48607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FA313-4A38-4EAD-86EB-2D8D5F57D26A}" type="datetime1">
              <a:rPr lang="en-GB" smtClean="0"/>
              <a:t>12/09/2025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4FC57-C801-AEF4-1D0A-E095B645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51B0C-275C-33D2-9A96-4D0314E6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7514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1A4EC-146B-3381-63D1-52F3C15CB004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EF132-B0C4-CEBA-D9BB-A90CC2A6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F3702-713A-C951-9CCF-955488BC6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4F3-ECB2-56FC-3055-08125781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DD92-0689-46D4-9C2A-552C58686E68}" type="datetime1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49C6-D413-92F0-6B5F-27BB8AC7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A6DE-F917-5ECB-80DB-4C5C9924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213BEA-D64A-CDAB-CB01-CACA6AEFB654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00A9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FD24A-02C7-3C15-C6A2-2FE1816ED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E5EB9-6E42-B9D7-5671-A15D13E20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CAA2-15B7-B922-2788-5986E5EEA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9FAC4-3DA8-4863-84F7-7F33571AE90B}" type="datetime1">
              <a:rPr lang="en-GB" smtClean="0"/>
              <a:t>12/09/2025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D40C5-A7B5-0CB8-7A77-77280AC6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6257-1CC9-8C66-1C48-A645172D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78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0376-1852-A7CE-8569-FA78E46F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BDDA4-6CE4-9752-E6BC-4C4F6C35F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56D2A-918F-DBB2-4EB3-5C992CEB9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5D929-44B4-8ED5-B99F-BE2B7E68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12/09/2025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3F8CD-24FD-2C71-3CAF-52827CFF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98C42-746D-59A6-C493-48F08555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812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932D-B9DA-B0DA-BC3D-68D0CA88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81B59-4370-8CC1-3525-CB0B49091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7F9A4-27F1-E304-D091-C12B345F0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908B8-DF0D-6FE0-47F2-4E4D1A3C6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EB306-7CB3-FD3D-FDC4-18A5F5982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C2DAC-245D-3ADE-C912-563D2858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12/09/2025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0648E-6744-4160-0668-F6F3D412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CA0B-4230-8CA8-7BB9-27183AC1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048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D64A-222E-8BAE-5083-B17BAB32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22E39-0F05-BABB-DFFA-1BFE7AF4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12/09/2025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96E3F-2404-7B6E-394D-8199D37B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17652-EA38-B397-9C0C-97FD98B1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43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D5B5DA-0588-40D9-8B38-75A977A9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12/09/2025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A152D-9003-5BE7-1FE9-2AEF9E92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D08C4-3E19-9030-2D00-117B5E7A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435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D68B-580A-C45C-E55D-98C3731F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06F42-9970-328C-8926-FD085E12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23A1C-4EB6-BCE0-02D3-395EFE1FC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82627-D3AB-5564-D47D-F68D7DEC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12/09/2025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DF3FD-7011-5DF6-5985-156FAFEA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35D3F-C597-8367-86A4-D0A4BE0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393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A86-8A59-4F66-C515-035DD7D9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1BF8C-1E4F-05E9-B848-621965B64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5127E-0E05-4434-04A2-A01AD1236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7A015-E8F6-73E5-DC65-8ECD936D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9A266-1292-5F4F-8255-7F4FA6493FC2}" type="datetimeFigureOut">
              <a:rPr lang="pt-PT" smtClean="0"/>
              <a:t>12/09/2025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B75DC-5A0C-D5F4-D80B-5FC0EB3E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7C8A1-C9E9-7384-C334-F5F3B480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797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730662-A296-5CA2-6AAE-704C2452D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0AA6A-545E-9DF0-6E3E-9F0855CF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77BF-37B9-433A-92B5-0A5FD5DC7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9A266-1292-5F4F-8255-7F4FA6493FC2}" type="datetimeFigureOut">
              <a:rPr lang="pt-PT" smtClean="0"/>
              <a:t>12/09/2025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1883E-AEBF-86B0-C6F2-478C78F9C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5C9A-DE19-E585-2647-937A95F59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FAE5C-E717-BC40-BC52-0F5F4CDFD672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532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0A642-ABE6-FE0E-2BD1-AB0BC48C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47573-978D-7FA9-0D26-40779E976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31032-3BBA-DDD8-39F1-68FB671B8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02127B0-3699-4D16-99C4-CE122436B0DA}" type="datetime1">
              <a:rPr lang="en-GB" smtClean="0"/>
              <a:pPr/>
              <a:t>12/09/2025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B08B-CD62-82DF-7BC9-CCDE7E5B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82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53A8-267C-532B-1CCE-A59D105FD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82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1AE971F0-0CD2-4C47-8087-EBCE9716EA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5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4C6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udublin.vevox.com/#/present/778723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dublin.ie/brightspace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tmaelther/Web-Development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9FA92C-B278-E264-6857-68AD13A165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46617" y="3198167"/>
            <a:ext cx="8064388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Title</a:t>
            </a:r>
            <a:endParaRPr kumimoji="0" lang="en-IE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DDB32-DB2C-944E-8629-808B9BC36D30}"/>
              </a:ext>
            </a:extLst>
          </p:cNvPr>
          <p:cNvSpPr txBox="1"/>
          <p:nvPr/>
        </p:nvSpPr>
        <p:spPr>
          <a:xfrm>
            <a:off x="387196" y="6106173"/>
            <a:ext cx="5833648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600">
                <a:solidFill>
                  <a:schemeClr val="bg1"/>
                </a:solidFill>
                <a:latin typeface="Open sans"/>
                <a:cs typeface="Open sans"/>
              </a:rPr>
              <a:t>Date, Module name, Lesson number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FD0224E8-C1C3-63DB-33C9-C4A1EE8D62D6}"/>
              </a:ext>
            </a:extLst>
          </p:cNvPr>
          <p:cNvSpPr txBox="1">
            <a:spLocks/>
          </p:cNvSpPr>
          <p:nvPr/>
        </p:nvSpPr>
        <p:spPr>
          <a:xfrm>
            <a:off x="999017" y="3350567"/>
            <a:ext cx="9548270" cy="169277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IE" sz="40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Week 1 – Introduction to the module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IE" sz="3200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ea typeface="Open sans"/>
              <a:cs typeface="Helvetica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IE" sz="32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Dr </a:t>
            </a:r>
            <a:r>
              <a:rPr lang="en-IE" sz="3200" b="1" dirty="0" err="1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Fatmaelzharaa</a:t>
            </a:r>
            <a:r>
              <a:rPr lang="en-IE" sz="3200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Open sans"/>
                <a:cs typeface="Helvetica" panose="020B0604020202020204" pitchFamily="34" charset="0"/>
              </a:rPr>
              <a:t> Eltaher</a:t>
            </a:r>
            <a:endParaRPr lang="en-IE" sz="3200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8FC0B-D8BD-7468-44A3-4C06919F99A1}"/>
              </a:ext>
            </a:extLst>
          </p:cNvPr>
          <p:cNvSpPr txBox="1"/>
          <p:nvPr/>
        </p:nvSpPr>
        <p:spPr>
          <a:xfrm>
            <a:off x="539596" y="6258573"/>
            <a:ext cx="3203506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Open sans"/>
              </a:rPr>
              <a:t>Web </a:t>
            </a:r>
            <a:r>
              <a:rPr lang="en-US" sz="260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Open sans"/>
              </a:rPr>
              <a:t>Development 1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40838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How will my learning be assessed?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This module is assessed by:</a:t>
            </a:r>
          </a:p>
          <a:p>
            <a:pPr marL="914400" lvl="1" indent="-457200"/>
            <a:r>
              <a:rPr lang="en-US" dirty="0">
                <a:latin typeface="Times" pitchFamily="2" charset="0"/>
              </a:rPr>
              <a:t>50% weighting for the examination </a:t>
            </a:r>
          </a:p>
          <a:p>
            <a:pPr marL="914400" lvl="1" indent="-457200"/>
            <a:r>
              <a:rPr lang="en-US" dirty="0">
                <a:latin typeface="Times" pitchFamily="2" charset="0"/>
              </a:rPr>
              <a:t>50% weighting for the continuous assessment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The continuous assessment marks will be divided over:</a:t>
            </a:r>
          </a:p>
          <a:p>
            <a:pPr marL="914400" lvl="1" indent="-457200"/>
            <a:r>
              <a:rPr lang="en-US" dirty="0">
                <a:latin typeface="Times" pitchFamily="2" charset="0"/>
              </a:rPr>
              <a:t>6 lab assignments (4 marks each) </a:t>
            </a:r>
          </a:p>
          <a:p>
            <a:pPr marL="914400" lvl="1" indent="-457200"/>
            <a:r>
              <a:rPr lang="en-US" dirty="0">
                <a:latin typeface="Times" pitchFamily="2" charset="0"/>
              </a:rPr>
              <a:t>Lab attendance: 8 labs × 2 marks each (Lab 1 excluded)</a:t>
            </a:r>
          </a:p>
          <a:p>
            <a:pPr marL="914400" lvl="1" indent="-457200"/>
            <a:r>
              <a:rPr lang="en-US" dirty="0">
                <a:latin typeface="Times" pitchFamily="2" charset="0"/>
              </a:rPr>
              <a:t>2 lab tests in weeks 6 and 10 (5 marks each)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82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How will the labs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1825625"/>
            <a:ext cx="11076972" cy="4351338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During the lab, your group will choose a client who requests you to develop a website. Your group will work on tasks related to this website over the semester.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Make sure one of the members submits the task on Brightspace according to the deadline.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After submitting, you should present your work to the lab instructor.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" pitchFamily="2" charset="0"/>
              </a:rPr>
              <a:t>Please ensure you submit the correct material, as mixing up files/folders is easy.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4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Contact the Lecturer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4552" cy="4351338"/>
          </a:xfrm>
        </p:spPr>
        <p:txBody>
          <a:bodyPr>
            <a:normAutofit/>
          </a:bodyPr>
          <a:lstStyle/>
          <a:p>
            <a:pPr marL="343080" indent="-341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IE" spc="-1" dirty="0">
                <a:solidFill>
                  <a:srgbClr val="000000"/>
                </a:solidFill>
                <a:latin typeface="Calibri"/>
                <a:ea typeface="DejaVu Sans"/>
              </a:rPr>
              <a:t>Dr. Fatmaelzahraa Eltaher</a:t>
            </a:r>
          </a:p>
          <a:p>
            <a:pPr marL="342900" indent="-34163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IE" spc="-1" dirty="0">
                <a:solidFill>
                  <a:srgbClr val="000000"/>
                </a:solidFill>
                <a:latin typeface="Calibri"/>
                <a:ea typeface="DejaVu Sans"/>
              </a:rPr>
              <a:t>Email: 	</a:t>
            </a:r>
            <a:r>
              <a:rPr lang="en-IE" u="sng" spc="-1" dirty="0">
                <a:solidFill>
                  <a:srgbClr val="0000FF"/>
                </a:solidFill>
                <a:latin typeface="Calibri"/>
                <a:ea typeface="DejaVu Sans"/>
              </a:rPr>
              <a:t>fatmaelzahraa.eltaher@tudublin.ie</a:t>
            </a:r>
            <a:endParaRPr lang="en-I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15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8D694-FF6A-B531-9E4C-7E1F5D28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Have you ever tried creating a website before?</a:t>
            </a:r>
            <a:endParaRPr lang="en-IE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8F216-D21F-349E-9A3D-91250EFC7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2200">
                <a:hlinkClick r:id="rId2"/>
              </a:rPr>
              <a:t>Vevox - Present view</a:t>
            </a:r>
            <a:endParaRPr lang="en-IE" sz="2200"/>
          </a:p>
        </p:txBody>
      </p:sp>
      <p:pic>
        <p:nvPicPr>
          <p:cNvPr id="6" name="Picture 5" descr="A screen shot of a phone&#10;&#10;AI-generated content may be incorrect.">
            <a:extLst>
              <a:ext uri="{FF2B5EF4-FFF2-40B4-BE49-F238E27FC236}">
                <a16:creationId xmlns:a16="http://schemas.microsoft.com/office/drawing/2014/main" id="{17D92287-F941-AFBA-0CE1-2C321803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169" r="1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9A86B-FBCD-3FE8-9536-0EB104E8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356350"/>
            <a:ext cx="914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buSzPct val="25000"/>
            </a:pPr>
            <a:fld id="{00000000-1234-1234-1234-123412341234}" type="slidenum">
              <a:rPr lang="en-US" b="1">
                <a:solidFill>
                  <a:srgbClr val="FFFFFF"/>
                </a:solidFill>
                <a:ea typeface="Calibri"/>
                <a:cs typeface="Calibri"/>
                <a:sym typeface="Calibri"/>
              </a:rPr>
              <a:pPr>
                <a:spcAft>
                  <a:spcPts val="600"/>
                </a:spcAft>
                <a:buSzPct val="25000"/>
              </a:pPr>
              <a:t>3</a:t>
            </a:fld>
            <a:endParaRPr lang="en-US" b="1">
              <a:solidFill>
                <a:srgbClr val="FFFFFF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91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Where is the course material?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800" dirty="0">
                <a:latin typeface="Times" pitchFamily="2" charset="0"/>
                <a:cs typeface="Calibri" panose="020F0502020204030204" pitchFamily="34" charset="0"/>
              </a:rPr>
              <a:t>All lecture notes, tutorials and announcements </a:t>
            </a:r>
            <a:r>
              <a:rPr lang="en-GB" sz="2800" i="0" dirty="0">
                <a:solidFill>
                  <a:srgbClr val="000000"/>
                </a:solidFill>
                <a:effectLst/>
                <a:latin typeface="Times" pitchFamily="2" charset="0"/>
              </a:rPr>
              <a:t>will be available on Brightspace</a:t>
            </a:r>
            <a:endParaRPr lang="en-GB" sz="2800" dirty="0">
              <a:solidFill>
                <a:srgbClr val="000000"/>
              </a:solidFill>
              <a:latin typeface="Time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i="0" dirty="0">
                <a:solidFill>
                  <a:srgbClr val="000000"/>
                </a:solidFill>
                <a:effectLst/>
                <a:latin typeface="Times" pitchFamily="2" charset="0"/>
              </a:rPr>
              <a:t>Help with Brightspace and how to enrol is available at</a:t>
            </a:r>
            <a:br>
              <a:rPr lang="en-GB" sz="2800" i="0" dirty="0">
                <a:solidFill>
                  <a:srgbClr val="000000"/>
                </a:solidFill>
                <a:effectLst/>
                <a:latin typeface="Times" pitchFamily="2" charset="0"/>
              </a:rPr>
            </a:br>
            <a:r>
              <a:rPr lang="en-GB" sz="2800" i="0" dirty="0">
                <a:solidFill>
                  <a:srgbClr val="000000"/>
                </a:solidFill>
                <a:effectLst/>
                <a:latin typeface="Times" pitchFamily="2" charset="0"/>
                <a:hlinkClick r:id="rId2"/>
              </a:rPr>
              <a:t>www.tudublin.ie/brightspace</a:t>
            </a:r>
            <a:endParaRPr lang="en-GB" sz="280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" pitchFamily="2" charset="0"/>
              </a:rPr>
              <a:t>If you are not able to access the module on Brightspace, please contact the lecturer</a:t>
            </a:r>
            <a:endParaRPr lang="en-GB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r"/>
            <a:endParaRPr lang="en-GB" sz="2800" dirty="0">
              <a:latin typeface="Times" pitchFamily="2" charset="0"/>
              <a:cs typeface="Calibri" panose="020F0502020204030204" pitchFamily="34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910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B4AA-ECF1-22D2-E5BC-08B9153B0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Alternative Option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A134-C030-7A7A-00BB-4356F95EF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>
                <a:hlinkClick r:id="rId2"/>
              </a:rPr>
              <a:t>https://github.com/fatmaelther/Web-Development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D3DF-1B5A-951F-087C-C7264E64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71F0-0CD2-4C47-8087-EBCE9716EA8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28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What we are going to learn?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>
                <a:latin typeface="Times" pitchFamily="2" charset="0"/>
              </a:rPr>
              <a:t>We’ll learn how to </a:t>
            </a:r>
            <a:r>
              <a:rPr lang="en-US" b="1" dirty="0">
                <a:latin typeface="Times" pitchFamily="2" charset="0"/>
              </a:rPr>
              <a:t>design</a:t>
            </a:r>
            <a:r>
              <a:rPr lang="en-US" dirty="0">
                <a:latin typeface="Times" pitchFamily="2" charset="0"/>
              </a:rPr>
              <a:t> websites.</a:t>
            </a:r>
          </a:p>
          <a:p>
            <a:pPr marL="457200" indent="-457200"/>
            <a:endParaRPr lang="en-US" dirty="0">
              <a:latin typeface="Times" pitchFamily="2" charset="0"/>
            </a:endParaRPr>
          </a:p>
          <a:p>
            <a:pPr marL="457200" indent="-457200"/>
            <a:r>
              <a:rPr lang="en-US" dirty="0">
                <a:latin typeface="Times" pitchFamily="2" charset="0"/>
              </a:rPr>
              <a:t>You’ll understand how HTML, CSS, and JavaScript work.</a:t>
            </a:r>
          </a:p>
          <a:p>
            <a:pPr marL="457200" indent="-457200"/>
            <a:endParaRPr lang="en-US" dirty="0">
              <a:latin typeface="Times" pitchFamily="2" charset="0"/>
            </a:endParaRPr>
          </a:p>
          <a:p>
            <a:pPr marL="457200" indent="-457200"/>
            <a:r>
              <a:rPr lang="en-US" dirty="0">
                <a:latin typeface="Times" pitchFamily="2" charset="0"/>
              </a:rPr>
              <a:t>We’ll build </a:t>
            </a:r>
            <a:r>
              <a:rPr lang="en-US" b="1" dirty="0">
                <a:latin typeface="Times" pitchFamily="2" charset="0"/>
              </a:rPr>
              <a:t>interactive</a:t>
            </a:r>
            <a:r>
              <a:rPr lang="en-US" dirty="0">
                <a:latin typeface="Times" pitchFamily="2" charset="0"/>
              </a:rPr>
              <a:t> pages.</a:t>
            </a:r>
            <a:endParaRPr lang="en-US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2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Learning outcomes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Describe the underlying architecture of the World-Wide-Web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Describe and employ effective design approaches when building web resources.</a:t>
            </a:r>
          </a:p>
          <a:p>
            <a:pPr marL="457200" indent="-457200"/>
            <a:r>
              <a:rPr lang="en-US" dirty="0">
                <a:latin typeface="Times" pitchFamily="2" charset="0"/>
              </a:rPr>
              <a:t>Evaluate websites according to well-known criteria for effective web design.</a:t>
            </a:r>
          </a:p>
        </p:txBody>
      </p:sp>
    </p:spTree>
    <p:extLst>
      <p:ext uri="{BB962C8B-B14F-4D97-AF65-F5344CB8AC3E}">
        <p14:creationId xmlns:p14="http://schemas.microsoft.com/office/powerpoint/2010/main" val="74860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Learning outcomes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Implement web pages using HTML5, CSS3 and 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Generate web content dynamically and interact with users of web resources using a client-side scripting language such as JavaScript.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54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A976E-F0F3-3996-07CA-E55003A3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Learning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1CEE54-7114-9AB4-B077-DA473BAE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5036" cy="435133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The most effective way to learn web technology is to implement systems using those technologies.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Lecture time will be used to provide a high-level explanation of a given technology, with some of its more powerful aspects treated in detail.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Focus is placed on empowering the students to develop their skills independently of the presence of a tutor or lecturer.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66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TU D SoC">
      <a:dk1>
        <a:sysClr val="windowText" lastClr="000000"/>
      </a:dk1>
      <a:lt1>
        <a:srgbClr val="FAFBFD"/>
      </a:lt1>
      <a:dk2>
        <a:srgbClr val="004C6C"/>
      </a:dk2>
      <a:lt2>
        <a:srgbClr val="FAFBFD"/>
      </a:lt2>
      <a:accent1>
        <a:srgbClr val="00A9B7"/>
      </a:accent1>
      <a:accent2>
        <a:srgbClr val="EB5793"/>
      </a:accent2>
      <a:accent3>
        <a:srgbClr val="B60057"/>
      </a:accent3>
      <a:accent4>
        <a:srgbClr val="CFC600"/>
      </a:accent4>
      <a:accent5>
        <a:srgbClr val="F49D6C"/>
      </a:accent5>
      <a:accent6>
        <a:srgbClr val="E94A41"/>
      </a:accent6>
      <a:hlink>
        <a:srgbClr val="6359A6"/>
      </a:hlink>
      <a:folHlink>
        <a:srgbClr val="837EBA"/>
      </a:folHlink>
    </a:clrScheme>
    <a:fontScheme name="Custom 3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ssibleTemplate.pptx" id="{1030AF13-11A2-4D30-B9C0-58BDD3310C62}" vid="{869673E2-E34F-41F3-930E-D246E22106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7100</TotalTime>
  <Words>427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Open sans</vt:lpstr>
      <vt:lpstr>Times</vt:lpstr>
      <vt:lpstr>Office Theme</vt:lpstr>
      <vt:lpstr>1_Office Theme</vt:lpstr>
      <vt:lpstr>Title</vt:lpstr>
      <vt:lpstr>Contact the Lecturer</vt:lpstr>
      <vt:lpstr>Have you ever tried creating a website before?</vt:lpstr>
      <vt:lpstr>Where is the course material?</vt:lpstr>
      <vt:lpstr>Alternative Option</vt:lpstr>
      <vt:lpstr>What we are going to learn?</vt:lpstr>
      <vt:lpstr>Learning outcomes</vt:lpstr>
      <vt:lpstr>Learning outcomes</vt:lpstr>
      <vt:lpstr>Learning approach</vt:lpstr>
      <vt:lpstr>How will my learning be assessed?</vt:lpstr>
      <vt:lpstr>How will the labs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Rocha</dc:creator>
  <cp:lastModifiedBy>Fatmaelzahraa Eltaher</cp:lastModifiedBy>
  <cp:revision>30</cp:revision>
  <dcterms:created xsi:type="dcterms:W3CDTF">2022-08-15T12:07:24Z</dcterms:created>
  <dcterms:modified xsi:type="dcterms:W3CDTF">2025-09-12T14:53:54Z</dcterms:modified>
</cp:coreProperties>
</file>