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25203150" cy="36004500"/>
  <p:notesSz cx="6858000" cy="9144000"/>
  <p:defaultTextStyle>
    <a:defPPr>
      <a:defRPr lang="tr-TR"/>
    </a:defPPr>
    <a:lvl1pPr marL="0" algn="l" defTabSz="3497343" rtl="0" eaLnBrk="1" latinLnBrk="0" hangingPunct="1">
      <a:defRPr sz="6900" kern="1200">
        <a:solidFill>
          <a:schemeClr val="tx1"/>
        </a:solidFill>
        <a:latin typeface="+mn-lt"/>
        <a:ea typeface="+mn-ea"/>
        <a:cs typeface="+mn-cs"/>
      </a:defRPr>
    </a:lvl1pPr>
    <a:lvl2pPr marL="1748671" algn="l" defTabSz="3497343" rtl="0" eaLnBrk="1" latinLnBrk="0" hangingPunct="1">
      <a:defRPr sz="6900" kern="1200">
        <a:solidFill>
          <a:schemeClr val="tx1"/>
        </a:solidFill>
        <a:latin typeface="+mn-lt"/>
        <a:ea typeface="+mn-ea"/>
        <a:cs typeface="+mn-cs"/>
      </a:defRPr>
    </a:lvl2pPr>
    <a:lvl3pPr marL="3497343" algn="l" defTabSz="3497343" rtl="0" eaLnBrk="1" latinLnBrk="0" hangingPunct="1">
      <a:defRPr sz="6900" kern="1200">
        <a:solidFill>
          <a:schemeClr val="tx1"/>
        </a:solidFill>
        <a:latin typeface="+mn-lt"/>
        <a:ea typeface="+mn-ea"/>
        <a:cs typeface="+mn-cs"/>
      </a:defRPr>
    </a:lvl3pPr>
    <a:lvl4pPr marL="5246015" algn="l" defTabSz="3497343" rtl="0" eaLnBrk="1" latinLnBrk="0" hangingPunct="1">
      <a:defRPr sz="6900" kern="1200">
        <a:solidFill>
          <a:schemeClr val="tx1"/>
        </a:solidFill>
        <a:latin typeface="+mn-lt"/>
        <a:ea typeface="+mn-ea"/>
        <a:cs typeface="+mn-cs"/>
      </a:defRPr>
    </a:lvl4pPr>
    <a:lvl5pPr marL="6994686" algn="l" defTabSz="3497343" rtl="0" eaLnBrk="1" latinLnBrk="0" hangingPunct="1">
      <a:defRPr sz="6900" kern="1200">
        <a:solidFill>
          <a:schemeClr val="tx1"/>
        </a:solidFill>
        <a:latin typeface="+mn-lt"/>
        <a:ea typeface="+mn-ea"/>
        <a:cs typeface="+mn-cs"/>
      </a:defRPr>
    </a:lvl5pPr>
    <a:lvl6pPr marL="8743357" algn="l" defTabSz="3497343" rtl="0" eaLnBrk="1" latinLnBrk="0" hangingPunct="1">
      <a:defRPr sz="6900" kern="1200">
        <a:solidFill>
          <a:schemeClr val="tx1"/>
        </a:solidFill>
        <a:latin typeface="+mn-lt"/>
        <a:ea typeface="+mn-ea"/>
        <a:cs typeface="+mn-cs"/>
      </a:defRPr>
    </a:lvl6pPr>
    <a:lvl7pPr marL="10492029" algn="l" defTabSz="3497343" rtl="0" eaLnBrk="1" latinLnBrk="0" hangingPunct="1">
      <a:defRPr sz="6900" kern="1200">
        <a:solidFill>
          <a:schemeClr val="tx1"/>
        </a:solidFill>
        <a:latin typeface="+mn-lt"/>
        <a:ea typeface="+mn-ea"/>
        <a:cs typeface="+mn-cs"/>
      </a:defRPr>
    </a:lvl7pPr>
    <a:lvl8pPr marL="12240700" algn="l" defTabSz="3497343" rtl="0" eaLnBrk="1" latinLnBrk="0" hangingPunct="1">
      <a:defRPr sz="6900" kern="1200">
        <a:solidFill>
          <a:schemeClr val="tx1"/>
        </a:solidFill>
        <a:latin typeface="+mn-lt"/>
        <a:ea typeface="+mn-ea"/>
        <a:cs typeface="+mn-cs"/>
      </a:defRPr>
    </a:lvl8pPr>
    <a:lvl9pPr marL="13989372" algn="l" defTabSz="3497343" rtl="0" eaLnBrk="1" latinLnBrk="0" hangingPunct="1">
      <a:defRPr sz="6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40">
          <p15:clr>
            <a:srgbClr val="A4A3A4"/>
          </p15:clr>
        </p15:guide>
        <p15:guide id="2" pos="793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764" autoAdjust="0"/>
  </p:normalViewPr>
  <p:slideViewPr>
    <p:cSldViewPr>
      <p:cViewPr>
        <p:scale>
          <a:sx n="66" d="100"/>
          <a:sy n="66" d="100"/>
        </p:scale>
        <p:origin x="-2842" y="-8136"/>
      </p:cViewPr>
      <p:guideLst>
        <p:guide orient="horz" pos="11340"/>
        <p:guide pos="793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592A5E-6232-4793-9217-12EBD5D5BBB7}" type="datetimeFigureOut">
              <a:rPr lang="tr-TR" smtClean="0"/>
              <a:t>6.06.2024</a:t>
            </a:fld>
            <a:endParaRPr lang="tr-TR"/>
          </a:p>
        </p:txBody>
      </p:sp>
      <p:sp>
        <p:nvSpPr>
          <p:cNvPr id="4" name="Slayt Resmi Yer Tutucusu 3"/>
          <p:cNvSpPr>
            <a:spLocks noGrp="1" noRot="1" noChangeAspect="1"/>
          </p:cNvSpPr>
          <p:nvPr>
            <p:ph type="sldImg" idx="2"/>
          </p:nvPr>
        </p:nvSpPr>
        <p:spPr>
          <a:xfrm>
            <a:off x="2349500" y="1143000"/>
            <a:ext cx="21590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018C82-00CA-4BBD-AB6A-27B6DFFE039F}" type="slidenum">
              <a:rPr lang="tr-TR" smtClean="0"/>
              <a:t>‹#›</a:t>
            </a:fld>
            <a:endParaRPr lang="tr-TR"/>
          </a:p>
        </p:txBody>
      </p:sp>
    </p:spTree>
    <p:extLst>
      <p:ext uri="{BB962C8B-B14F-4D97-AF65-F5344CB8AC3E}">
        <p14:creationId xmlns:p14="http://schemas.microsoft.com/office/powerpoint/2010/main" val="4685840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FC018C82-00CA-4BBD-AB6A-27B6DFFE039F}" type="slidenum">
              <a:rPr lang="tr-TR" smtClean="0"/>
              <a:t>1</a:t>
            </a:fld>
            <a:endParaRPr lang="tr-TR"/>
          </a:p>
        </p:txBody>
      </p:sp>
    </p:spTree>
    <p:extLst>
      <p:ext uri="{BB962C8B-B14F-4D97-AF65-F5344CB8AC3E}">
        <p14:creationId xmlns:p14="http://schemas.microsoft.com/office/powerpoint/2010/main" val="15790124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1890236" y="11184734"/>
            <a:ext cx="21422678" cy="7717632"/>
          </a:xfrm>
        </p:spPr>
        <p:txBody>
          <a:bodyPr/>
          <a:lstStyle/>
          <a:p>
            <a:r>
              <a:rPr lang="tr-TR"/>
              <a:t>Asıl başlık stili için tıklatın</a:t>
            </a:r>
          </a:p>
        </p:txBody>
      </p:sp>
      <p:sp>
        <p:nvSpPr>
          <p:cNvPr id="3" name="Alt Başlık 2"/>
          <p:cNvSpPr>
            <a:spLocks noGrp="1"/>
          </p:cNvSpPr>
          <p:nvPr>
            <p:ph type="subTitle" idx="1"/>
          </p:nvPr>
        </p:nvSpPr>
        <p:spPr>
          <a:xfrm>
            <a:off x="3780473" y="20402550"/>
            <a:ext cx="17642205" cy="9201150"/>
          </a:xfrm>
        </p:spPr>
        <p:txBody>
          <a:bodyPr/>
          <a:lstStyle>
            <a:lvl1pPr marL="0" indent="0" algn="ctr">
              <a:buNone/>
              <a:defRPr>
                <a:solidFill>
                  <a:schemeClr val="tx1">
                    <a:tint val="75000"/>
                  </a:schemeClr>
                </a:solidFill>
              </a:defRPr>
            </a:lvl1pPr>
            <a:lvl2pPr marL="1748671" indent="0" algn="ctr">
              <a:buNone/>
              <a:defRPr>
                <a:solidFill>
                  <a:schemeClr val="tx1">
                    <a:tint val="75000"/>
                  </a:schemeClr>
                </a:solidFill>
              </a:defRPr>
            </a:lvl2pPr>
            <a:lvl3pPr marL="3497343" indent="0" algn="ctr">
              <a:buNone/>
              <a:defRPr>
                <a:solidFill>
                  <a:schemeClr val="tx1">
                    <a:tint val="75000"/>
                  </a:schemeClr>
                </a:solidFill>
              </a:defRPr>
            </a:lvl3pPr>
            <a:lvl4pPr marL="5246015" indent="0" algn="ctr">
              <a:buNone/>
              <a:defRPr>
                <a:solidFill>
                  <a:schemeClr val="tx1">
                    <a:tint val="75000"/>
                  </a:schemeClr>
                </a:solidFill>
              </a:defRPr>
            </a:lvl4pPr>
            <a:lvl5pPr marL="6994686" indent="0" algn="ctr">
              <a:buNone/>
              <a:defRPr>
                <a:solidFill>
                  <a:schemeClr val="tx1">
                    <a:tint val="75000"/>
                  </a:schemeClr>
                </a:solidFill>
              </a:defRPr>
            </a:lvl5pPr>
            <a:lvl6pPr marL="8743357" indent="0" algn="ctr">
              <a:buNone/>
              <a:defRPr>
                <a:solidFill>
                  <a:schemeClr val="tx1">
                    <a:tint val="75000"/>
                  </a:schemeClr>
                </a:solidFill>
              </a:defRPr>
            </a:lvl6pPr>
            <a:lvl7pPr marL="10492029" indent="0" algn="ctr">
              <a:buNone/>
              <a:defRPr>
                <a:solidFill>
                  <a:schemeClr val="tx1">
                    <a:tint val="75000"/>
                  </a:schemeClr>
                </a:solidFill>
              </a:defRPr>
            </a:lvl7pPr>
            <a:lvl8pPr marL="12240700" indent="0" algn="ctr">
              <a:buNone/>
              <a:defRPr>
                <a:solidFill>
                  <a:schemeClr val="tx1">
                    <a:tint val="75000"/>
                  </a:schemeClr>
                </a:solidFill>
              </a:defRPr>
            </a:lvl8pPr>
            <a:lvl9pPr marL="13989372" indent="0" algn="ctr">
              <a:buNone/>
              <a:defRPr>
                <a:solidFill>
                  <a:schemeClr val="tx1">
                    <a:tint val="75000"/>
                  </a:schemeClr>
                </a:solidFill>
              </a:defRPr>
            </a:lvl9pPr>
          </a:lstStyle>
          <a:p>
            <a:r>
              <a:rPr lang="tr-TR"/>
              <a:t>Asıl alt başlık stilini düzenlemek için tıklatın</a:t>
            </a:r>
          </a:p>
        </p:txBody>
      </p:sp>
      <p:sp>
        <p:nvSpPr>
          <p:cNvPr id="4" name="Veri Yer Tutucusu 3"/>
          <p:cNvSpPr>
            <a:spLocks noGrp="1"/>
          </p:cNvSpPr>
          <p:nvPr>
            <p:ph type="dt" sz="half" idx="10"/>
          </p:nvPr>
        </p:nvSpPr>
        <p:spPr/>
        <p:txBody>
          <a:bodyPr/>
          <a:lstStyle/>
          <a:p>
            <a:fld id="{A59B41F7-634E-4406-A470-0AEA96DBF463}" type="datetimeFigureOut">
              <a:rPr lang="tr-TR" smtClean="0"/>
              <a:t>6.06.2024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6897F619-058A-4D6C-9D9D-25B7D193E6F3}" type="slidenum">
              <a:rPr lang="tr-TR" smtClean="0"/>
              <a:t>‹#›</a:t>
            </a:fld>
            <a:endParaRPr lang="tr-TR"/>
          </a:p>
        </p:txBody>
      </p:sp>
    </p:spTree>
    <p:extLst>
      <p:ext uri="{BB962C8B-B14F-4D97-AF65-F5344CB8AC3E}">
        <p14:creationId xmlns:p14="http://schemas.microsoft.com/office/powerpoint/2010/main" val="1537415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Dikey Metin Yer Tutucusu 2"/>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A59B41F7-634E-4406-A470-0AEA96DBF463}" type="datetimeFigureOut">
              <a:rPr lang="tr-TR" smtClean="0"/>
              <a:t>6.06.2024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6897F619-058A-4D6C-9D9D-25B7D193E6F3}" type="slidenum">
              <a:rPr lang="tr-TR" smtClean="0"/>
              <a:t>‹#›</a:t>
            </a:fld>
            <a:endParaRPr lang="tr-TR"/>
          </a:p>
        </p:txBody>
      </p:sp>
    </p:spTree>
    <p:extLst>
      <p:ext uri="{BB962C8B-B14F-4D97-AF65-F5344CB8AC3E}">
        <p14:creationId xmlns:p14="http://schemas.microsoft.com/office/powerpoint/2010/main" val="1841066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0509440" y="9001125"/>
            <a:ext cx="18775470" cy="191757300"/>
          </a:xfrm>
        </p:spPr>
        <p:txBody>
          <a:bodyPr vert="eaVert"/>
          <a:lstStyle/>
          <a:p>
            <a:r>
              <a:rPr lang="tr-TR"/>
              <a:t>Asıl başlık stili için tıklatın</a:t>
            </a:r>
          </a:p>
        </p:txBody>
      </p:sp>
      <p:sp>
        <p:nvSpPr>
          <p:cNvPr id="3" name="Dikey Metin Yer Tutucusu 2"/>
          <p:cNvSpPr>
            <a:spLocks noGrp="1"/>
          </p:cNvSpPr>
          <p:nvPr>
            <p:ph type="body" orient="vert" idx="1"/>
          </p:nvPr>
        </p:nvSpPr>
        <p:spPr>
          <a:xfrm>
            <a:off x="4174274" y="9001125"/>
            <a:ext cx="55915115" cy="191757300"/>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A59B41F7-634E-4406-A470-0AEA96DBF463}" type="datetimeFigureOut">
              <a:rPr lang="tr-TR" smtClean="0"/>
              <a:t>6.06.2024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6897F619-058A-4D6C-9D9D-25B7D193E6F3}" type="slidenum">
              <a:rPr lang="tr-TR" smtClean="0"/>
              <a:t>‹#›</a:t>
            </a:fld>
            <a:endParaRPr lang="tr-TR"/>
          </a:p>
        </p:txBody>
      </p:sp>
    </p:spTree>
    <p:extLst>
      <p:ext uri="{BB962C8B-B14F-4D97-AF65-F5344CB8AC3E}">
        <p14:creationId xmlns:p14="http://schemas.microsoft.com/office/powerpoint/2010/main" val="2210851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A59B41F7-634E-4406-A470-0AEA96DBF463}" type="datetimeFigureOut">
              <a:rPr lang="tr-TR" smtClean="0"/>
              <a:t>6.06.2024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6897F619-058A-4D6C-9D9D-25B7D193E6F3}" type="slidenum">
              <a:rPr lang="tr-TR" smtClean="0"/>
              <a:t>‹#›</a:t>
            </a:fld>
            <a:endParaRPr lang="tr-TR"/>
          </a:p>
        </p:txBody>
      </p:sp>
    </p:spTree>
    <p:extLst>
      <p:ext uri="{BB962C8B-B14F-4D97-AF65-F5344CB8AC3E}">
        <p14:creationId xmlns:p14="http://schemas.microsoft.com/office/powerpoint/2010/main" val="6590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1990875" y="23136228"/>
            <a:ext cx="21422678" cy="7150894"/>
          </a:xfrm>
        </p:spPr>
        <p:txBody>
          <a:bodyPr anchor="t"/>
          <a:lstStyle>
            <a:lvl1pPr algn="l">
              <a:defRPr sz="15300" b="1" cap="all"/>
            </a:lvl1pPr>
          </a:lstStyle>
          <a:p>
            <a:r>
              <a:rPr lang="tr-TR"/>
              <a:t>Asıl başlık stili için tıklatın</a:t>
            </a:r>
          </a:p>
        </p:txBody>
      </p:sp>
      <p:sp>
        <p:nvSpPr>
          <p:cNvPr id="3" name="Metin Yer Tutucusu 2"/>
          <p:cNvSpPr>
            <a:spLocks noGrp="1"/>
          </p:cNvSpPr>
          <p:nvPr>
            <p:ph type="body" idx="1"/>
          </p:nvPr>
        </p:nvSpPr>
        <p:spPr>
          <a:xfrm>
            <a:off x="1990875" y="15260245"/>
            <a:ext cx="21422678" cy="7875982"/>
          </a:xfrm>
        </p:spPr>
        <p:txBody>
          <a:bodyPr anchor="b"/>
          <a:lstStyle>
            <a:lvl1pPr marL="0" indent="0">
              <a:buNone/>
              <a:defRPr sz="7600">
                <a:solidFill>
                  <a:schemeClr val="tx1">
                    <a:tint val="75000"/>
                  </a:schemeClr>
                </a:solidFill>
              </a:defRPr>
            </a:lvl1pPr>
            <a:lvl2pPr marL="1748671" indent="0">
              <a:buNone/>
              <a:defRPr sz="6900">
                <a:solidFill>
                  <a:schemeClr val="tx1">
                    <a:tint val="75000"/>
                  </a:schemeClr>
                </a:solidFill>
              </a:defRPr>
            </a:lvl2pPr>
            <a:lvl3pPr marL="3497343" indent="0">
              <a:buNone/>
              <a:defRPr sz="6100">
                <a:solidFill>
                  <a:schemeClr val="tx1">
                    <a:tint val="75000"/>
                  </a:schemeClr>
                </a:solidFill>
              </a:defRPr>
            </a:lvl3pPr>
            <a:lvl4pPr marL="5246015" indent="0">
              <a:buNone/>
              <a:defRPr sz="5400">
                <a:solidFill>
                  <a:schemeClr val="tx1">
                    <a:tint val="75000"/>
                  </a:schemeClr>
                </a:solidFill>
              </a:defRPr>
            </a:lvl4pPr>
            <a:lvl5pPr marL="6994686" indent="0">
              <a:buNone/>
              <a:defRPr sz="5400">
                <a:solidFill>
                  <a:schemeClr val="tx1">
                    <a:tint val="75000"/>
                  </a:schemeClr>
                </a:solidFill>
              </a:defRPr>
            </a:lvl5pPr>
            <a:lvl6pPr marL="8743357" indent="0">
              <a:buNone/>
              <a:defRPr sz="5400">
                <a:solidFill>
                  <a:schemeClr val="tx1">
                    <a:tint val="75000"/>
                  </a:schemeClr>
                </a:solidFill>
              </a:defRPr>
            </a:lvl6pPr>
            <a:lvl7pPr marL="10492029" indent="0">
              <a:buNone/>
              <a:defRPr sz="5400">
                <a:solidFill>
                  <a:schemeClr val="tx1">
                    <a:tint val="75000"/>
                  </a:schemeClr>
                </a:solidFill>
              </a:defRPr>
            </a:lvl7pPr>
            <a:lvl8pPr marL="12240700" indent="0">
              <a:buNone/>
              <a:defRPr sz="5400">
                <a:solidFill>
                  <a:schemeClr val="tx1">
                    <a:tint val="75000"/>
                  </a:schemeClr>
                </a:solidFill>
              </a:defRPr>
            </a:lvl8pPr>
            <a:lvl9pPr marL="13989372" indent="0">
              <a:buNone/>
              <a:defRPr sz="5400">
                <a:solidFill>
                  <a:schemeClr val="tx1">
                    <a:tint val="75000"/>
                  </a:schemeClr>
                </a:solidFill>
              </a:defRPr>
            </a:lvl9pPr>
          </a:lstStyle>
          <a:p>
            <a:pPr lvl="0"/>
            <a:r>
              <a:rPr lang="tr-TR"/>
              <a:t>Asıl metin stillerini düzenlemek için tıklatın</a:t>
            </a:r>
          </a:p>
        </p:txBody>
      </p:sp>
      <p:sp>
        <p:nvSpPr>
          <p:cNvPr id="4" name="Veri Yer Tutucusu 3"/>
          <p:cNvSpPr>
            <a:spLocks noGrp="1"/>
          </p:cNvSpPr>
          <p:nvPr>
            <p:ph type="dt" sz="half" idx="10"/>
          </p:nvPr>
        </p:nvSpPr>
        <p:spPr/>
        <p:txBody>
          <a:bodyPr/>
          <a:lstStyle/>
          <a:p>
            <a:fld id="{A59B41F7-634E-4406-A470-0AEA96DBF463}" type="datetimeFigureOut">
              <a:rPr lang="tr-TR" smtClean="0"/>
              <a:t>6.06.2024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6897F619-058A-4D6C-9D9D-25B7D193E6F3}" type="slidenum">
              <a:rPr lang="tr-TR" smtClean="0"/>
              <a:t>‹#›</a:t>
            </a:fld>
            <a:endParaRPr lang="tr-TR"/>
          </a:p>
        </p:txBody>
      </p:sp>
    </p:spTree>
    <p:extLst>
      <p:ext uri="{BB962C8B-B14F-4D97-AF65-F5344CB8AC3E}">
        <p14:creationId xmlns:p14="http://schemas.microsoft.com/office/powerpoint/2010/main" val="4243986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sz="half" idx="1"/>
          </p:nvPr>
        </p:nvSpPr>
        <p:spPr>
          <a:xfrm>
            <a:off x="4174274" y="52439888"/>
            <a:ext cx="37345294" cy="148318537"/>
          </a:xfrm>
        </p:spPr>
        <p:txBody>
          <a:bodyPr/>
          <a:lstStyle>
            <a:lvl1pPr>
              <a:defRPr sz="10700"/>
            </a:lvl1pPr>
            <a:lvl2pPr>
              <a:defRPr sz="9200"/>
            </a:lvl2pPr>
            <a:lvl3pPr>
              <a:defRPr sz="7600"/>
            </a:lvl3pPr>
            <a:lvl4pPr>
              <a:defRPr sz="6900"/>
            </a:lvl4pPr>
            <a:lvl5pPr>
              <a:defRPr sz="6900"/>
            </a:lvl5pPr>
            <a:lvl6pPr>
              <a:defRPr sz="6900"/>
            </a:lvl6pPr>
            <a:lvl7pPr>
              <a:defRPr sz="6900"/>
            </a:lvl7pPr>
            <a:lvl8pPr>
              <a:defRPr sz="6900"/>
            </a:lvl8pPr>
            <a:lvl9pPr>
              <a:defRPr sz="69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41939619" y="52439888"/>
            <a:ext cx="37345291" cy="148318537"/>
          </a:xfrm>
        </p:spPr>
        <p:txBody>
          <a:bodyPr/>
          <a:lstStyle>
            <a:lvl1pPr>
              <a:defRPr sz="10700"/>
            </a:lvl1pPr>
            <a:lvl2pPr>
              <a:defRPr sz="9200"/>
            </a:lvl2pPr>
            <a:lvl3pPr>
              <a:defRPr sz="7600"/>
            </a:lvl3pPr>
            <a:lvl4pPr>
              <a:defRPr sz="6900"/>
            </a:lvl4pPr>
            <a:lvl5pPr>
              <a:defRPr sz="6900"/>
            </a:lvl5pPr>
            <a:lvl6pPr>
              <a:defRPr sz="6900"/>
            </a:lvl6pPr>
            <a:lvl7pPr>
              <a:defRPr sz="6900"/>
            </a:lvl7pPr>
            <a:lvl8pPr>
              <a:defRPr sz="6900"/>
            </a:lvl8pPr>
            <a:lvl9pPr>
              <a:defRPr sz="69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p:cNvSpPr>
            <a:spLocks noGrp="1"/>
          </p:cNvSpPr>
          <p:nvPr>
            <p:ph type="dt" sz="half" idx="10"/>
          </p:nvPr>
        </p:nvSpPr>
        <p:spPr/>
        <p:txBody>
          <a:bodyPr/>
          <a:lstStyle/>
          <a:p>
            <a:fld id="{A59B41F7-634E-4406-A470-0AEA96DBF463}" type="datetimeFigureOut">
              <a:rPr lang="tr-TR" smtClean="0"/>
              <a:t>6.06.2024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6897F619-058A-4D6C-9D9D-25B7D193E6F3}" type="slidenum">
              <a:rPr lang="tr-TR" smtClean="0"/>
              <a:t>‹#›</a:t>
            </a:fld>
            <a:endParaRPr lang="tr-TR"/>
          </a:p>
        </p:txBody>
      </p:sp>
    </p:spTree>
    <p:extLst>
      <p:ext uri="{BB962C8B-B14F-4D97-AF65-F5344CB8AC3E}">
        <p14:creationId xmlns:p14="http://schemas.microsoft.com/office/powerpoint/2010/main" val="3936461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1260158" y="1441849"/>
            <a:ext cx="22682835" cy="6000750"/>
          </a:xfrm>
        </p:spPr>
        <p:txBody>
          <a:bodyPr/>
          <a:lstStyle>
            <a:lvl1pPr>
              <a:defRPr/>
            </a:lvl1pPr>
          </a:lstStyle>
          <a:p>
            <a:r>
              <a:rPr lang="tr-TR"/>
              <a:t>Asıl başlık stili için tıklatın</a:t>
            </a:r>
          </a:p>
        </p:txBody>
      </p:sp>
      <p:sp>
        <p:nvSpPr>
          <p:cNvPr id="3" name="Metin Yer Tutucusu 2"/>
          <p:cNvSpPr>
            <a:spLocks noGrp="1"/>
          </p:cNvSpPr>
          <p:nvPr>
            <p:ph type="body" idx="1"/>
          </p:nvPr>
        </p:nvSpPr>
        <p:spPr>
          <a:xfrm>
            <a:off x="1260158" y="8059344"/>
            <a:ext cx="11135768" cy="3358750"/>
          </a:xfrm>
        </p:spPr>
        <p:txBody>
          <a:bodyPr anchor="b"/>
          <a:lstStyle>
            <a:lvl1pPr marL="0" indent="0">
              <a:buNone/>
              <a:defRPr sz="9200" b="1"/>
            </a:lvl1pPr>
            <a:lvl2pPr marL="1748671" indent="0">
              <a:buNone/>
              <a:defRPr sz="7600" b="1"/>
            </a:lvl2pPr>
            <a:lvl3pPr marL="3497343" indent="0">
              <a:buNone/>
              <a:defRPr sz="6900" b="1"/>
            </a:lvl3pPr>
            <a:lvl4pPr marL="5246015" indent="0">
              <a:buNone/>
              <a:defRPr sz="6100" b="1"/>
            </a:lvl4pPr>
            <a:lvl5pPr marL="6994686" indent="0">
              <a:buNone/>
              <a:defRPr sz="6100" b="1"/>
            </a:lvl5pPr>
            <a:lvl6pPr marL="8743357" indent="0">
              <a:buNone/>
              <a:defRPr sz="6100" b="1"/>
            </a:lvl6pPr>
            <a:lvl7pPr marL="10492029" indent="0">
              <a:buNone/>
              <a:defRPr sz="6100" b="1"/>
            </a:lvl7pPr>
            <a:lvl8pPr marL="12240700" indent="0">
              <a:buNone/>
              <a:defRPr sz="6100" b="1"/>
            </a:lvl8pPr>
            <a:lvl9pPr marL="13989372" indent="0">
              <a:buNone/>
              <a:defRPr sz="6100" b="1"/>
            </a:lvl9pPr>
          </a:lstStyle>
          <a:p>
            <a:pPr lvl="0"/>
            <a:r>
              <a:rPr lang="tr-TR"/>
              <a:t>Asıl metin stillerini düzenlemek için tıklatın</a:t>
            </a:r>
          </a:p>
        </p:txBody>
      </p:sp>
      <p:sp>
        <p:nvSpPr>
          <p:cNvPr id="4" name="İçerik Yer Tutucusu 3"/>
          <p:cNvSpPr>
            <a:spLocks noGrp="1"/>
          </p:cNvSpPr>
          <p:nvPr>
            <p:ph sz="half" idx="2"/>
          </p:nvPr>
        </p:nvSpPr>
        <p:spPr>
          <a:xfrm>
            <a:off x="1260158" y="11418094"/>
            <a:ext cx="11135768" cy="20744262"/>
          </a:xfrm>
        </p:spPr>
        <p:txBody>
          <a:bodyPr/>
          <a:lstStyle>
            <a:lvl1pPr>
              <a:defRPr sz="9200"/>
            </a:lvl1pPr>
            <a:lvl2pPr>
              <a:defRPr sz="7600"/>
            </a:lvl2pPr>
            <a:lvl3pPr>
              <a:defRPr sz="6900"/>
            </a:lvl3pPr>
            <a:lvl4pPr>
              <a:defRPr sz="6100"/>
            </a:lvl4pPr>
            <a:lvl5pPr>
              <a:defRPr sz="6100"/>
            </a:lvl5pPr>
            <a:lvl6pPr>
              <a:defRPr sz="6100"/>
            </a:lvl6pPr>
            <a:lvl7pPr>
              <a:defRPr sz="6100"/>
            </a:lvl7pPr>
            <a:lvl8pPr>
              <a:defRPr sz="6100"/>
            </a:lvl8pPr>
            <a:lvl9pPr>
              <a:defRPr sz="61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12802851" y="8059344"/>
            <a:ext cx="11140143" cy="3358750"/>
          </a:xfrm>
        </p:spPr>
        <p:txBody>
          <a:bodyPr anchor="b"/>
          <a:lstStyle>
            <a:lvl1pPr marL="0" indent="0">
              <a:buNone/>
              <a:defRPr sz="9200" b="1"/>
            </a:lvl1pPr>
            <a:lvl2pPr marL="1748671" indent="0">
              <a:buNone/>
              <a:defRPr sz="7600" b="1"/>
            </a:lvl2pPr>
            <a:lvl3pPr marL="3497343" indent="0">
              <a:buNone/>
              <a:defRPr sz="6900" b="1"/>
            </a:lvl3pPr>
            <a:lvl4pPr marL="5246015" indent="0">
              <a:buNone/>
              <a:defRPr sz="6100" b="1"/>
            </a:lvl4pPr>
            <a:lvl5pPr marL="6994686" indent="0">
              <a:buNone/>
              <a:defRPr sz="6100" b="1"/>
            </a:lvl5pPr>
            <a:lvl6pPr marL="8743357" indent="0">
              <a:buNone/>
              <a:defRPr sz="6100" b="1"/>
            </a:lvl6pPr>
            <a:lvl7pPr marL="10492029" indent="0">
              <a:buNone/>
              <a:defRPr sz="6100" b="1"/>
            </a:lvl7pPr>
            <a:lvl8pPr marL="12240700" indent="0">
              <a:buNone/>
              <a:defRPr sz="6100" b="1"/>
            </a:lvl8pPr>
            <a:lvl9pPr marL="13989372" indent="0">
              <a:buNone/>
              <a:defRPr sz="6100" b="1"/>
            </a:lvl9pPr>
          </a:lstStyle>
          <a:p>
            <a:pPr lvl="0"/>
            <a:r>
              <a:rPr lang="tr-TR"/>
              <a:t>Asıl metin stillerini düzenlemek için tıklatın</a:t>
            </a:r>
          </a:p>
        </p:txBody>
      </p:sp>
      <p:sp>
        <p:nvSpPr>
          <p:cNvPr id="6" name="İçerik Yer Tutucusu 5"/>
          <p:cNvSpPr>
            <a:spLocks noGrp="1"/>
          </p:cNvSpPr>
          <p:nvPr>
            <p:ph sz="quarter" idx="4"/>
          </p:nvPr>
        </p:nvSpPr>
        <p:spPr>
          <a:xfrm>
            <a:off x="12802851" y="11418094"/>
            <a:ext cx="11140143" cy="20744262"/>
          </a:xfrm>
        </p:spPr>
        <p:txBody>
          <a:bodyPr/>
          <a:lstStyle>
            <a:lvl1pPr>
              <a:defRPr sz="9200"/>
            </a:lvl1pPr>
            <a:lvl2pPr>
              <a:defRPr sz="7600"/>
            </a:lvl2pPr>
            <a:lvl3pPr>
              <a:defRPr sz="6900"/>
            </a:lvl3pPr>
            <a:lvl4pPr>
              <a:defRPr sz="6100"/>
            </a:lvl4pPr>
            <a:lvl5pPr>
              <a:defRPr sz="6100"/>
            </a:lvl5pPr>
            <a:lvl6pPr>
              <a:defRPr sz="6100"/>
            </a:lvl6pPr>
            <a:lvl7pPr>
              <a:defRPr sz="6100"/>
            </a:lvl7pPr>
            <a:lvl8pPr>
              <a:defRPr sz="6100"/>
            </a:lvl8pPr>
            <a:lvl9pPr>
              <a:defRPr sz="61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p:cNvSpPr>
            <a:spLocks noGrp="1"/>
          </p:cNvSpPr>
          <p:nvPr>
            <p:ph type="dt" sz="half" idx="10"/>
          </p:nvPr>
        </p:nvSpPr>
        <p:spPr/>
        <p:txBody>
          <a:bodyPr/>
          <a:lstStyle/>
          <a:p>
            <a:fld id="{A59B41F7-634E-4406-A470-0AEA96DBF463}" type="datetimeFigureOut">
              <a:rPr lang="tr-TR" smtClean="0"/>
              <a:t>6.06.2024</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6897F619-058A-4D6C-9D9D-25B7D193E6F3}" type="slidenum">
              <a:rPr lang="tr-TR" smtClean="0"/>
              <a:t>‹#›</a:t>
            </a:fld>
            <a:endParaRPr lang="tr-TR"/>
          </a:p>
        </p:txBody>
      </p:sp>
    </p:spTree>
    <p:extLst>
      <p:ext uri="{BB962C8B-B14F-4D97-AF65-F5344CB8AC3E}">
        <p14:creationId xmlns:p14="http://schemas.microsoft.com/office/powerpoint/2010/main" val="96356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Veri Yer Tutucusu 2"/>
          <p:cNvSpPr>
            <a:spLocks noGrp="1"/>
          </p:cNvSpPr>
          <p:nvPr>
            <p:ph type="dt" sz="half" idx="10"/>
          </p:nvPr>
        </p:nvSpPr>
        <p:spPr/>
        <p:txBody>
          <a:bodyPr/>
          <a:lstStyle/>
          <a:p>
            <a:fld id="{A59B41F7-634E-4406-A470-0AEA96DBF463}" type="datetimeFigureOut">
              <a:rPr lang="tr-TR" smtClean="0"/>
              <a:t>6.06.2024</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6897F619-058A-4D6C-9D9D-25B7D193E6F3}" type="slidenum">
              <a:rPr lang="tr-TR" smtClean="0"/>
              <a:t>‹#›</a:t>
            </a:fld>
            <a:endParaRPr lang="tr-TR"/>
          </a:p>
        </p:txBody>
      </p:sp>
    </p:spTree>
    <p:extLst>
      <p:ext uri="{BB962C8B-B14F-4D97-AF65-F5344CB8AC3E}">
        <p14:creationId xmlns:p14="http://schemas.microsoft.com/office/powerpoint/2010/main" val="201078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A59B41F7-634E-4406-A470-0AEA96DBF463}" type="datetimeFigureOut">
              <a:rPr lang="tr-TR" smtClean="0"/>
              <a:t>6.06.2024</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6897F619-058A-4D6C-9D9D-25B7D193E6F3}" type="slidenum">
              <a:rPr lang="tr-TR" smtClean="0"/>
              <a:t>‹#›</a:t>
            </a:fld>
            <a:endParaRPr lang="tr-TR"/>
          </a:p>
        </p:txBody>
      </p:sp>
    </p:spTree>
    <p:extLst>
      <p:ext uri="{BB962C8B-B14F-4D97-AF65-F5344CB8AC3E}">
        <p14:creationId xmlns:p14="http://schemas.microsoft.com/office/powerpoint/2010/main" val="3864519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1260159" y="1433512"/>
            <a:ext cx="8291663" cy="6100763"/>
          </a:xfrm>
        </p:spPr>
        <p:txBody>
          <a:bodyPr anchor="b"/>
          <a:lstStyle>
            <a:lvl1pPr algn="l">
              <a:defRPr sz="7600" b="1"/>
            </a:lvl1pPr>
          </a:lstStyle>
          <a:p>
            <a:r>
              <a:rPr lang="tr-TR"/>
              <a:t>Asıl başlık stili için tıklatın</a:t>
            </a:r>
          </a:p>
        </p:txBody>
      </p:sp>
      <p:sp>
        <p:nvSpPr>
          <p:cNvPr id="3" name="İçerik Yer Tutucusu 2"/>
          <p:cNvSpPr>
            <a:spLocks noGrp="1"/>
          </p:cNvSpPr>
          <p:nvPr>
            <p:ph idx="1"/>
          </p:nvPr>
        </p:nvSpPr>
        <p:spPr>
          <a:xfrm>
            <a:off x="9853732" y="1433516"/>
            <a:ext cx="14089261" cy="30728843"/>
          </a:xfrm>
        </p:spPr>
        <p:txBody>
          <a:bodyPr/>
          <a:lstStyle>
            <a:lvl1pPr>
              <a:defRPr sz="12200"/>
            </a:lvl1pPr>
            <a:lvl2pPr>
              <a:defRPr sz="10700"/>
            </a:lvl2pPr>
            <a:lvl3pPr>
              <a:defRPr sz="9200"/>
            </a:lvl3pPr>
            <a:lvl4pPr>
              <a:defRPr sz="7600"/>
            </a:lvl4pPr>
            <a:lvl5pPr>
              <a:defRPr sz="7600"/>
            </a:lvl5pPr>
            <a:lvl6pPr>
              <a:defRPr sz="7600"/>
            </a:lvl6pPr>
            <a:lvl7pPr>
              <a:defRPr sz="7600"/>
            </a:lvl7pPr>
            <a:lvl8pPr>
              <a:defRPr sz="7600"/>
            </a:lvl8pPr>
            <a:lvl9pPr>
              <a:defRPr sz="7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1260159" y="7534279"/>
            <a:ext cx="8291663" cy="24628080"/>
          </a:xfrm>
        </p:spPr>
        <p:txBody>
          <a:bodyPr/>
          <a:lstStyle>
            <a:lvl1pPr marL="0" indent="0">
              <a:buNone/>
              <a:defRPr sz="5400"/>
            </a:lvl1pPr>
            <a:lvl2pPr marL="1748671" indent="0">
              <a:buNone/>
              <a:defRPr sz="4600"/>
            </a:lvl2pPr>
            <a:lvl3pPr marL="3497343" indent="0">
              <a:buNone/>
              <a:defRPr sz="3900"/>
            </a:lvl3pPr>
            <a:lvl4pPr marL="5246015" indent="0">
              <a:buNone/>
              <a:defRPr sz="3400"/>
            </a:lvl4pPr>
            <a:lvl5pPr marL="6994686" indent="0">
              <a:buNone/>
              <a:defRPr sz="3400"/>
            </a:lvl5pPr>
            <a:lvl6pPr marL="8743357" indent="0">
              <a:buNone/>
              <a:defRPr sz="3400"/>
            </a:lvl6pPr>
            <a:lvl7pPr marL="10492029" indent="0">
              <a:buNone/>
              <a:defRPr sz="3400"/>
            </a:lvl7pPr>
            <a:lvl8pPr marL="12240700" indent="0">
              <a:buNone/>
              <a:defRPr sz="3400"/>
            </a:lvl8pPr>
            <a:lvl9pPr marL="13989372" indent="0">
              <a:buNone/>
              <a:defRPr sz="34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A59B41F7-634E-4406-A470-0AEA96DBF463}" type="datetimeFigureOut">
              <a:rPr lang="tr-TR" smtClean="0"/>
              <a:t>6.06.2024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6897F619-058A-4D6C-9D9D-25B7D193E6F3}" type="slidenum">
              <a:rPr lang="tr-TR" smtClean="0"/>
              <a:t>‹#›</a:t>
            </a:fld>
            <a:endParaRPr lang="tr-TR"/>
          </a:p>
        </p:txBody>
      </p:sp>
    </p:spTree>
    <p:extLst>
      <p:ext uri="{BB962C8B-B14F-4D97-AF65-F5344CB8AC3E}">
        <p14:creationId xmlns:p14="http://schemas.microsoft.com/office/powerpoint/2010/main" val="1778008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4939994" y="25203151"/>
            <a:ext cx="15121890" cy="2975374"/>
          </a:xfrm>
        </p:spPr>
        <p:txBody>
          <a:bodyPr anchor="b"/>
          <a:lstStyle>
            <a:lvl1pPr algn="l">
              <a:defRPr sz="7600" b="1"/>
            </a:lvl1pPr>
          </a:lstStyle>
          <a:p>
            <a:r>
              <a:rPr lang="tr-TR"/>
              <a:t>Asıl başlık stili için tıklatın</a:t>
            </a:r>
          </a:p>
        </p:txBody>
      </p:sp>
      <p:sp>
        <p:nvSpPr>
          <p:cNvPr id="3" name="Resim Yer Tutucusu 2"/>
          <p:cNvSpPr>
            <a:spLocks noGrp="1"/>
          </p:cNvSpPr>
          <p:nvPr>
            <p:ph type="pic" idx="1"/>
          </p:nvPr>
        </p:nvSpPr>
        <p:spPr>
          <a:xfrm>
            <a:off x="4939994" y="3217069"/>
            <a:ext cx="15121890" cy="21602700"/>
          </a:xfrm>
        </p:spPr>
        <p:txBody>
          <a:bodyPr/>
          <a:lstStyle>
            <a:lvl1pPr marL="0" indent="0">
              <a:buNone/>
              <a:defRPr sz="12200"/>
            </a:lvl1pPr>
            <a:lvl2pPr marL="1748671" indent="0">
              <a:buNone/>
              <a:defRPr sz="10700"/>
            </a:lvl2pPr>
            <a:lvl3pPr marL="3497343" indent="0">
              <a:buNone/>
              <a:defRPr sz="9200"/>
            </a:lvl3pPr>
            <a:lvl4pPr marL="5246015" indent="0">
              <a:buNone/>
              <a:defRPr sz="7600"/>
            </a:lvl4pPr>
            <a:lvl5pPr marL="6994686" indent="0">
              <a:buNone/>
              <a:defRPr sz="7600"/>
            </a:lvl5pPr>
            <a:lvl6pPr marL="8743357" indent="0">
              <a:buNone/>
              <a:defRPr sz="7600"/>
            </a:lvl6pPr>
            <a:lvl7pPr marL="10492029" indent="0">
              <a:buNone/>
              <a:defRPr sz="7600"/>
            </a:lvl7pPr>
            <a:lvl8pPr marL="12240700" indent="0">
              <a:buNone/>
              <a:defRPr sz="7600"/>
            </a:lvl8pPr>
            <a:lvl9pPr marL="13989372" indent="0">
              <a:buNone/>
              <a:defRPr sz="7600"/>
            </a:lvl9pPr>
          </a:lstStyle>
          <a:p>
            <a:endParaRPr lang="tr-TR"/>
          </a:p>
        </p:txBody>
      </p:sp>
      <p:sp>
        <p:nvSpPr>
          <p:cNvPr id="4" name="Metin Yer Tutucusu 3"/>
          <p:cNvSpPr>
            <a:spLocks noGrp="1"/>
          </p:cNvSpPr>
          <p:nvPr>
            <p:ph type="body" sz="half" idx="2"/>
          </p:nvPr>
        </p:nvSpPr>
        <p:spPr>
          <a:xfrm>
            <a:off x="4939994" y="28178525"/>
            <a:ext cx="15121890" cy="4225526"/>
          </a:xfrm>
        </p:spPr>
        <p:txBody>
          <a:bodyPr/>
          <a:lstStyle>
            <a:lvl1pPr marL="0" indent="0">
              <a:buNone/>
              <a:defRPr sz="5400"/>
            </a:lvl1pPr>
            <a:lvl2pPr marL="1748671" indent="0">
              <a:buNone/>
              <a:defRPr sz="4600"/>
            </a:lvl2pPr>
            <a:lvl3pPr marL="3497343" indent="0">
              <a:buNone/>
              <a:defRPr sz="3900"/>
            </a:lvl3pPr>
            <a:lvl4pPr marL="5246015" indent="0">
              <a:buNone/>
              <a:defRPr sz="3400"/>
            </a:lvl4pPr>
            <a:lvl5pPr marL="6994686" indent="0">
              <a:buNone/>
              <a:defRPr sz="3400"/>
            </a:lvl5pPr>
            <a:lvl6pPr marL="8743357" indent="0">
              <a:buNone/>
              <a:defRPr sz="3400"/>
            </a:lvl6pPr>
            <a:lvl7pPr marL="10492029" indent="0">
              <a:buNone/>
              <a:defRPr sz="3400"/>
            </a:lvl7pPr>
            <a:lvl8pPr marL="12240700" indent="0">
              <a:buNone/>
              <a:defRPr sz="3400"/>
            </a:lvl8pPr>
            <a:lvl9pPr marL="13989372" indent="0">
              <a:buNone/>
              <a:defRPr sz="34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A59B41F7-634E-4406-A470-0AEA96DBF463}" type="datetimeFigureOut">
              <a:rPr lang="tr-TR" smtClean="0"/>
              <a:t>6.06.2024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6897F619-058A-4D6C-9D9D-25B7D193E6F3}" type="slidenum">
              <a:rPr lang="tr-TR" smtClean="0"/>
              <a:t>‹#›</a:t>
            </a:fld>
            <a:endParaRPr lang="tr-TR"/>
          </a:p>
        </p:txBody>
      </p:sp>
    </p:spTree>
    <p:extLst>
      <p:ext uri="{BB962C8B-B14F-4D97-AF65-F5344CB8AC3E}">
        <p14:creationId xmlns:p14="http://schemas.microsoft.com/office/powerpoint/2010/main" val="2527171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1260158" y="1441849"/>
            <a:ext cx="22682835" cy="6000750"/>
          </a:xfrm>
          <a:prstGeom prst="rect">
            <a:avLst/>
          </a:prstGeom>
        </p:spPr>
        <p:txBody>
          <a:bodyPr vert="horz" lIns="349734" tIns="174868" rIns="349734" bIns="174868" rtlCol="0" anchor="ctr">
            <a:normAutofit/>
          </a:bodyPr>
          <a:lstStyle/>
          <a:p>
            <a:r>
              <a:rPr lang="tr-TR"/>
              <a:t>Asıl başlık stili için tıklatın</a:t>
            </a:r>
          </a:p>
        </p:txBody>
      </p:sp>
      <p:sp>
        <p:nvSpPr>
          <p:cNvPr id="3" name="Metin Yer Tutucusu 2"/>
          <p:cNvSpPr>
            <a:spLocks noGrp="1"/>
          </p:cNvSpPr>
          <p:nvPr>
            <p:ph type="body" idx="1"/>
          </p:nvPr>
        </p:nvSpPr>
        <p:spPr>
          <a:xfrm>
            <a:off x="1260158" y="8401053"/>
            <a:ext cx="22682835" cy="23761306"/>
          </a:xfrm>
          <a:prstGeom prst="rect">
            <a:avLst/>
          </a:prstGeom>
        </p:spPr>
        <p:txBody>
          <a:bodyPr vert="horz" lIns="349734" tIns="174868" rIns="349734" bIns="174868"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2"/>
          </p:nvPr>
        </p:nvSpPr>
        <p:spPr>
          <a:xfrm>
            <a:off x="1260157" y="33370840"/>
            <a:ext cx="5880735" cy="1916907"/>
          </a:xfrm>
          <a:prstGeom prst="rect">
            <a:avLst/>
          </a:prstGeom>
        </p:spPr>
        <p:txBody>
          <a:bodyPr vert="horz" lIns="349734" tIns="174868" rIns="349734" bIns="174868" rtlCol="0" anchor="ctr"/>
          <a:lstStyle>
            <a:lvl1pPr algn="l">
              <a:defRPr sz="4600">
                <a:solidFill>
                  <a:schemeClr val="tx1">
                    <a:tint val="75000"/>
                  </a:schemeClr>
                </a:solidFill>
              </a:defRPr>
            </a:lvl1pPr>
          </a:lstStyle>
          <a:p>
            <a:fld id="{A59B41F7-634E-4406-A470-0AEA96DBF463}" type="datetimeFigureOut">
              <a:rPr lang="tr-TR" smtClean="0"/>
              <a:t>6.06.2024</a:t>
            </a:fld>
            <a:endParaRPr lang="tr-TR"/>
          </a:p>
        </p:txBody>
      </p:sp>
      <p:sp>
        <p:nvSpPr>
          <p:cNvPr id="5" name="Altbilgi Yer Tutucusu 4"/>
          <p:cNvSpPr>
            <a:spLocks noGrp="1"/>
          </p:cNvSpPr>
          <p:nvPr>
            <p:ph type="ftr" sz="quarter" idx="3"/>
          </p:nvPr>
        </p:nvSpPr>
        <p:spPr>
          <a:xfrm>
            <a:off x="8611076" y="33370840"/>
            <a:ext cx="7980998" cy="1916907"/>
          </a:xfrm>
          <a:prstGeom prst="rect">
            <a:avLst/>
          </a:prstGeom>
        </p:spPr>
        <p:txBody>
          <a:bodyPr vert="horz" lIns="349734" tIns="174868" rIns="349734" bIns="174868" rtlCol="0" anchor="ctr"/>
          <a:lstStyle>
            <a:lvl1pPr algn="ctr">
              <a:defRPr sz="46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18062258" y="33370840"/>
            <a:ext cx="5880735" cy="1916907"/>
          </a:xfrm>
          <a:prstGeom prst="rect">
            <a:avLst/>
          </a:prstGeom>
        </p:spPr>
        <p:txBody>
          <a:bodyPr vert="horz" lIns="349734" tIns="174868" rIns="349734" bIns="174868" rtlCol="0" anchor="ctr"/>
          <a:lstStyle>
            <a:lvl1pPr algn="r">
              <a:defRPr sz="4600">
                <a:solidFill>
                  <a:schemeClr val="tx1">
                    <a:tint val="75000"/>
                  </a:schemeClr>
                </a:solidFill>
              </a:defRPr>
            </a:lvl1pPr>
          </a:lstStyle>
          <a:p>
            <a:fld id="{6897F619-058A-4D6C-9D9D-25B7D193E6F3}" type="slidenum">
              <a:rPr lang="tr-TR" smtClean="0"/>
              <a:t>‹#›</a:t>
            </a:fld>
            <a:endParaRPr lang="tr-TR"/>
          </a:p>
        </p:txBody>
      </p:sp>
    </p:spTree>
    <p:extLst>
      <p:ext uri="{BB962C8B-B14F-4D97-AF65-F5344CB8AC3E}">
        <p14:creationId xmlns:p14="http://schemas.microsoft.com/office/powerpoint/2010/main" val="41298283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97343" rtl="0" eaLnBrk="1" latinLnBrk="0" hangingPunct="1">
        <a:spcBef>
          <a:spcPct val="0"/>
        </a:spcBef>
        <a:buNone/>
        <a:defRPr sz="16800" kern="1200">
          <a:solidFill>
            <a:schemeClr val="tx1"/>
          </a:solidFill>
          <a:latin typeface="+mj-lt"/>
          <a:ea typeface="+mj-ea"/>
          <a:cs typeface="+mj-cs"/>
        </a:defRPr>
      </a:lvl1pPr>
    </p:titleStyle>
    <p:bodyStyle>
      <a:lvl1pPr marL="1311503" indent="-1311503" algn="l" defTabSz="3497343" rtl="0" eaLnBrk="1" latinLnBrk="0" hangingPunct="1">
        <a:spcBef>
          <a:spcPct val="20000"/>
        </a:spcBef>
        <a:buFont typeface="Arial" pitchFamily="34" charset="0"/>
        <a:buChar char="•"/>
        <a:defRPr sz="12200" kern="1200">
          <a:solidFill>
            <a:schemeClr val="tx1"/>
          </a:solidFill>
          <a:latin typeface="+mn-lt"/>
          <a:ea typeface="+mn-ea"/>
          <a:cs typeface="+mn-cs"/>
        </a:defRPr>
      </a:lvl1pPr>
      <a:lvl2pPr marL="2841591" indent="-1092920" algn="l" defTabSz="3497343" rtl="0" eaLnBrk="1" latinLnBrk="0" hangingPunct="1">
        <a:spcBef>
          <a:spcPct val="20000"/>
        </a:spcBef>
        <a:buFont typeface="Arial" pitchFamily="34" charset="0"/>
        <a:buChar char="–"/>
        <a:defRPr sz="10700" kern="1200">
          <a:solidFill>
            <a:schemeClr val="tx1"/>
          </a:solidFill>
          <a:latin typeface="+mn-lt"/>
          <a:ea typeface="+mn-ea"/>
          <a:cs typeface="+mn-cs"/>
        </a:defRPr>
      </a:lvl2pPr>
      <a:lvl3pPr marL="4371679" indent="-874336" algn="l" defTabSz="3497343" rtl="0" eaLnBrk="1" latinLnBrk="0" hangingPunct="1">
        <a:spcBef>
          <a:spcPct val="20000"/>
        </a:spcBef>
        <a:buFont typeface="Arial" pitchFamily="34" charset="0"/>
        <a:buChar char="•"/>
        <a:defRPr sz="9200" kern="1200">
          <a:solidFill>
            <a:schemeClr val="tx1"/>
          </a:solidFill>
          <a:latin typeface="+mn-lt"/>
          <a:ea typeface="+mn-ea"/>
          <a:cs typeface="+mn-cs"/>
        </a:defRPr>
      </a:lvl3pPr>
      <a:lvl4pPr marL="6120350" indent="-874336" algn="l" defTabSz="3497343" rtl="0" eaLnBrk="1" latinLnBrk="0" hangingPunct="1">
        <a:spcBef>
          <a:spcPct val="20000"/>
        </a:spcBef>
        <a:buFont typeface="Arial" pitchFamily="34" charset="0"/>
        <a:buChar char="–"/>
        <a:defRPr sz="7600" kern="1200">
          <a:solidFill>
            <a:schemeClr val="tx1"/>
          </a:solidFill>
          <a:latin typeface="+mn-lt"/>
          <a:ea typeface="+mn-ea"/>
          <a:cs typeface="+mn-cs"/>
        </a:defRPr>
      </a:lvl4pPr>
      <a:lvl5pPr marL="7869022" indent="-874336" algn="l" defTabSz="3497343" rtl="0" eaLnBrk="1" latinLnBrk="0" hangingPunct="1">
        <a:spcBef>
          <a:spcPct val="20000"/>
        </a:spcBef>
        <a:buFont typeface="Arial" pitchFamily="34" charset="0"/>
        <a:buChar char="»"/>
        <a:defRPr sz="7600" kern="1200">
          <a:solidFill>
            <a:schemeClr val="tx1"/>
          </a:solidFill>
          <a:latin typeface="+mn-lt"/>
          <a:ea typeface="+mn-ea"/>
          <a:cs typeface="+mn-cs"/>
        </a:defRPr>
      </a:lvl5pPr>
      <a:lvl6pPr marL="9617693" indent="-874336" algn="l" defTabSz="3497343" rtl="0" eaLnBrk="1" latinLnBrk="0" hangingPunct="1">
        <a:spcBef>
          <a:spcPct val="20000"/>
        </a:spcBef>
        <a:buFont typeface="Arial" pitchFamily="34" charset="0"/>
        <a:buChar char="•"/>
        <a:defRPr sz="7600" kern="1200">
          <a:solidFill>
            <a:schemeClr val="tx1"/>
          </a:solidFill>
          <a:latin typeface="+mn-lt"/>
          <a:ea typeface="+mn-ea"/>
          <a:cs typeface="+mn-cs"/>
        </a:defRPr>
      </a:lvl6pPr>
      <a:lvl7pPr marL="11366364" indent="-874336" algn="l" defTabSz="3497343" rtl="0" eaLnBrk="1" latinLnBrk="0" hangingPunct="1">
        <a:spcBef>
          <a:spcPct val="20000"/>
        </a:spcBef>
        <a:buFont typeface="Arial" pitchFamily="34" charset="0"/>
        <a:buChar char="•"/>
        <a:defRPr sz="7600" kern="1200">
          <a:solidFill>
            <a:schemeClr val="tx1"/>
          </a:solidFill>
          <a:latin typeface="+mn-lt"/>
          <a:ea typeface="+mn-ea"/>
          <a:cs typeface="+mn-cs"/>
        </a:defRPr>
      </a:lvl7pPr>
      <a:lvl8pPr marL="13115036" indent="-874336" algn="l" defTabSz="3497343" rtl="0" eaLnBrk="1" latinLnBrk="0" hangingPunct="1">
        <a:spcBef>
          <a:spcPct val="20000"/>
        </a:spcBef>
        <a:buFont typeface="Arial" pitchFamily="34" charset="0"/>
        <a:buChar char="•"/>
        <a:defRPr sz="7600" kern="1200">
          <a:solidFill>
            <a:schemeClr val="tx1"/>
          </a:solidFill>
          <a:latin typeface="+mn-lt"/>
          <a:ea typeface="+mn-ea"/>
          <a:cs typeface="+mn-cs"/>
        </a:defRPr>
      </a:lvl8pPr>
      <a:lvl9pPr marL="14863708" indent="-874336" algn="l" defTabSz="3497343" rtl="0" eaLnBrk="1" latinLnBrk="0" hangingPunct="1">
        <a:spcBef>
          <a:spcPct val="20000"/>
        </a:spcBef>
        <a:buFont typeface="Arial" pitchFamily="34" charset="0"/>
        <a:buChar char="•"/>
        <a:defRPr sz="7600" kern="1200">
          <a:solidFill>
            <a:schemeClr val="tx1"/>
          </a:solidFill>
          <a:latin typeface="+mn-lt"/>
          <a:ea typeface="+mn-ea"/>
          <a:cs typeface="+mn-cs"/>
        </a:defRPr>
      </a:lvl9pPr>
    </p:bodyStyle>
    <p:otherStyle>
      <a:defPPr>
        <a:defRPr lang="tr-TR"/>
      </a:defPPr>
      <a:lvl1pPr marL="0" algn="l" defTabSz="3497343" rtl="0" eaLnBrk="1" latinLnBrk="0" hangingPunct="1">
        <a:defRPr sz="6900" kern="1200">
          <a:solidFill>
            <a:schemeClr val="tx1"/>
          </a:solidFill>
          <a:latin typeface="+mn-lt"/>
          <a:ea typeface="+mn-ea"/>
          <a:cs typeface="+mn-cs"/>
        </a:defRPr>
      </a:lvl1pPr>
      <a:lvl2pPr marL="1748671" algn="l" defTabSz="3497343" rtl="0" eaLnBrk="1" latinLnBrk="0" hangingPunct="1">
        <a:defRPr sz="6900" kern="1200">
          <a:solidFill>
            <a:schemeClr val="tx1"/>
          </a:solidFill>
          <a:latin typeface="+mn-lt"/>
          <a:ea typeface="+mn-ea"/>
          <a:cs typeface="+mn-cs"/>
        </a:defRPr>
      </a:lvl2pPr>
      <a:lvl3pPr marL="3497343" algn="l" defTabSz="3497343" rtl="0" eaLnBrk="1" latinLnBrk="0" hangingPunct="1">
        <a:defRPr sz="6900" kern="1200">
          <a:solidFill>
            <a:schemeClr val="tx1"/>
          </a:solidFill>
          <a:latin typeface="+mn-lt"/>
          <a:ea typeface="+mn-ea"/>
          <a:cs typeface="+mn-cs"/>
        </a:defRPr>
      </a:lvl3pPr>
      <a:lvl4pPr marL="5246015" algn="l" defTabSz="3497343" rtl="0" eaLnBrk="1" latinLnBrk="0" hangingPunct="1">
        <a:defRPr sz="6900" kern="1200">
          <a:solidFill>
            <a:schemeClr val="tx1"/>
          </a:solidFill>
          <a:latin typeface="+mn-lt"/>
          <a:ea typeface="+mn-ea"/>
          <a:cs typeface="+mn-cs"/>
        </a:defRPr>
      </a:lvl4pPr>
      <a:lvl5pPr marL="6994686" algn="l" defTabSz="3497343" rtl="0" eaLnBrk="1" latinLnBrk="0" hangingPunct="1">
        <a:defRPr sz="6900" kern="1200">
          <a:solidFill>
            <a:schemeClr val="tx1"/>
          </a:solidFill>
          <a:latin typeface="+mn-lt"/>
          <a:ea typeface="+mn-ea"/>
          <a:cs typeface="+mn-cs"/>
        </a:defRPr>
      </a:lvl5pPr>
      <a:lvl6pPr marL="8743357" algn="l" defTabSz="3497343" rtl="0" eaLnBrk="1" latinLnBrk="0" hangingPunct="1">
        <a:defRPr sz="6900" kern="1200">
          <a:solidFill>
            <a:schemeClr val="tx1"/>
          </a:solidFill>
          <a:latin typeface="+mn-lt"/>
          <a:ea typeface="+mn-ea"/>
          <a:cs typeface="+mn-cs"/>
        </a:defRPr>
      </a:lvl6pPr>
      <a:lvl7pPr marL="10492029" algn="l" defTabSz="3497343" rtl="0" eaLnBrk="1" latinLnBrk="0" hangingPunct="1">
        <a:defRPr sz="6900" kern="1200">
          <a:solidFill>
            <a:schemeClr val="tx1"/>
          </a:solidFill>
          <a:latin typeface="+mn-lt"/>
          <a:ea typeface="+mn-ea"/>
          <a:cs typeface="+mn-cs"/>
        </a:defRPr>
      </a:lvl7pPr>
      <a:lvl8pPr marL="12240700" algn="l" defTabSz="3497343" rtl="0" eaLnBrk="1" latinLnBrk="0" hangingPunct="1">
        <a:defRPr sz="6900" kern="1200">
          <a:solidFill>
            <a:schemeClr val="tx1"/>
          </a:solidFill>
          <a:latin typeface="+mn-lt"/>
          <a:ea typeface="+mn-ea"/>
          <a:cs typeface="+mn-cs"/>
        </a:defRPr>
      </a:lvl8pPr>
      <a:lvl9pPr marL="13989372" algn="l" defTabSz="3497343" rtl="0" eaLnBrk="1" latinLnBrk="0" hangingPunct="1">
        <a:defRPr sz="6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jpe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674525" y="1211125"/>
            <a:ext cx="23918247" cy="3830646"/>
          </a:xfrm>
        </p:spPr>
        <p:txBody>
          <a:bodyPr>
            <a:normAutofit/>
          </a:bodyPr>
          <a:lstStyle/>
          <a:p>
            <a:r>
              <a:rPr lang="tr-TR" sz="7000" b="1" dirty="0">
                <a:latin typeface="Times New Roman" pitchFamily="18" charset="0"/>
                <a:cs typeface="Times New Roman" pitchFamily="18" charset="0"/>
              </a:rPr>
              <a:t>Acil Durum Araçları İçin Akıllı Trafik Kontrolü</a:t>
            </a:r>
          </a:p>
        </p:txBody>
      </p:sp>
      <p:sp>
        <p:nvSpPr>
          <p:cNvPr id="3" name="Metin Yer Tutucusu 2"/>
          <p:cNvSpPr>
            <a:spLocks noGrp="1"/>
          </p:cNvSpPr>
          <p:nvPr>
            <p:ph type="body" idx="1"/>
          </p:nvPr>
        </p:nvSpPr>
        <p:spPr>
          <a:xfrm>
            <a:off x="675888" y="5162897"/>
            <a:ext cx="11925688" cy="2573927"/>
          </a:xfrm>
        </p:spPr>
        <p:txBody>
          <a:bodyPr>
            <a:noAutofit/>
          </a:bodyPr>
          <a:lstStyle/>
          <a:p>
            <a:pPr algn="ctr"/>
            <a:r>
              <a:rPr lang="tr-TR" sz="3300" dirty="0">
                <a:latin typeface="Times New Roman" pitchFamily="18" charset="0"/>
                <a:cs typeface="Times New Roman" pitchFamily="18" charset="0"/>
              </a:rPr>
              <a:t>DANIŞMAN</a:t>
            </a:r>
            <a:endParaRPr lang="tr-TR" sz="3300" b="0" i="1" dirty="0">
              <a:latin typeface="Times New Roman" pitchFamily="18" charset="0"/>
              <a:cs typeface="Times New Roman" pitchFamily="18" charset="0"/>
            </a:endParaRPr>
          </a:p>
          <a:p>
            <a:pPr algn="ctr"/>
            <a:r>
              <a:rPr lang="tr-TR" sz="3300" b="0" i="1" dirty="0">
                <a:latin typeface="Times New Roman" pitchFamily="18" charset="0"/>
                <a:cs typeface="Times New Roman" pitchFamily="18" charset="0"/>
              </a:rPr>
              <a:t>Dr. Öğr. Üyesi Hüseyin DEMİRCİ</a:t>
            </a:r>
            <a:endParaRPr lang="tr-TR" sz="3300" b="0" i="1" baseline="30000" dirty="0">
              <a:latin typeface="Times New Roman" pitchFamily="18" charset="0"/>
              <a:cs typeface="Times New Roman" pitchFamily="18" charset="0"/>
            </a:endParaRPr>
          </a:p>
          <a:p>
            <a:pPr algn="ctr"/>
            <a:r>
              <a:rPr lang="tr-TR" sz="3300" b="0" dirty="0">
                <a:latin typeface="Times New Roman" pitchFamily="18" charset="0"/>
                <a:cs typeface="Times New Roman" pitchFamily="18" charset="0"/>
              </a:rPr>
              <a:t>huseyind@sakarya.edu.tr</a:t>
            </a:r>
          </a:p>
          <a:p>
            <a:pPr algn="ctr"/>
            <a:endParaRPr lang="tr-TR" sz="3300" b="0" dirty="0">
              <a:latin typeface="Times New Roman" pitchFamily="18" charset="0"/>
              <a:cs typeface="Times New Roman" pitchFamily="18" charset="0"/>
            </a:endParaRPr>
          </a:p>
        </p:txBody>
      </p:sp>
      <p:sp>
        <p:nvSpPr>
          <p:cNvPr id="7" name="Metin Yer Tutucusu 2"/>
          <p:cNvSpPr txBox="1">
            <a:spLocks/>
          </p:cNvSpPr>
          <p:nvPr/>
        </p:nvSpPr>
        <p:spPr>
          <a:xfrm>
            <a:off x="12601574" y="5223460"/>
            <a:ext cx="11991198" cy="2483082"/>
          </a:xfrm>
          <a:prstGeom prst="rect">
            <a:avLst/>
          </a:prstGeom>
        </p:spPr>
        <p:txBody>
          <a:bodyPr vert="horz" lIns="349734" tIns="174868" rIns="349734" bIns="174868" rtlCol="0" anchor="b">
            <a:noAutofit/>
          </a:bodyPr>
          <a:lstStyle>
            <a:lvl1pPr marL="0" indent="0" algn="l" defTabSz="4176431" rtl="0" eaLnBrk="1" latinLnBrk="0" hangingPunct="1">
              <a:spcBef>
                <a:spcPct val="20000"/>
              </a:spcBef>
              <a:buFont typeface="Arial" pitchFamily="34" charset="0"/>
              <a:buNone/>
              <a:defRPr sz="11000" b="1" kern="1200">
                <a:solidFill>
                  <a:schemeClr val="tx1"/>
                </a:solidFill>
                <a:latin typeface="+mn-lt"/>
                <a:ea typeface="+mn-ea"/>
                <a:cs typeface="+mn-cs"/>
              </a:defRPr>
            </a:lvl1pPr>
            <a:lvl2pPr marL="2088215" indent="0" algn="l" defTabSz="4176431" rtl="0" eaLnBrk="1" latinLnBrk="0" hangingPunct="1">
              <a:spcBef>
                <a:spcPct val="20000"/>
              </a:spcBef>
              <a:buFont typeface="Arial" pitchFamily="34" charset="0"/>
              <a:buNone/>
              <a:defRPr sz="9100" b="1" kern="1200">
                <a:solidFill>
                  <a:schemeClr val="tx1"/>
                </a:solidFill>
                <a:latin typeface="+mn-lt"/>
                <a:ea typeface="+mn-ea"/>
                <a:cs typeface="+mn-cs"/>
              </a:defRPr>
            </a:lvl2pPr>
            <a:lvl3pPr marL="4176431" indent="0" algn="l" defTabSz="4176431" rtl="0" eaLnBrk="1" latinLnBrk="0" hangingPunct="1">
              <a:spcBef>
                <a:spcPct val="20000"/>
              </a:spcBef>
              <a:buFont typeface="Arial" pitchFamily="34" charset="0"/>
              <a:buNone/>
              <a:defRPr sz="8200" b="1" kern="1200">
                <a:solidFill>
                  <a:schemeClr val="tx1"/>
                </a:solidFill>
                <a:latin typeface="+mn-lt"/>
                <a:ea typeface="+mn-ea"/>
                <a:cs typeface="+mn-cs"/>
              </a:defRPr>
            </a:lvl3pPr>
            <a:lvl4pPr marL="626464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4pPr>
            <a:lvl5pPr marL="8352861"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5pPr>
            <a:lvl6pPr marL="1044107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6pPr>
            <a:lvl7pPr marL="1252929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7pPr>
            <a:lvl8pPr marL="14617507"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8pPr>
            <a:lvl9pPr marL="1670572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9pPr>
          </a:lstStyle>
          <a:p>
            <a:pPr algn="ctr"/>
            <a:r>
              <a:rPr lang="tr-TR" sz="3300" b="0" i="1" dirty="0">
                <a:latin typeface="Times New Roman" pitchFamily="18" charset="0"/>
                <a:cs typeface="Times New Roman" pitchFamily="18" charset="0"/>
              </a:rPr>
              <a:t>Fatma GÜNER</a:t>
            </a:r>
            <a:endParaRPr lang="tr-TR" sz="3300" b="0" dirty="0">
              <a:latin typeface="Times New Roman" pitchFamily="18" charset="0"/>
              <a:cs typeface="Times New Roman" pitchFamily="18" charset="0"/>
            </a:endParaRPr>
          </a:p>
          <a:p>
            <a:pPr algn="ctr"/>
            <a:r>
              <a:rPr lang="tr-TR" sz="3300" b="0" dirty="0">
                <a:latin typeface="Times New Roman" pitchFamily="18" charset="0"/>
                <a:cs typeface="Times New Roman" pitchFamily="18" charset="0"/>
              </a:rPr>
              <a:t>Bilgisayar Mühendisliği Bölümü</a:t>
            </a:r>
          </a:p>
          <a:p>
            <a:pPr algn="ctr"/>
            <a:r>
              <a:rPr lang="tr-TR" sz="3300" b="0" dirty="0">
                <a:latin typeface="Times New Roman" pitchFamily="18" charset="0"/>
                <a:cs typeface="Times New Roman" pitchFamily="18" charset="0"/>
              </a:rPr>
              <a:t>Sakarya Üniversitesi</a:t>
            </a:r>
          </a:p>
          <a:p>
            <a:pPr algn="ctr"/>
            <a:r>
              <a:rPr lang="tr-TR" sz="3300" b="0" dirty="0">
                <a:latin typeface="Times New Roman" pitchFamily="18" charset="0"/>
                <a:cs typeface="Times New Roman" pitchFamily="18" charset="0"/>
              </a:rPr>
              <a:t>fatmaguner349@gmail.com</a:t>
            </a:r>
          </a:p>
        </p:txBody>
      </p:sp>
      <p:sp>
        <p:nvSpPr>
          <p:cNvPr id="8" name="Metin Yer Tutucusu 4"/>
          <p:cNvSpPr txBox="1">
            <a:spLocks/>
          </p:cNvSpPr>
          <p:nvPr/>
        </p:nvSpPr>
        <p:spPr>
          <a:xfrm>
            <a:off x="674522" y="8191046"/>
            <a:ext cx="11927053" cy="4820167"/>
          </a:xfrm>
          <a:prstGeom prst="rect">
            <a:avLst/>
          </a:prstGeom>
        </p:spPr>
        <p:txBody>
          <a:bodyPr vert="horz" lIns="349734" tIns="174868" rIns="349734" bIns="174868" rtlCol="0" anchor="b">
            <a:noAutofit/>
          </a:bodyPr>
          <a:lstStyle>
            <a:lvl1pPr marL="0" indent="0" algn="l" defTabSz="4176431" rtl="0" eaLnBrk="1" latinLnBrk="0" hangingPunct="1">
              <a:spcBef>
                <a:spcPct val="20000"/>
              </a:spcBef>
              <a:buFont typeface="Arial" pitchFamily="34" charset="0"/>
              <a:buNone/>
              <a:defRPr sz="11000" b="1" kern="1200">
                <a:solidFill>
                  <a:schemeClr val="tx1"/>
                </a:solidFill>
                <a:latin typeface="+mn-lt"/>
                <a:ea typeface="+mn-ea"/>
                <a:cs typeface="+mn-cs"/>
              </a:defRPr>
            </a:lvl1pPr>
            <a:lvl2pPr marL="2088215" indent="0" algn="l" defTabSz="4176431" rtl="0" eaLnBrk="1" latinLnBrk="0" hangingPunct="1">
              <a:spcBef>
                <a:spcPct val="20000"/>
              </a:spcBef>
              <a:buFont typeface="Arial" pitchFamily="34" charset="0"/>
              <a:buNone/>
              <a:defRPr sz="9100" b="1" kern="1200">
                <a:solidFill>
                  <a:schemeClr val="tx1"/>
                </a:solidFill>
                <a:latin typeface="+mn-lt"/>
                <a:ea typeface="+mn-ea"/>
                <a:cs typeface="+mn-cs"/>
              </a:defRPr>
            </a:lvl2pPr>
            <a:lvl3pPr marL="4176431" indent="0" algn="l" defTabSz="4176431" rtl="0" eaLnBrk="1" latinLnBrk="0" hangingPunct="1">
              <a:spcBef>
                <a:spcPct val="20000"/>
              </a:spcBef>
              <a:buFont typeface="Arial" pitchFamily="34" charset="0"/>
              <a:buNone/>
              <a:defRPr sz="8200" b="1" kern="1200">
                <a:solidFill>
                  <a:schemeClr val="tx1"/>
                </a:solidFill>
                <a:latin typeface="+mn-lt"/>
                <a:ea typeface="+mn-ea"/>
                <a:cs typeface="+mn-cs"/>
              </a:defRPr>
            </a:lvl3pPr>
            <a:lvl4pPr marL="626464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4pPr>
            <a:lvl5pPr marL="8352861"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5pPr>
            <a:lvl6pPr marL="1044107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6pPr>
            <a:lvl7pPr marL="1252929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7pPr>
            <a:lvl8pPr marL="14617507"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8pPr>
            <a:lvl9pPr marL="1670572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9pPr>
          </a:lstStyle>
          <a:p>
            <a:pPr algn="ctr">
              <a:spcAft>
                <a:spcPts val="1675"/>
              </a:spcAft>
            </a:pPr>
            <a:r>
              <a:rPr lang="tr-TR" sz="2500" dirty="0">
                <a:latin typeface="Times New Roman" pitchFamily="18" charset="0"/>
                <a:cs typeface="Times New Roman" pitchFamily="18" charset="0"/>
              </a:rPr>
              <a:t>Giriş</a:t>
            </a:r>
          </a:p>
          <a:p>
            <a:pPr algn="just"/>
            <a:r>
              <a:rPr lang="tr-TR" sz="2000" b="0" dirty="0">
                <a:latin typeface="Times New Roman" pitchFamily="18" charset="0"/>
                <a:cs typeface="Times New Roman" pitchFamily="18" charset="0"/>
              </a:rPr>
              <a:t>Bu proje, belirli durumlarda trafik ışıklarının nasıl ayarlanacağına dair kararları belirlemek için bir yöntem geliştirmeyi amaçlamaktadır. Öncelikle, acil durum araçları; ambulans ve itfaiye, diğer araçlar olmak üzere üç ana grup aracı tanımlayan bir sınıflandırma yapılır. Acil durum araçlarının öncelikli geçiş hakkına sahip olduğu durumlar için belirli kurallar belirlenir. </a:t>
            </a:r>
          </a:p>
          <a:p>
            <a:pPr algn="just"/>
            <a:r>
              <a:rPr lang="tr-TR" sz="2000" b="0" dirty="0">
                <a:latin typeface="Times New Roman" pitchFamily="18" charset="0"/>
                <a:cs typeface="Times New Roman" pitchFamily="18" charset="0"/>
              </a:rPr>
              <a:t>Projede, acil durum araçlarının trafik ışığı durumu gibi girdi değişkenleri kullanılarak bir model oluşturulur. Bu model, belirli bir durumda trafik ışıklarının nasıl ayarlanacağına dair kararlar almak için kullanılır. Örneğin, acil durum aracının varlığı durumuna göre trafik ışığının yeşil ışığa dönüp dönmemesi gibi kararlar bu model üzerinden verilir. Bu proje, görüntü işleme ve yapay zeka tekniklerini kullanarak trafik yönetiminde etkili bir yaklaşım sunmayı hedeflemektedir.</a:t>
            </a:r>
          </a:p>
          <a:p>
            <a:pPr algn="just"/>
            <a:endParaRPr lang="tr-TR" sz="2000" b="0" dirty="0">
              <a:latin typeface="Times New Roman" pitchFamily="18" charset="0"/>
              <a:cs typeface="Times New Roman" pitchFamily="18" charset="0"/>
            </a:endParaRPr>
          </a:p>
          <a:p>
            <a:pPr algn="just"/>
            <a:endParaRPr lang="tr-TR" sz="2000" b="0" dirty="0">
              <a:latin typeface="Times New Roman" pitchFamily="18" charset="0"/>
              <a:cs typeface="Times New Roman" pitchFamily="18" charset="0"/>
            </a:endParaRPr>
          </a:p>
        </p:txBody>
      </p:sp>
      <p:sp>
        <p:nvSpPr>
          <p:cNvPr id="16" name="Metin Yer Tutucusu 4"/>
          <p:cNvSpPr txBox="1">
            <a:spLocks/>
          </p:cNvSpPr>
          <p:nvPr/>
        </p:nvSpPr>
        <p:spPr>
          <a:xfrm>
            <a:off x="651550" y="19093628"/>
            <a:ext cx="11927054" cy="1630292"/>
          </a:xfrm>
          <a:prstGeom prst="rect">
            <a:avLst/>
          </a:prstGeom>
          <a:noFill/>
          <a:ln w="38100">
            <a:solidFill>
              <a:schemeClr val="tx1"/>
            </a:solidFill>
          </a:ln>
        </p:spPr>
        <p:txBody>
          <a:bodyPr vert="horz" lIns="349734" tIns="174868" rIns="349734" bIns="174868" rtlCol="0" anchor="b">
            <a:noAutofit/>
          </a:bodyPr>
          <a:lstStyle>
            <a:lvl1pPr marL="0" indent="0" algn="l" defTabSz="4176431" rtl="0" eaLnBrk="1" latinLnBrk="0" hangingPunct="1">
              <a:spcBef>
                <a:spcPct val="20000"/>
              </a:spcBef>
              <a:buFont typeface="Arial" pitchFamily="34" charset="0"/>
              <a:buNone/>
              <a:defRPr sz="11000" b="1" kern="1200">
                <a:solidFill>
                  <a:schemeClr val="tx1"/>
                </a:solidFill>
                <a:latin typeface="+mn-lt"/>
                <a:ea typeface="+mn-ea"/>
                <a:cs typeface="+mn-cs"/>
              </a:defRPr>
            </a:lvl1pPr>
            <a:lvl2pPr marL="2088215" indent="0" algn="l" defTabSz="4176431" rtl="0" eaLnBrk="1" latinLnBrk="0" hangingPunct="1">
              <a:spcBef>
                <a:spcPct val="20000"/>
              </a:spcBef>
              <a:buFont typeface="Arial" pitchFamily="34" charset="0"/>
              <a:buNone/>
              <a:defRPr sz="9100" b="1" kern="1200">
                <a:solidFill>
                  <a:schemeClr val="tx1"/>
                </a:solidFill>
                <a:latin typeface="+mn-lt"/>
                <a:ea typeface="+mn-ea"/>
                <a:cs typeface="+mn-cs"/>
              </a:defRPr>
            </a:lvl2pPr>
            <a:lvl3pPr marL="4176431" indent="0" algn="l" defTabSz="4176431" rtl="0" eaLnBrk="1" latinLnBrk="0" hangingPunct="1">
              <a:spcBef>
                <a:spcPct val="20000"/>
              </a:spcBef>
              <a:buFont typeface="Arial" pitchFamily="34" charset="0"/>
              <a:buNone/>
              <a:defRPr sz="8200" b="1" kern="1200">
                <a:solidFill>
                  <a:schemeClr val="tx1"/>
                </a:solidFill>
                <a:latin typeface="+mn-lt"/>
                <a:ea typeface="+mn-ea"/>
                <a:cs typeface="+mn-cs"/>
              </a:defRPr>
            </a:lvl3pPr>
            <a:lvl4pPr marL="626464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4pPr>
            <a:lvl5pPr marL="8352861"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5pPr>
            <a:lvl6pPr marL="1044107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6pPr>
            <a:lvl7pPr marL="1252929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7pPr>
            <a:lvl8pPr marL="14617507"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8pPr>
            <a:lvl9pPr marL="1670572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9pPr>
          </a:lstStyle>
          <a:p>
            <a:pPr algn="just"/>
            <a:r>
              <a:rPr lang="tr-TR" sz="2500" dirty="0">
                <a:latin typeface="Times New Roman" pitchFamily="18" charset="0"/>
                <a:cs typeface="Times New Roman" pitchFamily="18" charset="0"/>
              </a:rPr>
              <a:t>Bu sistem, trafik akışının optimize edilmesini ve acil durum araçlarının hızlı bir şekilde hedefine ulaşmasını sağlar. Akıllı trafik yönetimi, kaza oranlarını azaltırken, acil durum müdahalelerinin hızını ve etkinliğini artırır. </a:t>
            </a:r>
          </a:p>
        </p:txBody>
      </p:sp>
      <p:sp>
        <p:nvSpPr>
          <p:cNvPr id="4" name="Dikdörtgen 3"/>
          <p:cNvSpPr/>
          <p:nvPr/>
        </p:nvSpPr>
        <p:spPr>
          <a:xfrm>
            <a:off x="4943343" y="17984919"/>
            <a:ext cx="3089738" cy="385096"/>
          </a:xfrm>
          <a:prstGeom prst="rect">
            <a:avLst/>
          </a:prstGeom>
        </p:spPr>
        <p:txBody>
          <a:bodyPr wrap="none" lIns="76572" tIns="38286" rIns="76572" bIns="38286">
            <a:spAutoFit/>
          </a:bodyPr>
          <a:lstStyle/>
          <a:p>
            <a:r>
              <a:rPr lang="tr-TR" sz="2000" i="1" dirty="0">
                <a:latin typeface="Times New Roman" pitchFamily="18" charset="0"/>
                <a:cs typeface="Times New Roman" pitchFamily="18" charset="0"/>
              </a:rPr>
              <a:t>Şekil 1</a:t>
            </a:r>
            <a:r>
              <a:rPr lang="tr-TR" sz="2000" dirty="0">
                <a:latin typeface="Times New Roman" pitchFamily="18" charset="0"/>
                <a:cs typeface="Times New Roman" pitchFamily="18" charset="0"/>
              </a:rPr>
              <a:t>: Projenin ana şeması.</a:t>
            </a:r>
            <a:endParaRPr lang="tr-TR" sz="2000" i="1" dirty="0">
              <a:latin typeface="Times New Roman" pitchFamily="18" charset="0"/>
              <a:cs typeface="Times New Roman" pitchFamily="18" charset="0"/>
            </a:endParaRPr>
          </a:p>
        </p:txBody>
      </p:sp>
      <p:sp>
        <p:nvSpPr>
          <p:cNvPr id="19" name="Metin Yer Tutucusu 4"/>
          <p:cNvSpPr txBox="1">
            <a:spLocks/>
          </p:cNvSpPr>
          <p:nvPr/>
        </p:nvSpPr>
        <p:spPr>
          <a:xfrm>
            <a:off x="659218" y="21221994"/>
            <a:ext cx="11927053" cy="2567016"/>
          </a:xfrm>
          <a:prstGeom prst="rect">
            <a:avLst/>
          </a:prstGeom>
        </p:spPr>
        <p:txBody>
          <a:bodyPr vert="horz" lIns="349734" tIns="174868" rIns="349734" bIns="174868" rtlCol="0" anchor="b">
            <a:noAutofit/>
          </a:bodyPr>
          <a:lstStyle>
            <a:lvl1pPr marL="0" indent="0" algn="l" defTabSz="4176431" rtl="0" eaLnBrk="1" latinLnBrk="0" hangingPunct="1">
              <a:spcBef>
                <a:spcPct val="20000"/>
              </a:spcBef>
              <a:buFont typeface="Arial" pitchFamily="34" charset="0"/>
              <a:buNone/>
              <a:defRPr sz="11000" b="1" kern="1200">
                <a:solidFill>
                  <a:schemeClr val="tx1"/>
                </a:solidFill>
                <a:latin typeface="+mn-lt"/>
                <a:ea typeface="+mn-ea"/>
                <a:cs typeface="+mn-cs"/>
              </a:defRPr>
            </a:lvl1pPr>
            <a:lvl2pPr marL="2088215" indent="0" algn="l" defTabSz="4176431" rtl="0" eaLnBrk="1" latinLnBrk="0" hangingPunct="1">
              <a:spcBef>
                <a:spcPct val="20000"/>
              </a:spcBef>
              <a:buFont typeface="Arial" pitchFamily="34" charset="0"/>
              <a:buNone/>
              <a:defRPr sz="9100" b="1" kern="1200">
                <a:solidFill>
                  <a:schemeClr val="tx1"/>
                </a:solidFill>
                <a:latin typeface="+mn-lt"/>
                <a:ea typeface="+mn-ea"/>
                <a:cs typeface="+mn-cs"/>
              </a:defRPr>
            </a:lvl2pPr>
            <a:lvl3pPr marL="4176431" indent="0" algn="l" defTabSz="4176431" rtl="0" eaLnBrk="1" latinLnBrk="0" hangingPunct="1">
              <a:spcBef>
                <a:spcPct val="20000"/>
              </a:spcBef>
              <a:buFont typeface="Arial" pitchFamily="34" charset="0"/>
              <a:buNone/>
              <a:defRPr sz="8200" b="1" kern="1200">
                <a:solidFill>
                  <a:schemeClr val="tx1"/>
                </a:solidFill>
                <a:latin typeface="+mn-lt"/>
                <a:ea typeface="+mn-ea"/>
                <a:cs typeface="+mn-cs"/>
              </a:defRPr>
            </a:lvl3pPr>
            <a:lvl4pPr marL="626464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4pPr>
            <a:lvl5pPr marL="8352861"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5pPr>
            <a:lvl6pPr marL="1044107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6pPr>
            <a:lvl7pPr marL="1252929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7pPr>
            <a:lvl8pPr marL="14617507"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8pPr>
            <a:lvl9pPr marL="1670572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9pPr>
          </a:lstStyle>
          <a:p>
            <a:pPr lvl="0"/>
            <a:r>
              <a:rPr lang="tr-TR" sz="1500" b="0" dirty="0">
                <a:latin typeface="Times New Roman" pitchFamily="18" charset="0"/>
                <a:cs typeface="Times New Roman" pitchFamily="18" charset="0"/>
              </a:rPr>
              <a:t>  </a:t>
            </a:r>
          </a:p>
          <a:p>
            <a:pPr marL="0" lvl="1" algn="ctr">
              <a:spcBef>
                <a:spcPts val="0"/>
              </a:spcBef>
              <a:spcAft>
                <a:spcPts val="1675"/>
              </a:spcAft>
            </a:pPr>
            <a:r>
              <a:rPr lang="tr-TR" sz="2500" dirty="0">
                <a:latin typeface="Times New Roman" pitchFamily="18" charset="0"/>
                <a:cs typeface="Times New Roman" pitchFamily="18" charset="0"/>
              </a:rPr>
              <a:t>Kullanılan Yöntem</a:t>
            </a:r>
          </a:p>
          <a:p>
            <a:pPr algn="just"/>
            <a:r>
              <a:rPr lang="tr-TR" sz="2000" b="0" dirty="0">
                <a:latin typeface="Times New Roman" pitchFamily="18" charset="0"/>
                <a:cs typeface="Times New Roman" pitchFamily="18" charset="0"/>
              </a:rPr>
              <a:t>Bu projede kullanılan temel yöntem, derin öğrenme tabanlı nesne tespiti ve mikrodenetleyici programlamasını birleştirerek trafik yönetim sistemlerinin etkinliğini artırmaktır. Görüntü işleme kısmında, YOLOv8 (</a:t>
            </a:r>
            <a:r>
              <a:rPr lang="tr-TR" sz="2000" b="0" dirty="0" err="1">
                <a:latin typeface="Times New Roman" pitchFamily="18" charset="0"/>
                <a:cs typeface="Times New Roman" pitchFamily="18" charset="0"/>
              </a:rPr>
              <a:t>You</a:t>
            </a:r>
            <a:r>
              <a:rPr lang="tr-TR" sz="2000" b="0" dirty="0">
                <a:latin typeface="Times New Roman" pitchFamily="18" charset="0"/>
                <a:cs typeface="Times New Roman" pitchFamily="18" charset="0"/>
              </a:rPr>
              <a:t> </a:t>
            </a:r>
            <a:r>
              <a:rPr lang="tr-TR" sz="2000" b="0" dirty="0" err="1">
                <a:latin typeface="Times New Roman" pitchFamily="18" charset="0"/>
                <a:cs typeface="Times New Roman" pitchFamily="18" charset="0"/>
              </a:rPr>
              <a:t>Only</a:t>
            </a:r>
            <a:r>
              <a:rPr lang="tr-TR" sz="2000" b="0" dirty="0">
                <a:latin typeface="Times New Roman" pitchFamily="18" charset="0"/>
                <a:cs typeface="Times New Roman" pitchFamily="18" charset="0"/>
              </a:rPr>
              <a:t> </a:t>
            </a:r>
            <a:r>
              <a:rPr lang="tr-TR" sz="2000" b="0" dirty="0" err="1">
                <a:latin typeface="Times New Roman" pitchFamily="18" charset="0"/>
                <a:cs typeface="Times New Roman" pitchFamily="18" charset="0"/>
              </a:rPr>
              <a:t>Look</a:t>
            </a:r>
            <a:r>
              <a:rPr lang="tr-TR" sz="2000" b="0" dirty="0">
                <a:latin typeface="Times New Roman" pitchFamily="18" charset="0"/>
                <a:cs typeface="Times New Roman" pitchFamily="18" charset="0"/>
              </a:rPr>
              <a:t> </a:t>
            </a:r>
            <a:r>
              <a:rPr lang="tr-TR" sz="2000" b="0" dirty="0" err="1">
                <a:latin typeface="Times New Roman" pitchFamily="18" charset="0"/>
                <a:cs typeface="Times New Roman" pitchFamily="18" charset="0"/>
              </a:rPr>
              <a:t>Once</a:t>
            </a:r>
            <a:r>
              <a:rPr lang="tr-TR" sz="2000" b="0" dirty="0">
                <a:latin typeface="Times New Roman" pitchFamily="18" charset="0"/>
                <a:cs typeface="Times New Roman" pitchFamily="18" charset="0"/>
              </a:rPr>
              <a:t>) modeli kullanılarak trafik kameralarından alınan görüntülerdeki acil durum araçları (ambulans, itfaiye) yüksek doğrulukla tespit edilmiştir. OpenCV kütüphanesi ile birlikte kullanılan bu model, görüntülerin işlenmesi ve analiz edilmesinde kritik bir rol oynamıştır.</a:t>
            </a:r>
          </a:p>
        </p:txBody>
      </p:sp>
      <p:sp>
        <p:nvSpPr>
          <p:cNvPr id="10" name="Rectangle 2"/>
          <p:cNvSpPr>
            <a:spLocks noChangeArrowheads="1"/>
          </p:cNvSpPr>
          <p:nvPr/>
        </p:nvSpPr>
        <p:spPr bwMode="auto">
          <a:xfrm>
            <a:off x="0" y="-377308"/>
            <a:ext cx="154704" cy="1139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76572" tIns="38286" rIns="76572" bIns="38286" numCol="1" anchor="ctr" anchorCtr="0" compatLnSpc="1">
            <a:prstTxWarp prst="textNoShape">
              <a:avLst/>
            </a:prstTxWarp>
            <a:spAutoFit/>
          </a:bodyPr>
          <a:lstStyle/>
          <a:p>
            <a:endParaRPr lang="tr-TR"/>
          </a:p>
        </p:txBody>
      </p:sp>
      <p:sp>
        <p:nvSpPr>
          <p:cNvPr id="17" name="Rectangle 3"/>
          <p:cNvSpPr>
            <a:spLocks noChangeArrowheads="1"/>
          </p:cNvSpPr>
          <p:nvPr/>
        </p:nvSpPr>
        <p:spPr bwMode="auto">
          <a:xfrm>
            <a:off x="665491" y="27923829"/>
            <a:ext cx="11927050" cy="385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6572" tIns="38286" rIns="76572" bIns="38286" numCol="1" anchor="ctr" anchorCtr="0" compatLnSpc="1">
            <a:prstTxWarp prst="textNoShape">
              <a:avLst/>
            </a:prstTxWarp>
            <a:spAutoFit/>
          </a:bodyPr>
          <a:lstStyle/>
          <a:p>
            <a:pPr algn="ctr" defTabSz="765719" fontAlgn="base">
              <a:spcBef>
                <a:spcPct val="0"/>
              </a:spcBef>
              <a:spcAft>
                <a:spcPct val="0"/>
              </a:spcAft>
            </a:pPr>
            <a:r>
              <a:rPr lang="tr-TR" sz="2000" i="1" dirty="0">
                <a:latin typeface="Times New Roman" pitchFamily="18" charset="0"/>
                <a:cs typeface="Times New Roman" pitchFamily="18" charset="0"/>
              </a:rPr>
              <a:t>Şekil 2: </a:t>
            </a:r>
            <a:r>
              <a:rPr lang="tr-TR" sz="2000" dirty="0">
                <a:latin typeface="Times New Roman" pitchFamily="18" charset="0"/>
                <a:cs typeface="Times New Roman" pitchFamily="18" charset="0"/>
              </a:rPr>
              <a:t>Üretilen veri örneği.</a:t>
            </a:r>
          </a:p>
        </p:txBody>
      </p:sp>
      <p:sp>
        <p:nvSpPr>
          <p:cNvPr id="18" name="Dikdörtgen 17"/>
          <p:cNvSpPr/>
          <p:nvPr/>
        </p:nvSpPr>
        <p:spPr>
          <a:xfrm>
            <a:off x="6633536" y="29077243"/>
            <a:ext cx="4956910" cy="3462862"/>
          </a:xfrm>
          <a:prstGeom prst="rect">
            <a:avLst/>
          </a:prstGeom>
        </p:spPr>
        <p:txBody>
          <a:bodyPr wrap="square" lIns="76572" tIns="38286" rIns="76572" bIns="38286">
            <a:spAutoFit/>
          </a:bodyPr>
          <a:lstStyle/>
          <a:p>
            <a:pPr marL="215358" algn="just"/>
            <a:r>
              <a:rPr lang="tr-TR" sz="2000" dirty="0">
                <a:latin typeface="Times New Roman" pitchFamily="18" charset="0"/>
                <a:cs typeface="Times New Roman" pitchFamily="18" charset="0"/>
              </a:rPr>
              <a:t>Veri işleme ve kontrol kısmında, Python programlama dili ve </a:t>
            </a:r>
            <a:r>
              <a:rPr lang="tr-TR" sz="2000" dirty="0" err="1">
                <a:latin typeface="Times New Roman" pitchFamily="18" charset="0"/>
                <a:cs typeface="Times New Roman" pitchFamily="18" charset="0"/>
              </a:rPr>
              <a:t>PySerial</a:t>
            </a:r>
            <a:r>
              <a:rPr lang="tr-TR" sz="2000" dirty="0">
                <a:latin typeface="Times New Roman" pitchFamily="18" charset="0"/>
                <a:cs typeface="Times New Roman" pitchFamily="18" charset="0"/>
              </a:rPr>
              <a:t> kütüphanesi kullanılarak, tespit edilen acil durum araçlarından elde edilen veriler Arduino mikrodenetleyiciye iletilmiştir.  </a:t>
            </a:r>
          </a:p>
          <a:p>
            <a:pPr marL="215358" algn="just"/>
            <a:endParaRPr lang="tr-TR" sz="2000" dirty="0">
              <a:latin typeface="Times New Roman" pitchFamily="18" charset="0"/>
              <a:cs typeface="Times New Roman" pitchFamily="18" charset="0"/>
            </a:endParaRPr>
          </a:p>
          <a:p>
            <a:pPr marL="215358" algn="just"/>
            <a:r>
              <a:rPr lang="tr-TR" sz="2000" dirty="0">
                <a:latin typeface="Times New Roman" pitchFamily="18" charset="0"/>
                <a:cs typeface="Times New Roman" pitchFamily="18" charset="0"/>
              </a:rPr>
              <a:t>Bu eğitim süreci, modelin trafik kameralarından alınan görüntülerdeki ambulans ve itfaiye gibi acil durum araçlarını yüksek doğrulukla tanımlayabilmesi için optimize edildi.</a:t>
            </a:r>
          </a:p>
        </p:txBody>
      </p:sp>
      <p:sp>
        <p:nvSpPr>
          <p:cNvPr id="22" name="Rectangle 6"/>
          <p:cNvSpPr>
            <a:spLocks noChangeArrowheads="1"/>
          </p:cNvSpPr>
          <p:nvPr/>
        </p:nvSpPr>
        <p:spPr bwMode="auto">
          <a:xfrm>
            <a:off x="1303636" y="33520219"/>
            <a:ext cx="5184576" cy="385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6572" tIns="38286" rIns="76572" bIns="38286" numCol="1" anchor="ctr" anchorCtr="0" compatLnSpc="1">
            <a:prstTxWarp prst="textNoShape">
              <a:avLst/>
            </a:prstTxWarp>
            <a:spAutoFit/>
          </a:bodyPr>
          <a:lstStyle/>
          <a:p>
            <a:pPr algn="ctr" defTabSz="765719" fontAlgn="base">
              <a:spcBef>
                <a:spcPct val="0"/>
              </a:spcBef>
              <a:spcAft>
                <a:spcPct val="0"/>
              </a:spcAft>
            </a:pPr>
            <a:r>
              <a:rPr lang="tr-TR" sz="2000" dirty="0">
                <a:latin typeface="Times New Roman" pitchFamily="18" charset="0"/>
                <a:cs typeface="Times New Roman" pitchFamily="18" charset="0"/>
              </a:rPr>
              <a:t>Şekil 3: Model eğitimi tespitleri.</a:t>
            </a:r>
          </a:p>
        </p:txBody>
      </p:sp>
      <p:sp>
        <p:nvSpPr>
          <p:cNvPr id="24" name="Metin Yer Tutucusu 4"/>
          <p:cNvSpPr txBox="1">
            <a:spLocks/>
          </p:cNvSpPr>
          <p:nvPr/>
        </p:nvSpPr>
        <p:spPr>
          <a:xfrm>
            <a:off x="12633648" y="8766651"/>
            <a:ext cx="11593288" cy="6676239"/>
          </a:xfrm>
          <a:prstGeom prst="rect">
            <a:avLst/>
          </a:prstGeom>
        </p:spPr>
        <p:txBody>
          <a:bodyPr vert="horz" lIns="349734" tIns="174868" rIns="349734" bIns="174868" rtlCol="0" anchor="b">
            <a:noAutofit/>
          </a:bodyPr>
          <a:lstStyle>
            <a:lvl1pPr marL="0" indent="0" algn="l" defTabSz="4176431" rtl="0" eaLnBrk="1" latinLnBrk="0" hangingPunct="1">
              <a:spcBef>
                <a:spcPct val="20000"/>
              </a:spcBef>
              <a:buFont typeface="Arial" pitchFamily="34" charset="0"/>
              <a:buNone/>
              <a:defRPr sz="11000" b="1" kern="1200">
                <a:solidFill>
                  <a:schemeClr val="tx1"/>
                </a:solidFill>
                <a:latin typeface="+mn-lt"/>
                <a:ea typeface="+mn-ea"/>
                <a:cs typeface="+mn-cs"/>
              </a:defRPr>
            </a:lvl1pPr>
            <a:lvl2pPr marL="2088215" indent="0" algn="l" defTabSz="4176431" rtl="0" eaLnBrk="1" latinLnBrk="0" hangingPunct="1">
              <a:spcBef>
                <a:spcPct val="20000"/>
              </a:spcBef>
              <a:buFont typeface="Arial" pitchFamily="34" charset="0"/>
              <a:buNone/>
              <a:defRPr sz="9100" b="1" kern="1200">
                <a:solidFill>
                  <a:schemeClr val="tx1"/>
                </a:solidFill>
                <a:latin typeface="+mn-lt"/>
                <a:ea typeface="+mn-ea"/>
                <a:cs typeface="+mn-cs"/>
              </a:defRPr>
            </a:lvl2pPr>
            <a:lvl3pPr marL="4176431" indent="0" algn="l" defTabSz="4176431" rtl="0" eaLnBrk="1" latinLnBrk="0" hangingPunct="1">
              <a:spcBef>
                <a:spcPct val="20000"/>
              </a:spcBef>
              <a:buFont typeface="Arial" pitchFamily="34" charset="0"/>
              <a:buNone/>
              <a:defRPr sz="8200" b="1" kern="1200">
                <a:solidFill>
                  <a:schemeClr val="tx1"/>
                </a:solidFill>
                <a:latin typeface="+mn-lt"/>
                <a:ea typeface="+mn-ea"/>
                <a:cs typeface="+mn-cs"/>
              </a:defRPr>
            </a:lvl3pPr>
            <a:lvl4pPr marL="626464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4pPr>
            <a:lvl5pPr marL="8352861"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5pPr>
            <a:lvl6pPr marL="1044107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6pPr>
            <a:lvl7pPr marL="1252929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7pPr>
            <a:lvl8pPr marL="14617507"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8pPr>
            <a:lvl9pPr marL="1670572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9pPr>
          </a:lstStyle>
          <a:p>
            <a:pPr marL="0" lvl="1" algn="ctr">
              <a:spcAft>
                <a:spcPts val="1675"/>
              </a:spcAft>
            </a:pPr>
            <a:r>
              <a:rPr lang="tr-TR" sz="2500" dirty="0">
                <a:latin typeface="Times New Roman" pitchFamily="18" charset="0"/>
                <a:cs typeface="Times New Roman" pitchFamily="18" charset="0"/>
              </a:rPr>
              <a:t>Oluşabilecek Durumlar</a:t>
            </a:r>
          </a:p>
          <a:p>
            <a:pPr algn="just"/>
            <a:r>
              <a:rPr lang="tr-TR" sz="2000" b="0" dirty="0">
                <a:latin typeface="Times New Roman" pitchFamily="18" charset="0"/>
                <a:cs typeface="Times New Roman" pitchFamily="18" charset="0"/>
              </a:rPr>
              <a:t>Bu projede</a:t>
            </a:r>
            <a:r>
              <a:rPr lang="en-US" sz="2000" b="0" dirty="0">
                <a:latin typeface="Times New Roman" pitchFamily="18" charset="0"/>
                <a:cs typeface="Times New Roman" pitchFamily="18" charset="0"/>
              </a:rPr>
              <a:t>, </a:t>
            </a:r>
            <a:r>
              <a:rPr lang="tr-TR" sz="2000" b="0" dirty="0">
                <a:latin typeface="Times New Roman" pitchFamily="18" charset="0"/>
                <a:cs typeface="Times New Roman" pitchFamily="18" charset="0"/>
              </a:rPr>
              <a:t>trafik yönetim sistemlerinin dinamik olarak kontrol edilmesi sürecinde çeşitli durumlar ortaya</a:t>
            </a:r>
            <a:r>
              <a:rPr lang="en-US" sz="2000" b="0" dirty="0">
                <a:latin typeface="Times New Roman" pitchFamily="18" charset="0"/>
                <a:cs typeface="Times New Roman" pitchFamily="18" charset="0"/>
              </a:rPr>
              <a:t> </a:t>
            </a:r>
            <a:r>
              <a:rPr lang="tr-TR" sz="2000" b="0" dirty="0">
                <a:latin typeface="Times New Roman" pitchFamily="18" charset="0"/>
                <a:cs typeface="Times New Roman" pitchFamily="18" charset="0"/>
              </a:rPr>
              <a:t>çıkabilir</a:t>
            </a:r>
            <a:r>
              <a:rPr lang="en-US" sz="2000" b="0" dirty="0">
                <a:latin typeface="Times New Roman" pitchFamily="18" charset="0"/>
                <a:cs typeface="Times New Roman" pitchFamily="18" charset="0"/>
              </a:rPr>
              <a:t>. </a:t>
            </a:r>
            <a:r>
              <a:rPr lang="tr-TR" sz="2000" b="0" dirty="0">
                <a:latin typeface="Times New Roman" pitchFamily="18" charset="0"/>
                <a:cs typeface="Times New Roman" pitchFamily="18" charset="0"/>
              </a:rPr>
              <a:t>Örneğin</a:t>
            </a:r>
            <a:r>
              <a:rPr lang="en-US" sz="2000" b="0" dirty="0">
                <a:latin typeface="Times New Roman" pitchFamily="18" charset="0"/>
                <a:cs typeface="Times New Roman" pitchFamily="18" charset="0"/>
              </a:rPr>
              <a:t>, </a:t>
            </a:r>
            <a:r>
              <a:rPr lang="tr-TR" sz="2000" b="0" dirty="0">
                <a:latin typeface="Times New Roman" pitchFamily="18" charset="0"/>
                <a:cs typeface="Times New Roman" pitchFamily="18" charset="0"/>
              </a:rPr>
              <a:t>görüntü işleme aşamasında</a:t>
            </a:r>
            <a:r>
              <a:rPr lang="en-US" sz="2000" b="0" dirty="0">
                <a:latin typeface="Times New Roman" pitchFamily="18" charset="0"/>
                <a:cs typeface="Times New Roman" pitchFamily="18" charset="0"/>
              </a:rPr>
              <a:t>, </a:t>
            </a:r>
            <a:r>
              <a:rPr lang="tr-TR" sz="2000" b="0" dirty="0">
                <a:latin typeface="Times New Roman" pitchFamily="18" charset="0"/>
                <a:cs typeface="Times New Roman" pitchFamily="18" charset="0"/>
              </a:rPr>
              <a:t>düşük ışık koşulları veya yoğun trafik nedeniyle acil </a:t>
            </a:r>
            <a:r>
              <a:rPr lang="en-US" sz="2000" b="0" dirty="0">
                <a:latin typeface="Times New Roman" pitchFamily="18" charset="0"/>
                <a:cs typeface="Times New Roman" pitchFamily="18" charset="0"/>
              </a:rPr>
              <a:t>durum </a:t>
            </a:r>
            <a:r>
              <a:rPr lang="tr-TR" sz="2000" b="0" dirty="0">
                <a:latin typeface="Times New Roman" pitchFamily="18" charset="0"/>
                <a:cs typeface="Times New Roman" pitchFamily="18" charset="0"/>
              </a:rPr>
              <a:t>araçlarının tespitinde zorluklar yaşanabilir</a:t>
            </a:r>
            <a:r>
              <a:rPr lang="en-US" sz="2000" b="0" dirty="0">
                <a:latin typeface="Times New Roman" pitchFamily="18" charset="0"/>
                <a:cs typeface="Times New Roman" pitchFamily="18" charset="0"/>
              </a:rPr>
              <a:t>. </a:t>
            </a:r>
            <a:r>
              <a:rPr lang="tr-TR" sz="2000" b="0" dirty="0">
                <a:latin typeface="Times New Roman" pitchFamily="18" charset="0"/>
                <a:cs typeface="Times New Roman" pitchFamily="18" charset="0"/>
              </a:rPr>
              <a:t>Ayrıca, seri haberleşme sırasında veri iletiminde gecikmeler</a:t>
            </a:r>
            <a:r>
              <a:rPr lang="en-US" sz="2000" b="0" dirty="0">
                <a:latin typeface="Times New Roman" pitchFamily="18" charset="0"/>
                <a:cs typeface="Times New Roman" pitchFamily="18" charset="0"/>
              </a:rPr>
              <a:t> </a:t>
            </a:r>
            <a:r>
              <a:rPr lang="tr-TR" sz="2000" b="0" dirty="0">
                <a:latin typeface="Times New Roman" pitchFamily="18" charset="0"/>
                <a:cs typeface="Times New Roman" pitchFamily="18" charset="0"/>
              </a:rPr>
              <a:t>veya kesintiler meydana gelebilir</a:t>
            </a:r>
            <a:r>
              <a:rPr lang="en-US" sz="2000" b="0" dirty="0">
                <a:latin typeface="Times New Roman" pitchFamily="18" charset="0"/>
                <a:cs typeface="Times New Roman" pitchFamily="18" charset="0"/>
              </a:rPr>
              <a:t>, </a:t>
            </a:r>
            <a:r>
              <a:rPr lang="tr-TR" sz="2000" b="0" dirty="0">
                <a:latin typeface="Times New Roman" pitchFamily="18" charset="0"/>
                <a:cs typeface="Times New Roman" pitchFamily="18" charset="0"/>
              </a:rPr>
              <a:t>bu da trafik ışıklarının doğru zamanda yanıt</a:t>
            </a:r>
            <a:r>
              <a:rPr lang="en-US" sz="2000" b="0" dirty="0">
                <a:latin typeface="Times New Roman" pitchFamily="18" charset="0"/>
                <a:cs typeface="Times New Roman" pitchFamily="18" charset="0"/>
              </a:rPr>
              <a:t> </a:t>
            </a:r>
            <a:r>
              <a:rPr lang="tr-TR" sz="2000" b="0" dirty="0">
                <a:latin typeface="Times New Roman" pitchFamily="18" charset="0"/>
                <a:cs typeface="Times New Roman" pitchFamily="18" charset="0"/>
              </a:rPr>
              <a:t>vermemesine</a:t>
            </a:r>
            <a:r>
              <a:rPr lang="en-US" sz="2000" b="0" dirty="0">
                <a:latin typeface="Times New Roman" pitchFamily="18" charset="0"/>
                <a:cs typeface="Times New Roman" pitchFamily="18" charset="0"/>
              </a:rPr>
              <a:t> </a:t>
            </a:r>
            <a:r>
              <a:rPr lang="tr-TR" sz="2000" b="0" dirty="0">
                <a:latin typeface="Times New Roman" pitchFamily="18" charset="0"/>
                <a:cs typeface="Times New Roman" pitchFamily="18" charset="0"/>
              </a:rPr>
              <a:t>neden</a:t>
            </a:r>
            <a:r>
              <a:rPr lang="en-US" sz="2000" b="0" dirty="0">
                <a:latin typeface="Times New Roman" pitchFamily="18" charset="0"/>
                <a:cs typeface="Times New Roman" pitchFamily="18" charset="0"/>
              </a:rPr>
              <a:t> </a:t>
            </a:r>
            <a:r>
              <a:rPr lang="tr-TR" sz="2000" b="0" dirty="0">
                <a:latin typeface="Times New Roman" pitchFamily="18" charset="0"/>
                <a:cs typeface="Times New Roman" pitchFamily="18" charset="0"/>
              </a:rPr>
              <a:t>olabilir</a:t>
            </a:r>
            <a:r>
              <a:rPr lang="en-US" sz="2000" b="0" dirty="0">
                <a:latin typeface="Times New Roman" pitchFamily="18" charset="0"/>
                <a:cs typeface="Times New Roman" pitchFamily="18" charset="0"/>
              </a:rPr>
              <a:t>.</a:t>
            </a:r>
            <a:endParaRPr lang="tr-TR" sz="1500" dirty="0">
              <a:latin typeface="Times New Roman" pitchFamily="18" charset="0"/>
              <a:cs typeface="Times New Roman" pitchFamily="18" charset="0"/>
            </a:endParaRPr>
          </a:p>
          <a:p>
            <a:endParaRPr lang="tr-TR" sz="1500" dirty="0">
              <a:latin typeface="Times New Roman" pitchFamily="18" charset="0"/>
              <a:cs typeface="Times New Roman" pitchFamily="18" charset="0"/>
            </a:endParaRPr>
          </a:p>
          <a:p>
            <a:endParaRPr lang="tr-TR" sz="1500" dirty="0">
              <a:latin typeface="Times New Roman" pitchFamily="18" charset="0"/>
              <a:cs typeface="Times New Roman" pitchFamily="18" charset="0"/>
            </a:endParaRPr>
          </a:p>
          <a:p>
            <a:endParaRPr lang="tr-TR" sz="1500" dirty="0">
              <a:latin typeface="Times New Roman" pitchFamily="18" charset="0"/>
              <a:cs typeface="Times New Roman" pitchFamily="18" charset="0"/>
            </a:endParaRPr>
          </a:p>
          <a:p>
            <a:endParaRPr lang="tr-TR" sz="1500" dirty="0">
              <a:latin typeface="Times New Roman" pitchFamily="18" charset="0"/>
              <a:cs typeface="Times New Roman" pitchFamily="18" charset="0"/>
            </a:endParaRPr>
          </a:p>
          <a:p>
            <a:endParaRPr lang="tr-TR" sz="1500" dirty="0">
              <a:latin typeface="Times New Roman" pitchFamily="18" charset="0"/>
              <a:cs typeface="Times New Roman" pitchFamily="18" charset="0"/>
            </a:endParaRPr>
          </a:p>
          <a:p>
            <a:endParaRPr lang="tr-TR" sz="1500" dirty="0">
              <a:latin typeface="Times New Roman" pitchFamily="18" charset="0"/>
              <a:cs typeface="Times New Roman" pitchFamily="18" charset="0"/>
            </a:endParaRPr>
          </a:p>
          <a:p>
            <a:pPr algn="ctr"/>
            <a:endParaRPr lang="tr-TR" sz="2000" b="0" i="1" dirty="0">
              <a:latin typeface="Times New Roman" pitchFamily="18" charset="0"/>
              <a:cs typeface="Times New Roman" pitchFamily="18" charset="0"/>
            </a:endParaRPr>
          </a:p>
          <a:p>
            <a:pPr algn="ctr"/>
            <a:endParaRPr lang="tr-TR" sz="2000" b="0" i="1" dirty="0">
              <a:latin typeface="Times New Roman" pitchFamily="18" charset="0"/>
              <a:cs typeface="Times New Roman" pitchFamily="18" charset="0"/>
            </a:endParaRPr>
          </a:p>
          <a:p>
            <a:pPr algn="ctr"/>
            <a:endParaRPr lang="tr-TR" sz="2000" b="0" i="1" dirty="0">
              <a:latin typeface="Times New Roman" pitchFamily="18" charset="0"/>
              <a:cs typeface="Times New Roman" pitchFamily="18" charset="0"/>
            </a:endParaRPr>
          </a:p>
          <a:p>
            <a:pPr algn="ctr"/>
            <a:endParaRPr lang="tr-TR" sz="2000" b="0" i="1" dirty="0">
              <a:latin typeface="Times New Roman" pitchFamily="18" charset="0"/>
              <a:cs typeface="Times New Roman" pitchFamily="18" charset="0"/>
            </a:endParaRPr>
          </a:p>
          <a:p>
            <a:pPr algn="ctr"/>
            <a:endParaRPr lang="tr-TR" sz="2000" b="0" i="1" dirty="0">
              <a:latin typeface="Times New Roman" pitchFamily="18" charset="0"/>
              <a:cs typeface="Times New Roman" pitchFamily="18" charset="0"/>
            </a:endParaRPr>
          </a:p>
          <a:p>
            <a:pPr algn="ctr"/>
            <a:endParaRPr lang="tr-TR" sz="2000" b="0" i="1" dirty="0">
              <a:latin typeface="Times New Roman" pitchFamily="18" charset="0"/>
              <a:cs typeface="Times New Roman" pitchFamily="18" charset="0"/>
            </a:endParaRPr>
          </a:p>
          <a:p>
            <a:pPr algn="ctr"/>
            <a:endParaRPr lang="tr-TR" sz="2000" b="0" i="1" dirty="0">
              <a:latin typeface="Times New Roman" pitchFamily="18" charset="0"/>
              <a:cs typeface="Times New Roman" pitchFamily="18" charset="0"/>
            </a:endParaRPr>
          </a:p>
          <a:p>
            <a:pPr algn="ctr"/>
            <a:r>
              <a:rPr lang="tr-TR" sz="2000" b="0" i="1" dirty="0">
                <a:latin typeface="Times New Roman" pitchFamily="18" charset="0"/>
                <a:cs typeface="Times New Roman" pitchFamily="18" charset="0"/>
              </a:rPr>
              <a:t>Şekil 4</a:t>
            </a:r>
            <a:r>
              <a:rPr lang="tr-TR" sz="2000" b="0" dirty="0">
                <a:latin typeface="Times New Roman" pitchFamily="18" charset="0"/>
                <a:cs typeface="Times New Roman" pitchFamily="18" charset="0"/>
              </a:rPr>
              <a:t>: Kümeleme sonucunda oluşabilecek durumlar.</a:t>
            </a:r>
            <a:endParaRPr lang="tr-TR" sz="2000" b="0" i="1" dirty="0">
              <a:latin typeface="Times New Roman" pitchFamily="18" charset="0"/>
              <a:cs typeface="Times New Roman" pitchFamily="18" charset="0"/>
            </a:endParaRPr>
          </a:p>
          <a:p>
            <a:pPr algn="just"/>
            <a:endParaRPr lang="tr-TR" sz="1500" b="0" dirty="0">
              <a:latin typeface="Times New Roman" pitchFamily="18" charset="0"/>
              <a:cs typeface="Times New Roman" pitchFamily="18" charset="0"/>
            </a:endParaRPr>
          </a:p>
        </p:txBody>
      </p:sp>
      <p:sp>
        <p:nvSpPr>
          <p:cNvPr id="26" name="Metin Yer Tutucusu 4"/>
          <p:cNvSpPr txBox="1">
            <a:spLocks/>
          </p:cNvSpPr>
          <p:nvPr/>
        </p:nvSpPr>
        <p:spPr>
          <a:xfrm>
            <a:off x="12817598" y="15627287"/>
            <a:ext cx="11956218" cy="755634"/>
          </a:xfrm>
          <a:prstGeom prst="rect">
            <a:avLst/>
          </a:prstGeom>
        </p:spPr>
        <p:txBody>
          <a:bodyPr vert="horz" lIns="349734" tIns="174868" rIns="349734" bIns="174868" rtlCol="0" anchor="b">
            <a:noAutofit/>
          </a:bodyPr>
          <a:lstStyle>
            <a:lvl1pPr marL="0" indent="0" algn="l" defTabSz="4176431" rtl="0" eaLnBrk="1" latinLnBrk="0" hangingPunct="1">
              <a:spcBef>
                <a:spcPct val="20000"/>
              </a:spcBef>
              <a:buFont typeface="Arial" pitchFamily="34" charset="0"/>
              <a:buNone/>
              <a:defRPr sz="11000" b="1" kern="1200">
                <a:solidFill>
                  <a:schemeClr val="tx1"/>
                </a:solidFill>
                <a:latin typeface="+mn-lt"/>
                <a:ea typeface="+mn-ea"/>
                <a:cs typeface="+mn-cs"/>
              </a:defRPr>
            </a:lvl1pPr>
            <a:lvl2pPr marL="2088215" indent="0" algn="l" defTabSz="4176431" rtl="0" eaLnBrk="1" latinLnBrk="0" hangingPunct="1">
              <a:spcBef>
                <a:spcPct val="20000"/>
              </a:spcBef>
              <a:buFont typeface="Arial" pitchFamily="34" charset="0"/>
              <a:buNone/>
              <a:defRPr sz="9100" b="1" kern="1200">
                <a:solidFill>
                  <a:schemeClr val="tx1"/>
                </a:solidFill>
                <a:latin typeface="+mn-lt"/>
                <a:ea typeface="+mn-ea"/>
                <a:cs typeface="+mn-cs"/>
              </a:defRPr>
            </a:lvl2pPr>
            <a:lvl3pPr marL="4176431" indent="0" algn="l" defTabSz="4176431" rtl="0" eaLnBrk="1" latinLnBrk="0" hangingPunct="1">
              <a:spcBef>
                <a:spcPct val="20000"/>
              </a:spcBef>
              <a:buFont typeface="Arial" pitchFamily="34" charset="0"/>
              <a:buNone/>
              <a:defRPr sz="8200" b="1" kern="1200">
                <a:solidFill>
                  <a:schemeClr val="tx1"/>
                </a:solidFill>
                <a:latin typeface="+mn-lt"/>
                <a:ea typeface="+mn-ea"/>
                <a:cs typeface="+mn-cs"/>
              </a:defRPr>
            </a:lvl3pPr>
            <a:lvl4pPr marL="626464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4pPr>
            <a:lvl5pPr marL="8352861"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5pPr>
            <a:lvl6pPr marL="1044107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6pPr>
            <a:lvl7pPr marL="1252929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7pPr>
            <a:lvl8pPr marL="14617507"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8pPr>
            <a:lvl9pPr marL="1670572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9pPr>
          </a:lstStyle>
          <a:p>
            <a:pPr marL="1330" lvl="1" algn="ctr">
              <a:spcBef>
                <a:spcPts val="0"/>
              </a:spcBef>
              <a:spcAft>
                <a:spcPts val="1675"/>
              </a:spcAft>
            </a:pPr>
            <a:r>
              <a:rPr lang="tr-TR" sz="2500" dirty="0">
                <a:latin typeface="Times New Roman" pitchFamily="18" charset="0"/>
                <a:cs typeface="Times New Roman" pitchFamily="18" charset="0"/>
              </a:rPr>
              <a:t>Deney Düzeneği ve Proje Entegrasyonu </a:t>
            </a:r>
          </a:p>
        </p:txBody>
      </p:sp>
      <p:sp>
        <p:nvSpPr>
          <p:cNvPr id="32" name="Metin Yer Tutucusu 4"/>
          <p:cNvSpPr txBox="1">
            <a:spLocks/>
          </p:cNvSpPr>
          <p:nvPr/>
        </p:nvSpPr>
        <p:spPr>
          <a:xfrm>
            <a:off x="13207342" y="22674947"/>
            <a:ext cx="11991199" cy="556367"/>
          </a:xfrm>
          <a:prstGeom prst="rect">
            <a:avLst/>
          </a:prstGeom>
        </p:spPr>
        <p:txBody>
          <a:bodyPr vert="horz" lIns="349734" tIns="174868" rIns="349734" bIns="174868" rtlCol="0" anchor="b">
            <a:noAutofit/>
          </a:bodyPr>
          <a:lstStyle>
            <a:lvl1pPr marL="0" indent="0" algn="l" defTabSz="4176431" rtl="0" eaLnBrk="1" latinLnBrk="0" hangingPunct="1">
              <a:spcBef>
                <a:spcPct val="20000"/>
              </a:spcBef>
              <a:buFont typeface="Arial" pitchFamily="34" charset="0"/>
              <a:buNone/>
              <a:defRPr sz="11000" b="1" kern="1200">
                <a:solidFill>
                  <a:schemeClr val="tx1"/>
                </a:solidFill>
                <a:latin typeface="+mn-lt"/>
                <a:ea typeface="+mn-ea"/>
                <a:cs typeface="+mn-cs"/>
              </a:defRPr>
            </a:lvl1pPr>
            <a:lvl2pPr marL="2088215" indent="0" algn="l" defTabSz="4176431" rtl="0" eaLnBrk="1" latinLnBrk="0" hangingPunct="1">
              <a:spcBef>
                <a:spcPct val="20000"/>
              </a:spcBef>
              <a:buFont typeface="Arial" pitchFamily="34" charset="0"/>
              <a:buNone/>
              <a:defRPr sz="9100" b="1" kern="1200">
                <a:solidFill>
                  <a:schemeClr val="tx1"/>
                </a:solidFill>
                <a:latin typeface="+mn-lt"/>
                <a:ea typeface="+mn-ea"/>
                <a:cs typeface="+mn-cs"/>
              </a:defRPr>
            </a:lvl2pPr>
            <a:lvl3pPr marL="4176431" indent="0" algn="l" defTabSz="4176431" rtl="0" eaLnBrk="1" latinLnBrk="0" hangingPunct="1">
              <a:spcBef>
                <a:spcPct val="20000"/>
              </a:spcBef>
              <a:buFont typeface="Arial" pitchFamily="34" charset="0"/>
              <a:buNone/>
              <a:defRPr sz="8200" b="1" kern="1200">
                <a:solidFill>
                  <a:schemeClr val="tx1"/>
                </a:solidFill>
                <a:latin typeface="+mn-lt"/>
                <a:ea typeface="+mn-ea"/>
                <a:cs typeface="+mn-cs"/>
              </a:defRPr>
            </a:lvl3pPr>
            <a:lvl4pPr marL="626464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4pPr>
            <a:lvl5pPr marL="8352861"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5pPr>
            <a:lvl6pPr marL="1044107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6pPr>
            <a:lvl7pPr marL="1252929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7pPr>
            <a:lvl8pPr marL="14617507"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8pPr>
            <a:lvl9pPr marL="1670572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9pPr>
          </a:lstStyle>
          <a:p>
            <a:pPr algn="ctr"/>
            <a:r>
              <a:rPr lang="tr-TR" sz="2000" b="0" i="1">
                <a:latin typeface="Times New Roman" pitchFamily="18" charset="0"/>
                <a:cs typeface="Times New Roman" pitchFamily="18" charset="0"/>
              </a:rPr>
              <a:t>Şekil 5</a:t>
            </a:r>
            <a:r>
              <a:rPr lang="tr-TR" sz="2000" b="0">
                <a:latin typeface="Times New Roman" pitchFamily="18" charset="0"/>
                <a:cs typeface="Times New Roman" pitchFamily="18" charset="0"/>
              </a:rPr>
              <a:t>: </a:t>
            </a:r>
            <a:r>
              <a:rPr lang="tr-TR" sz="2000" b="0" dirty="0">
                <a:latin typeface="Times New Roman" pitchFamily="18" charset="0"/>
                <a:cs typeface="Times New Roman" pitchFamily="18" charset="0"/>
              </a:rPr>
              <a:t>Proje Sanal Çıktıları Elde Etmek İçin Trafik Işık Devresi</a:t>
            </a:r>
            <a:endParaRPr lang="tr-TR" sz="2000" b="0" i="1" dirty="0">
              <a:latin typeface="Times New Roman" pitchFamily="18" charset="0"/>
              <a:cs typeface="Times New Roman" pitchFamily="18" charset="0"/>
            </a:endParaRPr>
          </a:p>
        </p:txBody>
      </p:sp>
      <p:sp>
        <p:nvSpPr>
          <p:cNvPr id="34" name="Metin Yer Tutucusu 4"/>
          <p:cNvSpPr txBox="1">
            <a:spLocks/>
          </p:cNvSpPr>
          <p:nvPr/>
        </p:nvSpPr>
        <p:spPr>
          <a:xfrm>
            <a:off x="12578604" y="23895760"/>
            <a:ext cx="11991198" cy="3431797"/>
          </a:xfrm>
          <a:prstGeom prst="rect">
            <a:avLst/>
          </a:prstGeom>
        </p:spPr>
        <p:txBody>
          <a:bodyPr vert="horz" lIns="349734" tIns="174868" rIns="349734" bIns="174868" rtlCol="0" anchor="b">
            <a:noAutofit/>
          </a:bodyPr>
          <a:lstStyle>
            <a:lvl1pPr marL="0" indent="0" algn="l" defTabSz="4176431" rtl="0" eaLnBrk="1" latinLnBrk="0" hangingPunct="1">
              <a:spcBef>
                <a:spcPct val="20000"/>
              </a:spcBef>
              <a:buFont typeface="Arial" pitchFamily="34" charset="0"/>
              <a:buNone/>
              <a:defRPr sz="11000" b="1" kern="1200">
                <a:solidFill>
                  <a:schemeClr val="tx1"/>
                </a:solidFill>
                <a:latin typeface="+mn-lt"/>
                <a:ea typeface="+mn-ea"/>
                <a:cs typeface="+mn-cs"/>
              </a:defRPr>
            </a:lvl1pPr>
            <a:lvl2pPr marL="2088215" indent="0" algn="l" defTabSz="4176431" rtl="0" eaLnBrk="1" latinLnBrk="0" hangingPunct="1">
              <a:spcBef>
                <a:spcPct val="20000"/>
              </a:spcBef>
              <a:buFont typeface="Arial" pitchFamily="34" charset="0"/>
              <a:buNone/>
              <a:defRPr sz="9100" b="1" kern="1200">
                <a:solidFill>
                  <a:schemeClr val="tx1"/>
                </a:solidFill>
                <a:latin typeface="+mn-lt"/>
                <a:ea typeface="+mn-ea"/>
                <a:cs typeface="+mn-cs"/>
              </a:defRPr>
            </a:lvl2pPr>
            <a:lvl3pPr marL="4176431" indent="0" algn="l" defTabSz="4176431" rtl="0" eaLnBrk="1" latinLnBrk="0" hangingPunct="1">
              <a:spcBef>
                <a:spcPct val="20000"/>
              </a:spcBef>
              <a:buFont typeface="Arial" pitchFamily="34" charset="0"/>
              <a:buNone/>
              <a:defRPr sz="8200" b="1" kern="1200">
                <a:solidFill>
                  <a:schemeClr val="tx1"/>
                </a:solidFill>
                <a:latin typeface="+mn-lt"/>
                <a:ea typeface="+mn-ea"/>
                <a:cs typeface="+mn-cs"/>
              </a:defRPr>
            </a:lvl3pPr>
            <a:lvl4pPr marL="626464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4pPr>
            <a:lvl5pPr marL="8352861"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5pPr>
            <a:lvl6pPr marL="1044107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6pPr>
            <a:lvl7pPr marL="1252929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7pPr>
            <a:lvl8pPr marL="14617507"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8pPr>
            <a:lvl9pPr marL="1670572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9pPr>
          </a:lstStyle>
          <a:p>
            <a:pPr algn="ctr">
              <a:spcBef>
                <a:spcPts val="0"/>
              </a:spcBef>
              <a:spcAft>
                <a:spcPts val="1675"/>
              </a:spcAft>
            </a:pPr>
            <a:r>
              <a:rPr lang="tr-TR" sz="2500" dirty="0">
                <a:latin typeface="Times New Roman" pitchFamily="18" charset="0"/>
                <a:cs typeface="Times New Roman" pitchFamily="18" charset="0"/>
              </a:rPr>
              <a:t>Sonuçlar</a:t>
            </a:r>
          </a:p>
          <a:p>
            <a:pPr algn="just"/>
            <a:r>
              <a:rPr lang="tr-TR" sz="2000" b="0" dirty="0">
                <a:latin typeface="Times New Roman" pitchFamily="18" charset="0"/>
                <a:cs typeface="Times New Roman" pitchFamily="18" charset="0"/>
              </a:rPr>
              <a:t>Bu proje, akıllı şehirler ve dinamik trafik yönetim sistemleri için önemli bir örnek teşkil etmektedir. Görüntü işleme, nesne tespiti ve mikrodenetleyici programlama teknikleri kullanılarak, acil durum araçlarına öncelik tanıyan bir trafik ışığı sistemi başarılı bir şekilde geliştirilmiştir. Bu sistem, trafik kazalarını azaltma ve acil müdahale sürelerini kısaltma potansiyeline sahiptir.</a:t>
            </a:r>
          </a:p>
          <a:p>
            <a:pPr algn="just"/>
            <a:r>
              <a:rPr lang="tr-TR" sz="2000" b="0" dirty="0">
                <a:latin typeface="Times New Roman" pitchFamily="18" charset="0"/>
                <a:cs typeface="Times New Roman" pitchFamily="18" charset="0"/>
              </a:rPr>
              <a:t>Örnek olarak bir deneme yaptığımızda trafikten bir görüntü yükledim ve bu resimdeki ambulansı %94 şekilde algıladığın Aşağıdaki şekilde görmekteyiz. Ayrıca trafik ışığının yeşile döndüğünü de simülasyon sonuç ekranında görünmektedir.</a:t>
            </a:r>
          </a:p>
          <a:p>
            <a:pPr algn="just"/>
            <a:endParaRPr lang="tr-TR" sz="2000" b="0" dirty="0">
              <a:latin typeface="Times New Roman" pitchFamily="18" charset="0"/>
              <a:cs typeface="Times New Roman" pitchFamily="18" charset="0"/>
            </a:endParaRPr>
          </a:p>
        </p:txBody>
      </p:sp>
      <p:pic>
        <p:nvPicPr>
          <p:cNvPr id="5" name="Resim 4" descr="taşıt, araç, kara taşıtı, dış mekan, tekerlek içeren bir resim&#10;&#10;Açıklama otomatik olarak oluşturuldu">
            <a:extLst>
              <a:ext uri="{FF2B5EF4-FFF2-40B4-BE49-F238E27FC236}">
                <a16:creationId xmlns:a16="http://schemas.microsoft.com/office/drawing/2014/main" id="{B4235DCA-E62E-63A7-894D-21310BB597A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34524" y="28519879"/>
            <a:ext cx="5115973" cy="4922219"/>
          </a:xfrm>
          <a:prstGeom prst="rect">
            <a:avLst/>
          </a:prstGeom>
          <a:noFill/>
          <a:ln>
            <a:noFill/>
          </a:ln>
        </p:spPr>
      </p:pic>
      <p:pic>
        <p:nvPicPr>
          <p:cNvPr id="13" name="Resim 12" descr="metin, öykü gelişim çizgisi; kumpas; grafiğini çıkarma, diyagram, çizgi içeren bir resim&#10;&#10;Açıklama otomatik olarak oluşturuldu">
            <a:extLst>
              <a:ext uri="{FF2B5EF4-FFF2-40B4-BE49-F238E27FC236}">
                <a16:creationId xmlns:a16="http://schemas.microsoft.com/office/drawing/2014/main" id="{F66923E1-AD61-93E8-788F-809C2D429DB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476631" y="10999812"/>
            <a:ext cx="7277562" cy="3666055"/>
          </a:xfrm>
          <a:prstGeom prst="rect">
            <a:avLst/>
          </a:prstGeom>
          <a:noFill/>
          <a:ln>
            <a:noFill/>
          </a:ln>
        </p:spPr>
      </p:pic>
      <p:pic>
        <p:nvPicPr>
          <p:cNvPr id="31" name="Resim 30">
            <a:extLst>
              <a:ext uri="{FF2B5EF4-FFF2-40B4-BE49-F238E27FC236}">
                <a16:creationId xmlns:a16="http://schemas.microsoft.com/office/drawing/2014/main" id="{A469990C-58CB-27D5-4119-C177001786AC}"/>
              </a:ext>
            </a:extLst>
          </p:cNvPr>
          <p:cNvPicPr>
            <a:picLocks noChangeAspect="1"/>
          </p:cNvPicPr>
          <p:nvPr/>
        </p:nvPicPr>
        <p:blipFill>
          <a:blip r:embed="rId5"/>
          <a:stretch>
            <a:fillRect/>
          </a:stretch>
        </p:blipFill>
        <p:spPr>
          <a:xfrm>
            <a:off x="1417468" y="12432842"/>
            <a:ext cx="10441160" cy="5563180"/>
          </a:xfrm>
          <a:prstGeom prst="rect">
            <a:avLst/>
          </a:prstGeom>
        </p:spPr>
      </p:pic>
      <p:pic>
        <p:nvPicPr>
          <p:cNvPr id="36" name="Resim 35">
            <a:extLst>
              <a:ext uri="{FF2B5EF4-FFF2-40B4-BE49-F238E27FC236}">
                <a16:creationId xmlns:a16="http://schemas.microsoft.com/office/drawing/2014/main" id="{F40991E1-4CBB-E418-5DC9-FE9BE69D6F75}"/>
              </a:ext>
            </a:extLst>
          </p:cNvPr>
          <p:cNvPicPr>
            <a:picLocks noChangeAspect="1"/>
          </p:cNvPicPr>
          <p:nvPr/>
        </p:nvPicPr>
        <p:blipFill>
          <a:blip r:embed="rId6"/>
          <a:stretch>
            <a:fillRect/>
          </a:stretch>
        </p:blipFill>
        <p:spPr>
          <a:xfrm>
            <a:off x="2473807" y="23789010"/>
            <a:ext cx="8028810" cy="4134597"/>
          </a:xfrm>
          <a:prstGeom prst="rect">
            <a:avLst/>
          </a:prstGeom>
        </p:spPr>
      </p:pic>
      <p:pic>
        <p:nvPicPr>
          <p:cNvPr id="39" name="Resim 38">
            <a:extLst>
              <a:ext uri="{FF2B5EF4-FFF2-40B4-BE49-F238E27FC236}">
                <a16:creationId xmlns:a16="http://schemas.microsoft.com/office/drawing/2014/main" id="{14CFA646-2A7A-F40B-BE07-8093EDC23F22}"/>
              </a:ext>
            </a:extLst>
          </p:cNvPr>
          <p:cNvPicPr>
            <a:picLocks noChangeAspect="1"/>
          </p:cNvPicPr>
          <p:nvPr/>
        </p:nvPicPr>
        <p:blipFill>
          <a:blip r:embed="rId7"/>
          <a:stretch>
            <a:fillRect/>
          </a:stretch>
        </p:blipFill>
        <p:spPr>
          <a:xfrm>
            <a:off x="14347042" y="32165476"/>
            <a:ext cx="8897331" cy="1386761"/>
          </a:xfrm>
          <a:prstGeom prst="rect">
            <a:avLst/>
          </a:prstGeom>
        </p:spPr>
      </p:pic>
      <p:pic>
        <p:nvPicPr>
          <p:cNvPr id="41" name="Resim 40">
            <a:extLst>
              <a:ext uri="{FF2B5EF4-FFF2-40B4-BE49-F238E27FC236}">
                <a16:creationId xmlns:a16="http://schemas.microsoft.com/office/drawing/2014/main" id="{2883DD12-E5AD-C7C6-1036-3CF67BE8139E}"/>
              </a:ext>
            </a:extLst>
          </p:cNvPr>
          <p:cNvPicPr>
            <a:picLocks noChangeAspect="1"/>
          </p:cNvPicPr>
          <p:nvPr/>
        </p:nvPicPr>
        <p:blipFill>
          <a:blip r:embed="rId8"/>
          <a:stretch>
            <a:fillRect/>
          </a:stretch>
        </p:blipFill>
        <p:spPr>
          <a:xfrm>
            <a:off x="14915454" y="27584468"/>
            <a:ext cx="7317497" cy="4134597"/>
          </a:xfrm>
          <a:prstGeom prst="rect">
            <a:avLst/>
          </a:prstGeom>
        </p:spPr>
      </p:pic>
      <p:pic>
        <p:nvPicPr>
          <p:cNvPr id="42" name="Resim 41">
            <a:extLst>
              <a:ext uri="{FF2B5EF4-FFF2-40B4-BE49-F238E27FC236}">
                <a16:creationId xmlns:a16="http://schemas.microsoft.com/office/drawing/2014/main" id="{4A416A18-2E3F-6E11-14B9-7A61F32B3833}"/>
              </a:ext>
            </a:extLst>
          </p:cNvPr>
          <p:cNvPicPr>
            <a:picLocks noChangeAspect="1"/>
          </p:cNvPicPr>
          <p:nvPr/>
        </p:nvPicPr>
        <p:blipFill>
          <a:blip r:embed="rId9"/>
          <a:stretch>
            <a:fillRect/>
          </a:stretch>
        </p:blipFill>
        <p:spPr>
          <a:xfrm>
            <a:off x="15697549" y="18495933"/>
            <a:ext cx="7399281" cy="3732599"/>
          </a:xfrm>
          <a:prstGeom prst="rect">
            <a:avLst/>
          </a:prstGeom>
        </p:spPr>
      </p:pic>
      <p:pic>
        <p:nvPicPr>
          <p:cNvPr id="43" name="Resim 42">
            <a:extLst>
              <a:ext uri="{FF2B5EF4-FFF2-40B4-BE49-F238E27FC236}">
                <a16:creationId xmlns:a16="http://schemas.microsoft.com/office/drawing/2014/main" id="{3DB10ECA-C744-89AD-8226-DEA33DB050FC}"/>
              </a:ext>
            </a:extLst>
          </p:cNvPr>
          <p:cNvPicPr>
            <a:picLocks noChangeAspect="1"/>
          </p:cNvPicPr>
          <p:nvPr/>
        </p:nvPicPr>
        <p:blipFill>
          <a:blip r:embed="rId10"/>
          <a:stretch>
            <a:fillRect/>
          </a:stretch>
        </p:blipFill>
        <p:spPr>
          <a:xfrm>
            <a:off x="12758987" y="16994138"/>
            <a:ext cx="3744310" cy="2649099"/>
          </a:xfrm>
          <a:prstGeom prst="rect">
            <a:avLst/>
          </a:prstGeom>
        </p:spPr>
      </p:pic>
      <p:cxnSp>
        <p:nvCxnSpPr>
          <p:cNvPr id="46" name="Düz Ok Bağlayıcısı 45">
            <a:extLst>
              <a:ext uri="{FF2B5EF4-FFF2-40B4-BE49-F238E27FC236}">
                <a16:creationId xmlns:a16="http://schemas.microsoft.com/office/drawing/2014/main" id="{AA424204-7DB1-185A-6068-B3C40B5DC3B2}"/>
              </a:ext>
            </a:extLst>
          </p:cNvPr>
          <p:cNvCxnSpPr>
            <a:cxnSpLocks/>
          </p:cNvCxnSpPr>
          <p:nvPr/>
        </p:nvCxnSpPr>
        <p:spPr>
          <a:xfrm rot="16200000" flipV="1">
            <a:off x="14553686" y="19611906"/>
            <a:ext cx="1146753" cy="1077274"/>
          </a:xfrm>
          <a:prstGeom prst="bentConnector3">
            <a:avLst>
              <a:gd name="adj1" fmla="val -1830"/>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Düz Ok Bağlayıcısı 49">
            <a:extLst>
              <a:ext uri="{FF2B5EF4-FFF2-40B4-BE49-F238E27FC236}">
                <a16:creationId xmlns:a16="http://schemas.microsoft.com/office/drawing/2014/main" id="{2B4C7AF7-21FA-9F76-6626-6D677450B026}"/>
              </a:ext>
            </a:extLst>
          </p:cNvPr>
          <p:cNvCxnSpPr>
            <a:cxnSpLocks/>
          </p:cNvCxnSpPr>
          <p:nvPr/>
        </p:nvCxnSpPr>
        <p:spPr>
          <a:xfrm>
            <a:off x="16503297" y="17940737"/>
            <a:ext cx="15813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Metin Yer Tutucusu 4">
            <a:extLst>
              <a:ext uri="{FF2B5EF4-FFF2-40B4-BE49-F238E27FC236}">
                <a16:creationId xmlns:a16="http://schemas.microsoft.com/office/drawing/2014/main" id="{DE723CD1-1A94-BFC3-26CB-26F6003E50B6}"/>
              </a:ext>
            </a:extLst>
          </p:cNvPr>
          <p:cNvSpPr txBox="1">
            <a:spLocks/>
          </p:cNvSpPr>
          <p:nvPr/>
        </p:nvSpPr>
        <p:spPr>
          <a:xfrm>
            <a:off x="17869257" y="17609131"/>
            <a:ext cx="3111833" cy="625663"/>
          </a:xfrm>
          <a:prstGeom prst="rect">
            <a:avLst/>
          </a:prstGeom>
        </p:spPr>
        <p:txBody>
          <a:bodyPr vert="horz" lIns="349734" tIns="174868" rIns="349734" bIns="174868" rtlCol="0" anchor="b">
            <a:noAutofit/>
          </a:bodyPr>
          <a:lstStyle>
            <a:lvl1pPr marL="0" indent="0" algn="l" defTabSz="4176431" rtl="0" eaLnBrk="1" latinLnBrk="0" hangingPunct="1">
              <a:spcBef>
                <a:spcPct val="20000"/>
              </a:spcBef>
              <a:buFont typeface="Arial" pitchFamily="34" charset="0"/>
              <a:buNone/>
              <a:defRPr sz="11000" b="1" kern="1200">
                <a:solidFill>
                  <a:schemeClr val="tx1"/>
                </a:solidFill>
                <a:latin typeface="+mn-lt"/>
                <a:ea typeface="+mn-ea"/>
                <a:cs typeface="+mn-cs"/>
              </a:defRPr>
            </a:lvl1pPr>
            <a:lvl2pPr marL="2088215" indent="0" algn="l" defTabSz="4176431" rtl="0" eaLnBrk="1" latinLnBrk="0" hangingPunct="1">
              <a:spcBef>
                <a:spcPct val="20000"/>
              </a:spcBef>
              <a:buFont typeface="Arial" pitchFamily="34" charset="0"/>
              <a:buNone/>
              <a:defRPr sz="9100" b="1" kern="1200">
                <a:solidFill>
                  <a:schemeClr val="tx1"/>
                </a:solidFill>
                <a:latin typeface="+mn-lt"/>
                <a:ea typeface="+mn-ea"/>
                <a:cs typeface="+mn-cs"/>
              </a:defRPr>
            </a:lvl2pPr>
            <a:lvl3pPr marL="4176431" indent="0" algn="l" defTabSz="4176431" rtl="0" eaLnBrk="1" latinLnBrk="0" hangingPunct="1">
              <a:spcBef>
                <a:spcPct val="20000"/>
              </a:spcBef>
              <a:buFont typeface="Arial" pitchFamily="34" charset="0"/>
              <a:buNone/>
              <a:defRPr sz="8200" b="1" kern="1200">
                <a:solidFill>
                  <a:schemeClr val="tx1"/>
                </a:solidFill>
                <a:latin typeface="+mn-lt"/>
                <a:ea typeface="+mn-ea"/>
                <a:cs typeface="+mn-cs"/>
              </a:defRPr>
            </a:lvl3pPr>
            <a:lvl4pPr marL="626464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4pPr>
            <a:lvl5pPr marL="8352861"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5pPr>
            <a:lvl6pPr marL="1044107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6pPr>
            <a:lvl7pPr marL="1252929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7pPr>
            <a:lvl8pPr marL="14617507"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8pPr>
            <a:lvl9pPr marL="1670572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9pPr>
          </a:lstStyle>
          <a:p>
            <a:pPr algn="ctr"/>
            <a:r>
              <a:rPr lang="tr-TR" sz="2000" i="1" dirty="0">
                <a:latin typeface="Times New Roman" pitchFamily="18" charset="0"/>
                <a:cs typeface="Times New Roman" pitchFamily="18" charset="0"/>
              </a:rPr>
              <a:t>YEŞİL IŞIĞA DÖNER  </a:t>
            </a:r>
          </a:p>
        </p:txBody>
      </p:sp>
      <p:sp>
        <p:nvSpPr>
          <p:cNvPr id="55" name="Akış Çizelgesi: Bağlayıcı 54">
            <a:extLst>
              <a:ext uri="{FF2B5EF4-FFF2-40B4-BE49-F238E27FC236}">
                <a16:creationId xmlns:a16="http://schemas.microsoft.com/office/drawing/2014/main" id="{632982ED-EEB9-7830-D10D-1EA0B86AF053}"/>
              </a:ext>
            </a:extLst>
          </p:cNvPr>
          <p:cNvSpPr/>
          <p:nvPr/>
        </p:nvSpPr>
        <p:spPr>
          <a:xfrm>
            <a:off x="20843964" y="17650934"/>
            <a:ext cx="394364" cy="395292"/>
          </a:xfrm>
          <a:prstGeom prst="flowChartConnector">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57" name="Akış Çizelgesi: Bağlayıcı 56">
            <a:extLst>
              <a:ext uri="{FF2B5EF4-FFF2-40B4-BE49-F238E27FC236}">
                <a16:creationId xmlns:a16="http://schemas.microsoft.com/office/drawing/2014/main" id="{D1077EF9-9733-128F-6DA9-62530F18B922}"/>
              </a:ext>
            </a:extLst>
          </p:cNvPr>
          <p:cNvSpPr/>
          <p:nvPr/>
        </p:nvSpPr>
        <p:spPr>
          <a:xfrm>
            <a:off x="21369675" y="17633841"/>
            <a:ext cx="394364" cy="395292"/>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58" name="Akış Çizelgesi: Bağlayıcı 57">
            <a:extLst>
              <a:ext uri="{FF2B5EF4-FFF2-40B4-BE49-F238E27FC236}">
                <a16:creationId xmlns:a16="http://schemas.microsoft.com/office/drawing/2014/main" id="{0A45CC50-04B9-3835-8F0D-9468AFD24FDD}"/>
              </a:ext>
            </a:extLst>
          </p:cNvPr>
          <p:cNvSpPr/>
          <p:nvPr/>
        </p:nvSpPr>
        <p:spPr>
          <a:xfrm>
            <a:off x="21895386" y="17615757"/>
            <a:ext cx="394364" cy="395292"/>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dirty="0"/>
          </a:p>
        </p:txBody>
      </p:sp>
    </p:spTree>
    <p:extLst>
      <p:ext uri="{BB962C8B-B14F-4D97-AF65-F5344CB8AC3E}">
        <p14:creationId xmlns:p14="http://schemas.microsoft.com/office/powerpoint/2010/main" val="3398981680"/>
      </p:ext>
    </p:extLst>
  </p:cSld>
  <p:clrMapOvr>
    <a:masterClrMapping/>
  </p:clrMapOvr>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1019</TotalTime>
  <Words>517</Words>
  <Application>Microsoft Office PowerPoint</Application>
  <PresentationFormat>Özel</PresentationFormat>
  <Paragraphs>44</Paragraphs>
  <Slides>1</Slides>
  <Notes>1</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vt:i4>
      </vt:variant>
    </vt:vector>
  </HeadingPairs>
  <TitlesOfParts>
    <vt:vector size="6" baseType="lpstr">
      <vt:lpstr>Aptos</vt:lpstr>
      <vt:lpstr>Arial</vt:lpstr>
      <vt:lpstr>Calibri</vt:lpstr>
      <vt:lpstr>Times New Roman</vt:lpstr>
      <vt:lpstr>Ofis Teması</vt:lpstr>
      <vt:lpstr>Acil Durum Araçları İçin Akıllı Trafik Kontrolü</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MFA</dc:creator>
  <cp:lastModifiedBy>Fatma Guner</cp:lastModifiedBy>
  <cp:revision>51</cp:revision>
  <dcterms:created xsi:type="dcterms:W3CDTF">2012-11-19T22:28:04Z</dcterms:created>
  <dcterms:modified xsi:type="dcterms:W3CDTF">2024-06-06T09:15:24Z</dcterms:modified>
</cp:coreProperties>
</file>