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9E66-DB2E-794E-0CF3-6E3B30E6F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0AC36-EBB4-5543-8421-C4733FA50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3EA9-5440-FE69-5505-A3EBF568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C9-B7B3-42E4-A143-4E36431967D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4539-2ABB-D8B4-1DF4-0A4AB324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41805-1C3E-2CBC-EF98-3A201FB0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A23F-DB13-42AA-A1C7-8E0A9A23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4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BF71-2A64-5E38-4C83-59498CE1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9AF11-A357-DAF0-6660-BE4CAEC0E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32816-AE5A-3BC3-6A37-089F9E7D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C9-B7B3-42E4-A143-4E36431967D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FDC4F-0899-BF9C-7F15-20FCA528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E955-3B5B-6E1B-1CA1-9FF4640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A23F-DB13-42AA-A1C7-8E0A9A23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5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7DD33-503B-129A-FFEA-650AF63F3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8B0C4-7A69-DF57-37F8-B68F2578A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576D-144C-449A-2E9A-EE09E2A1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C9-B7B3-42E4-A143-4E36431967D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55F-7064-3284-3E31-649266B2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CD2E-EE90-5744-3D10-DD792252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A23F-DB13-42AA-A1C7-8E0A9A23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0C6-C688-7E14-8D1B-9E55A360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F44F-5F17-F67E-7D96-3E4A6F61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2448-C1D2-4F20-D8A0-E2085EBD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C9-B7B3-42E4-A143-4E36431967D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C35E1-B19E-3492-D8D6-34C70E2C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B39E-033F-C591-1134-E11C4271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A23F-DB13-42AA-A1C7-8E0A9A23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EAB7-A159-EF61-1515-29CF2DAB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70C4D-38FB-B051-5353-E307D8E0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AA89-8638-0E9F-C238-657E4E95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C9-B7B3-42E4-A143-4E36431967D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0BAE-48D6-17E7-1FD7-D0D8FE80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FEE6-70F0-3335-EFAE-7F29D4C0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A23F-DB13-42AA-A1C7-8E0A9A23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6E53-1EEB-1395-20C8-97B43ECE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BC35-DE47-021D-4B83-08C277F34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55B7D-4EB5-86AA-CA4F-0D87245C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C5B6F-9FF8-30FE-DA06-5D17E799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C9-B7B3-42E4-A143-4E36431967D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E233E-8957-6C8B-3B2B-04252D21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19782-D03C-23EE-CECE-2A62A5FB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A23F-DB13-42AA-A1C7-8E0A9A23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C284-70A0-733F-676B-CDCC4665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29847-E41C-FA99-48DE-A17CF5EA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38340-FEAF-AAE5-E88A-5936CA371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D63AD-8A3E-07DF-0616-48B53B0BF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F1A78-AB40-3372-404D-4EBB559C0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ED8D5-C352-39BC-6CD0-B3199412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C9-B7B3-42E4-A143-4E36431967D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7392C-67AB-9B58-75A8-0D665BCC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E56F5-D307-D9BC-0C03-2E578E67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A23F-DB13-42AA-A1C7-8E0A9A23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8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3047-F39F-7A09-CC2C-612A3F86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AC0D3-2BF5-3B74-07BE-2E5144B1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C9-B7B3-42E4-A143-4E36431967D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38214-67AE-7D3D-3267-5225EDEF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86E36-D9A7-0E44-2683-B9682116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A23F-DB13-42AA-A1C7-8E0A9A23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0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B266A-D0E4-BFE0-FDAE-7C24CE36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C9-B7B3-42E4-A143-4E36431967D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0E016-D273-C848-DB1B-0E444A05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DC959-6699-F8CD-2538-FFFDD327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A23F-DB13-42AA-A1C7-8E0A9A23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3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393B-486A-D905-6D15-4366109B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950F-98D4-4E69-D254-AA94B77B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4AC7B-0DFA-B2D0-82F1-99CF4FB2A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8BB32-BDC5-B3ED-F7B6-BB146766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C9-B7B3-42E4-A143-4E36431967D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A3F40-0EC9-0F7F-44C2-496A16CB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1C6C5-D50E-C598-5EB1-F8EF56C8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A23F-DB13-42AA-A1C7-8E0A9A23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173C-DDDC-59C0-8C5D-0E406352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F4E7C-D938-42AD-D409-D262DB910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27839-D23D-B858-0C96-07329418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4C406-63F2-4E7E-E3A8-6528C83F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C9-B7B3-42E4-A143-4E36431967D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3740-8EA5-D763-16D2-E31BCDAB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E1A6E-F0E9-B9F3-A6B5-3A86208E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A23F-DB13-42AA-A1C7-8E0A9A23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AF96C-F721-6026-56CF-9249078C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6A8BA-7F90-56BE-DC25-3BF02087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A7A3-9078-CCE3-1620-04D920F7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187C9-B7B3-42E4-A143-4E36431967D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502E-1093-2693-1117-63A36A9A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77F2-87FF-622D-3C13-CC53857B5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6A23F-DB13-42AA-A1C7-8E0A9A23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5E2C-600B-7CC0-2675-A977D15F2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Title: Study Habits and Academic Achievement of Medical Students in Egyptian Universities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CD7A4-9151-350D-B453-C0FF9CCAA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data exploring and data mining </a:t>
            </a:r>
          </a:p>
          <a:p>
            <a:r>
              <a:rPr lang="en-US" dirty="0"/>
              <a:t>Dr: Amal Mohamed</a:t>
            </a:r>
          </a:p>
        </p:txBody>
      </p:sp>
    </p:spTree>
    <p:extLst>
      <p:ext uri="{BB962C8B-B14F-4D97-AF65-F5344CB8AC3E}">
        <p14:creationId xmlns:p14="http://schemas.microsoft.com/office/powerpoint/2010/main" val="97166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F4AC-DE70-48B2-E335-8DE8AF1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CRSIP steps:</a:t>
            </a:r>
            <a:b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understanding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4FED-7FEA-0319-4BEF-25A9CFBB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84" y="1855605"/>
            <a:ext cx="4393367" cy="4351338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Patterns in study habits: lecture commitment, focus</a:t>
            </a:r>
          </a:p>
        </p:txBody>
      </p:sp>
      <p:pic>
        <p:nvPicPr>
          <p:cNvPr id="6" name="Picture 5" descr="A graph of a high grade level&#10;&#10;Description automatically generated with medium confidence">
            <a:extLst>
              <a:ext uri="{FF2B5EF4-FFF2-40B4-BE49-F238E27FC236}">
                <a16:creationId xmlns:a16="http://schemas.microsoft.com/office/drawing/2014/main" id="{FD91FFFE-32E0-6BBC-3E19-D2AF17919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51" y="1338598"/>
            <a:ext cx="7271030" cy="55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3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F4AC-DE70-48B2-E335-8DE8AF1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CRSIP steps:</a:t>
            </a:r>
            <a:b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understanding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4FED-7FEA-0319-4BEF-25A9CFBB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84" y="1855605"/>
            <a:ext cx="4393367" cy="4351338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Patterns in study habits: Exam preparation</a:t>
            </a:r>
          </a:p>
        </p:txBody>
      </p:sp>
      <p:pic>
        <p:nvPicPr>
          <p:cNvPr id="4" name="Picture 3" descr="A graph of 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1744EBA6-6CE3-3142-47FA-330B8E6F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86" y="1324444"/>
            <a:ext cx="6876086" cy="55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F4AC-DE70-48B2-E335-8DE8AF1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CRSIP steps:</a:t>
            </a:r>
            <a:b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understanding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4FED-7FEA-0319-4BEF-25A9CFBB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84" y="1855605"/>
            <a:ext cx="4393367" cy="4351338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Patterns in study habits: Exam preparation</a:t>
            </a:r>
          </a:p>
        </p:txBody>
      </p:sp>
      <p:pic>
        <p:nvPicPr>
          <p:cNvPr id="4" name="Picture 3" descr="A graph of 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1744EBA6-6CE3-3142-47FA-330B8E6F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86" y="1324444"/>
            <a:ext cx="6876086" cy="55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5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4FED-7FEA-0319-4BEF-25A9CFBB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84" y="1855604"/>
            <a:ext cx="8443403" cy="4365313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Our findings suggest a positive correlation between specific study habits,: such as exam preparation,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commitment to lectures,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focused learning.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Factors like effective time management,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physical activity,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sleep prioritization,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access to educational 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resources </a:t>
            </a:r>
          </a:p>
          <a:p>
            <a:pPr marL="0" indent="0" algn="l">
              <a:buNone/>
            </a:pP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contribute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 academic success. </a:t>
            </a:r>
          </a:p>
          <a:p>
            <a:pPr marL="0" indent="0" algn="l"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9660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EC79-393C-C6B4-8419-8D8EFC7C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Introduction: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0E41-AD92-2805-A7C1-7A020F33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Aim: Study habits of medical students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Focus: High achievers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By analyzing data from a survey conducted among students, we aim to extract insights into the behaviors associated with success. Academic.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Data: Survey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Importance: Identify effective strategies to enhance academic performance</a:t>
            </a:r>
          </a:p>
        </p:txBody>
      </p:sp>
    </p:spTree>
    <p:extLst>
      <p:ext uri="{BB962C8B-B14F-4D97-AF65-F5344CB8AC3E}">
        <p14:creationId xmlns:p14="http://schemas.microsoft.com/office/powerpoint/2010/main" val="245839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F4AC-DE70-48B2-E335-8DE8AF1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Materials and Methods: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4FED-7FEA-0319-4BEF-25A9CFBB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Description: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Obtained from the Harvard Dataverse website</a:t>
            </a:r>
            <a:r>
              <a:rPr lang="ar-SA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It contains 463 observations and includes 46 variables.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Mining Methods: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We've combined the variables whose questions assess similar aspects; we end up condensed into 14 variables for ease of discovering and interpretability of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A8DA2B-5ED4-34E6-7FD6-1C18FE2C2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Types: Float 9 : 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data type is utilized for variables representing questions whose responses are rated on a scale from 1 to 5, 5 indicate stronger agreement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 3 Variables: Gender, Grade, Residency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5A841-9CD9-C261-ED3C-3DAE9507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41" y="28032"/>
            <a:ext cx="9983565" cy="51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6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F4AC-DE70-48B2-E335-8DE8AF1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CRSIP steps: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4FED-7FEA-0319-4BEF-25A9CFBB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Business Understanding: Study habits of High achievers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</a:t>
            </a:r>
            <a:r>
              <a:rPr lang="en-US" sz="1800" dirty="0">
                <a:solidFill>
                  <a:srgbClr val="0C3512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</a:rPr>
              <a:t>Preparation (Preprocess)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Cleaning: Unify data format in the last year grade, checked missing values.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Outliers were then examined in the 'age. These outliers were corrected using the upper and lower bound method,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removing duplicate10 instances. 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Transformation and Data Discretization: Object variables were converted into dummy variables, and the age variable was normalized.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Curse of Dimensionality and Variables Reduction: Through combining similar variables together, by crosstab visualizing.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8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F4AC-DE70-48B2-E335-8DE8AF1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CRSIP steps: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4FED-7FEA-0319-4BEF-25A9CFBB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Business Understanding: Study habits of High achievers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Preparation (Preprocess): </a:t>
            </a:r>
          </a:p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Cleaning: Unify data format in the last year grade, 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checked missing values.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Outliers were then examined in the 'age. These outliers were corrected using the upper and lower bound method, 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removing duplicate10 instances. </a:t>
            </a:r>
          </a:p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Transformation: Dummy variables, normalization</a:t>
            </a: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Variables Reduction: Through combining similar variables together, by crosstab visualizing. Data Cleaning: Unifying formats, checking missing values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2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F4AC-DE70-48B2-E335-8DE8AF1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CRSIP steps:</a:t>
            </a:r>
            <a:b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understanding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4FED-7FEA-0319-4BEF-25A9CFBB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3367" cy="4351338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Graphical Examination: Grade distribution</a:t>
            </a:r>
            <a:endParaRPr lang="en-US" dirty="0"/>
          </a:p>
        </p:txBody>
      </p:sp>
      <p:pic>
        <p:nvPicPr>
          <p:cNvPr id="4" name="Picture 3" descr="A graph with blue rectangles&#10;&#10;Description automatically generated">
            <a:extLst>
              <a:ext uri="{FF2B5EF4-FFF2-40B4-BE49-F238E27FC236}">
                <a16:creationId xmlns:a16="http://schemas.microsoft.com/office/drawing/2014/main" id="{EA8F1AFC-AE1F-3D3E-6C66-4F428D74C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20" y="1690688"/>
            <a:ext cx="7196721" cy="51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F4AC-DE70-48B2-E335-8DE8AF1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CRSIP steps:</a:t>
            </a:r>
            <a:b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understanding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4FED-7FEA-0319-4BEF-25A9CFBB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84" y="1855605"/>
            <a:ext cx="4393367" cy="4351338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Influential Factors: Gender</a:t>
            </a:r>
            <a:endParaRPr lang="en-US" dirty="0"/>
          </a:p>
        </p:txBody>
      </p:sp>
      <p:pic>
        <p:nvPicPr>
          <p:cNvPr id="5" name="Picture 4" descr="A graph of a person type&#10;&#10;Description automatically generated">
            <a:extLst>
              <a:ext uri="{FF2B5EF4-FFF2-40B4-BE49-F238E27FC236}">
                <a16:creationId xmlns:a16="http://schemas.microsoft.com/office/drawing/2014/main" id="{6D11EC50-F78E-8248-F8D5-8A8277061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36" y="1151255"/>
            <a:ext cx="7027520" cy="57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6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F4AC-DE70-48B2-E335-8DE8AF1B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22" y="2290799"/>
            <a:ext cx="4798102" cy="1325563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CRSIP steps:</a:t>
            </a:r>
            <a:b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ptos" panose="020B0004020202020204" pitchFamily="34" charset="0"/>
                <a:cs typeface="Arial" panose="020B0604020202020204" pitchFamily="34" charset="0"/>
              </a:rPr>
              <a:t>Data Understanding</a:t>
            </a:r>
            <a:br>
              <a:rPr lang="en-US" sz="3600" dirty="0">
                <a:latin typeface="Aptos" panose="020B00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ptos" panose="020B00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ptos" panose="020B00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ptos" panose="020B00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ptos" panose="020B00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ptos" panose="020B00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ptos" panose="020B00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The same case as </a:t>
            </a:r>
            <a:b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universities then deleted</a:t>
            </a:r>
            <a:endParaRPr lang="en-US" sz="2400" dirty="0"/>
          </a:p>
        </p:txBody>
      </p:sp>
      <p:pic>
        <p:nvPicPr>
          <p:cNvPr id="6" name="Picture 5" descr="A graph with blue rectangular bars&#10;&#10;Description automatically generated">
            <a:extLst>
              <a:ext uri="{FF2B5EF4-FFF2-40B4-BE49-F238E27FC236}">
                <a16:creationId xmlns:a16="http://schemas.microsoft.com/office/drawing/2014/main" id="{21AB5973-36AD-1D49-4BBF-2C7E1E11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09" y="739850"/>
            <a:ext cx="6676869" cy="57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2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Segoe UI</vt:lpstr>
      <vt:lpstr>Söhne</vt:lpstr>
      <vt:lpstr>Office Theme</vt:lpstr>
      <vt:lpstr>Title: Study Habits and Academic Achievement of Medical Students in Egyptian Universities</vt:lpstr>
      <vt:lpstr>Introduction: </vt:lpstr>
      <vt:lpstr>Materials and Methods: </vt:lpstr>
      <vt:lpstr>PowerPoint Presentation</vt:lpstr>
      <vt:lpstr>The CRSIP steps: </vt:lpstr>
      <vt:lpstr>CRSIP steps:</vt:lpstr>
      <vt:lpstr>CRSIP steps: data understanding</vt:lpstr>
      <vt:lpstr>CRSIP steps: data understanding</vt:lpstr>
      <vt:lpstr>CRSIP steps: Data Understanding       The same case as  universities then deleted</vt:lpstr>
      <vt:lpstr>CRSIP steps: data understanding</vt:lpstr>
      <vt:lpstr>CRSIP steps: data understanding</vt:lpstr>
      <vt:lpstr>CRSIP steps: data understanding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Study Habits and Academic Achievement of Medical Students in Egyptian Universities</dc:title>
  <dc:creator>Fatma hamid</dc:creator>
  <cp:lastModifiedBy>Fatma hamid</cp:lastModifiedBy>
  <cp:revision>1</cp:revision>
  <dcterms:created xsi:type="dcterms:W3CDTF">2024-05-17T14:30:56Z</dcterms:created>
  <dcterms:modified xsi:type="dcterms:W3CDTF">2024-05-17T15:14:40Z</dcterms:modified>
</cp:coreProperties>
</file>