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9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39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147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177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148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962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88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6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03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17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FF21E-8FED-4E50-ABCD-854DCAABFC44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99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17FF21E-8FED-4E50-ABCD-854DCAABFC44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13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17FF21E-8FED-4E50-ABCD-854DCAABFC44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9E122B-D194-4111-A8E1-EE26687DA08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44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865E1E-4775-D6F4-FBBC-707F0E058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30726"/>
            <a:ext cx="8991600" cy="1423358"/>
          </a:xfrm>
        </p:spPr>
        <p:txBody>
          <a:bodyPr/>
          <a:lstStyle/>
          <a:p>
            <a:r>
              <a:rPr lang="tr-TR" dirty="0"/>
              <a:t>KART OYUNU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00A4F38-5807-6D00-836A-F9ECB39F4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830128"/>
            <a:ext cx="6801612" cy="1762310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tr-TR" sz="2800" dirty="0"/>
              <a:t>FATMA NUR ATAGÜN</a:t>
            </a:r>
          </a:p>
          <a:p>
            <a:r>
              <a:rPr lang="tr-TR" sz="2800" dirty="0"/>
              <a:t>HAYRUNNİSA KAYA</a:t>
            </a:r>
          </a:p>
        </p:txBody>
      </p:sp>
    </p:spTree>
    <p:extLst>
      <p:ext uri="{BB962C8B-B14F-4D97-AF65-F5344CB8AC3E}">
        <p14:creationId xmlns:p14="http://schemas.microsoft.com/office/powerpoint/2010/main" val="78232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B15086E-E858-665F-F8A0-02E56A52E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06" y="0"/>
            <a:ext cx="5727939" cy="6858000"/>
          </a:xfrm>
        </p:spPr>
      </p:pic>
    </p:spTree>
    <p:extLst>
      <p:ext uri="{BB962C8B-B14F-4D97-AF65-F5344CB8AC3E}">
        <p14:creationId xmlns:p14="http://schemas.microsoft.com/office/powerpoint/2010/main" val="42667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3ECD92-8AAD-0A36-2CAF-D23417F1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6430"/>
            <a:ext cx="7729728" cy="1188720"/>
          </a:xfrm>
        </p:spPr>
        <p:txBody>
          <a:bodyPr/>
          <a:lstStyle/>
          <a:p>
            <a:r>
              <a:rPr lang="tr-TR" dirty="0"/>
              <a:t>NELER KULLANDIK?</a:t>
            </a:r>
          </a:p>
        </p:txBody>
      </p:sp>
      <p:pic>
        <p:nvPicPr>
          <p:cNvPr id="5" name="İçerik Yer Tutucusu 4" descr="Kurşun kalem">
            <a:extLst>
              <a:ext uri="{FF2B5EF4-FFF2-40B4-BE49-F238E27FC236}">
                <a16:creationId xmlns:a16="http://schemas.microsoft.com/office/drawing/2014/main" id="{60980CF9-3E17-42B4-ACA9-BBFA1CA03A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437" y="1762981"/>
            <a:ext cx="647699" cy="703053"/>
          </a:xfrm>
        </p:spPr>
      </p:pic>
      <p:sp>
        <p:nvSpPr>
          <p:cNvPr id="14" name="İçerik Yer Tutucusu 13">
            <a:extLst>
              <a:ext uri="{FF2B5EF4-FFF2-40B4-BE49-F238E27FC236}">
                <a16:creationId xmlns:a16="http://schemas.microsoft.com/office/drawing/2014/main" id="{853153E6-BD3C-BCB7-BD5E-4005272A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1136" y="1762981"/>
            <a:ext cx="7801385" cy="464644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b="1" dirty="0"/>
              <a:t>İnterface</a:t>
            </a:r>
            <a:r>
              <a:rPr lang="tr-TR" dirty="0"/>
              <a:t> </a:t>
            </a:r>
            <a:r>
              <a:rPr lang="tr-TR" b="1" dirty="0"/>
              <a:t>: </a:t>
            </a:r>
            <a:r>
              <a:rPr lang="tr-TR" dirty="0"/>
              <a:t> Kodda IOyun adıyla tanımlanmıştır ve temel işlevi oyunla ilgili gerekli işlevleri tanımlamak ve şablon oluşturmaktır.</a:t>
            </a:r>
          </a:p>
          <a:p>
            <a:pPr algn="just"/>
            <a:r>
              <a:rPr lang="tr-TR" b="1" dirty="0"/>
              <a:t>Override : </a:t>
            </a:r>
            <a:r>
              <a:rPr lang="tr-TR" dirty="0"/>
              <a:t>Base sınıftan miras alınan bir metodu, özelleştirmek ve o metodun davranışını değiştirmek için kullanılmıştır. KartliOyun sınıfı Baslat() metodunu override ederek oyunun başlatılma işlevini kendine özgü bir şekilde uygular.</a:t>
            </a:r>
          </a:p>
          <a:p>
            <a:pPr algn="just"/>
            <a:r>
              <a:rPr lang="tr-TR" b="1" dirty="0"/>
              <a:t>Abstract</a:t>
            </a:r>
            <a:r>
              <a:rPr lang="tr-TR" dirty="0"/>
              <a:t> </a:t>
            </a:r>
            <a:r>
              <a:rPr lang="tr-TR" b="1" dirty="0"/>
              <a:t>: </a:t>
            </a:r>
            <a:r>
              <a:rPr lang="tr-TR" dirty="0"/>
              <a:t>Oyun sınıfında, oyunun başlatılma işlevi olan Baslat() metodunu tanımlamak için kullanılmıştır.</a:t>
            </a:r>
          </a:p>
          <a:p>
            <a:pPr algn="just"/>
            <a:r>
              <a:rPr lang="tr-TR" b="1" dirty="0"/>
              <a:t>Overload : </a:t>
            </a:r>
            <a:r>
              <a:rPr lang="tr-TR" dirty="0"/>
              <a:t>KartCiz(int deger): Bu versiyon, sadece kartın değerini alır ve varsayılan renkte bir kart çizer.</a:t>
            </a:r>
          </a:p>
          <a:p>
            <a:pPr algn="just"/>
            <a:r>
              <a:rPr lang="tr-TR" dirty="0"/>
              <a:t>KartCiz(int deger, string renk): Bu versiyon, kartın değerini ve bir renk parametresi alır. Bu sayede, kartın rengini değiştirmek mümkün olur.</a:t>
            </a:r>
          </a:p>
          <a:p>
            <a:pPr algn="just"/>
            <a:r>
              <a:rPr lang="tr-TR" dirty="0"/>
              <a:t>Bu iki metodun isimleri aynı (KartCiz), ancak parametreleri farklıdır. Bu nedenle, C# derleyicisi bunları farklı metodlar olarak kabul eder ve buna overload denir. Böylece, kodun farklı senaryolarda aynı metod adıyla farklı işlevler gerçekleştirmesi sağlanır.</a:t>
            </a:r>
          </a:p>
          <a:p>
            <a:pPr algn="just"/>
            <a:r>
              <a:rPr lang="tr-TR" b="1" dirty="0"/>
              <a:t>Virtual : </a:t>
            </a:r>
            <a:r>
              <a:rPr lang="tr-TR" dirty="0"/>
              <a:t>KartDagit metodu, virtual olarak işaretlenmiş. Bu, bu metodun başka sınıflarda (örneğin, KartliOyun sınıfında) override edilmesine olanak sağlar.</a:t>
            </a:r>
          </a:p>
          <a:p>
            <a:pPr algn="just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786929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63</TotalTime>
  <Words>195</Words>
  <Application>Microsoft Office PowerPoint</Application>
  <PresentationFormat>Geniş ekran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Paket</vt:lpstr>
      <vt:lpstr>KART OYUNU</vt:lpstr>
      <vt:lpstr>PowerPoint Sunusu</vt:lpstr>
      <vt:lpstr>NELER KULLANDIK?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Hayrunnisa Kaya</dc:creator>
  <cp:lastModifiedBy>Hayrunnisa Kaya</cp:lastModifiedBy>
  <cp:revision>6</cp:revision>
  <dcterms:created xsi:type="dcterms:W3CDTF">2025-01-09T19:03:48Z</dcterms:created>
  <dcterms:modified xsi:type="dcterms:W3CDTF">2025-01-17T18:41:07Z</dcterms:modified>
</cp:coreProperties>
</file>