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  <p:sldId id="264" r:id="rId9"/>
    <p:sldId id="271" r:id="rId10"/>
    <p:sldId id="265" r:id="rId11"/>
    <p:sldId id="270" r:id="rId12"/>
    <p:sldId id="266" r:id="rId13"/>
    <p:sldId id="273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4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10: İŞARETÇİLER (POINTERS)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İŞARETÇİ (POİNTER) KAVRAMI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İŞARETÇİ TİPİNDE DEĞİŞKEN TANIMLAMA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ADRES VE DOLAYLI OPERATÖRLER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İŞARETÇİLERDE ATAMA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2FEF9F9-FF1A-48EB-A100-8D6C330544B9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5. İŞARETÇİLERİN FONKSİYONLARA PARAMETRE OLARAK GÖNDERİMİ</a:t>
          </a:r>
        </a:p>
      </dgm:t>
    </dgm:pt>
    <dgm:pt modelId="{E9FF5951-D495-4725-8F98-B456D05E49B4}" type="par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C6FF0E1-8ECC-4E50-93D7-B7F72A91ED29}" type="sib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F3A9355-9FDD-4145-8BCB-72D04B73D2B3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6. İŞARETÇİLERİN FONKSİYONLARDA GERİ DÖNÜŞ DEĞERİ OLARAK KULLANIMI</a:t>
          </a:r>
        </a:p>
      </dgm:t>
    </dgm:pt>
    <dgm:pt modelId="{6097038E-0398-47DD-BF5D-8F551A700B57}" type="parTrans" cxnId="{14779561-478A-48AA-9660-D239BF67DCD9}">
      <dgm:prSet/>
      <dgm:spPr/>
      <dgm:t>
        <a:bodyPr/>
        <a:lstStyle/>
        <a:p>
          <a:endParaRPr lang="tr-TR" dirty="0"/>
        </a:p>
      </dgm:t>
    </dgm:pt>
    <dgm:pt modelId="{FCC3B995-0C94-4C1E-BD28-1B460138EE01}" type="sibTrans" cxnId="{14779561-478A-48AA-9660-D239BF67DCD9}">
      <dgm:prSet/>
      <dgm:spPr/>
      <dgm:t>
        <a:bodyPr/>
        <a:lstStyle/>
        <a:p>
          <a:endParaRPr lang="tr-TR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235945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7" custLinFactX="-251833" custLinFactNeighborX="-3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7" custScaleX="255265" custLinFactNeighborX="8107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7" custLinFactX="-251833" custLinFactNeighborX="-3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7" custScaleX="255265" custLinFactNeighborX="8107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7" custLinFactX="-251833" custLinFactNeighborX="-3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7" custScaleX="255265" custLinFactNeighborX="8107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7" custLinFactX="-251833" custLinFactNeighborX="-3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7" custScaleX="255265" custLinFactNeighborX="8107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7" custLinFactX="-254206" custLinFactNeighborX="-300000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7" custScaleX="254633" custLinFactNeighborX="8170">
        <dgm:presLayoutVars>
          <dgm:chMax val="0"/>
          <dgm:chPref val="0"/>
          <dgm:bulletEnabled val="1"/>
        </dgm:presLayoutVars>
      </dgm:prSet>
      <dgm:spPr/>
    </dgm:pt>
    <dgm:pt modelId="{6F0814A0-FFC4-48B7-A4D1-6B04EF24EAF2}" type="pres">
      <dgm:prSet presAssocID="{02FEF9F9-FF1A-48EB-A100-8D6C330544B9}" presName="childComposite" presStyleCnt="0">
        <dgm:presLayoutVars>
          <dgm:chMax val="0"/>
          <dgm:chPref val="0"/>
        </dgm:presLayoutVars>
      </dgm:prSet>
      <dgm:spPr/>
    </dgm:pt>
    <dgm:pt modelId="{D81826ED-3D48-4EB3-B096-4D153877B711}" type="pres">
      <dgm:prSet presAssocID="{02FEF9F9-FF1A-48EB-A100-8D6C330544B9}" presName="Image" presStyleLbl="node1" presStyleIdx="5" presStyleCnt="7" custLinFactX="-254206" custLinFactNeighborX="-300000"/>
      <dgm:spPr>
        <a:solidFill>
          <a:schemeClr val="tx1"/>
        </a:solidFill>
      </dgm:spPr>
    </dgm:pt>
    <dgm:pt modelId="{517F8263-4B25-4564-9E2B-BAB9FAE3706E}" type="pres">
      <dgm:prSet presAssocID="{02FEF9F9-FF1A-48EB-A100-8D6C330544B9}" presName="childText" presStyleLbl="lnNode1" presStyleIdx="5" presStyleCnt="7" custScaleX="254633" custLinFactNeighborX="8170">
        <dgm:presLayoutVars>
          <dgm:chMax val="0"/>
          <dgm:chPref val="0"/>
          <dgm:bulletEnabled val="1"/>
        </dgm:presLayoutVars>
      </dgm:prSet>
      <dgm:spPr/>
    </dgm:pt>
    <dgm:pt modelId="{33097854-4FF4-4EC9-9261-DC67212BFD8B}" type="pres">
      <dgm:prSet presAssocID="{8F3A9355-9FDD-4145-8BCB-72D04B73D2B3}" presName="childComposite" presStyleCnt="0">
        <dgm:presLayoutVars>
          <dgm:chMax val="0"/>
          <dgm:chPref val="0"/>
        </dgm:presLayoutVars>
      </dgm:prSet>
      <dgm:spPr/>
    </dgm:pt>
    <dgm:pt modelId="{FA637028-D807-4FC8-B193-62D9C8E9EBC5}" type="pres">
      <dgm:prSet presAssocID="{8F3A9355-9FDD-4145-8BCB-72D04B73D2B3}" presName="Image" presStyleLbl="node1" presStyleIdx="6" presStyleCnt="7" custLinFactX="-254358" custLinFactNeighborX="-300000"/>
      <dgm:spPr>
        <a:solidFill>
          <a:schemeClr val="tx1"/>
        </a:solidFill>
      </dgm:spPr>
    </dgm:pt>
    <dgm:pt modelId="{66AB26AF-6EB6-4C44-9CD8-A34EBB7B8C7A}" type="pres">
      <dgm:prSet presAssocID="{8F3A9355-9FDD-4145-8BCB-72D04B73D2B3}" presName="childText" presStyleLbl="lnNode1" presStyleIdx="6" presStyleCnt="7" custScaleX="254592" custLinFactNeighborX="8016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14779561-478A-48AA-9660-D239BF67DCD9}" srcId="{BBB6E763-0212-4049-8A0B-E121067B0CC6}" destId="{8F3A9355-9FDD-4145-8BCB-72D04B73D2B3}" srcOrd="6" destOrd="0" parTransId="{6097038E-0398-47DD-BF5D-8F551A700B57}" sibTransId="{FCC3B995-0C94-4C1E-BD28-1B460138EE01}"/>
    <dgm:cxn modelId="{56E0536A-38EC-481A-89BF-FEAEB2BB102B}" type="presOf" srcId="{8F3A9355-9FDD-4145-8BCB-72D04B73D2B3}" destId="{66AB26AF-6EB6-4C44-9CD8-A34EBB7B8C7A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FD1899C2-DF3D-486E-B7B0-23A3384F37BB}" type="presOf" srcId="{02FEF9F9-FF1A-48EB-A100-8D6C330544B9}" destId="{517F8263-4B25-4564-9E2B-BAB9FAE3706E}" srcOrd="0" destOrd="0" presId="urn:microsoft.com/office/officeart/2008/layout/PictureAccentList"/>
    <dgm:cxn modelId="{20B743D9-E13F-49EF-BBB9-3019851290FB}" srcId="{BBB6E763-0212-4049-8A0B-E121067B0CC6}" destId="{02FEF9F9-FF1A-48EB-A100-8D6C330544B9}" srcOrd="5" destOrd="0" parTransId="{E9FF5951-D495-4725-8F98-B456D05E49B4}" sibTransId="{8C6FF0E1-8ECC-4E50-93D7-B7F72A91ED29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  <dgm:cxn modelId="{8553BF15-614C-4CD1-9F5E-8BDC911DA78E}" type="presParOf" srcId="{5A5B34D8-F454-46E2-A039-E23F0AA6DC5F}" destId="{6F0814A0-FFC4-48B7-A4D1-6B04EF24EAF2}" srcOrd="5" destOrd="0" presId="urn:microsoft.com/office/officeart/2008/layout/PictureAccentList"/>
    <dgm:cxn modelId="{E4DC5AAD-5616-4CED-B7A2-CBA4B27B2E52}" type="presParOf" srcId="{6F0814A0-FFC4-48B7-A4D1-6B04EF24EAF2}" destId="{D81826ED-3D48-4EB3-B096-4D153877B711}" srcOrd="0" destOrd="0" presId="urn:microsoft.com/office/officeart/2008/layout/PictureAccentList"/>
    <dgm:cxn modelId="{8A180E32-4F3E-4D20-B998-5F96AFFE1EA5}" type="presParOf" srcId="{6F0814A0-FFC4-48B7-A4D1-6B04EF24EAF2}" destId="{517F8263-4B25-4564-9E2B-BAB9FAE3706E}" srcOrd="1" destOrd="0" presId="urn:microsoft.com/office/officeart/2008/layout/PictureAccentList"/>
    <dgm:cxn modelId="{DF93C4F0-BE90-4959-BB76-509D34CAD242}" type="presParOf" srcId="{5A5B34D8-F454-46E2-A039-E23F0AA6DC5F}" destId="{33097854-4FF4-4EC9-9261-DC67212BFD8B}" srcOrd="6" destOrd="0" presId="urn:microsoft.com/office/officeart/2008/layout/PictureAccentList"/>
    <dgm:cxn modelId="{44547AD6-BCA5-4925-B89B-5C20B7145F72}" type="presParOf" srcId="{33097854-4FF4-4EC9-9261-DC67212BFD8B}" destId="{FA637028-D807-4FC8-B193-62D9C8E9EBC5}" srcOrd="0" destOrd="0" presId="urn:microsoft.com/office/officeart/2008/layout/PictureAccentList"/>
    <dgm:cxn modelId="{11CE45B9-FF64-4D56-959C-E51C430C7B5E}" type="presParOf" srcId="{33097854-4FF4-4EC9-9261-DC67212BFD8B}" destId="{66AB26AF-6EB6-4C44-9CD8-A34EBB7B8C7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4935" y="115702"/>
          <a:ext cx="8567598" cy="44706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8029" y="128796"/>
        <a:ext cx="8541410" cy="420872"/>
      </dsp:txXfrm>
    </dsp:sp>
    <dsp:sp modelId="{344FE820-FF89-4652-883D-C088CA67A2E4}">
      <dsp:nvSpPr>
        <dsp:cNvPr id="0" name=""/>
        <dsp:cNvSpPr/>
      </dsp:nvSpPr>
      <dsp:spPr>
        <a:xfrm>
          <a:off x="0" y="650176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14955" y="650176"/>
          <a:ext cx="8059483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10: İŞARETÇİLER (POINTERS)</a:t>
          </a:r>
        </a:p>
      </dsp:txBody>
      <dsp:txXfrm>
        <a:off x="536783" y="672004"/>
        <a:ext cx="8015827" cy="403404"/>
      </dsp:txXfrm>
    </dsp:sp>
    <dsp:sp modelId="{B853B515-1AF6-4CA8-B0F6-5CF5831392AB}">
      <dsp:nvSpPr>
        <dsp:cNvPr id="0" name=""/>
        <dsp:cNvSpPr/>
      </dsp:nvSpPr>
      <dsp:spPr>
        <a:xfrm>
          <a:off x="0" y="1150884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14955" y="1150884"/>
          <a:ext cx="8059483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İŞARETÇİ (POİNTER) KAVRAMI</a:t>
          </a:r>
        </a:p>
      </dsp:txBody>
      <dsp:txXfrm>
        <a:off x="536783" y="1172712"/>
        <a:ext cx="8015827" cy="403404"/>
      </dsp:txXfrm>
    </dsp:sp>
    <dsp:sp modelId="{82F3A047-ABDB-4381-B3E9-2F35DFA9ED3C}">
      <dsp:nvSpPr>
        <dsp:cNvPr id="0" name=""/>
        <dsp:cNvSpPr/>
      </dsp:nvSpPr>
      <dsp:spPr>
        <a:xfrm>
          <a:off x="0" y="1651592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14955" y="1651592"/>
          <a:ext cx="8059483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İŞARETÇİ TİPİNDE DEĞİŞKEN TANIMLAMA</a:t>
          </a:r>
        </a:p>
      </dsp:txBody>
      <dsp:txXfrm>
        <a:off x="536783" y="1673420"/>
        <a:ext cx="8015827" cy="403404"/>
      </dsp:txXfrm>
    </dsp:sp>
    <dsp:sp modelId="{CA537248-8460-4E6A-962F-BEC9B0EE0563}">
      <dsp:nvSpPr>
        <dsp:cNvPr id="0" name=""/>
        <dsp:cNvSpPr/>
      </dsp:nvSpPr>
      <dsp:spPr>
        <a:xfrm>
          <a:off x="0" y="2152299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14955" y="2152299"/>
          <a:ext cx="8059483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ADRES VE DOLAYLI OPERATÖRLER</a:t>
          </a:r>
        </a:p>
      </dsp:txBody>
      <dsp:txXfrm>
        <a:off x="536783" y="2174127"/>
        <a:ext cx="8015827" cy="403404"/>
      </dsp:txXfrm>
    </dsp:sp>
    <dsp:sp modelId="{219E1AD1-A33A-4BCF-B08E-B335FFFA4B46}">
      <dsp:nvSpPr>
        <dsp:cNvPr id="0" name=""/>
        <dsp:cNvSpPr/>
      </dsp:nvSpPr>
      <dsp:spPr>
        <a:xfrm>
          <a:off x="0" y="2653007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536898" y="2653007"/>
          <a:ext cx="8039529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İŞARETÇİLERDE ATAMA</a:t>
          </a:r>
        </a:p>
      </dsp:txBody>
      <dsp:txXfrm>
        <a:off x="558726" y="2674835"/>
        <a:ext cx="7995873" cy="403404"/>
      </dsp:txXfrm>
    </dsp:sp>
    <dsp:sp modelId="{D81826ED-3D48-4EB3-B096-4D153877B711}">
      <dsp:nvSpPr>
        <dsp:cNvPr id="0" name=""/>
        <dsp:cNvSpPr/>
      </dsp:nvSpPr>
      <dsp:spPr>
        <a:xfrm>
          <a:off x="0" y="3153715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7F8263-4B25-4564-9E2B-BAB9FAE3706E}">
      <dsp:nvSpPr>
        <dsp:cNvPr id="0" name=""/>
        <dsp:cNvSpPr/>
      </dsp:nvSpPr>
      <dsp:spPr>
        <a:xfrm>
          <a:off x="536898" y="3153715"/>
          <a:ext cx="8039529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5. İŞARETÇİLERİN FONKSİYONLARA PARAMETRE OLARAK GÖNDERİMİ</a:t>
          </a:r>
        </a:p>
      </dsp:txBody>
      <dsp:txXfrm>
        <a:off x="558726" y="3175543"/>
        <a:ext cx="7995873" cy="403404"/>
      </dsp:txXfrm>
    </dsp:sp>
    <dsp:sp modelId="{FA637028-D807-4FC8-B193-62D9C8E9EBC5}">
      <dsp:nvSpPr>
        <dsp:cNvPr id="0" name=""/>
        <dsp:cNvSpPr/>
      </dsp:nvSpPr>
      <dsp:spPr>
        <a:xfrm>
          <a:off x="0" y="3654423"/>
          <a:ext cx="447060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AB26AF-6EB6-4C44-9CD8-A34EBB7B8C7A}">
      <dsp:nvSpPr>
        <dsp:cNvPr id="0" name=""/>
        <dsp:cNvSpPr/>
      </dsp:nvSpPr>
      <dsp:spPr>
        <a:xfrm>
          <a:off x="533331" y="3654423"/>
          <a:ext cx="8038234" cy="44706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6. İŞARETÇİLERİN FONKSİYONLARDA GERİ DÖNÜŞ DEĞERİ OLARAK KULLANIMI</a:t>
          </a:r>
        </a:p>
      </dsp:txBody>
      <dsp:txXfrm>
        <a:off x="555159" y="3676251"/>
        <a:ext cx="7994578" cy="40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02D85D-3E0C-DD2C-758D-9C21DA7D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03308"/>
            <a:ext cx="6180888" cy="46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İŞARETÇİLERİN FONKSİYONLARA PARAMETRE OLARAK GÖNDERİMİ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934963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dilinde fonksiyon çağrısına argüman olarak gönderilen bir değişkenin değiştirilmesi mümkün değildir. Çünkü C dili argümanları değere göre iletir. Fonksiyonun değişkenin değerini değiştirebilmesini istiyorsak işaretçilerden yararlanılabilir.</a:t>
            </a:r>
          </a:p>
          <a:p>
            <a:pPr algn="just"/>
            <a:endParaRPr lang="tr-TR" b="1" dirty="0"/>
          </a:p>
          <a:p>
            <a:r>
              <a:rPr lang="tr-TR" b="1" dirty="0"/>
              <a:t>void </a:t>
            </a:r>
            <a:r>
              <a:rPr lang="tr-TR" b="1" dirty="0" err="1"/>
              <a:t>degeroku</a:t>
            </a:r>
            <a:r>
              <a:rPr lang="tr-TR" b="1" dirty="0"/>
              <a:t>(</a:t>
            </a:r>
            <a:r>
              <a:rPr lang="tr-TR" b="1" dirty="0" err="1"/>
              <a:t>int</a:t>
            </a:r>
            <a:r>
              <a:rPr lang="tr-TR" b="1" dirty="0"/>
              <a:t> deger1, </a:t>
            </a:r>
            <a:r>
              <a:rPr lang="tr-TR" b="1" dirty="0" err="1"/>
              <a:t>double</a:t>
            </a:r>
            <a:r>
              <a:rPr lang="tr-TR" b="1" dirty="0"/>
              <a:t> deger2, </a:t>
            </a:r>
            <a:r>
              <a:rPr lang="tr-TR" b="1" dirty="0" err="1"/>
              <a:t>int</a:t>
            </a:r>
            <a:r>
              <a:rPr lang="tr-TR" b="1" dirty="0"/>
              <a:t> *sayi1, </a:t>
            </a:r>
            <a:r>
              <a:rPr lang="tr-TR" b="1" dirty="0" err="1"/>
              <a:t>int</a:t>
            </a:r>
            <a:r>
              <a:rPr lang="tr-TR" b="1" dirty="0"/>
              <a:t> *sayi2);</a:t>
            </a:r>
          </a:p>
          <a:p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degeroku</a:t>
            </a:r>
            <a:r>
              <a:rPr lang="fr-FR" b="1" dirty="0"/>
              <a:t>(</a:t>
            </a:r>
            <a:r>
              <a:rPr lang="fr-FR" b="1" dirty="0" err="1"/>
              <a:t>int</a:t>
            </a:r>
            <a:r>
              <a:rPr lang="fr-FR" b="1" dirty="0"/>
              <a:t>, double, </a:t>
            </a:r>
            <a:r>
              <a:rPr lang="fr-FR" b="1" dirty="0" err="1"/>
              <a:t>int</a:t>
            </a:r>
            <a:r>
              <a:rPr lang="fr-FR" b="1" dirty="0"/>
              <a:t> *, </a:t>
            </a:r>
            <a:r>
              <a:rPr lang="fr-FR" b="1" dirty="0" err="1"/>
              <a:t>int</a:t>
            </a:r>
            <a:r>
              <a:rPr lang="fr-FR" b="1" dirty="0"/>
              <a:t> *);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7DDC94A-3152-197E-9362-8B63FC6F8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1" y="238539"/>
            <a:ext cx="6022312" cy="47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 İŞARETÇİLERİN FONKSİYONLARDA GERİ DÖNÜŞ DEĞERİ OLARAK KULLANIMI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934961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İşaretçilerin genel kullanım şekli tanımlanması ve fonksiyonlara </a:t>
            </a:r>
            <a:r>
              <a:rPr lang="tr-TR" dirty="0" err="1"/>
              <a:t>paramatre</a:t>
            </a:r>
            <a:r>
              <a:rPr lang="tr-TR" dirty="0"/>
              <a:t> olarak gönderilmesi şeklinde olmaktadır.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Ancak gerekli hâllerde fonksiyondan geri dönüş değeri olarak kullanılmaları mümkündür.         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687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EA2ED9F-899A-C443-F40F-C17EB9D0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6" y="885676"/>
            <a:ext cx="6978144" cy="30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10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481408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5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İŞARETÇİLER (POINTERS)</a:t>
            </a:r>
            <a:endParaRPr lang="tr-TR" sz="4000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730186"/>
              </p:ext>
            </p:extLst>
          </p:nvPr>
        </p:nvGraphicFramePr>
        <p:xfrm>
          <a:off x="397565" y="506896"/>
          <a:ext cx="8577470" cy="422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637028-D807-4FC8-B193-62D9C8E9E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FA637028-D807-4FC8-B193-62D9C8E9EB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AB26AF-6EB6-4C44-9CD8-A34EBB7B8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66AB26AF-6EB6-4C44-9CD8-A34EBB7B8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636791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İşaretçiler veya göstericiler (</a:t>
            </a:r>
            <a:r>
              <a:rPr lang="tr-TR" dirty="0" err="1"/>
              <a:t>pointers</a:t>
            </a:r>
            <a:r>
              <a:rPr lang="tr-TR" dirty="0"/>
              <a:t>) C dilinin en önemli konularından birisi olmak ile birlikte sıklıkla yanlış anlaşılabilen özelliklere sahip bir kavramdır.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91" y="606286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İŞARETÇİ (POİNTER) KAVRAMI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278985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 kavramını anlayabilmek için öncelikle değişkenlerin ana bellek üzerinde saklanma biçimini anlamak gereklidir. Günümüz bilgisayarlarında bellek kapasiteleri byte olarak ifade edilir ve 8 </a:t>
            </a:r>
            <a:r>
              <a:rPr lang="tr-TR" dirty="0" err="1"/>
              <a:t>bit’lik</a:t>
            </a:r>
            <a:r>
              <a:rPr lang="tr-TR" dirty="0"/>
              <a:t> veri kümesini içerisinde saklarlar. Aşağıda 6 byte’lık bir bellek yapısı gösterilmiştir.</a:t>
            </a:r>
            <a:endParaRPr lang="tr-TR" sz="20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DDE87A-7A3F-5F50-D4AE-164D103A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0" y="2664187"/>
            <a:ext cx="4678535" cy="21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93299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İŞARETÇİ TİPİNDE DEĞİŞKEN TANIMLAMA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95483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 tipindeki değişken tanımlaması, daha önce öğrenmiş olduğunuz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 gibi değişken tanımlamalarından çok farklı değildir. Tek farkı değişken isminin öncesinde “*” işareti konulmasıdır. </a:t>
            </a:r>
          </a:p>
          <a:p>
            <a:pPr algn="just"/>
            <a:endParaRPr lang="tr-TR" dirty="0"/>
          </a:p>
          <a:p>
            <a:pPr algn="ctr"/>
            <a:r>
              <a:rPr lang="tr-TR" b="1" dirty="0" err="1"/>
              <a:t>int</a:t>
            </a:r>
            <a:r>
              <a:rPr lang="tr-TR" b="1" dirty="0"/>
              <a:t> *</a:t>
            </a:r>
            <a:r>
              <a:rPr lang="tr-TR" b="1" dirty="0" err="1"/>
              <a:t>pointer</a:t>
            </a:r>
            <a:r>
              <a:rPr lang="tr-TR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2" y="725558"/>
            <a:ext cx="7991061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ADRES VE DOLAYLI OPERATÖRLER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517523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dilinde işaretçiler ile birlikte &amp; ve * olmak üzere iki operatör kullanılabilmektedir. Herhangi bir değişken (</a:t>
            </a:r>
            <a:r>
              <a:rPr lang="tr-TR" dirty="0" err="1"/>
              <a:t>tcno</a:t>
            </a:r>
            <a:r>
              <a:rPr lang="tr-TR" dirty="0"/>
              <a:t>) için &amp;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tcno</a:t>
            </a:r>
            <a:r>
              <a:rPr lang="tr-TR" dirty="0"/>
              <a:t> değişkeninin bulunduğu bellek adresini ifade etmektedir.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İşaretçilerin, gösterdiği adreste bulunan değere ulaşmak içinde * operatörü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AFF77F-0DB5-2124-6329-36EC38D6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9" y="248479"/>
            <a:ext cx="6435029" cy="46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8" y="934274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İŞARETÇİLERDE ATAMA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696424"/>
            <a:ext cx="862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dilinde işaretçiler, bir değişken gibi atama işleminde kullanılabilirler. Bir değişken adresinin adres operatörü (&amp;) kullanılarak atanabilmesi mümkün olduğu gibi iki işaretçinin birbirine atanmaları mümkündür.</a:t>
            </a:r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340</Words>
  <Application>Microsoft Office PowerPoint</Application>
  <PresentationFormat>Ekran Gösterisi (16:9)</PresentationFormat>
  <Paragraphs>32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BÖLÜM 10</vt:lpstr>
      <vt:lpstr>PowerPoint Sunusu</vt:lpstr>
      <vt:lpstr>PowerPoint Sunusu</vt:lpstr>
      <vt:lpstr>1. İŞARETÇİ (POİNTER) KAVRAMI</vt:lpstr>
      <vt:lpstr>2. İŞARETÇİ TİPİNDE DEĞİŞKEN TANIMLAMA</vt:lpstr>
      <vt:lpstr>3. ADRES VE DOLAYLI OPERATÖRLER</vt:lpstr>
      <vt:lpstr>PowerPoint Sunusu</vt:lpstr>
      <vt:lpstr>4. İŞARETÇİLERDE ATAMA</vt:lpstr>
      <vt:lpstr>PowerPoint Sunusu</vt:lpstr>
      <vt:lpstr>5. İŞARETÇİLERİN FONKSİYONLARA PARAMETRE OLARAK GÖNDERİMİ</vt:lpstr>
      <vt:lpstr>PowerPoint Sunusu</vt:lpstr>
      <vt:lpstr>6. İŞARETÇİLERİN FONKSİYONLARDA GERİ DÖNÜŞ DEĞERİ OLARAK KULLANIMI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67</cp:revision>
  <dcterms:created xsi:type="dcterms:W3CDTF">2022-09-14T09:30:46Z</dcterms:created>
  <dcterms:modified xsi:type="dcterms:W3CDTF">2022-09-15T10:45:29Z</dcterms:modified>
</cp:coreProperties>
</file>