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0" r:id="rId5"/>
    <p:sldId id="264" r:id="rId6"/>
    <p:sldId id="262" r:id="rId7"/>
    <p:sldId id="265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61269-C5A7-4C1C-9110-350EED3C8A66}" type="doc">
      <dgm:prSet loTypeId="urn:microsoft.com/office/officeart/2008/layout/PictureAccent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tr-TR"/>
        </a:p>
      </dgm:t>
    </dgm:pt>
    <dgm:pt modelId="{BBB6E763-0212-4049-8A0B-E121067B0CC6}">
      <dgm:prSet phldrT="[Metin]" custT="1"/>
      <dgm:spPr>
        <a:solidFill>
          <a:schemeClr val="tx1"/>
        </a:solidFill>
      </dgm:spPr>
      <dgm:t>
        <a:bodyPr/>
        <a:lstStyle/>
        <a:p>
          <a:r>
            <a:rPr lang="tr-TR" sz="3200" b="1" dirty="0">
              <a:solidFill>
                <a:srgbClr val="C82517"/>
              </a:solidFill>
            </a:rPr>
            <a:t>İÇİNDEKİLER</a:t>
          </a:r>
        </a:p>
      </dgm:t>
    </dgm:pt>
    <dgm:pt modelId="{4D87246B-1EA9-4DDE-B1DA-3B72D3191DAB}" type="parTrans" cxnId="{6A9365A6-F2C5-43D4-8652-D4B863B12398}">
      <dgm:prSet/>
      <dgm:spPr/>
      <dgm:t>
        <a:bodyPr/>
        <a:lstStyle/>
        <a:p>
          <a:endParaRPr lang="tr-TR" dirty="0"/>
        </a:p>
      </dgm:t>
    </dgm:pt>
    <dgm:pt modelId="{F0810644-E009-41C0-A281-912DD318635B}" type="sibTrans" cxnId="{6A9365A6-F2C5-43D4-8652-D4B863B12398}">
      <dgm:prSet/>
      <dgm:spPr/>
      <dgm:t>
        <a:bodyPr/>
        <a:lstStyle/>
        <a:p>
          <a:endParaRPr lang="tr-TR" dirty="0"/>
        </a:p>
      </dgm:t>
    </dgm:pt>
    <dgm:pt modelId="{11A325EB-6B81-4827-AFD6-DA2B24DC7710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2000" b="1" dirty="0">
              <a:solidFill>
                <a:schemeClr val="bg1"/>
              </a:solidFill>
            </a:rPr>
            <a:t>BÖLÜM 7: DİZİLER (ARRAYS)</a:t>
          </a:r>
        </a:p>
      </dgm:t>
    </dgm:pt>
    <dgm:pt modelId="{410DC6B9-E4F2-47FF-8546-A687EB90B50B}" type="parTrans" cxnId="{3F163B9E-AE40-4A5C-887D-7743696F8CE8}">
      <dgm:prSet/>
      <dgm:spPr/>
      <dgm:t>
        <a:bodyPr/>
        <a:lstStyle/>
        <a:p>
          <a:endParaRPr lang="tr-TR" dirty="0"/>
        </a:p>
      </dgm:t>
    </dgm:pt>
    <dgm:pt modelId="{9C8BF295-2647-422E-A17D-76B8E04F42C0}" type="sibTrans" cxnId="{3F163B9E-AE40-4A5C-887D-7743696F8CE8}">
      <dgm:prSet/>
      <dgm:spPr/>
      <dgm:t>
        <a:bodyPr/>
        <a:lstStyle/>
        <a:p>
          <a:endParaRPr lang="tr-TR" dirty="0"/>
        </a:p>
      </dgm:t>
    </dgm:pt>
    <dgm:pt modelId="{2F8877D1-F82A-4714-B5A9-4762632F9E75}">
      <dgm:prSet phldrT="[Metin]"/>
      <dgm:spPr>
        <a:solidFill>
          <a:schemeClr val="tx1"/>
        </a:solidFill>
      </dgm:spPr>
      <dgm:t>
        <a:bodyPr/>
        <a:lstStyle/>
        <a:p>
          <a:pPr algn="l"/>
          <a:r>
            <a:rPr lang="tr-TR" dirty="0">
              <a:solidFill>
                <a:schemeClr val="bg1"/>
              </a:solidFill>
            </a:rPr>
            <a:t>1. TEK BOYUTLU DİZİLER</a:t>
          </a:r>
        </a:p>
      </dgm:t>
    </dgm:pt>
    <dgm:pt modelId="{498636B8-2A4D-4830-A4A6-7C92943EFA64}" type="parTrans" cxnId="{A10C6E1D-6C9C-416A-8C7A-866AF19EBE5E}">
      <dgm:prSet/>
      <dgm:spPr/>
      <dgm:t>
        <a:bodyPr/>
        <a:lstStyle/>
        <a:p>
          <a:endParaRPr lang="tr-TR" dirty="0"/>
        </a:p>
      </dgm:t>
    </dgm:pt>
    <dgm:pt modelId="{2FDFB458-CBFC-4C2D-91C6-F2FD435FC87B}" type="sibTrans" cxnId="{A10C6E1D-6C9C-416A-8C7A-866AF19EBE5E}">
      <dgm:prSet/>
      <dgm:spPr/>
      <dgm:t>
        <a:bodyPr/>
        <a:lstStyle/>
        <a:p>
          <a:endParaRPr lang="tr-TR" dirty="0"/>
        </a:p>
      </dgm:t>
    </dgm:pt>
    <dgm:pt modelId="{71EDB8B0-97C1-4901-8E2E-E198C7C45EA2}">
      <dgm:prSet/>
      <dgm:spPr>
        <a:solidFill>
          <a:schemeClr val="tx1"/>
        </a:solidFill>
      </dgm:spPr>
      <dgm:t>
        <a:bodyPr/>
        <a:lstStyle/>
        <a:p>
          <a:pPr algn="l"/>
          <a:r>
            <a:rPr lang="tr-TR" dirty="0">
              <a:solidFill>
                <a:schemeClr val="bg1"/>
              </a:solidFill>
            </a:rPr>
            <a:t>2. ÇOK BOYUTLU DİZİLER</a:t>
          </a:r>
        </a:p>
      </dgm:t>
    </dgm:pt>
    <dgm:pt modelId="{BA22BF7D-3C5C-45E8-8434-54CD70840B54}" type="parTrans" cxnId="{9AAD7C84-6DCA-4C40-A35A-343D2D1F481D}">
      <dgm:prSet/>
      <dgm:spPr/>
      <dgm:t>
        <a:bodyPr/>
        <a:lstStyle/>
        <a:p>
          <a:endParaRPr lang="tr-TR" dirty="0"/>
        </a:p>
      </dgm:t>
    </dgm:pt>
    <dgm:pt modelId="{5D876109-8AE6-4600-A23B-D964CCBA24EA}" type="sibTrans" cxnId="{9AAD7C84-6DCA-4C40-A35A-343D2D1F481D}">
      <dgm:prSet/>
      <dgm:spPr/>
      <dgm:t>
        <a:bodyPr/>
        <a:lstStyle/>
        <a:p>
          <a:endParaRPr lang="tr-TR" dirty="0"/>
        </a:p>
      </dgm:t>
    </dgm:pt>
    <dgm:pt modelId="{0AA07808-C0E5-402A-B564-AF8C9FCCF578}" type="pres">
      <dgm:prSet presAssocID="{ABD61269-C5A7-4C1C-9110-350EED3C8A6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13898CC-2D01-408B-A526-0835F5946E50}" type="pres">
      <dgm:prSet presAssocID="{BBB6E763-0212-4049-8A0B-E121067B0CC6}" presName="root" presStyleCnt="0">
        <dgm:presLayoutVars>
          <dgm:chMax/>
          <dgm:chPref val="4"/>
        </dgm:presLayoutVars>
      </dgm:prSet>
      <dgm:spPr/>
    </dgm:pt>
    <dgm:pt modelId="{A797A9D5-375F-48CB-96A8-C570276015CC}" type="pres">
      <dgm:prSet presAssocID="{BBB6E763-0212-4049-8A0B-E121067B0CC6}" presName="rootComposite" presStyleCnt="0">
        <dgm:presLayoutVars/>
      </dgm:prSet>
      <dgm:spPr/>
    </dgm:pt>
    <dgm:pt modelId="{CE701D2E-DA58-4D7C-8C3B-7777DE67C2B9}" type="pres">
      <dgm:prSet presAssocID="{BBB6E763-0212-4049-8A0B-E121067B0CC6}" presName="rootText" presStyleLbl="node0" presStyleIdx="0" presStyleCnt="1" custScaleX="137281" custLinFactNeighborY="-1553">
        <dgm:presLayoutVars>
          <dgm:chMax/>
          <dgm:chPref val="4"/>
        </dgm:presLayoutVars>
      </dgm:prSet>
      <dgm:spPr/>
    </dgm:pt>
    <dgm:pt modelId="{5A5B34D8-F454-46E2-A039-E23F0AA6DC5F}" type="pres">
      <dgm:prSet presAssocID="{BBB6E763-0212-4049-8A0B-E121067B0CC6}" presName="childShape" presStyleCnt="0">
        <dgm:presLayoutVars>
          <dgm:chMax val="0"/>
          <dgm:chPref val="0"/>
        </dgm:presLayoutVars>
      </dgm:prSet>
      <dgm:spPr/>
    </dgm:pt>
    <dgm:pt modelId="{7A55272B-893B-4EC9-8BA8-5289F9A259AF}" type="pres">
      <dgm:prSet presAssocID="{11A325EB-6B81-4827-AFD6-DA2B24DC7710}" presName="childComposite" presStyleCnt="0">
        <dgm:presLayoutVars>
          <dgm:chMax val="0"/>
          <dgm:chPref val="0"/>
        </dgm:presLayoutVars>
      </dgm:prSet>
      <dgm:spPr/>
    </dgm:pt>
    <dgm:pt modelId="{344FE820-FF89-4652-883D-C088CA67A2E4}" type="pres">
      <dgm:prSet presAssocID="{11A325EB-6B81-4827-AFD6-DA2B24DC7710}" presName="Image" presStyleLbl="node1" presStyleIdx="0" presStyleCnt="3" custLinFactX="-21847" custLinFactNeighborX="-100000"/>
      <dgm:spPr>
        <a:solidFill>
          <a:schemeClr val="tx1"/>
        </a:solidFill>
      </dgm:spPr>
    </dgm:pt>
    <dgm:pt modelId="{E7864F22-3C30-4586-A354-0394A201A009}" type="pres">
      <dgm:prSet presAssocID="{11A325EB-6B81-4827-AFD6-DA2B24DC7710}" presName="childText" presStyleLbl="lnNode1" presStyleIdx="0" presStyleCnt="3" custScaleX="141165" custLinFactNeighborX="7361">
        <dgm:presLayoutVars>
          <dgm:chMax val="0"/>
          <dgm:chPref val="0"/>
          <dgm:bulletEnabled val="1"/>
        </dgm:presLayoutVars>
      </dgm:prSet>
      <dgm:spPr/>
    </dgm:pt>
    <dgm:pt modelId="{1ACDA34F-EAA5-4A5B-8AD9-1F89BC4BC92C}" type="pres">
      <dgm:prSet presAssocID="{2F8877D1-F82A-4714-B5A9-4762632F9E75}" presName="childComposite" presStyleCnt="0">
        <dgm:presLayoutVars>
          <dgm:chMax val="0"/>
          <dgm:chPref val="0"/>
        </dgm:presLayoutVars>
      </dgm:prSet>
      <dgm:spPr/>
    </dgm:pt>
    <dgm:pt modelId="{B853B515-1AF6-4CA8-B0F6-5CF5831392AB}" type="pres">
      <dgm:prSet presAssocID="{2F8877D1-F82A-4714-B5A9-4762632F9E75}" presName="Image" presStyleLbl="node1" presStyleIdx="1" presStyleCnt="3" custLinFactX="-21847" custLinFactNeighborX="-100000"/>
      <dgm:spPr>
        <a:solidFill>
          <a:schemeClr val="tx1"/>
        </a:solidFill>
      </dgm:spPr>
    </dgm:pt>
    <dgm:pt modelId="{980695FB-6462-43C2-8FDB-D6B3A24FBBBE}" type="pres">
      <dgm:prSet presAssocID="{2F8877D1-F82A-4714-B5A9-4762632F9E75}" presName="childText" presStyleLbl="lnNode1" presStyleIdx="1" presStyleCnt="3" custScaleX="141165" custLinFactNeighborX="7361">
        <dgm:presLayoutVars>
          <dgm:chMax val="0"/>
          <dgm:chPref val="0"/>
          <dgm:bulletEnabled val="1"/>
        </dgm:presLayoutVars>
      </dgm:prSet>
      <dgm:spPr/>
    </dgm:pt>
    <dgm:pt modelId="{3A14C779-4B71-4570-B9B5-13C9AD1D289B}" type="pres">
      <dgm:prSet presAssocID="{71EDB8B0-97C1-4901-8E2E-E198C7C45EA2}" presName="childComposite" presStyleCnt="0">
        <dgm:presLayoutVars>
          <dgm:chMax val="0"/>
          <dgm:chPref val="0"/>
        </dgm:presLayoutVars>
      </dgm:prSet>
      <dgm:spPr/>
    </dgm:pt>
    <dgm:pt modelId="{82F3A047-ABDB-4381-B3E9-2F35DFA9ED3C}" type="pres">
      <dgm:prSet presAssocID="{71EDB8B0-97C1-4901-8E2E-E198C7C45EA2}" presName="Image" presStyleLbl="node1" presStyleIdx="2" presStyleCnt="3" custLinFactX="-21847" custLinFactNeighborX="-100000"/>
      <dgm:spPr>
        <a:solidFill>
          <a:schemeClr val="tx1"/>
        </a:solidFill>
      </dgm:spPr>
    </dgm:pt>
    <dgm:pt modelId="{400DA0A0-0444-4B83-909F-D2B6428FADAE}" type="pres">
      <dgm:prSet presAssocID="{71EDB8B0-97C1-4901-8E2E-E198C7C45EA2}" presName="childText" presStyleLbl="lnNode1" presStyleIdx="2" presStyleCnt="3" custScaleX="141165" custLinFactNeighborX="7361">
        <dgm:presLayoutVars>
          <dgm:chMax val="0"/>
          <dgm:chPref val="0"/>
          <dgm:bulletEnabled val="1"/>
        </dgm:presLayoutVars>
      </dgm:prSet>
      <dgm:spPr/>
    </dgm:pt>
  </dgm:ptLst>
  <dgm:cxnLst>
    <dgm:cxn modelId="{EFDB1009-8C24-4C77-AC33-A4AB2EBFF4D8}" type="presOf" srcId="{BBB6E763-0212-4049-8A0B-E121067B0CC6}" destId="{CE701D2E-DA58-4D7C-8C3B-7777DE67C2B9}" srcOrd="0" destOrd="0" presId="urn:microsoft.com/office/officeart/2008/layout/PictureAccentList"/>
    <dgm:cxn modelId="{A10C6E1D-6C9C-416A-8C7A-866AF19EBE5E}" srcId="{BBB6E763-0212-4049-8A0B-E121067B0CC6}" destId="{2F8877D1-F82A-4714-B5A9-4762632F9E75}" srcOrd="1" destOrd="0" parTransId="{498636B8-2A4D-4830-A4A6-7C92943EFA64}" sibTransId="{2FDFB458-CBFC-4C2D-91C6-F2FD435FC87B}"/>
    <dgm:cxn modelId="{94920838-1ACF-47E1-B5EB-034EF5D7BABB}" type="presOf" srcId="{ABD61269-C5A7-4C1C-9110-350EED3C8A66}" destId="{0AA07808-C0E5-402A-B564-AF8C9FCCF578}" srcOrd="0" destOrd="0" presId="urn:microsoft.com/office/officeart/2008/layout/PictureAccentList"/>
    <dgm:cxn modelId="{DCE8B67B-7CA5-48A0-882F-377C50F1EC83}" type="presOf" srcId="{71EDB8B0-97C1-4901-8E2E-E198C7C45EA2}" destId="{400DA0A0-0444-4B83-909F-D2B6428FADAE}" srcOrd="0" destOrd="0" presId="urn:microsoft.com/office/officeart/2008/layout/PictureAccentList"/>
    <dgm:cxn modelId="{9AAD7C84-6DCA-4C40-A35A-343D2D1F481D}" srcId="{BBB6E763-0212-4049-8A0B-E121067B0CC6}" destId="{71EDB8B0-97C1-4901-8E2E-E198C7C45EA2}" srcOrd="2" destOrd="0" parTransId="{BA22BF7D-3C5C-45E8-8434-54CD70840B54}" sibTransId="{5D876109-8AE6-4600-A23B-D964CCBA24EA}"/>
    <dgm:cxn modelId="{3F163B9E-AE40-4A5C-887D-7743696F8CE8}" srcId="{BBB6E763-0212-4049-8A0B-E121067B0CC6}" destId="{11A325EB-6B81-4827-AFD6-DA2B24DC7710}" srcOrd="0" destOrd="0" parTransId="{410DC6B9-E4F2-47FF-8546-A687EB90B50B}" sibTransId="{9C8BF295-2647-422E-A17D-76B8E04F42C0}"/>
    <dgm:cxn modelId="{6A9365A6-F2C5-43D4-8652-D4B863B12398}" srcId="{ABD61269-C5A7-4C1C-9110-350EED3C8A66}" destId="{BBB6E763-0212-4049-8A0B-E121067B0CC6}" srcOrd="0" destOrd="0" parTransId="{4D87246B-1EA9-4DDE-B1DA-3B72D3191DAB}" sibTransId="{F0810644-E009-41C0-A281-912DD318635B}"/>
    <dgm:cxn modelId="{342D4EA6-C400-49B9-A517-0012DAAAB8F9}" type="presOf" srcId="{11A325EB-6B81-4827-AFD6-DA2B24DC7710}" destId="{E7864F22-3C30-4586-A354-0394A201A009}" srcOrd="0" destOrd="0" presId="urn:microsoft.com/office/officeart/2008/layout/PictureAccentList"/>
    <dgm:cxn modelId="{4AF22AAF-EB8E-4C3B-B57F-57FBE7029B12}" type="presOf" srcId="{2F8877D1-F82A-4714-B5A9-4762632F9E75}" destId="{980695FB-6462-43C2-8FDB-D6B3A24FBBBE}" srcOrd="0" destOrd="0" presId="urn:microsoft.com/office/officeart/2008/layout/PictureAccentList"/>
    <dgm:cxn modelId="{7EB4A616-FB33-4289-A7E3-36E1415759B4}" type="presParOf" srcId="{0AA07808-C0E5-402A-B564-AF8C9FCCF578}" destId="{E13898CC-2D01-408B-A526-0835F5946E50}" srcOrd="0" destOrd="0" presId="urn:microsoft.com/office/officeart/2008/layout/PictureAccentList"/>
    <dgm:cxn modelId="{CBEB4A42-F63D-436D-91B1-6BBE73BDA58B}" type="presParOf" srcId="{E13898CC-2D01-408B-A526-0835F5946E50}" destId="{A797A9D5-375F-48CB-96A8-C570276015CC}" srcOrd="0" destOrd="0" presId="urn:microsoft.com/office/officeart/2008/layout/PictureAccentList"/>
    <dgm:cxn modelId="{6B57D180-6D2A-4649-BCD7-F0C3AF9AA76D}" type="presParOf" srcId="{A797A9D5-375F-48CB-96A8-C570276015CC}" destId="{CE701D2E-DA58-4D7C-8C3B-7777DE67C2B9}" srcOrd="0" destOrd="0" presId="urn:microsoft.com/office/officeart/2008/layout/PictureAccentList"/>
    <dgm:cxn modelId="{F187FB53-FE86-4766-830A-02B0ECD71C2C}" type="presParOf" srcId="{E13898CC-2D01-408B-A526-0835F5946E50}" destId="{5A5B34D8-F454-46E2-A039-E23F0AA6DC5F}" srcOrd="1" destOrd="0" presId="urn:microsoft.com/office/officeart/2008/layout/PictureAccentList"/>
    <dgm:cxn modelId="{19562B01-291F-4A8C-99F6-B3BDA64024DB}" type="presParOf" srcId="{5A5B34D8-F454-46E2-A039-E23F0AA6DC5F}" destId="{7A55272B-893B-4EC9-8BA8-5289F9A259AF}" srcOrd="0" destOrd="0" presId="urn:microsoft.com/office/officeart/2008/layout/PictureAccentList"/>
    <dgm:cxn modelId="{7534623A-E01B-45E2-A03D-760807803ED9}" type="presParOf" srcId="{7A55272B-893B-4EC9-8BA8-5289F9A259AF}" destId="{344FE820-FF89-4652-883D-C088CA67A2E4}" srcOrd="0" destOrd="0" presId="urn:microsoft.com/office/officeart/2008/layout/PictureAccentList"/>
    <dgm:cxn modelId="{DFB3291D-5CBA-418E-86F0-8FFF48FF0CB3}" type="presParOf" srcId="{7A55272B-893B-4EC9-8BA8-5289F9A259AF}" destId="{E7864F22-3C30-4586-A354-0394A201A009}" srcOrd="1" destOrd="0" presId="urn:microsoft.com/office/officeart/2008/layout/PictureAccentList"/>
    <dgm:cxn modelId="{44425E70-ECAB-4CC1-9D1C-F772170C89A2}" type="presParOf" srcId="{5A5B34D8-F454-46E2-A039-E23F0AA6DC5F}" destId="{1ACDA34F-EAA5-4A5B-8AD9-1F89BC4BC92C}" srcOrd="1" destOrd="0" presId="urn:microsoft.com/office/officeart/2008/layout/PictureAccentList"/>
    <dgm:cxn modelId="{D18570F1-FB73-4027-AC14-194A941284EA}" type="presParOf" srcId="{1ACDA34F-EAA5-4A5B-8AD9-1F89BC4BC92C}" destId="{B853B515-1AF6-4CA8-B0F6-5CF5831392AB}" srcOrd="0" destOrd="0" presId="urn:microsoft.com/office/officeart/2008/layout/PictureAccentList"/>
    <dgm:cxn modelId="{AD610010-D573-4FAB-89C0-6EEE38A99F56}" type="presParOf" srcId="{1ACDA34F-EAA5-4A5B-8AD9-1F89BC4BC92C}" destId="{980695FB-6462-43C2-8FDB-D6B3A24FBBBE}" srcOrd="1" destOrd="0" presId="urn:microsoft.com/office/officeart/2008/layout/PictureAccentList"/>
    <dgm:cxn modelId="{60BCF67B-6B2E-443D-83E2-2BB7ECC996CB}" type="presParOf" srcId="{5A5B34D8-F454-46E2-A039-E23F0AA6DC5F}" destId="{3A14C779-4B71-4570-B9B5-13C9AD1D289B}" srcOrd="2" destOrd="0" presId="urn:microsoft.com/office/officeart/2008/layout/PictureAccentList"/>
    <dgm:cxn modelId="{D730B53B-7354-45DD-9918-BFCC410D7521}" type="presParOf" srcId="{3A14C779-4B71-4570-B9B5-13C9AD1D289B}" destId="{82F3A047-ABDB-4381-B3E9-2F35DFA9ED3C}" srcOrd="0" destOrd="0" presId="urn:microsoft.com/office/officeart/2008/layout/PictureAccentList"/>
    <dgm:cxn modelId="{2E63E99A-2DAF-4076-89A8-DCB860C19A7A}" type="presParOf" srcId="{3A14C779-4B71-4570-B9B5-13C9AD1D289B}" destId="{400DA0A0-0444-4B83-909F-D2B6428FADAE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1D2E-DA58-4D7C-8C3B-7777DE67C2B9}">
      <dsp:nvSpPr>
        <dsp:cNvPr id="0" name=""/>
        <dsp:cNvSpPr/>
      </dsp:nvSpPr>
      <dsp:spPr>
        <a:xfrm>
          <a:off x="5262" y="337830"/>
          <a:ext cx="8566944" cy="645376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b="1" kern="1200" dirty="0">
              <a:solidFill>
                <a:srgbClr val="C82517"/>
              </a:solidFill>
            </a:rPr>
            <a:t>İÇİNDEKİLER</a:t>
          </a:r>
        </a:p>
      </dsp:txBody>
      <dsp:txXfrm>
        <a:off x="24164" y="356732"/>
        <a:ext cx="8529140" cy="607572"/>
      </dsp:txXfrm>
    </dsp:sp>
    <dsp:sp modelId="{344FE820-FF89-4652-883D-C088CA67A2E4}">
      <dsp:nvSpPr>
        <dsp:cNvPr id="0" name=""/>
        <dsp:cNvSpPr/>
      </dsp:nvSpPr>
      <dsp:spPr>
        <a:xfrm>
          <a:off x="40092" y="1109397"/>
          <a:ext cx="645376" cy="645376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864F22-3C30-4586-A354-0394A201A009}">
      <dsp:nvSpPr>
        <dsp:cNvPr id="0" name=""/>
        <dsp:cNvSpPr/>
      </dsp:nvSpPr>
      <dsp:spPr>
        <a:xfrm>
          <a:off x="733854" y="1109397"/>
          <a:ext cx="7843615" cy="645376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>
              <a:solidFill>
                <a:schemeClr val="bg1"/>
              </a:solidFill>
            </a:rPr>
            <a:t>BÖLÜM 7: DİZİLER (ARRAYS)</a:t>
          </a:r>
        </a:p>
      </dsp:txBody>
      <dsp:txXfrm>
        <a:off x="765364" y="1140907"/>
        <a:ext cx="7780595" cy="582356"/>
      </dsp:txXfrm>
    </dsp:sp>
    <dsp:sp modelId="{B853B515-1AF6-4CA8-B0F6-5CF5831392AB}">
      <dsp:nvSpPr>
        <dsp:cNvPr id="0" name=""/>
        <dsp:cNvSpPr/>
      </dsp:nvSpPr>
      <dsp:spPr>
        <a:xfrm>
          <a:off x="40092" y="1832218"/>
          <a:ext cx="645376" cy="645376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0695FB-6462-43C2-8FDB-D6B3A24FBBBE}">
      <dsp:nvSpPr>
        <dsp:cNvPr id="0" name=""/>
        <dsp:cNvSpPr/>
      </dsp:nvSpPr>
      <dsp:spPr>
        <a:xfrm>
          <a:off x="733854" y="1832218"/>
          <a:ext cx="7843615" cy="645376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>
              <a:solidFill>
                <a:schemeClr val="bg1"/>
              </a:solidFill>
            </a:rPr>
            <a:t>1. TEK BOYUTLU DİZİLER</a:t>
          </a:r>
        </a:p>
      </dsp:txBody>
      <dsp:txXfrm>
        <a:off x="765364" y="1863728"/>
        <a:ext cx="7780595" cy="582356"/>
      </dsp:txXfrm>
    </dsp:sp>
    <dsp:sp modelId="{82F3A047-ABDB-4381-B3E9-2F35DFA9ED3C}">
      <dsp:nvSpPr>
        <dsp:cNvPr id="0" name=""/>
        <dsp:cNvSpPr/>
      </dsp:nvSpPr>
      <dsp:spPr>
        <a:xfrm>
          <a:off x="40092" y="2555039"/>
          <a:ext cx="645376" cy="645376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0DA0A0-0444-4B83-909F-D2B6428FADAE}">
      <dsp:nvSpPr>
        <dsp:cNvPr id="0" name=""/>
        <dsp:cNvSpPr/>
      </dsp:nvSpPr>
      <dsp:spPr>
        <a:xfrm>
          <a:off x="733854" y="2555039"/>
          <a:ext cx="7843615" cy="645376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>
              <a:solidFill>
                <a:schemeClr val="bg1"/>
              </a:solidFill>
            </a:rPr>
            <a:t>2. ÇOK BOYUTLU DİZİLER</a:t>
          </a:r>
        </a:p>
      </dsp:txBody>
      <dsp:txXfrm>
        <a:off x="765364" y="2586549"/>
        <a:ext cx="7780595" cy="582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582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8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03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87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56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1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5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36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22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00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9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78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2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C5D79F-3CD6-F9FC-0085-C2F6E7FC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854" y="1331845"/>
            <a:ext cx="7484164" cy="805068"/>
          </a:xfrm>
        </p:spPr>
        <p:txBody>
          <a:bodyPr anchor="ctr">
            <a:noAutofit/>
          </a:bodyPr>
          <a:lstStyle/>
          <a:p>
            <a:r>
              <a:rPr lang="tr-TR" sz="60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BÖLÜM 7</a:t>
            </a:r>
            <a:endParaRPr lang="tr-T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00E3BB-5AAE-3469-077B-B9238176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71" y="2650371"/>
            <a:ext cx="7484164" cy="646938"/>
          </a:xfrm>
        </p:spPr>
        <p:txBody>
          <a:bodyPr anchor="ctr">
            <a:noAutofit/>
          </a:bodyPr>
          <a:lstStyle/>
          <a:p>
            <a:r>
              <a:rPr lang="tr-TR" sz="54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DİZİLER (ARRAYS)</a:t>
            </a:r>
            <a:endParaRPr lang="tr-TR" sz="71400" dirty="0">
              <a:solidFill>
                <a:srgbClr val="C825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C925F237-2AA2-F955-B8A1-56A2C39A84D6}"/>
              </a:ext>
            </a:extLst>
          </p:cNvPr>
          <p:cNvCxnSpPr/>
          <p:nvPr/>
        </p:nvCxnSpPr>
        <p:spPr>
          <a:xfrm>
            <a:off x="1013793" y="2204895"/>
            <a:ext cx="748416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5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0191ED98-7B6F-6BF2-5F43-3EA9CB437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83521"/>
              </p:ext>
            </p:extLst>
          </p:nvPr>
        </p:nvGraphicFramePr>
        <p:xfrm>
          <a:off x="397565" y="824948"/>
          <a:ext cx="8577470" cy="354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2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904458"/>
            <a:ext cx="7886700" cy="681607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TEK BOYUTLU DİZİLER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587096"/>
            <a:ext cx="86271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Diziler veri soyutlamanın önemli örneklerinden bir tanesi olup sık kullanılan veri yapılarındandır.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Diziler elemanlarını indislerle tutarlar ve programlama dillerinin ihtiyacı olan bir değişken türüdür. Dizi elemanlarına erişim indislerle sağlanır. </a:t>
            </a:r>
          </a:p>
          <a:p>
            <a:pPr algn="just"/>
            <a:endParaRPr lang="tr-TR" dirty="0"/>
          </a:p>
          <a:p>
            <a:pPr algn="ctr"/>
            <a:r>
              <a:rPr lang="it-IT" b="1" dirty="0"/>
              <a:t>Dizinin_tipi dizi_ismi[dizi_boyutu</a:t>
            </a:r>
            <a:r>
              <a:rPr lang="tr-TR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519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291ED04A-47BF-19F4-716C-AC43CACA8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8" y="178737"/>
            <a:ext cx="5255685" cy="386649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B568C56-0A2D-CFE3-99EF-5CE622F8A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193" y="1809682"/>
            <a:ext cx="2377508" cy="289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1013787"/>
            <a:ext cx="7886700" cy="681607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ÇOK BOYUTLU DİZİLER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716303"/>
            <a:ext cx="862716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Programlama yaparken bir boyutlu diziler her zaman için gereksinimleri karşılamazlar. Matris işlemleri (iki boyutlu) ve üç boyutlu işlemler olmak üzere çok boyutlu dizilere ihtiyaç duyarız. Çok boyutlu dizilerin genel tanımı;</a:t>
            </a:r>
          </a:p>
          <a:p>
            <a:pPr algn="just"/>
            <a:endParaRPr lang="tr-TR" sz="2000" b="1" dirty="0"/>
          </a:p>
          <a:p>
            <a:pPr algn="ctr"/>
            <a:r>
              <a:rPr lang="tr-TR" b="1" dirty="0" err="1"/>
              <a:t>dizinin_tipi</a:t>
            </a:r>
            <a:r>
              <a:rPr lang="tr-TR" b="1" dirty="0"/>
              <a:t> </a:t>
            </a:r>
            <a:r>
              <a:rPr lang="tr-TR" b="1" dirty="0" err="1"/>
              <a:t>dizi_ismi</a:t>
            </a:r>
            <a:r>
              <a:rPr lang="tr-TR" b="1" dirty="0"/>
              <a:t>[</a:t>
            </a:r>
            <a:r>
              <a:rPr lang="tr-TR" b="1" dirty="0" err="1"/>
              <a:t>boyutX</a:t>
            </a:r>
            <a:r>
              <a:rPr lang="tr-TR" b="1" dirty="0"/>
              <a:t>][</a:t>
            </a:r>
            <a:r>
              <a:rPr lang="tr-TR" b="1" dirty="0" err="1"/>
              <a:t>boyutY</a:t>
            </a:r>
            <a:r>
              <a:rPr lang="tr-TR" b="1" dirty="0"/>
              <a:t>]….[</a:t>
            </a:r>
            <a:r>
              <a:rPr lang="tr-TR" b="1" dirty="0" err="1"/>
              <a:t>boyutN</a:t>
            </a:r>
            <a:r>
              <a:rPr lang="tr-TR" b="1" dirty="0"/>
              <a:t>]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10685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9B82ED9-99E2-816C-606D-88A209204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6" y="112009"/>
            <a:ext cx="4545562" cy="491948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47731EB-57B6-F885-B31B-DC48A9D5E112}"/>
              </a:ext>
            </a:extLst>
          </p:cNvPr>
          <p:cNvSpPr txBox="1"/>
          <p:nvPr/>
        </p:nvSpPr>
        <p:spPr>
          <a:xfrm>
            <a:off x="6162255" y="1181535"/>
            <a:ext cx="27034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1600" b="0" i="0" u="none" strike="noStrike" baseline="0" dirty="0"/>
              <a:t>Yandaki örneğin ekran çıktısı;</a:t>
            </a:r>
          </a:p>
          <a:p>
            <a:pPr algn="l"/>
            <a:endParaRPr lang="tr-TR" sz="1600" b="0" i="0" u="none" strike="noStrike" baseline="0" dirty="0"/>
          </a:p>
          <a:p>
            <a:pPr algn="l"/>
            <a:r>
              <a:rPr lang="tr-TR" sz="1600" b="0" i="0" u="none" strike="noStrike" baseline="0" dirty="0"/>
              <a:t>3 1 0 3 1</a:t>
            </a:r>
          </a:p>
          <a:p>
            <a:pPr algn="l"/>
            <a:r>
              <a:rPr lang="tr-TR" sz="1600" b="0" i="0" u="none" strike="noStrike" baseline="0" dirty="0"/>
              <a:t>0 3 3 3 3</a:t>
            </a:r>
          </a:p>
          <a:p>
            <a:pPr algn="l"/>
            <a:r>
              <a:rPr lang="tr-TR" sz="1600" b="0" i="0" u="none" strike="noStrike" baseline="0" dirty="0"/>
              <a:t>1 0 3 1 1</a:t>
            </a:r>
          </a:p>
          <a:p>
            <a:pPr algn="l"/>
            <a:r>
              <a:rPr lang="tr-TR" sz="1600" b="0" i="0" u="none" strike="noStrike" baseline="0" dirty="0"/>
              <a:t>3 0 0 0 0</a:t>
            </a:r>
          </a:p>
          <a:p>
            <a:pPr algn="l"/>
            <a:r>
              <a:rPr lang="tr-TR" sz="1600" b="0" i="0" u="none" strike="noStrike" baseline="0" dirty="0"/>
              <a:t>0 0 1 3 3</a:t>
            </a:r>
          </a:p>
          <a:p>
            <a:pPr algn="l"/>
            <a:r>
              <a:rPr lang="tr-TR" sz="1600" b="0" i="0" u="none" strike="noStrike" baseline="0" dirty="0"/>
              <a:t>1 0 1 3 0</a:t>
            </a:r>
          </a:p>
          <a:p>
            <a:pPr algn="l"/>
            <a:r>
              <a:rPr lang="tr-TR" sz="1600" b="0" i="0" u="none" strike="noStrike" baseline="0" dirty="0"/>
              <a:t>B Takımı 12 puan ile şampiyon olmuştur.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6419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168</Words>
  <Application>Microsoft Office PowerPoint</Application>
  <PresentationFormat>Ekran Gösterisi (16:9)</PresentationFormat>
  <Paragraphs>25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PowerPoint Sunusu</vt:lpstr>
      <vt:lpstr>BÖLÜM 7</vt:lpstr>
      <vt:lpstr>PowerPoint Sunusu</vt:lpstr>
      <vt:lpstr>1. TEK BOYUTLU DİZİLER</vt:lpstr>
      <vt:lpstr>PowerPoint Sunusu</vt:lpstr>
      <vt:lpstr>2. ÇOK BOYUTLU DİZİLER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onur</dc:creator>
  <cp:lastModifiedBy>onur</cp:lastModifiedBy>
  <cp:revision>32</cp:revision>
  <dcterms:created xsi:type="dcterms:W3CDTF">2022-09-14T09:30:46Z</dcterms:created>
  <dcterms:modified xsi:type="dcterms:W3CDTF">2022-09-14T22:18:24Z</dcterms:modified>
</cp:coreProperties>
</file>