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6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25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300" d="100"/>
          <a:sy n="300" d="100"/>
        </p:scale>
        <p:origin x="-4999" y="-29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ma Nur Kılıçkaya" userId="d98c41c6208a8d55" providerId="LiveId" clId="{9598E62C-E399-41EB-BF1B-862ACA93E0C2}"/>
    <pc:docChg chg="modSld">
      <pc:chgData name="Fatma Nur Kılıçkaya" userId="d98c41c6208a8d55" providerId="LiveId" clId="{9598E62C-E399-41EB-BF1B-862ACA93E0C2}" dt="2023-10-08T12:31:55.781" v="0" actId="1076"/>
      <pc:docMkLst>
        <pc:docMk/>
      </pc:docMkLst>
      <pc:sldChg chg="modSp mod">
        <pc:chgData name="Fatma Nur Kılıçkaya" userId="d98c41c6208a8d55" providerId="LiveId" clId="{9598E62C-E399-41EB-BF1B-862ACA93E0C2}" dt="2023-10-08T12:31:55.781" v="0" actId="1076"/>
        <pc:sldMkLst>
          <pc:docMk/>
          <pc:sldMk cId="3657995103" sldId="267"/>
        </pc:sldMkLst>
        <pc:picChg chg="mod">
          <ac:chgData name="Fatma Nur Kılıçkaya" userId="d98c41c6208a8d55" providerId="LiveId" clId="{9598E62C-E399-41EB-BF1B-862ACA93E0C2}" dt="2023-10-08T12:31:55.781" v="0" actId="1076"/>
          <ac:picMkLst>
            <pc:docMk/>
            <pc:sldMk cId="3657995103" sldId="267"/>
            <ac:picMk id="3" creationId="{B3C76396-56EE-0DB2-BB89-62BDD4A4EE61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551122-B1A2-4D00-9026-E2DF8A6B252B}" type="doc">
      <dgm:prSet loTypeId="urn:microsoft.com/office/officeart/2008/layout/Lined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tr-TR"/>
        </a:p>
      </dgm:t>
    </dgm:pt>
    <dgm:pt modelId="{53372DA7-4C30-4350-86C3-6A5F9719A765}">
      <dgm:prSet phldrT="[Metin]" phldr="1" custT="1"/>
      <dgm:spPr/>
      <dgm:t>
        <a:bodyPr/>
        <a:lstStyle/>
        <a:p>
          <a:endParaRPr lang="tr-TR" sz="700" dirty="0"/>
        </a:p>
      </dgm:t>
    </dgm:pt>
    <dgm:pt modelId="{FC54653B-1B9A-435B-9688-D0D193167D12}" type="parTrans" cxnId="{FF46C0F7-E802-497B-90A4-770E40FD0074}">
      <dgm:prSet/>
      <dgm:spPr/>
      <dgm:t>
        <a:bodyPr/>
        <a:lstStyle/>
        <a:p>
          <a:endParaRPr lang="tr-TR" sz="2400"/>
        </a:p>
      </dgm:t>
    </dgm:pt>
    <dgm:pt modelId="{ECCCDA17-7B1B-4728-A0F8-D91647CAFBB2}" type="sibTrans" cxnId="{FF46C0F7-E802-497B-90A4-770E40FD0074}">
      <dgm:prSet/>
      <dgm:spPr/>
      <dgm:t>
        <a:bodyPr/>
        <a:lstStyle/>
        <a:p>
          <a:endParaRPr lang="tr-TR" sz="2400"/>
        </a:p>
      </dgm:t>
    </dgm:pt>
    <dgm:pt modelId="{0A484D9C-AA50-40E3-B462-C4579358D1FF}">
      <dgm:prSet phldrT="[Metin]" custT="1"/>
      <dgm:spPr/>
      <dgm:t>
        <a:bodyPr anchor="ctr"/>
        <a:lstStyle/>
        <a:p>
          <a:pPr algn="ctr"/>
          <a:r>
            <a:rPr lang="tr-TR" sz="1800" b="1" dirty="0">
              <a:solidFill>
                <a:srgbClr val="C82517"/>
              </a:solidFill>
              <a:effectLst/>
            </a:rPr>
            <a:t>KİTAPTA YER ALAN BÖLÜMLER</a:t>
          </a:r>
        </a:p>
      </dgm:t>
    </dgm:pt>
    <dgm:pt modelId="{9085C141-3B12-46DF-9F09-4802B8938190}" type="parTrans" cxnId="{2BEA6EEB-55DF-452C-87C2-70928F4AC412}">
      <dgm:prSet/>
      <dgm:spPr/>
      <dgm:t>
        <a:bodyPr/>
        <a:lstStyle/>
        <a:p>
          <a:endParaRPr lang="tr-TR" sz="2400"/>
        </a:p>
      </dgm:t>
    </dgm:pt>
    <dgm:pt modelId="{4499D8FD-F7E0-4AA1-A826-8B540FC14063}" type="sibTrans" cxnId="{2BEA6EEB-55DF-452C-87C2-70928F4AC412}">
      <dgm:prSet/>
      <dgm:spPr/>
      <dgm:t>
        <a:bodyPr/>
        <a:lstStyle/>
        <a:p>
          <a:endParaRPr lang="tr-TR" sz="2400"/>
        </a:p>
      </dgm:t>
    </dgm:pt>
    <dgm:pt modelId="{C28BAD25-B28C-4110-B8C9-632107FF9E2F}">
      <dgm:prSet phldrT="[Metin]" custT="1"/>
      <dgm:spPr/>
      <dgm:t>
        <a:bodyPr anchor="ctr"/>
        <a:lstStyle/>
        <a:p>
          <a:r>
            <a:rPr lang="tr-TR" sz="1400" b="1" dirty="0"/>
            <a:t>BÖLÜM 1:</a:t>
          </a:r>
          <a:r>
            <a:rPr lang="tr-TR" sz="1400" dirty="0"/>
            <a:t> C DİLİNE GİRİŞ</a:t>
          </a:r>
        </a:p>
      </dgm:t>
    </dgm:pt>
    <dgm:pt modelId="{F2440A10-AF6E-4BE8-BCDC-617B3CC54E2E}" type="parTrans" cxnId="{A7B95E5D-5FF5-4717-BC98-96C596024D0F}">
      <dgm:prSet/>
      <dgm:spPr/>
      <dgm:t>
        <a:bodyPr/>
        <a:lstStyle/>
        <a:p>
          <a:endParaRPr lang="tr-TR" sz="2400"/>
        </a:p>
      </dgm:t>
    </dgm:pt>
    <dgm:pt modelId="{B6A21E0C-D823-427F-8AF0-89C9F2A25D94}" type="sibTrans" cxnId="{A7B95E5D-5FF5-4717-BC98-96C596024D0F}">
      <dgm:prSet/>
      <dgm:spPr/>
      <dgm:t>
        <a:bodyPr/>
        <a:lstStyle/>
        <a:p>
          <a:endParaRPr lang="tr-TR" sz="2400"/>
        </a:p>
      </dgm:t>
    </dgm:pt>
    <dgm:pt modelId="{3788E75E-B719-497E-8CEE-C417C6CA61DD}">
      <dgm:prSet phldrT="[Metin]" custT="1"/>
      <dgm:spPr/>
      <dgm:t>
        <a:bodyPr anchor="ctr"/>
        <a:lstStyle/>
        <a:p>
          <a:r>
            <a:rPr lang="tr-TR" sz="1400" b="1" dirty="0"/>
            <a:t>BÖLÜM 3:</a:t>
          </a:r>
          <a:r>
            <a:rPr lang="tr-TR" sz="1400" dirty="0"/>
            <a:t> İFADELER (EXPRESSIONS)</a:t>
          </a:r>
        </a:p>
      </dgm:t>
    </dgm:pt>
    <dgm:pt modelId="{460765FE-33B1-4879-8037-0C216EA97541}" type="parTrans" cxnId="{02BFAC3F-28AC-4FB3-A193-81DE2E6167A7}">
      <dgm:prSet/>
      <dgm:spPr/>
      <dgm:t>
        <a:bodyPr/>
        <a:lstStyle/>
        <a:p>
          <a:endParaRPr lang="tr-TR" sz="2400"/>
        </a:p>
      </dgm:t>
    </dgm:pt>
    <dgm:pt modelId="{5AC2A87D-6346-4F64-B4C7-D4E55E6B4DE0}" type="sibTrans" cxnId="{02BFAC3F-28AC-4FB3-A193-81DE2E6167A7}">
      <dgm:prSet/>
      <dgm:spPr/>
      <dgm:t>
        <a:bodyPr/>
        <a:lstStyle/>
        <a:p>
          <a:endParaRPr lang="tr-TR" sz="2400"/>
        </a:p>
      </dgm:t>
    </dgm:pt>
    <dgm:pt modelId="{9EBAA680-7836-426D-B8E3-67F4019F3B9D}">
      <dgm:prSet custT="1"/>
      <dgm:spPr/>
      <dgm:t>
        <a:bodyPr anchor="ctr"/>
        <a:lstStyle/>
        <a:p>
          <a:r>
            <a:rPr lang="tr-TR" sz="1400" b="1" dirty="0"/>
            <a:t>BÖLÜM 4:</a:t>
          </a:r>
          <a:r>
            <a:rPr lang="tr-TR" sz="1400" dirty="0"/>
            <a:t> SEÇİM İFADELERİ (SELECTION STATEMENTS) </a:t>
          </a:r>
        </a:p>
      </dgm:t>
    </dgm:pt>
    <dgm:pt modelId="{F736B80F-DC98-4B99-A7FC-F9ACF3AE146A}" type="parTrans" cxnId="{C079601C-381C-49A9-B269-1F7D7B0E7838}">
      <dgm:prSet/>
      <dgm:spPr/>
      <dgm:t>
        <a:bodyPr/>
        <a:lstStyle/>
        <a:p>
          <a:endParaRPr lang="tr-TR" sz="2400"/>
        </a:p>
      </dgm:t>
    </dgm:pt>
    <dgm:pt modelId="{25A47EC8-2764-48A8-9926-FF83E2FA9BB4}" type="sibTrans" cxnId="{C079601C-381C-49A9-B269-1F7D7B0E7838}">
      <dgm:prSet/>
      <dgm:spPr/>
      <dgm:t>
        <a:bodyPr/>
        <a:lstStyle/>
        <a:p>
          <a:endParaRPr lang="tr-TR" sz="2400"/>
        </a:p>
      </dgm:t>
    </dgm:pt>
    <dgm:pt modelId="{DAF5F418-47C3-47D9-B3EB-DC784F9136E6}">
      <dgm:prSet custT="1"/>
      <dgm:spPr/>
      <dgm:t>
        <a:bodyPr anchor="ctr"/>
        <a:lstStyle/>
        <a:p>
          <a:r>
            <a:rPr lang="tr-TR" sz="1400" b="1" dirty="0"/>
            <a:t>BÖLÜM 5:</a:t>
          </a:r>
          <a:r>
            <a:rPr lang="tr-TR" sz="1400" dirty="0"/>
            <a:t> DÖNGÜLER (LOOPS)</a:t>
          </a:r>
        </a:p>
      </dgm:t>
    </dgm:pt>
    <dgm:pt modelId="{F3FF1593-7CA5-4F65-8F7D-40E339358F4D}" type="parTrans" cxnId="{B1DD8A32-D607-4186-BFFD-18B34E8D5238}">
      <dgm:prSet/>
      <dgm:spPr/>
      <dgm:t>
        <a:bodyPr/>
        <a:lstStyle/>
        <a:p>
          <a:endParaRPr lang="tr-TR" sz="2400"/>
        </a:p>
      </dgm:t>
    </dgm:pt>
    <dgm:pt modelId="{E6C21ACE-D7C0-4F9F-BBED-0195421870A6}" type="sibTrans" cxnId="{B1DD8A32-D607-4186-BFFD-18B34E8D5238}">
      <dgm:prSet/>
      <dgm:spPr/>
      <dgm:t>
        <a:bodyPr/>
        <a:lstStyle/>
        <a:p>
          <a:endParaRPr lang="tr-TR" sz="2400"/>
        </a:p>
      </dgm:t>
    </dgm:pt>
    <dgm:pt modelId="{5072CDDB-CD81-4E3C-8C35-CF2BDCD4C43E}">
      <dgm:prSet custT="1"/>
      <dgm:spPr/>
      <dgm:t>
        <a:bodyPr anchor="ctr"/>
        <a:lstStyle/>
        <a:p>
          <a:r>
            <a:rPr lang="tr-TR" sz="1400" b="1" dirty="0"/>
            <a:t>BÖLÜM 6:</a:t>
          </a:r>
          <a:r>
            <a:rPr lang="tr-TR" sz="1400" dirty="0"/>
            <a:t> TEMEL VERİ TİPLERİ (BASIC TYPES) </a:t>
          </a:r>
        </a:p>
      </dgm:t>
    </dgm:pt>
    <dgm:pt modelId="{47F045D9-8D71-415E-B6E5-8DFCF77E83DE}" type="parTrans" cxnId="{120ADAA3-6763-4409-B7AB-1E7BB1777C4F}">
      <dgm:prSet/>
      <dgm:spPr/>
      <dgm:t>
        <a:bodyPr/>
        <a:lstStyle/>
        <a:p>
          <a:endParaRPr lang="tr-TR" sz="2400"/>
        </a:p>
      </dgm:t>
    </dgm:pt>
    <dgm:pt modelId="{9A59B340-39DD-44D1-B4A2-D7BC383874B9}" type="sibTrans" cxnId="{120ADAA3-6763-4409-B7AB-1E7BB1777C4F}">
      <dgm:prSet/>
      <dgm:spPr/>
      <dgm:t>
        <a:bodyPr/>
        <a:lstStyle/>
        <a:p>
          <a:endParaRPr lang="tr-TR" sz="2400"/>
        </a:p>
      </dgm:t>
    </dgm:pt>
    <dgm:pt modelId="{5675CCB0-8E32-449B-8441-309B744D3BE2}">
      <dgm:prSet custT="1"/>
      <dgm:spPr/>
      <dgm:t>
        <a:bodyPr anchor="ctr"/>
        <a:lstStyle/>
        <a:p>
          <a:r>
            <a:rPr lang="tr-TR" sz="1400" b="1" dirty="0"/>
            <a:t>BÖLÜM 7:</a:t>
          </a:r>
          <a:r>
            <a:rPr lang="tr-TR" sz="1400" dirty="0"/>
            <a:t> DİZİLER (ARRAYS)</a:t>
          </a:r>
        </a:p>
      </dgm:t>
    </dgm:pt>
    <dgm:pt modelId="{A22521AD-D658-4AE2-8D77-C01BF0770F7A}" type="parTrans" cxnId="{D69FFD2E-AA1A-4376-BEC3-12D8BCEE243C}">
      <dgm:prSet/>
      <dgm:spPr/>
      <dgm:t>
        <a:bodyPr/>
        <a:lstStyle/>
        <a:p>
          <a:endParaRPr lang="tr-TR" sz="2400"/>
        </a:p>
      </dgm:t>
    </dgm:pt>
    <dgm:pt modelId="{81CC56F0-9EA0-4A88-A570-5DB98C2E78B8}" type="sibTrans" cxnId="{D69FFD2E-AA1A-4376-BEC3-12D8BCEE243C}">
      <dgm:prSet/>
      <dgm:spPr/>
      <dgm:t>
        <a:bodyPr/>
        <a:lstStyle/>
        <a:p>
          <a:endParaRPr lang="tr-TR" sz="2400"/>
        </a:p>
      </dgm:t>
    </dgm:pt>
    <dgm:pt modelId="{5BD85D09-38BB-447E-B1FD-DA7A15F06890}">
      <dgm:prSet custT="1"/>
      <dgm:spPr/>
      <dgm:t>
        <a:bodyPr anchor="ctr"/>
        <a:lstStyle/>
        <a:p>
          <a:r>
            <a:rPr lang="tr-TR" sz="1400" b="1" dirty="0"/>
            <a:t>BÖLÜM 8:</a:t>
          </a:r>
          <a:r>
            <a:rPr lang="tr-TR" sz="1400" dirty="0"/>
            <a:t> FONKSİYONLAR (FUNCTIONS)</a:t>
          </a:r>
        </a:p>
      </dgm:t>
    </dgm:pt>
    <dgm:pt modelId="{9F15BF21-3245-4A99-BDE2-4C57F0130065}" type="parTrans" cxnId="{52B8B498-5A98-4AB2-A92C-4EAC3DA7F905}">
      <dgm:prSet/>
      <dgm:spPr/>
      <dgm:t>
        <a:bodyPr/>
        <a:lstStyle/>
        <a:p>
          <a:endParaRPr lang="tr-TR" sz="2400"/>
        </a:p>
      </dgm:t>
    </dgm:pt>
    <dgm:pt modelId="{22B2040B-2CC2-4A61-AEBA-4D9A0EC6A9B6}" type="sibTrans" cxnId="{52B8B498-5A98-4AB2-A92C-4EAC3DA7F905}">
      <dgm:prSet/>
      <dgm:spPr/>
      <dgm:t>
        <a:bodyPr/>
        <a:lstStyle/>
        <a:p>
          <a:endParaRPr lang="tr-TR" sz="2400"/>
        </a:p>
      </dgm:t>
    </dgm:pt>
    <dgm:pt modelId="{6FF9E065-15D9-4050-87AA-569DF506FBB8}">
      <dgm:prSet custT="1"/>
      <dgm:spPr/>
      <dgm:t>
        <a:bodyPr anchor="ctr"/>
        <a:lstStyle/>
        <a:p>
          <a:r>
            <a:rPr lang="tr-TR" sz="1400" b="1" dirty="0"/>
            <a:t>BÖLÜM 9: </a:t>
          </a:r>
          <a:r>
            <a:rPr lang="tr-TR" sz="1400" dirty="0"/>
            <a:t>PROGRAM ORGANİZASYONU (PROGRAM ORGANIZATION)</a:t>
          </a:r>
        </a:p>
      </dgm:t>
    </dgm:pt>
    <dgm:pt modelId="{8D2AE7F0-C4AE-4BA1-A807-78D1C94B3B0D}" type="parTrans" cxnId="{22E23291-ED44-4EA8-A8E0-D28463F5B465}">
      <dgm:prSet/>
      <dgm:spPr/>
      <dgm:t>
        <a:bodyPr/>
        <a:lstStyle/>
        <a:p>
          <a:endParaRPr lang="tr-TR" sz="2400"/>
        </a:p>
      </dgm:t>
    </dgm:pt>
    <dgm:pt modelId="{E2E968DC-F078-4F90-93B7-DF34274EE650}" type="sibTrans" cxnId="{22E23291-ED44-4EA8-A8E0-D28463F5B465}">
      <dgm:prSet/>
      <dgm:spPr/>
      <dgm:t>
        <a:bodyPr/>
        <a:lstStyle/>
        <a:p>
          <a:endParaRPr lang="tr-TR" sz="2400"/>
        </a:p>
      </dgm:t>
    </dgm:pt>
    <dgm:pt modelId="{3EC7431D-F4C6-4166-AFBB-D32047AA67A0}">
      <dgm:prSet custT="1"/>
      <dgm:spPr/>
      <dgm:t>
        <a:bodyPr anchor="ctr"/>
        <a:lstStyle/>
        <a:p>
          <a:r>
            <a:rPr lang="tr-TR" sz="1400" b="1" dirty="0"/>
            <a:t>BÖLÜM 10: </a:t>
          </a:r>
          <a:r>
            <a:rPr lang="tr-TR" sz="1400" dirty="0"/>
            <a:t>İŞARETÇİLER (POINTERS)</a:t>
          </a:r>
        </a:p>
      </dgm:t>
    </dgm:pt>
    <dgm:pt modelId="{AB423554-8A69-46AD-A9DB-31494CABF84A}" type="parTrans" cxnId="{E29997BD-A4FD-47F0-8522-E57F335F82E7}">
      <dgm:prSet/>
      <dgm:spPr/>
      <dgm:t>
        <a:bodyPr/>
        <a:lstStyle/>
        <a:p>
          <a:endParaRPr lang="tr-TR" sz="2400"/>
        </a:p>
      </dgm:t>
    </dgm:pt>
    <dgm:pt modelId="{67F39910-94C1-49C1-9510-D9D7C2CABBC3}" type="sibTrans" cxnId="{E29997BD-A4FD-47F0-8522-E57F335F82E7}">
      <dgm:prSet/>
      <dgm:spPr/>
      <dgm:t>
        <a:bodyPr/>
        <a:lstStyle/>
        <a:p>
          <a:endParaRPr lang="tr-TR" sz="2400"/>
        </a:p>
      </dgm:t>
    </dgm:pt>
    <dgm:pt modelId="{93AC6D25-5FB9-462C-B4AB-B5D7516C6438}">
      <dgm:prSet custT="1"/>
      <dgm:spPr/>
      <dgm:t>
        <a:bodyPr anchor="ctr"/>
        <a:lstStyle/>
        <a:p>
          <a:r>
            <a:rPr lang="tr-TR" sz="1400" b="1" dirty="0"/>
            <a:t>BÖLÜM 11: </a:t>
          </a:r>
          <a:r>
            <a:rPr lang="en-US" sz="1400" dirty="0"/>
            <a:t>İŞARETÇİLER VE DİZİLER (POINTERS AND ARRAYS)</a:t>
          </a:r>
          <a:endParaRPr lang="tr-TR" sz="1400" dirty="0"/>
        </a:p>
      </dgm:t>
    </dgm:pt>
    <dgm:pt modelId="{EE1547DA-3DB4-44E9-92CC-55888E25E8D3}" type="parTrans" cxnId="{AD8C552B-7327-44F0-974F-A1E444234CE8}">
      <dgm:prSet/>
      <dgm:spPr/>
      <dgm:t>
        <a:bodyPr/>
        <a:lstStyle/>
        <a:p>
          <a:endParaRPr lang="tr-TR" sz="2400"/>
        </a:p>
      </dgm:t>
    </dgm:pt>
    <dgm:pt modelId="{1D54346F-FECA-4925-B0C0-250EF349DC91}" type="sibTrans" cxnId="{AD8C552B-7327-44F0-974F-A1E444234CE8}">
      <dgm:prSet/>
      <dgm:spPr/>
      <dgm:t>
        <a:bodyPr/>
        <a:lstStyle/>
        <a:p>
          <a:endParaRPr lang="tr-TR" sz="2400"/>
        </a:p>
      </dgm:t>
    </dgm:pt>
    <dgm:pt modelId="{C45F1742-CE1D-45E8-9E3F-721C5A00CECD}">
      <dgm:prSet custT="1"/>
      <dgm:spPr/>
      <dgm:t>
        <a:bodyPr anchor="ctr"/>
        <a:lstStyle/>
        <a:p>
          <a:r>
            <a:rPr lang="tr-TR" sz="1400" b="1" dirty="0"/>
            <a:t>BÖLÜM 12: </a:t>
          </a:r>
          <a:r>
            <a:rPr lang="tr-TR" sz="1400" dirty="0"/>
            <a:t>STRİNGLER (STRINGS)</a:t>
          </a:r>
        </a:p>
      </dgm:t>
    </dgm:pt>
    <dgm:pt modelId="{80F85C78-CDCD-454E-A811-A41AD67A7165}" type="parTrans" cxnId="{FE0EAEF9-CA3D-4D97-A586-F62AB9B1E900}">
      <dgm:prSet/>
      <dgm:spPr/>
      <dgm:t>
        <a:bodyPr/>
        <a:lstStyle/>
        <a:p>
          <a:endParaRPr lang="tr-TR" sz="2400"/>
        </a:p>
      </dgm:t>
    </dgm:pt>
    <dgm:pt modelId="{1D0BD4A1-A7A6-4DFA-A062-D154B878D84B}" type="sibTrans" cxnId="{FE0EAEF9-CA3D-4D97-A586-F62AB9B1E900}">
      <dgm:prSet/>
      <dgm:spPr/>
      <dgm:t>
        <a:bodyPr/>
        <a:lstStyle/>
        <a:p>
          <a:endParaRPr lang="tr-TR" sz="2400"/>
        </a:p>
      </dgm:t>
    </dgm:pt>
    <dgm:pt modelId="{660747FD-E6A7-40EC-B8EC-1891D8A1E0D9}">
      <dgm:prSet custT="1"/>
      <dgm:spPr/>
      <dgm:t>
        <a:bodyPr anchor="ctr"/>
        <a:lstStyle/>
        <a:p>
          <a:r>
            <a:rPr lang="tr-TR" sz="1400" b="1" dirty="0"/>
            <a:t>BÖLÜM 13: </a:t>
          </a:r>
          <a:r>
            <a:rPr lang="tr-TR" sz="1400" dirty="0"/>
            <a:t>İŞARETÇİLERDE İLERİ SEVİYE KULLANIM (ADVANCED USAGE OF POINTERS)</a:t>
          </a:r>
        </a:p>
      </dgm:t>
    </dgm:pt>
    <dgm:pt modelId="{64BAB970-8E70-421B-8B85-FD9200E5E683}" type="parTrans" cxnId="{D61C12B6-14D3-470F-97ED-6915AF3EE5C2}">
      <dgm:prSet/>
      <dgm:spPr/>
      <dgm:t>
        <a:bodyPr/>
        <a:lstStyle/>
        <a:p>
          <a:endParaRPr lang="tr-TR" sz="2400"/>
        </a:p>
      </dgm:t>
    </dgm:pt>
    <dgm:pt modelId="{701438D3-E521-4D2E-9637-74E9930510BA}" type="sibTrans" cxnId="{D61C12B6-14D3-470F-97ED-6915AF3EE5C2}">
      <dgm:prSet/>
      <dgm:spPr/>
      <dgm:t>
        <a:bodyPr/>
        <a:lstStyle/>
        <a:p>
          <a:endParaRPr lang="tr-TR" sz="2400"/>
        </a:p>
      </dgm:t>
    </dgm:pt>
    <dgm:pt modelId="{6E4B634E-D755-4F64-964B-5012DCDDC28D}">
      <dgm:prSet custT="1"/>
      <dgm:spPr/>
      <dgm:t>
        <a:bodyPr anchor="ctr"/>
        <a:lstStyle/>
        <a:p>
          <a:r>
            <a:rPr lang="tr-TR" sz="1400" b="1" dirty="0"/>
            <a:t>BÖLÜM 14: </a:t>
          </a:r>
          <a:r>
            <a:rPr lang="tr-TR" sz="1400" dirty="0"/>
            <a:t>YAPILAR, BİLEŞİMLER VE NUMARALANDIRMA (STRUCTURES, UNIONS AND ENUMERATIONS)</a:t>
          </a:r>
        </a:p>
      </dgm:t>
    </dgm:pt>
    <dgm:pt modelId="{7210BE6E-E592-4F72-932E-DFD2F1AB44E5}" type="parTrans" cxnId="{27BE9720-D7E6-43EA-8213-105A76C0FA12}">
      <dgm:prSet/>
      <dgm:spPr/>
      <dgm:t>
        <a:bodyPr/>
        <a:lstStyle/>
        <a:p>
          <a:endParaRPr lang="tr-TR" sz="2400"/>
        </a:p>
      </dgm:t>
    </dgm:pt>
    <dgm:pt modelId="{60C8C80C-445B-46AA-89A3-A27859C6A929}" type="sibTrans" cxnId="{27BE9720-D7E6-43EA-8213-105A76C0FA12}">
      <dgm:prSet/>
      <dgm:spPr/>
      <dgm:t>
        <a:bodyPr/>
        <a:lstStyle/>
        <a:p>
          <a:endParaRPr lang="tr-TR" sz="2400"/>
        </a:p>
      </dgm:t>
    </dgm:pt>
    <dgm:pt modelId="{5D128C93-3A5D-41DE-8BF0-9371B2418DE9}">
      <dgm:prSet custT="1"/>
      <dgm:spPr/>
      <dgm:t>
        <a:bodyPr anchor="ctr"/>
        <a:lstStyle/>
        <a:p>
          <a:r>
            <a:rPr lang="tr-TR" sz="1400" b="1" dirty="0"/>
            <a:t>BÖLÜM 15: </a:t>
          </a:r>
          <a:r>
            <a:rPr lang="tr-TR" sz="1400" dirty="0"/>
            <a:t>ÖN İŞLEMCİLER (THE PRE-PROCESSORS)</a:t>
          </a:r>
        </a:p>
      </dgm:t>
    </dgm:pt>
    <dgm:pt modelId="{44760CB1-2A6C-40AC-AFBB-66C023CD6E41}" type="parTrans" cxnId="{A8BC1972-ADB7-439F-B023-7A78D9376E1E}">
      <dgm:prSet/>
      <dgm:spPr/>
      <dgm:t>
        <a:bodyPr/>
        <a:lstStyle/>
        <a:p>
          <a:endParaRPr lang="tr-TR" sz="2400"/>
        </a:p>
      </dgm:t>
    </dgm:pt>
    <dgm:pt modelId="{9171A516-7A90-4FC3-B230-5608613D0EFF}" type="sibTrans" cxnId="{A8BC1972-ADB7-439F-B023-7A78D9376E1E}">
      <dgm:prSet/>
      <dgm:spPr/>
      <dgm:t>
        <a:bodyPr/>
        <a:lstStyle/>
        <a:p>
          <a:endParaRPr lang="tr-TR" sz="2400"/>
        </a:p>
      </dgm:t>
    </dgm:pt>
    <dgm:pt modelId="{0AD672E9-68DA-4437-B7AE-61AD23C7EBA5}">
      <dgm:prSet custT="1"/>
      <dgm:spPr/>
      <dgm:t>
        <a:bodyPr anchor="ctr"/>
        <a:lstStyle/>
        <a:p>
          <a:r>
            <a:rPr lang="tr-TR" sz="1400" b="1" dirty="0"/>
            <a:t>BÖLÜM 16: </a:t>
          </a:r>
          <a:r>
            <a:rPr lang="tr-TR" sz="1400" dirty="0"/>
            <a:t>BELİRLEYİCİLER, NİTELEYİCİLER VE BİLDİRİMLER (SPECIFIERS, QUALIFERS AND DECLARATIONS)</a:t>
          </a:r>
        </a:p>
      </dgm:t>
    </dgm:pt>
    <dgm:pt modelId="{7F59C04F-3157-4D9E-9799-41F96926A63D}" type="parTrans" cxnId="{697BF51C-BB77-47BE-AB1A-8D2625EAD2E7}">
      <dgm:prSet/>
      <dgm:spPr/>
      <dgm:t>
        <a:bodyPr/>
        <a:lstStyle/>
        <a:p>
          <a:endParaRPr lang="tr-TR" sz="2400"/>
        </a:p>
      </dgm:t>
    </dgm:pt>
    <dgm:pt modelId="{CC88A1B1-7F48-47B5-8EE1-5CD762AA8110}" type="sibTrans" cxnId="{697BF51C-BB77-47BE-AB1A-8D2625EAD2E7}">
      <dgm:prSet/>
      <dgm:spPr/>
      <dgm:t>
        <a:bodyPr/>
        <a:lstStyle/>
        <a:p>
          <a:endParaRPr lang="tr-TR" sz="2400"/>
        </a:p>
      </dgm:t>
    </dgm:pt>
    <dgm:pt modelId="{93BDFB37-A9A6-42B9-8051-656F0EF53A32}">
      <dgm:prSet custT="1"/>
      <dgm:spPr/>
      <dgm:t>
        <a:bodyPr anchor="ctr"/>
        <a:lstStyle/>
        <a:p>
          <a:r>
            <a:rPr lang="tr-TR" sz="1400" b="1" dirty="0"/>
            <a:t>BÖLÜM 17: </a:t>
          </a:r>
          <a:r>
            <a:rPr lang="tr-TR" sz="1400" dirty="0"/>
            <a:t>HATA YAKALAMA (ERROR HANDLING)</a:t>
          </a:r>
        </a:p>
      </dgm:t>
    </dgm:pt>
    <dgm:pt modelId="{5E978135-3C07-4599-95CE-A32B3726E386}" type="parTrans" cxnId="{21B2396B-84AA-490E-A24A-F1E00F047FB7}">
      <dgm:prSet/>
      <dgm:spPr/>
      <dgm:t>
        <a:bodyPr/>
        <a:lstStyle/>
        <a:p>
          <a:endParaRPr lang="tr-TR" sz="2400"/>
        </a:p>
      </dgm:t>
    </dgm:pt>
    <dgm:pt modelId="{DED5BB9C-8FB8-440D-BE07-24ADAC67DDA2}" type="sibTrans" cxnId="{21B2396B-84AA-490E-A24A-F1E00F047FB7}">
      <dgm:prSet/>
      <dgm:spPr/>
      <dgm:t>
        <a:bodyPr/>
        <a:lstStyle/>
        <a:p>
          <a:endParaRPr lang="tr-TR" sz="2400"/>
        </a:p>
      </dgm:t>
    </dgm:pt>
    <dgm:pt modelId="{9B6F7C90-E01E-45BA-9F9D-E5D6D17D29CD}">
      <dgm:prSet custT="1"/>
      <dgm:spPr/>
      <dgm:t>
        <a:bodyPr anchor="ctr"/>
        <a:lstStyle/>
        <a:p>
          <a:r>
            <a:rPr lang="tr-TR" sz="1400" b="1" dirty="0"/>
            <a:t>BÖLÜM 18: </a:t>
          </a:r>
          <a:r>
            <a:rPr lang="tr-TR" sz="1400" dirty="0"/>
            <a:t>GİRİŞ/ÇIKIŞ İŞLEMLERİ (INPUT/OUTPUT OPERATIONS)</a:t>
          </a:r>
        </a:p>
      </dgm:t>
    </dgm:pt>
    <dgm:pt modelId="{C08A0A42-DB8B-4592-ADF4-86FCF0853033}" type="parTrans" cxnId="{BB5E2B44-1D07-4CC4-86A5-382C1A703D53}">
      <dgm:prSet/>
      <dgm:spPr/>
      <dgm:t>
        <a:bodyPr/>
        <a:lstStyle/>
        <a:p>
          <a:endParaRPr lang="tr-TR" sz="2400"/>
        </a:p>
      </dgm:t>
    </dgm:pt>
    <dgm:pt modelId="{45F3F5F9-7161-4A08-859F-0DAD4756B30F}" type="sibTrans" cxnId="{BB5E2B44-1D07-4CC4-86A5-382C1A703D53}">
      <dgm:prSet/>
      <dgm:spPr/>
      <dgm:t>
        <a:bodyPr/>
        <a:lstStyle/>
        <a:p>
          <a:endParaRPr lang="tr-TR" sz="2400"/>
        </a:p>
      </dgm:t>
    </dgm:pt>
    <dgm:pt modelId="{EABCC6A6-E92C-4212-AB7C-E78D914868E6}">
      <dgm:prSet custT="1"/>
      <dgm:spPr/>
      <dgm:t>
        <a:bodyPr anchor="ctr"/>
        <a:lstStyle/>
        <a:p>
          <a:r>
            <a:rPr lang="tr-TR" sz="1400" b="1" dirty="0"/>
            <a:t>BÖLÜM 2:</a:t>
          </a:r>
          <a:r>
            <a:rPr lang="tr-TR" sz="1400" dirty="0"/>
            <a:t> GİRİŞ/ÇIKIŞ İŞLEMLERİ (FORMATTED INPUT/OUTPUT) </a:t>
          </a:r>
        </a:p>
      </dgm:t>
    </dgm:pt>
    <dgm:pt modelId="{545EC974-B6DD-4787-BD48-9DD901729D96}" type="parTrans" cxnId="{7E21CF5C-1AEB-4942-8FD4-A66F775C99A6}">
      <dgm:prSet/>
      <dgm:spPr/>
      <dgm:t>
        <a:bodyPr/>
        <a:lstStyle/>
        <a:p>
          <a:endParaRPr lang="tr-TR"/>
        </a:p>
      </dgm:t>
    </dgm:pt>
    <dgm:pt modelId="{0A3FBECB-ECEF-4DE5-9E5C-7981805CA69C}" type="sibTrans" cxnId="{7E21CF5C-1AEB-4942-8FD4-A66F775C99A6}">
      <dgm:prSet/>
      <dgm:spPr/>
      <dgm:t>
        <a:bodyPr/>
        <a:lstStyle/>
        <a:p>
          <a:endParaRPr lang="tr-TR"/>
        </a:p>
      </dgm:t>
    </dgm:pt>
    <dgm:pt modelId="{99742684-8D0C-49D6-838A-EEE2B86CEE6A}" type="pres">
      <dgm:prSet presAssocID="{6A551122-B1A2-4D00-9026-E2DF8A6B252B}" presName="vert0" presStyleCnt="0">
        <dgm:presLayoutVars>
          <dgm:dir/>
          <dgm:animOne val="branch"/>
          <dgm:animLvl val="lvl"/>
        </dgm:presLayoutVars>
      </dgm:prSet>
      <dgm:spPr/>
    </dgm:pt>
    <dgm:pt modelId="{3972B341-9BB4-4655-A29C-20300877953A}" type="pres">
      <dgm:prSet presAssocID="{53372DA7-4C30-4350-86C3-6A5F9719A765}" presName="thickLine" presStyleLbl="alignNode1" presStyleIdx="0" presStyleCnt="1"/>
      <dgm:spPr/>
    </dgm:pt>
    <dgm:pt modelId="{749F256A-AC56-40B4-BD3C-0A30EBF9A33E}" type="pres">
      <dgm:prSet presAssocID="{53372DA7-4C30-4350-86C3-6A5F9719A765}" presName="horz1" presStyleCnt="0"/>
      <dgm:spPr/>
    </dgm:pt>
    <dgm:pt modelId="{8991D45E-8116-4641-B091-3F90358A14C3}" type="pres">
      <dgm:prSet presAssocID="{53372DA7-4C30-4350-86C3-6A5F9719A765}" presName="tx1" presStyleLbl="revTx" presStyleIdx="0" presStyleCnt="20" custFlipHor="1" custScaleX="11392"/>
      <dgm:spPr/>
    </dgm:pt>
    <dgm:pt modelId="{62B46854-9C0E-4974-8155-FE5A5B9AF955}" type="pres">
      <dgm:prSet presAssocID="{53372DA7-4C30-4350-86C3-6A5F9719A765}" presName="vert1" presStyleCnt="0"/>
      <dgm:spPr/>
    </dgm:pt>
    <dgm:pt modelId="{9D59C9CC-3A8B-4109-943E-FFF343F1C4A3}" type="pres">
      <dgm:prSet presAssocID="{0A484D9C-AA50-40E3-B462-C4579358D1FF}" presName="vertSpace2a" presStyleCnt="0"/>
      <dgm:spPr/>
    </dgm:pt>
    <dgm:pt modelId="{F202243C-B872-424A-AC6D-DFC2B7B53233}" type="pres">
      <dgm:prSet presAssocID="{0A484D9C-AA50-40E3-B462-C4579358D1FF}" presName="horz2" presStyleCnt="0"/>
      <dgm:spPr/>
    </dgm:pt>
    <dgm:pt modelId="{A0A3A123-514E-4BF9-9796-D73FE02B5F8F}" type="pres">
      <dgm:prSet presAssocID="{0A484D9C-AA50-40E3-B462-C4579358D1FF}" presName="horzSpace2" presStyleCnt="0"/>
      <dgm:spPr/>
    </dgm:pt>
    <dgm:pt modelId="{5BF2D36F-7DE3-4730-AD39-B951913A3D16}" type="pres">
      <dgm:prSet presAssocID="{0A484D9C-AA50-40E3-B462-C4579358D1FF}" presName="tx2" presStyleLbl="revTx" presStyleIdx="1" presStyleCnt="20" custScaleX="121000"/>
      <dgm:spPr/>
    </dgm:pt>
    <dgm:pt modelId="{FD26748A-60DD-4C2E-BC7F-200051A601F1}" type="pres">
      <dgm:prSet presAssocID="{0A484D9C-AA50-40E3-B462-C4579358D1FF}" presName="vert2" presStyleCnt="0"/>
      <dgm:spPr/>
    </dgm:pt>
    <dgm:pt modelId="{93829CB3-7D99-4AFE-B430-351DF0F6A19C}" type="pres">
      <dgm:prSet presAssocID="{0A484D9C-AA50-40E3-B462-C4579358D1FF}" presName="thinLine2b" presStyleLbl="callout" presStyleIdx="0" presStyleCnt="19" custScaleX="121000"/>
      <dgm:spPr/>
    </dgm:pt>
    <dgm:pt modelId="{2A1BC75E-5074-4CB7-92CB-C6F2B4D0FEED}" type="pres">
      <dgm:prSet presAssocID="{0A484D9C-AA50-40E3-B462-C4579358D1FF}" presName="vertSpace2b" presStyleCnt="0"/>
      <dgm:spPr/>
    </dgm:pt>
    <dgm:pt modelId="{4D8F660C-45BC-40C4-8CBA-E14653E6A5DB}" type="pres">
      <dgm:prSet presAssocID="{C28BAD25-B28C-4110-B8C9-632107FF9E2F}" presName="horz2" presStyleCnt="0"/>
      <dgm:spPr/>
    </dgm:pt>
    <dgm:pt modelId="{2CFE42C5-3A04-46C4-8320-C7AF85F10718}" type="pres">
      <dgm:prSet presAssocID="{C28BAD25-B28C-4110-B8C9-632107FF9E2F}" presName="horzSpace2" presStyleCnt="0"/>
      <dgm:spPr/>
    </dgm:pt>
    <dgm:pt modelId="{E21C2E37-5856-4936-8500-ACADBF45F34B}" type="pres">
      <dgm:prSet presAssocID="{C28BAD25-B28C-4110-B8C9-632107FF9E2F}" presName="tx2" presStyleLbl="revTx" presStyleIdx="2" presStyleCnt="20" custScaleX="121000"/>
      <dgm:spPr/>
    </dgm:pt>
    <dgm:pt modelId="{5436F033-4965-49E8-9F55-719C9C1BA48D}" type="pres">
      <dgm:prSet presAssocID="{C28BAD25-B28C-4110-B8C9-632107FF9E2F}" presName="vert2" presStyleCnt="0"/>
      <dgm:spPr/>
    </dgm:pt>
    <dgm:pt modelId="{B5F37A33-D3A7-4BFA-A3C7-CA9F8AE594D5}" type="pres">
      <dgm:prSet presAssocID="{C28BAD25-B28C-4110-B8C9-632107FF9E2F}" presName="thinLine2b" presStyleLbl="callout" presStyleIdx="1" presStyleCnt="19" custScaleX="121000"/>
      <dgm:spPr/>
    </dgm:pt>
    <dgm:pt modelId="{CFB8D4B8-2B8A-4431-8921-0ACE26059373}" type="pres">
      <dgm:prSet presAssocID="{C28BAD25-B28C-4110-B8C9-632107FF9E2F}" presName="vertSpace2b" presStyleCnt="0"/>
      <dgm:spPr/>
    </dgm:pt>
    <dgm:pt modelId="{9B2B207C-55FA-42D3-86A2-7817F8D8742F}" type="pres">
      <dgm:prSet presAssocID="{EABCC6A6-E92C-4212-AB7C-E78D914868E6}" presName="horz2" presStyleCnt="0"/>
      <dgm:spPr/>
    </dgm:pt>
    <dgm:pt modelId="{9FE9E78F-7645-414F-A51D-13C214F270B0}" type="pres">
      <dgm:prSet presAssocID="{EABCC6A6-E92C-4212-AB7C-E78D914868E6}" presName="horzSpace2" presStyleCnt="0"/>
      <dgm:spPr/>
    </dgm:pt>
    <dgm:pt modelId="{89800CC5-EEAB-4948-A501-24431CA420AC}" type="pres">
      <dgm:prSet presAssocID="{EABCC6A6-E92C-4212-AB7C-E78D914868E6}" presName="tx2" presStyleLbl="revTx" presStyleIdx="3" presStyleCnt="20" custScaleX="110000"/>
      <dgm:spPr/>
    </dgm:pt>
    <dgm:pt modelId="{76260BD6-F2A6-435F-8F41-D9516422D581}" type="pres">
      <dgm:prSet presAssocID="{EABCC6A6-E92C-4212-AB7C-E78D914868E6}" presName="vert2" presStyleCnt="0"/>
      <dgm:spPr/>
    </dgm:pt>
    <dgm:pt modelId="{40418667-6089-4225-8B69-57E8023DA2F6}" type="pres">
      <dgm:prSet presAssocID="{EABCC6A6-E92C-4212-AB7C-E78D914868E6}" presName="thinLine2b" presStyleLbl="callout" presStyleIdx="2" presStyleCnt="19" custScaleX="121000"/>
      <dgm:spPr/>
    </dgm:pt>
    <dgm:pt modelId="{1227176A-E1D9-4244-A2DC-BE7BA514CFC9}" type="pres">
      <dgm:prSet presAssocID="{EABCC6A6-E92C-4212-AB7C-E78D914868E6}" presName="vertSpace2b" presStyleCnt="0"/>
      <dgm:spPr/>
    </dgm:pt>
    <dgm:pt modelId="{433138D3-B1EA-4D75-932A-45B7CF014BB4}" type="pres">
      <dgm:prSet presAssocID="{3788E75E-B719-497E-8CEE-C417C6CA61DD}" presName="horz2" presStyleCnt="0"/>
      <dgm:spPr/>
    </dgm:pt>
    <dgm:pt modelId="{F0103A5C-95D6-4982-920D-6FECF8A94E60}" type="pres">
      <dgm:prSet presAssocID="{3788E75E-B719-497E-8CEE-C417C6CA61DD}" presName="horzSpace2" presStyleCnt="0"/>
      <dgm:spPr/>
    </dgm:pt>
    <dgm:pt modelId="{E9E645C5-6896-4D11-9FFD-46FC1A2C7DC9}" type="pres">
      <dgm:prSet presAssocID="{3788E75E-B719-497E-8CEE-C417C6CA61DD}" presName="tx2" presStyleLbl="revTx" presStyleIdx="4" presStyleCnt="20" custScaleX="121000"/>
      <dgm:spPr/>
    </dgm:pt>
    <dgm:pt modelId="{D3A0F345-7139-407B-919E-D0965A8B775D}" type="pres">
      <dgm:prSet presAssocID="{3788E75E-B719-497E-8CEE-C417C6CA61DD}" presName="vert2" presStyleCnt="0"/>
      <dgm:spPr/>
    </dgm:pt>
    <dgm:pt modelId="{4F07F659-FCF1-4C7C-B34D-B5B23D97A48A}" type="pres">
      <dgm:prSet presAssocID="{3788E75E-B719-497E-8CEE-C417C6CA61DD}" presName="thinLine2b" presStyleLbl="callout" presStyleIdx="3" presStyleCnt="19" custScaleX="121000"/>
      <dgm:spPr/>
    </dgm:pt>
    <dgm:pt modelId="{95A53F00-C7B4-46A4-AD7F-119C4EC3D56F}" type="pres">
      <dgm:prSet presAssocID="{3788E75E-B719-497E-8CEE-C417C6CA61DD}" presName="vertSpace2b" presStyleCnt="0"/>
      <dgm:spPr/>
    </dgm:pt>
    <dgm:pt modelId="{82070032-FADF-4D1E-BF73-8285ACB3184F}" type="pres">
      <dgm:prSet presAssocID="{9EBAA680-7836-426D-B8E3-67F4019F3B9D}" presName="horz2" presStyleCnt="0"/>
      <dgm:spPr/>
    </dgm:pt>
    <dgm:pt modelId="{EF44FD24-4EF8-4DF9-B60E-5CBB8A8596F3}" type="pres">
      <dgm:prSet presAssocID="{9EBAA680-7836-426D-B8E3-67F4019F3B9D}" presName="horzSpace2" presStyleCnt="0"/>
      <dgm:spPr/>
    </dgm:pt>
    <dgm:pt modelId="{C87B599D-D295-424E-8D91-60D32667514C}" type="pres">
      <dgm:prSet presAssocID="{9EBAA680-7836-426D-B8E3-67F4019F3B9D}" presName="tx2" presStyleLbl="revTx" presStyleIdx="5" presStyleCnt="20" custScaleX="121000"/>
      <dgm:spPr/>
    </dgm:pt>
    <dgm:pt modelId="{E9AC4160-1499-4FFC-AC27-894C89302EFE}" type="pres">
      <dgm:prSet presAssocID="{9EBAA680-7836-426D-B8E3-67F4019F3B9D}" presName="vert2" presStyleCnt="0"/>
      <dgm:spPr/>
    </dgm:pt>
    <dgm:pt modelId="{5D493886-4A1E-4308-8036-48A03CAEEFCB}" type="pres">
      <dgm:prSet presAssocID="{9EBAA680-7836-426D-B8E3-67F4019F3B9D}" presName="thinLine2b" presStyleLbl="callout" presStyleIdx="4" presStyleCnt="19" custScaleX="121000"/>
      <dgm:spPr/>
    </dgm:pt>
    <dgm:pt modelId="{0DB8EDB6-A1A6-491C-84DB-5A8A155FB9D5}" type="pres">
      <dgm:prSet presAssocID="{9EBAA680-7836-426D-B8E3-67F4019F3B9D}" presName="vertSpace2b" presStyleCnt="0"/>
      <dgm:spPr/>
    </dgm:pt>
    <dgm:pt modelId="{2C94D58A-4612-4D02-B6EB-2DF07A673433}" type="pres">
      <dgm:prSet presAssocID="{DAF5F418-47C3-47D9-B3EB-DC784F9136E6}" presName="horz2" presStyleCnt="0"/>
      <dgm:spPr/>
    </dgm:pt>
    <dgm:pt modelId="{A0E5F46F-E031-4EF4-A68E-C974F75031FF}" type="pres">
      <dgm:prSet presAssocID="{DAF5F418-47C3-47D9-B3EB-DC784F9136E6}" presName="horzSpace2" presStyleCnt="0"/>
      <dgm:spPr/>
    </dgm:pt>
    <dgm:pt modelId="{EF7B4EBB-D3D6-45E4-BA7B-112DB293DE81}" type="pres">
      <dgm:prSet presAssocID="{DAF5F418-47C3-47D9-B3EB-DC784F9136E6}" presName="tx2" presStyleLbl="revTx" presStyleIdx="6" presStyleCnt="20" custScaleX="121000"/>
      <dgm:spPr/>
    </dgm:pt>
    <dgm:pt modelId="{DFC56A49-EAC7-408E-8086-FB920F145A01}" type="pres">
      <dgm:prSet presAssocID="{DAF5F418-47C3-47D9-B3EB-DC784F9136E6}" presName="vert2" presStyleCnt="0"/>
      <dgm:spPr/>
    </dgm:pt>
    <dgm:pt modelId="{80539723-0991-486C-8DA8-76B4CDBC936C}" type="pres">
      <dgm:prSet presAssocID="{DAF5F418-47C3-47D9-B3EB-DC784F9136E6}" presName="thinLine2b" presStyleLbl="callout" presStyleIdx="5" presStyleCnt="19" custScaleX="121000"/>
      <dgm:spPr/>
    </dgm:pt>
    <dgm:pt modelId="{FF4B6327-91C0-4502-A28B-87AB28EE6493}" type="pres">
      <dgm:prSet presAssocID="{DAF5F418-47C3-47D9-B3EB-DC784F9136E6}" presName="vertSpace2b" presStyleCnt="0"/>
      <dgm:spPr/>
    </dgm:pt>
    <dgm:pt modelId="{5C9980E7-243C-4738-B56F-A795575A4761}" type="pres">
      <dgm:prSet presAssocID="{5072CDDB-CD81-4E3C-8C35-CF2BDCD4C43E}" presName="horz2" presStyleCnt="0"/>
      <dgm:spPr/>
    </dgm:pt>
    <dgm:pt modelId="{E1771DEF-B33A-4AC6-AAF0-BA59C601E715}" type="pres">
      <dgm:prSet presAssocID="{5072CDDB-CD81-4E3C-8C35-CF2BDCD4C43E}" presName="horzSpace2" presStyleCnt="0"/>
      <dgm:spPr/>
    </dgm:pt>
    <dgm:pt modelId="{347A93DA-6ADB-4B2A-9E03-7EAB1774C767}" type="pres">
      <dgm:prSet presAssocID="{5072CDDB-CD81-4E3C-8C35-CF2BDCD4C43E}" presName="tx2" presStyleLbl="revTx" presStyleIdx="7" presStyleCnt="20" custScaleX="121000"/>
      <dgm:spPr/>
    </dgm:pt>
    <dgm:pt modelId="{87998758-25B2-4A56-9217-E7517511807A}" type="pres">
      <dgm:prSet presAssocID="{5072CDDB-CD81-4E3C-8C35-CF2BDCD4C43E}" presName="vert2" presStyleCnt="0"/>
      <dgm:spPr/>
    </dgm:pt>
    <dgm:pt modelId="{125878C4-AFB3-4B8C-8285-244B6B457688}" type="pres">
      <dgm:prSet presAssocID="{5072CDDB-CD81-4E3C-8C35-CF2BDCD4C43E}" presName="thinLine2b" presStyleLbl="callout" presStyleIdx="6" presStyleCnt="19" custScaleX="121000"/>
      <dgm:spPr/>
    </dgm:pt>
    <dgm:pt modelId="{6199904C-B609-4973-9AC2-AA8AED33D381}" type="pres">
      <dgm:prSet presAssocID="{5072CDDB-CD81-4E3C-8C35-CF2BDCD4C43E}" presName="vertSpace2b" presStyleCnt="0"/>
      <dgm:spPr/>
    </dgm:pt>
    <dgm:pt modelId="{DD453B02-E205-470D-A6E0-224F44B15E8A}" type="pres">
      <dgm:prSet presAssocID="{5675CCB0-8E32-449B-8441-309B744D3BE2}" presName="horz2" presStyleCnt="0"/>
      <dgm:spPr/>
    </dgm:pt>
    <dgm:pt modelId="{342485FE-8A01-4DF4-B428-C4EAE4C9524D}" type="pres">
      <dgm:prSet presAssocID="{5675CCB0-8E32-449B-8441-309B744D3BE2}" presName="horzSpace2" presStyleCnt="0"/>
      <dgm:spPr/>
    </dgm:pt>
    <dgm:pt modelId="{C7115BDA-6530-4E7D-92D3-2CFB4B3D4DC7}" type="pres">
      <dgm:prSet presAssocID="{5675CCB0-8E32-449B-8441-309B744D3BE2}" presName="tx2" presStyleLbl="revTx" presStyleIdx="8" presStyleCnt="20" custScaleX="121000"/>
      <dgm:spPr/>
    </dgm:pt>
    <dgm:pt modelId="{3AA9E0A0-5C6A-4373-8A53-BE0EEA31291A}" type="pres">
      <dgm:prSet presAssocID="{5675CCB0-8E32-449B-8441-309B744D3BE2}" presName="vert2" presStyleCnt="0"/>
      <dgm:spPr/>
    </dgm:pt>
    <dgm:pt modelId="{DA2EA2A6-CDB7-4D3D-9797-C57A70A08ECE}" type="pres">
      <dgm:prSet presAssocID="{5675CCB0-8E32-449B-8441-309B744D3BE2}" presName="thinLine2b" presStyleLbl="callout" presStyleIdx="7" presStyleCnt="19" custScaleX="121000"/>
      <dgm:spPr/>
    </dgm:pt>
    <dgm:pt modelId="{87778494-774B-4848-9E4B-0D062F48E3F2}" type="pres">
      <dgm:prSet presAssocID="{5675CCB0-8E32-449B-8441-309B744D3BE2}" presName="vertSpace2b" presStyleCnt="0"/>
      <dgm:spPr/>
    </dgm:pt>
    <dgm:pt modelId="{57819855-6E87-461B-9203-D92368E47258}" type="pres">
      <dgm:prSet presAssocID="{5BD85D09-38BB-447E-B1FD-DA7A15F06890}" presName="horz2" presStyleCnt="0"/>
      <dgm:spPr/>
    </dgm:pt>
    <dgm:pt modelId="{A76FFD18-6CD0-40EC-B065-C0B4541902F3}" type="pres">
      <dgm:prSet presAssocID="{5BD85D09-38BB-447E-B1FD-DA7A15F06890}" presName="horzSpace2" presStyleCnt="0"/>
      <dgm:spPr/>
    </dgm:pt>
    <dgm:pt modelId="{544D0E7F-4218-497E-8472-E7C95EDEB7B5}" type="pres">
      <dgm:prSet presAssocID="{5BD85D09-38BB-447E-B1FD-DA7A15F06890}" presName="tx2" presStyleLbl="revTx" presStyleIdx="9" presStyleCnt="20" custScaleX="121000"/>
      <dgm:spPr/>
    </dgm:pt>
    <dgm:pt modelId="{0B1AB8EB-ADF9-4B4B-9F56-F5D833F95658}" type="pres">
      <dgm:prSet presAssocID="{5BD85D09-38BB-447E-B1FD-DA7A15F06890}" presName="vert2" presStyleCnt="0"/>
      <dgm:spPr/>
    </dgm:pt>
    <dgm:pt modelId="{961335E0-8A6F-4BE6-BFBB-C1E49D4C7137}" type="pres">
      <dgm:prSet presAssocID="{5BD85D09-38BB-447E-B1FD-DA7A15F06890}" presName="thinLine2b" presStyleLbl="callout" presStyleIdx="8" presStyleCnt="19" custScaleX="121000"/>
      <dgm:spPr/>
    </dgm:pt>
    <dgm:pt modelId="{6C7794FB-946F-4831-A91C-A87BCBEA860F}" type="pres">
      <dgm:prSet presAssocID="{5BD85D09-38BB-447E-B1FD-DA7A15F06890}" presName="vertSpace2b" presStyleCnt="0"/>
      <dgm:spPr/>
    </dgm:pt>
    <dgm:pt modelId="{9007B876-E6A0-42E8-B1BD-1E53B7426EF6}" type="pres">
      <dgm:prSet presAssocID="{6FF9E065-15D9-4050-87AA-569DF506FBB8}" presName="horz2" presStyleCnt="0"/>
      <dgm:spPr/>
    </dgm:pt>
    <dgm:pt modelId="{6B8871B7-25A2-4286-A85C-2C3FF205905F}" type="pres">
      <dgm:prSet presAssocID="{6FF9E065-15D9-4050-87AA-569DF506FBB8}" presName="horzSpace2" presStyleCnt="0"/>
      <dgm:spPr/>
    </dgm:pt>
    <dgm:pt modelId="{398FD336-9F29-4963-9548-ECE6BF1799FC}" type="pres">
      <dgm:prSet presAssocID="{6FF9E065-15D9-4050-87AA-569DF506FBB8}" presName="tx2" presStyleLbl="revTx" presStyleIdx="10" presStyleCnt="20" custScaleX="121000"/>
      <dgm:spPr/>
    </dgm:pt>
    <dgm:pt modelId="{304E774A-604B-4FD9-998A-87845DCB0B0E}" type="pres">
      <dgm:prSet presAssocID="{6FF9E065-15D9-4050-87AA-569DF506FBB8}" presName="vert2" presStyleCnt="0"/>
      <dgm:spPr/>
    </dgm:pt>
    <dgm:pt modelId="{F97DC7AB-AA42-4CF9-B83F-5A74AB8457D8}" type="pres">
      <dgm:prSet presAssocID="{6FF9E065-15D9-4050-87AA-569DF506FBB8}" presName="thinLine2b" presStyleLbl="callout" presStyleIdx="9" presStyleCnt="19" custScaleX="121000"/>
      <dgm:spPr/>
    </dgm:pt>
    <dgm:pt modelId="{48E52F05-A97C-4C51-81E0-76276811807E}" type="pres">
      <dgm:prSet presAssocID="{6FF9E065-15D9-4050-87AA-569DF506FBB8}" presName="vertSpace2b" presStyleCnt="0"/>
      <dgm:spPr/>
    </dgm:pt>
    <dgm:pt modelId="{E85041BD-37C0-480D-9ACC-81835596D4A2}" type="pres">
      <dgm:prSet presAssocID="{3EC7431D-F4C6-4166-AFBB-D32047AA67A0}" presName="horz2" presStyleCnt="0"/>
      <dgm:spPr/>
    </dgm:pt>
    <dgm:pt modelId="{F410A57D-7ADD-4CA9-B3E7-DA2445C152E2}" type="pres">
      <dgm:prSet presAssocID="{3EC7431D-F4C6-4166-AFBB-D32047AA67A0}" presName="horzSpace2" presStyleCnt="0"/>
      <dgm:spPr/>
    </dgm:pt>
    <dgm:pt modelId="{1DAE828F-8ED7-4A23-856B-E8762E657A81}" type="pres">
      <dgm:prSet presAssocID="{3EC7431D-F4C6-4166-AFBB-D32047AA67A0}" presName="tx2" presStyleLbl="revTx" presStyleIdx="11" presStyleCnt="20" custScaleX="121000"/>
      <dgm:spPr/>
    </dgm:pt>
    <dgm:pt modelId="{3FB86F2F-878E-4903-8B98-23283E9D018A}" type="pres">
      <dgm:prSet presAssocID="{3EC7431D-F4C6-4166-AFBB-D32047AA67A0}" presName="vert2" presStyleCnt="0"/>
      <dgm:spPr/>
    </dgm:pt>
    <dgm:pt modelId="{6E3F636B-BDFA-437C-85F0-7A9B5C0989A8}" type="pres">
      <dgm:prSet presAssocID="{3EC7431D-F4C6-4166-AFBB-D32047AA67A0}" presName="thinLine2b" presStyleLbl="callout" presStyleIdx="10" presStyleCnt="19" custScaleX="121000"/>
      <dgm:spPr/>
    </dgm:pt>
    <dgm:pt modelId="{34D63AC8-D85B-4BAF-BC9A-3C5D046F9744}" type="pres">
      <dgm:prSet presAssocID="{3EC7431D-F4C6-4166-AFBB-D32047AA67A0}" presName="vertSpace2b" presStyleCnt="0"/>
      <dgm:spPr/>
    </dgm:pt>
    <dgm:pt modelId="{DC007CC8-BC7B-43A8-B10C-F0D2B4237884}" type="pres">
      <dgm:prSet presAssocID="{93AC6D25-5FB9-462C-B4AB-B5D7516C6438}" presName="horz2" presStyleCnt="0"/>
      <dgm:spPr/>
    </dgm:pt>
    <dgm:pt modelId="{BC0AB86E-F2AB-4D3A-8300-AD643CA67A5B}" type="pres">
      <dgm:prSet presAssocID="{93AC6D25-5FB9-462C-B4AB-B5D7516C6438}" presName="horzSpace2" presStyleCnt="0"/>
      <dgm:spPr/>
    </dgm:pt>
    <dgm:pt modelId="{77C6DDF7-FFFA-4DE3-A62A-82BB4A1D025E}" type="pres">
      <dgm:prSet presAssocID="{93AC6D25-5FB9-462C-B4AB-B5D7516C6438}" presName="tx2" presStyleLbl="revTx" presStyleIdx="12" presStyleCnt="20" custScaleX="121000"/>
      <dgm:spPr/>
    </dgm:pt>
    <dgm:pt modelId="{20D2599D-68BF-4872-A66C-A6B84AA8CF3F}" type="pres">
      <dgm:prSet presAssocID="{93AC6D25-5FB9-462C-B4AB-B5D7516C6438}" presName="vert2" presStyleCnt="0"/>
      <dgm:spPr/>
    </dgm:pt>
    <dgm:pt modelId="{CCF2E555-1896-40DA-8CC7-3C61C27943EF}" type="pres">
      <dgm:prSet presAssocID="{93AC6D25-5FB9-462C-B4AB-B5D7516C6438}" presName="thinLine2b" presStyleLbl="callout" presStyleIdx="11" presStyleCnt="19" custScaleX="121000"/>
      <dgm:spPr/>
    </dgm:pt>
    <dgm:pt modelId="{36C9E74A-D6B2-4B1C-A5D9-66AB90E85256}" type="pres">
      <dgm:prSet presAssocID="{93AC6D25-5FB9-462C-B4AB-B5D7516C6438}" presName="vertSpace2b" presStyleCnt="0"/>
      <dgm:spPr/>
    </dgm:pt>
    <dgm:pt modelId="{69154A8C-EDA8-4E6D-A5A0-ADEF95E6E4E8}" type="pres">
      <dgm:prSet presAssocID="{C45F1742-CE1D-45E8-9E3F-721C5A00CECD}" presName="horz2" presStyleCnt="0"/>
      <dgm:spPr/>
    </dgm:pt>
    <dgm:pt modelId="{EA018B67-7D96-45E3-9C90-CC8A98C42913}" type="pres">
      <dgm:prSet presAssocID="{C45F1742-CE1D-45E8-9E3F-721C5A00CECD}" presName="horzSpace2" presStyleCnt="0"/>
      <dgm:spPr/>
    </dgm:pt>
    <dgm:pt modelId="{24D22315-F400-425B-B7D4-3728BE6766CF}" type="pres">
      <dgm:prSet presAssocID="{C45F1742-CE1D-45E8-9E3F-721C5A00CECD}" presName="tx2" presStyleLbl="revTx" presStyleIdx="13" presStyleCnt="20" custScaleX="121000"/>
      <dgm:spPr/>
    </dgm:pt>
    <dgm:pt modelId="{B2688C79-D476-4ADA-9775-02D3A853B150}" type="pres">
      <dgm:prSet presAssocID="{C45F1742-CE1D-45E8-9E3F-721C5A00CECD}" presName="vert2" presStyleCnt="0"/>
      <dgm:spPr/>
    </dgm:pt>
    <dgm:pt modelId="{04CB0064-F318-4BDF-916E-AD959A83388C}" type="pres">
      <dgm:prSet presAssocID="{C45F1742-CE1D-45E8-9E3F-721C5A00CECD}" presName="thinLine2b" presStyleLbl="callout" presStyleIdx="12" presStyleCnt="19" custScaleX="121000"/>
      <dgm:spPr/>
    </dgm:pt>
    <dgm:pt modelId="{9A19D3D6-CBCE-40BC-A593-D7EAE4E6357F}" type="pres">
      <dgm:prSet presAssocID="{C45F1742-CE1D-45E8-9E3F-721C5A00CECD}" presName="vertSpace2b" presStyleCnt="0"/>
      <dgm:spPr/>
    </dgm:pt>
    <dgm:pt modelId="{1E8F39A9-4E3F-41FD-B135-A2B8DD7B15FA}" type="pres">
      <dgm:prSet presAssocID="{660747FD-E6A7-40EC-B8EC-1891D8A1E0D9}" presName="horz2" presStyleCnt="0"/>
      <dgm:spPr/>
    </dgm:pt>
    <dgm:pt modelId="{1134ED82-26AB-4EEC-9C0E-CCB7F68BA9C7}" type="pres">
      <dgm:prSet presAssocID="{660747FD-E6A7-40EC-B8EC-1891D8A1E0D9}" presName="horzSpace2" presStyleCnt="0"/>
      <dgm:spPr/>
    </dgm:pt>
    <dgm:pt modelId="{CE05F3C6-E689-433A-9A42-97470DBA23B5}" type="pres">
      <dgm:prSet presAssocID="{660747FD-E6A7-40EC-B8EC-1891D8A1E0D9}" presName="tx2" presStyleLbl="revTx" presStyleIdx="14" presStyleCnt="20" custScaleX="121000"/>
      <dgm:spPr/>
    </dgm:pt>
    <dgm:pt modelId="{315FCB32-D960-4EFF-A721-379069B1369D}" type="pres">
      <dgm:prSet presAssocID="{660747FD-E6A7-40EC-B8EC-1891D8A1E0D9}" presName="vert2" presStyleCnt="0"/>
      <dgm:spPr/>
    </dgm:pt>
    <dgm:pt modelId="{8A1BAFC1-3568-47D1-85C5-B4E55642015B}" type="pres">
      <dgm:prSet presAssocID="{660747FD-E6A7-40EC-B8EC-1891D8A1E0D9}" presName="thinLine2b" presStyleLbl="callout" presStyleIdx="13" presStyleCnt="19" custScaleX="121000"/>
      <dgm:spPr/>
    </dgm:pt>
    <dgm:pt modelId="{301D90B5-53E7-4CD6-9A70-398D9B6AC0DD}" type="pres">
      <dgm:prSet presAssocID="{660747FD-E6A7-40EC-B8EC-1891D8A1E0D9}" presName="vertSpace2b" presStyleCnt="0"/>
      <dgm:spPr/>
    </dgm:pt>
    <dgm:pt modelId="{640A5B10-EE1A-4C94-8874-F069DC5AD1BA}" type="pres">
      <dgm:prSet presAssocID="{6E4B634E-D755-4F64-964B-5012DCDDC28D}" presName="horz2" presStyleCnt="0"/>
      <dgm:spPr/>
    </dgm:pt>
    <dgm:pt modelId="{0A76E063-F294-403C-8C7E-472E6F022C4F}" type="pres">
      <dgm:prSet presAssocID="{6E4B634E-D755-4F64-964B-5012DCDDC28D}" presName="horzSpace2" presStyleCnt="0"/>
      <dgm:spPr/>
    </dgm:pt>
    <dgm:pt modelId="{47AD5FE1-4602-406A-8AB9-2C061727A141}" type="pres">
      <dgm:prSet presAssocID="{6E4B634E-D755-4F64-964B-5012DCDDC28D}" presName="tx2" presStyleLbl="revTx" presStyleIdx="15" presStyleCnt="20" custScaleX="121000"/>
      <dgm:spPr/>
    </dgm:pt>
    <dgm:pt modelId="{7FEA8758-7DB0-4AF4-BB33-7132F22B5CA5}" type="pres">
      <dgm:prSet presAssocID="{6E4B634E-D755-4F64-964B-5012DCDDC28D}" presName="vert2" presStyleCnt="0"/>
      <dgm:spPr/>
    </dgm:pt>
    <dgm:pt modelId="{3C11B730-C3C6-45CA-9639-7A9DC7EE61E2}" type="pres">
      <dgm:prSet presAssocID="{6E4B634E-D755-4F64-964B-5012DCDDC28D}" presName="thinLine2b" presStyleLbl="callout" presStyleIdx="14" presStyleCnt="19" custScaleX="121000"/>
      <dgm:spPr/>
    </dgm:pt>
    <dgm:pt modelId="{77919BCC-858C-4FFC-81D9-8175E61FD6B7}" type="pres">
      <dgm:prSet presAssocID="{6E4B634E-D755-4F64-964B-5012DCDDC28D}" presName="vertSpace2b" presStyleCnt="0"/>
      <dgm:spPr/>
    </dgm:pt>
    <dgm:pt modelId="{0F7691BF-C709-426B-875B-5A30BC5F4C80}" type="pres">
      <dgm:prSet presAssocID="{5D128C93-3A5D-41DE-8BF0-9371B2418DE9}" presName="horz2" presStyleCnt="0"/>
      <dgm:spPr/>
    </dgm:pt>
    <dgm:pt modelId="{CA0DB87F-6C0A-441C-9E2F-75B4BA1B7E15}" type="pres">
      <dgm:prSet presAssocID="{5D128C93-3A5D-41DE-8BF0-9371B2418DE9}" presName="horzSpace2" presStyleCnt="0"/>
      <dgm:spPr/>
    </dgm:pt>
    <dgm:pt modelId="{73F31E9D-E232-4FDC-B3D1-712FDD71DDBE}" type="pres">
      <dgm:prSet presAssocID="{5D128C93-3A5D-41DE-8BF0-9371B2418DE9}" presName="tx2" presStyleLbl="revTx" presStyleIdx="16" presStyleCnt="20" custScaleX="121000"/>
      <dgm:spPr/>
    </dgm:pt>
    <dgm:pt modelId="{BD4D8C80-BCAF-4F7B-8AB1-CDC40B7CA8D1}" type="pres">
      <dgm:prSet presAssocID="{5D128C93-3A5D-41DE-8BF0-9371B2418DE9}" presName="vert2" presStyleCnt="0"/>
      <dgm:spPr/>
    </dgm:pt>
    <dgm:pt modelId="{F3276E37-D32F-43C4-BF65-6D3FA3292EAE}" type="pres">
      <dgm:prSet presAssocID="{5D128C93-3A5D-41DE-8BF0-9371B2418DE9}" presName="thinLine2b" presStyleLbl="callout" presStyleIdx="15" presStyleCnt="19" custScaleX="121000"/>
      <dgm:spPr/>
    </dgm:pt>
    <dgm:pt modelId="{5B59F0CB-19E2-4BEB-87D0-F791E8B3EA6A}" type="pres">
      <dgm:prSet presAssocID="{5D128C93-3A5D-41DE-8BF0-9371B2418DE9}" presName="vertSpace2b" presStyleCnt="0"/>
      <dgm:spPr/>
    </dgm:pt>
    <dgm:pt modelId="{5E42E234-486B-4DC3-9E46-AAD8BD376EF4}" type="pres">
      <dgm:prSet presAssocID="{0AD672E9-68DA-4437-B7AE-61AD23C7EBA5}" presName="horz2" presStyleCnt="0"/>
      <dgm:spPr/>
    </dgm:pt>
    <dgm:pt modelId="{989089D3-CC2A-4EBF-A9CE-EA0210A5F922}" type="pres">
      <dgm:prSet presAssocID="{0AD672E9-68DA-4437-B7AE-61AD23C7EBA5}" presName="horzSpace2" presStyleCnt="0"/>
      <dgm:spPr/>
    </dgm:pt>
    <dgm:pt modelId="{ABB6E482-68C8-44F6-AE41-7FEC2F0E167D}" type="pres">
      <dgm:prSet presAssocID="{0AD672E9-68DA-4437-B7AE-61AD23C7EBA5}" presName="tx2" presStyleLbl="revTx" presStyleIdx="17" presStyleCnt="20" custScaleX="121000"/>
      <dgm:spPr/>
    </dgm:pt>
    <dgm:pt modelId="{43B59D3A-5710-4CEF-B070-CA0C3A1AFF54}" type="pres">
      <dgm:prSet presAssocID="{0AD672E9-68DA-4437-B7AE-61AD23C7EBA5}" presName="vert2" presStyleCnt="0"/>
      <dgm:spPr/>
    </dgm:pt>
    <dgm:pt modelId="{7BD4E22E-C1E3-437D-991A-7B29E05A3741}" type="pres">
      <dgm:prSet presAssocID="{0AD672E9-68DA-4437-B7AE-61AD23C7EBA5}" presName="thinLine2b" presStyleLbl="callout" presStyleIdx="16" presStyleCnt="19" custScaleX="121000"/>
      <dgm:spPr/>
    </dgm:pt>
    <dgm:pt modelId="{74C23223-3565-41EC-81D0-7CDE47ADEC73}" type="pres">
      <dgm:prSet presAssocID="{0AD672E9-68DA-4437-B7AE-61AD23C7EBA5}" presName="vertSpace2b" presStyleCnt="0"/>
      <dgm:spPr/>
    </dgm:pt>
    <dgm:pt modelId="{E2185E87-DFB6-4C84-A70B-6B36B1FD5DF6}" type="pres">
      <dgm:prSet presAssocID="{93BDFB37-A9A6-42B9-8051-656F0EF53A32}" presName="horz2" presStyleCnt="0"/>
      <dgm:spPr/>
    </dgm:pt>
    <dgm:pt modelId="{440A0867-63AB-43D7-8D6D-27D5B78A25AB}" type="pres">
      <dgm:prSet presAssocID="{93BDFB37-A9A6-42B9-8051-656F0EF53A32}" presName="horzSpace2" presStyleCnt="0"/>
      <dgm:spPr/>
    </dgm:pt>
    <dgm:pt modelId="{C69A0546-DED6-4630-BEB1-4AFDFEC5977E}" type="pres">
      <dgm:prSet presAssocID="{93BDFB37-A9A6-42B9-8051-656F0EF53A32}" presName="tx2" presStyleLbl="revTx" presStyleIdx="18" presStyleCnt="20" custScaleX="121000"/>
      <dgm:spPr/>
    </dgm:pt>
    <dgm:pt modelId="{485E99B8-104A-42F0-B209-5B899F8135D6}" type="pres">
      <dgm:prSet presAssocID="{93BDFB37-A9A6-42B9-8051-656F0EF53A32}" presName="vert2" presStyleCnt="0"/>
      <dgm:spPr/>
    </dgm:pt>
    <dgm:pt modelId="{ABD714EA-FAEE-4478-9001-F087D13DD821}" type="pres">
      <dgm:prSet presAssocID="{93BDFB37-A9A6-42B9-8051-656F0EF53A32}" presName="thinLine2b" presStyleLbl="callout" presStyleIdx="17" presStyleCnt="19" custScaleX="121000"/>
      <dgm:spPr/>
    </dgm:pt>
    <dgm:pt modelId="{CF668820-62BA-49EA-8CCB-0DC8DCD8AD1F}" type="pres">
      <dgm:prSet presAssocID="{93BDFB37-A9A6-42B9-8051-656F0EF53A32}" presName="vertSpace2b" presStyleCnt="0"/>
      <dgm:spPr/>
    </dgm:pt>
    <dgm:pt modelId="{35D7126A-6876-4B9A-A839-5A029C6F4436}" type="pres">
      <dgm:prSet presAssocID="{9B6F7C90-E01E-45BA-9F9D-E5D6D17D29CD}" presName="horz2" presStyleCnt="0"/>
      <dgm:spPr/>
    </dgm:pt>
    <dgm:pt modelId="{1EE6366C-973C-4E63-B2E8-6ECABBD181F3}" type="pres">
      <dgm:prSet presAssocID="{9B6F7C90-E01E-45BA-9F9D-E5D6D17D29CD}" presName="horzSpace2" presStyleCnt="0"/>
      <dgm:spPr/>
    </dgm:pt>
    <dgm:pt modelId="{D6EE916D-0449-4077-827C-CCE26178FF14}" type="pres">
      <dgm:prSet presAssocID="{9B6F7C90-E01E-45BA-9F9D-E5D6D17D29CD}" presName="tx2" presStyleLbl="revTx" presStyleIdx="19" presStyleCnt="20" custScaleX="121000"/>
      <dgm:spPr/>
    </dgm:pt>
    <dgm:pt modelId="{30238F75-D21A-4C05-9EE1-3A8D85835719}" type="pres">
      <dgm:prSet presAssocID="{9B6F7C90-E01E-45BA-9F9D-E5D6D17D29CD}" presName="vert2" presStyleCnt="0"/>
      <dgm:spPr/>
    </dgm:pt>
    <dgm:pt modelId="{4249DBA3-808D-4008-B74E-11A2E3940E64}" type="pres">
      <dgm:prSet presAssocID="{9B6F7C90-E01E-45BA-9F9D-E5D6D17D29CD}" presName="thinLine2b" presStyleLbl="callout" presStyleIdx="18" presStyleCnt="19"/>
      <dgm:spPr/>
    </dgm:pt>
    <dgm:pt modelId="{67A53FFE-AD99-4527-BC83-AB41B1568CF1}" type="pres">
      <dgm:prSet presAssocID="{9B6F7C90-E01E-45BA-9F9D-E5D6D17D29CD}" presName="vertSpace2b" presStyleCnt="0"/>
      <dgm:spPr/>
    </dgm:pt>
  </dgm:ptLst>
  <dgm:cxnLst>
    <dgm:cxn modelId="{B0305E00-C3B8-4635-AE50-FC4477673AE7}" type="presOf" srcId="{EABCC6A6-E92C-4212-AB7C-E78D914868E6}" destId="{89800CC5-EEAB-4948-A501-24431CA420AC}" srcOrd="0" destOrd="0" presId="urn:microsoft.com/office/officeart/2008/layout/LinedList"/>
    <dgm:cxn modelId="{7F173C05-E7B3-4190-8915-6F01B37D2FCE}" type="presOf" srcId="{C28BAD25-B28C-4110-B8C9-632107FF9E2F}" destId="{E21C2E37-5856-4936-8500-ACADBF45F34B}" srcOrd="0" destOrd="0" presId="urn:microsoft.com/office/officeart/2008/layout/LinedList"/>
    <dgm:cxn modelId="{C079601C-381C-49A9-B269-1F7D7B0E7838}" srcId="{53372DA7-4C30-4350-86C3-6A5F9719A765}" destId="{9EBAA680-7836-426D-B8E3-67F4019F3B9D}" srcOrd="4" destOrd="0" parTransId="{F736B80F-DC98-4B99-A7FC-F9ACF3AE146A}" sibTransId="{25A47EC8-2764-48A8-9926-FF83E2FA9BB4}"/>
    <dgm:cxn modelId="{697BF51C-BB77-47BE-AB1A-8D2625EAD2E7}" srcId="{53372DA7-4C30-4350-86C3-6A5F9719A765}" destId="{0AD672E9-68DA-4437-B7AE-61AD23C7EBA5}" srcOrd="16" destOrd="0" parTransId="{7F59C04F-3157-4D9E-9799-41F96926A63D}" sibTransId="{CC88A1B1-7F48-47B5-8EE1-5CD762AA8110}"/>
    <dgm:cxn modelId="{27BE9720-D7E6-43EA-8213-105A76C0FA12}" srcId="{53372DA7-4C30-4350-86C3-6A5F9719A765}" destId="{6E4B634E-D755-4F64-964B-5012DCDDC28D}" srcOrd="14" destOrd="0" parTransId="{7210BE6E-E592-4F72-932E-DFD2F1AB44E5}" sibTransId="{60C8C80C-445B-46AA-89A3-A27859C6A929}"/>
    <dgm:cxn modelId="{AD8C552B-7327-44F0-974F-A1E444234CE8}" srcId="{53372DA7-4C30-4350-86C3-6A5F9719A765}" destId="{93AC6D25-5FB9-462C-B4AB-B5D7516C6438}" srcOrd="11" destOrd="0" parTransId="{EE1547DA-3DB4-44E9-92CC-55888E25E8D3}" sibTransId="{1D54346F-FECA-4925-B0C0-250EF349DC91}"/>
    <dgm:cxn modelId="{D69FFD2E-AA1A-4376-BEC3-12D8BCEE243C}" srcId="{53372DA7-4C30-4350-86C3-6A5F9719A765}" destId="{5675CCB0-8E32-449B-8441-309B744D3BE2}" srcOrd="7" destOrd="0" parTransId="{A22521AD-D658-4AE2-8D77-C01BF0770F7A}" sibTransId="{81CC56F0-9EA0-4A88-A570-5DB98C2E78B8}"/>
    <dgm:cxn modelId="{429D4E30-CADE-43B8-92EC-85557D4B1F1F}" type="presOf" srcId="{5BD85D09-38BB-447E-B1FD-DA7A15F06890}" destId="{544D0E7F-4218-497E-8472-E7C95EDEB7B5}" srcOrd="0" destOrd="0" presId="urn:microsoft.com/office/officeart/2008/layout/LinedList"/>
    <dgm:cxn modelId="{8970F330-F245-40B4-9EAC-4CD351621A9F}" type="presOf" srcId="{53372DA7-4C30-4350-86C3-6A5F9719A765}" destId="{8991D45E-8116-4641-B091-3F90358A14C3}" srcOrd="0" destOrd="0" presId="urn:microsoft.com/office/officeart/2008/layout/LinedList"/>
    <dgm:cxn modelId="{B1DD8A32-D607-4186-BFFD-18B34E8D5238}" srcId="{53372DA7-4C30-4350-86C3-6A5F9719A765}" destId="{DAF5F418-47C3-47D9-B3EB-DC784F9136E6}" srcOrd="5" destOrd="0" parTransId="{F3FF1593-7CA5-4F65-8F7D-40E339358F4D}" sibTransId="{E6C21ACE-D7C0-4F9F-BBED-0195421870A6}"/>
    <dgm:cxn modelId="{B8052136-2F97-4ED0-9527-194C22999FA0}" type="presOf" srcId="{6E4B634E-D755-4F64-964B-5012DCDDC28D}" destId="{47AD5FE1-4602-406A-8AB9-2C061727A141}" srcOrd="0" destOrd="0" presId="urn:microsoft.com/office/officeart/2008/layout/LinedList"/>
    <dgm:cxn modelId="{12DC783B-3400-4548-B30E-26EF988EC431}" type="presOf" srcId="{5675CCB0-8E32-449B-8441-309B744D3BE2}" destId="{C7115BDA-6530-4E7D-92D3-2CFB4B3D4DC7}" srcOrd="0" destOrd="0" presId="urn:microsoft.com/office/officeart/2008/layout/LinedList"/>
    <dgm:cxn modelId="{02BFAC3F-28AC-4FB3-A193-81DE2E6167A7}" srcId="{53372DA7-4C30-4350-86C3-6A5F9719A765}" destId="{3788E75E-B719-497E-8CEE-C417C6CA61DD}" srcOrd="3" destOrd="0" parTransId="{460765FE-33B1-4879-8037-0C216EA97541}" sibTransId="{5AC2A87D-6346-4F64-B4C7-D4E55E6B4DE0}"/>
    <dgm:cxn modelId="{7E21CF5C-1AEB-4942-8FD4-A66F775C99A6}" srcId="{53372DA7-4C30-4350-86C3-6A5F9719A765}" destId="{EABCC6A6-E92C-4212-AB7C-E78D914868E6}" srcOrd="2" destOrd="0" parTransId="{545EC974-B6DD-4787-BD48-9DD901729D96}" sibTransId="{0A3FBECB-ECEF-4DE5-9E5C-7981805CA69C}"/>
    <dgm:cxn modelId="{A7B95E5D-5FF5-4717-BC98-96C596024D0F}" srcId="{53372DA7-4C30-4350-86C3-6A5F9719A765}" destId="{C28BAD25-B28C-4110-B8C9-632107FF9E2F}" srcOrd="1" destOrd="0" parTransId="{F2440A10-AF6E-4BE8-BCDC-617B3CC54E2E}" sibTransId="{B6A21E0C-D823-427F-8AF0-89C9F2A25D94}"/>
    <dgm:cxn modelId="{3A143E42-1DE3-4C78-B698-1334B9AADEC4}" type="presOf" srcId="{3788E75E-B719-497E-8CEE-C417C6CA61DD}" destId="{E9E645C5-6896-4D11-9FFD-46FC1A2C7DC9}" srcOrd="0" destOrd="0" presId="urn:microsoft.com/office/officeart/2008/layout/LinedList"/>
    <dgm:cxn modelId="{BB5E2B44-1D07-4CC4-86A5-382C1A703D53}" srcId="{53372DA7-4C30-4350-86C3-6A5F9719A765}" destId="{9B6F7C90-E01E-45BA-9F9D-E5D6D17D29CD}" srcOrd="18" destOrd="0" parTransId="{C08A0A42-DB8B-4592-ADF4-86FCF0853033}" sibTransId="{45F3F5F9-7161-4A08-859F-0DAD4756B30F}"/>
    <dgm:cxn modelId="{F7524D46-3C06-4339-8873-4ACC1F4BCF0E}" type="presOf" srcId="{0A484D9C-AA50-40E3-B462-C4579358D1FF}" destId="{5BF2D36F-7DE3-4730-AD39-B951913A3D16}" srcOrd="0" destOrd="0" presId="urn:microsoft.com/office/officeart/2008/layout/LinedList"/>
    <dgm:cxn modelId="{FF511E6B-870C-4680-8265-B12F6BFE35E9}" type="presOf" srcId="{660747FD-E6A7-40EC-B8EC-1891D8A1E0D9}" destId="{CE05F3C6-E689-433A-9A42-97470DBA23B5}" srcOrd="0" destOrd="0" presId="urn:microsoft.com/office/officeart/2008/layout/LinedList"/>
    <dgm:cxn modelId="{21B2396B-84AA-490E-A24A-F1E00F047FB7}" srcId="{53372DA7-4C30-4350-86C3-6A5F9719A765}" destId="{93BDFB37-A9A6-42B9-8051-656F0EF53A32}" srcOrd="17" destOrd="0" parTransId="{5E978135-3C07-4599-95CE-A32B3726E386}" sibTransId="{DED5BB9C-8FB8-440D-BE07-24ADAC67DDA2}"/>
    <dgm:cxn modelId="{417EA24C-096A-4F24-B54E-9A4A959DD8F7}" type="presOf" srcId="{C45F1742-CE1D-45E8-9E3F-721C5A00CECD}" destId="{24D22315-F400-425B-B7D4-3728BE6766CF}" srcOrd="0" destOrd="0" presId="urn:microsoft.com/office/officeart/2008/layout/LinedList"/>
    <dgm:cxn modelId="{A8BC1972-ADB7-439F-B023-7A78D9376E1E}" srcId="{53372DA7-4C30-4350-86C3-6A5F9719A765}" destId="{5D128C93-3A5D-41DE-8BF0-9371B2418DE9}" srcOrd="15" destOrd="0" parTransId="{44760CB1-2A6C-40AC-AFBB-66C023CD6E41}" sibTransId="{9171A516-7A90-4FC3-B230-5608613D0EFF}"/>
    <dgm:cxn modelId="{F4FE2558-0228-47A2-8636-9FC43FBE0436}" type="presOf" srcId="{93BDFB37-A9A6-42B9-8051-656F0EF53A32}" destId="{C69A0546-DED6-4630-BEB1-4AFDFEC5977E}" srcOrd="0" destOrd="0" presId="urn:microsoft.com/office/officeart/2008/layout/LinedList"/>
    <dgm:cxn modelId="{C6DDCF7E-3DF4-4A8B-A4E7-C84CD78A6FB0}" type="presOf" srcId="{9EBAA680-7836-426D-B8E3-67F4019F3B9D}" destId="{C87B599D-D295-424E-8D91-60D32667514C}" srcOrd="0" destOrd="0" presId="urn:microsoft.com/office/officeart/2008/layout/LinedList"/>
    <dgm:cxn modelId="{016D1389-5413-4762-BBD4-212F6BB03078}" type="presOf" srcId="{5072CDDB-CD81-4E3C-8C35-CF2BDCD4C43E}" destId="{347A93DA-6ADB-4B2A-9E03-7EAB1774C767}" srcOrd="0" destOrd="0" presId="urn:microsoft.com/office/officeart/2008/layout/LinedList"/>
    <dgm:cxn modelId="{79D7B48E-1B63-413B-9277-3481DCE83A77}" type="presOf" srcId="{0AD672E9-68DA-4437-B7AE-61AD23C7EBA5}" destId="{ABB6E482-68C8-44F6-AE41-7FEC2F0E167D}" srcOrd="0" destOrd="0" presId="urn:microsoft.com/office/officeart/2008/layout/LinedList"/>
    <dgm:cxn modelId="{22E23291-ED44-4EA8-A8E0-D28463F5B465}" srcId="{53372DA7-4C30-4350-86C3-6A5F9719A765}" destId="{6FF9E065-15D9-4050-87AA-569DF506FBB8}" srcOrd="9" destOrd="0" parTransId="{8D2AE7F0-C4AE-4BA1-A807-78D1C94B3B0D}" sibTransId="{E2E968DC-F078-4F90-93B7-DF34274EE650}"/>
    <dgm:cxn modelId="{52B8B498-5A98-4AB2-A92C-4EAC3DA7F905}" srcId="{53372DA7-4C30-4350-86C3-6A5F9719A765}" destId="{5BD85D09-38BB-447E-B1FD-DA7A15F06890}" srcOrd="8" destOrd="0" parTransId="{9F15BF21-3245-4A99-BDE2-4C57F0130065}" sibTransId="{22B2040B-2CC2-4A61-AEBA-4D9A0EC6A9B6}"/>
    <dgm:cxn modelId="{120ADAA3-6763-4409-B7AB-1E7BB1777C4F}" srcId="{53372DA7-4C30-4350-86C3-6A5F9719A765}" destId="{5072CDDB-CD81-4E3C-8C35-CF2BDCD4C43E}" srcOrd="6" destOrd="0" parTransId="{47F045D9-8D71-415E-B6E5-8DFCF77E83DE}" sibTransId="{9A59B340-39DD-44D1-B4A2-D7BC383874B9}"/>
    <dgm:cxn modelId="{9F1AB5AD-AFA8-4518-B771-EC3D8218BDE8}" type="presOf" srcId="{9B6F7C90-E01E-45BA-9F9D-E5D6D17D29CD}" destId="{D6EE916D-0449-4077-827C-CCE26178FF14}" srcOrd="0" destOrd="0" presId="urn:microsoft.com/office/officeart/2008/layout/LinedList"/>
    <dgm:cxn modelId="{D61C12B6-14D3-470F-97ED-6915AF3EE5C2}" srcId="{53372DA7-4C30-4350-86C3-6A5F9719A765}" destId="{660747FD-E6A7-40EC-B8EC-1891D8A1E0D9}" srcOrd="13" destOrd="0" parTransId="{64BAB970-8E70-421B-8B85-FD9200E5E683}" sibTransId="{701438D3-E521-4D2E-9637-74E9930510BA}"/>
    <dgm:cxn modelId="{E29997BD-A4FD-47F0-8522-E57F335F82E7}" srcId="{53372DA7-4C30-4350-86C3-6A5F9719A765}" destId="{3EC7431D-F4C6-4166-AFBB-D32047AA67A0}" srcOrd="10" destOrd="0" parTransId="{AB423554-8A69-46AD-A9DB-31494CABF84A}" sibTransId="{67F39910-94C1-49C1-9510-D9D7C2CABBC3}"/>
    <dgm:cxn modelId="{5B31DAC8-16BE-4087-AE13-E9898AA83A6B}" type="presOf" srcId="{93AC6D25-5FB9-462C-B4AB-B5D7516C6438}" destId="{77C6DDF7-FFFA-4DE3-A62A-82BB4A1D025E}" srcOrd="0" destOrd="0" presId="urn:microsoft.com/office/officeart/2008/layout/LinedList"/>
    <dgm:cxn modelId="{43C41FCC-8DE9-4F7E-86E3-E7C92083EB06}" type="presOf" srcId="{DAF5F418-47C3-47D9-B3EB-DC784F9136E6}" destId="{EF7B4EBB-D3D6-45E4-BA7B-112DB293DE81}" srcOrd="0" destOrd="0" presId="urn:microsoft.com/office/officeart/2008/layout/LinedList"/>
    <dgm:cxn modelId="{9F6FC2D7-4EA6-4BBB-A008-54AB790CC4E8}" type="presOf" srcId="{3EC7431D-F4C6-4166-AFBB-D32047AA67A0}" destId="{1DAE828F-8ED7-4A23-856B-E8762E657A81}" srcOrd="0" destOrd="0" presId="urn:microsoft.com/office/officeart/2008/layout/LinedList"/>
    <dgm:cxn modelId="{3F5E54E9-2746-4AB5-BBC0-1BEBCFAC3100}" type="presOf" srcId="{6FF9E065-15D9-4050-87AA-569DF506FBB8}" destId="{398FD336-9F29-4963-9548-ECE6BF1799FC}" srcOrd="0" destOrd="0" presId="urn:microsoft.com/office/officeart/2008/layout/LinedList"/>
    <dgm:cxn modelId="{8DF417EB-2F04-4B8D-8534-023AF6B0BE94}" type="presOf" srcId="{5D128C93-3A5D-41DE-8BF0-9371B2418DE9}" destId="{73F31E9D-E232-4FDC-B3D1-712FDD71DDBE}" srcOrd="0" destOrd="0" presId="urn:microsoft.com/office/officeart/2008/layout/LinedList"/>
    <dgm:cxn modelId="{2BEA6EEB-55DF-452C-87C2-70928F4AC412}" srcId="{53372DA7-4C30-4350-86C3-6A5F9719A765}" destId="{0A484D9C-AA50-40E3-B462-C4579358D1FF}" srcOrd="0" destOrd="0" parTransId="{9085C141-3B12-46DF-9F09-4802B8938190}" sibTransId="{4499D8FD-F7E0-4AA1-A826-8B540FC14063}"/>
    <dgm:cxn modelId="{3DA3F3EF-0DAA-4446-8BDC-A23C997F8F92}" type="presOf" srcId="{6A551122-B1A2-4D00-9026-E2DF8A6B252B}" destId="{99742684-8D0C-49D6-838A-EEE2B86CEE6A}" srcOrd="0" destOrd="0" presId="urn:microsoft.com/office/officeart/2008/layout/LinedList"/>
    <dgm:cxn modelId="{FF46C0F7-E802-497B-90A4-770E40FD0074}" srcId="{6A551122-B1A2-4D00-9026-E2DF8A6B252B}" destId="{53372DA7-4C30-4350-86C3-6A5F9719A765}" srcOrd="0" destOrd="0" parTransId="{FC54653B-1B9A-435B-9688-D0D193167D12}" sibTransId="{ECCCDA17-7B1B-4728-A0F8-D91647CAFBB2}"/>
    <dgm:cxn modelId="{FE0EAEF9-CA3D-4D97-A586-F62AB9B1E900}" srcId="{53372DA7-4C30-4350-86C3-6A5F9719A765}" destId="{C45F1742-CE1D-45E8-9E3F-721C5A00CECD}" srcOrd="12" destOrd="0" parTransId="{80F85C78-CDCD-454E-A811-A41AD67A7165}" sibTransId="{1D0BD4A1-A7A6-4DFA-A062-D154B878D84B}"/>
    <dgm:cxn modelId="{810EA0D2-5DAB-491B-8108-1051F7EB6AA1}" type="presParOf" srcId="{99742684-8D0C-49D6-838A-EEE2B86CEE6A}" destId="{3972B341-9BB4-4655-A29C-20300877953A}" srcOrd="0" destOrd="0" presId="urn:microsoft.com/office/officeart/2008/layout/LinedList"/>
    <dgm:cxn modelId="{E3F11053-5BB6-413A-9BC2-3C5DAC8B5464}" type="presParOf" srcId="{99742684-8D0C-49D6-838A-EEE2B86CEE6A}" destId="{749F256A-AC56-40B4-BD3C-0A30EBF9A33E}" srcOrd="1" destOrd="0" presId="urn:microsoft.com/office/officeart/2008/layout/LinedList"/>
    <dgm:cxn modelId="{F1BDE30E-9150-441A-8D5F-16051D76FABA}" type="presParOf" srcId="{749F256A-AC56-40B4-BD3C-0A30EBF9A33E}" destId="{8991D45E-8116-4641-B091-3F90358A14C3}" srcOrd="0" destOrd="0" presId="urn:microsoft.com/office/officeart/2008/layout/LinedList"/>
    <dgm:cxn modelId="{8BB69BD7-300F-4A8C-97D8-CE64672C6C50}" type="presParOf" srcId="{749F256A-AC56-40B4-BD3C-0A30EBF9A33E}" destId="{62B46854-9C0E-4974-8155-FE5A5B9AF955}" srcOrd="1" destOrd="0" presId="urn:microsoft.com/office/officeart/2008/layout/LinedList"/>
    <dgm:cxn modelId="{1AD48FF6-5D5B-4C99-A7DD-0E887E52F2BC}" type="presParOf" srcId="{62B46854-9C0E-4974-8155-FE5A5B9AF955}" destId="{9D59C9CC-3A8B-4109-943E-FFF343F1C4A3}" srcOrd="0" destOrd="0" presId="urn:microsoft.com/office/officeart/2008/layout/LinedList"/>
    <dgm:cxn modelId="{95881F35-639C-4CB7-9FBA-53B666BE21A1}" type="presParOf" srcId="{62B46854-9C0E-4974-8155-FE5A5B9AF955}" destId="{F202243C-B872-424A-AC6D-DFC2B7B53233}" srcOrd="1" destOrd="0" presId="urn:microsoft.com/office/officeart/2008/layout/LinedList"/>
    <dgm:cxn modelId="{2E770805-C1AA-4BA5-BD0A-61FEFDB7624C}" type="presParOf" srcId="{F202243C-B872-424A-AC6D-DFC2B7B53233}" destId="{A0A3A123-514E-4BF9-9796-D73FE02B5F8F}" srcOrd="0" destOrd="0" presId="urn:microsoft.com/office/officeart/2008/layout/LinedList"/>
    <dgm:cxn modelId="{D83A035D-EFAC-4914-8E57-0EBEC49F261F}" type="presParOf" srcId="{F202243C-B872-424A-AC6D-DFC2B7B53233}" destId="{5BF2D36F-7DE3-4730-AD39-B951913A3D16}" srcOrd="1" destOrd="0" presId="urn:microsoft.com/office/officeart/2008/layout/LinedList"/>
    <dgm:cxn modelId="{33A3B7D4-0C2F-419F-BC16-97442A717421}" type="presParOf" srcId="{F202243C-B872-424A-AC6D-DFC2B7B53233}" destId="{FD26748A-60DD-4C2E-BC7F-200051A601F1}" srcOrd="2" destOrd="0" presId="urn:microsoft.com/office/officeart/2008/layout/LinedList"/>
    <dgm:cxn modelId="{0F2670BA-53AD-45C0-9AE0-C5958150D19C}" type="presParOf" srcId="{62B46854-9C0E-4974-8155-FE5A5B9AF955}" destId="{93829CB3-7D99-4AFE-B430-351DF0F6A19C}" srcOrd="2" destOrd="0" presId="urn:microsoft.com/office/officeart/2008/layout/LinedList"/>
    <dgm:cxn modelId="{5D88BE53-C819-4B13-8935-2C378E7C165F}" type="presParOf" srcId="{62B46854-9C0E-4974-8155-FE5A5B9AF955}" destId="{2A1BC75E-5074-4CB7-92CB-C6F2B4D0FEED}" srcOrd="3" destOrd="0" presId="urn:microsoft.com/office/officeart/2008/layout/LinedList"/>
    <dgm:cxn modelId="{BDD481FA-8665-46D2-9BF8-D813B3A2A86F}" type="presParOf" srcId="{62B46854-9C0E-4974-8155-FE5A5B9AF955}" destId="{4D8F660C-45BC-40C4-8CBA-E14653E6A5DB}" srcOrd="4" destOrd="0" presId="urn:microsoft.com/office/officeart/2008/layout/LinedList"/>
    <dgm:cxn modelId="{3B8B2AE8-B589-434F-8B5F-76ACF7DAD7F0}" type="presParOf" srcId="{4D8F660C-45BC-40C4-8CBA-E14653E6A5DB}" destId="{2CFE42C5-3A04-46C4-8320-C7AF85F10718}" srcOrd="0" destOrd="0" presId="urn:microsoft.com/office/officeart/2008/layout/LinedList"/>
    <dgm:cxn modelId="{34ABD7CA-227B-4E7E-A1F6-F7ECD02EA595}" type="presParOf" srcId="{4D8F660C-45BC-40C4-8CBA-E14653E6A5DB}" destId="{E21C2E37-5856-4936-8500-ACADBF45F34B}" srcOrd="1" destOrd="0" presId="urn:microsoft.com/office/officeart/2008/layout/LinedList"/>
    <dgm:cxn modelId="{866CF277-DCD8-4378-8158-287332551874}" type="presParOf" srcId="{4D8F660C-45BC-40C4-8CBA-E14653E6A5DB}" destId="{5436F033-4965-49E8-9F55-719C9C1BA48D}" srcOrd="2" destOrd="0" presId="urn:microsoft.com/office/officeart/2008/layout/LinedList"/>
    <dgm:cxn modelId="{0CE321DA-C87D-4166-B2D8-47E5CA74A54E}" type="presParOf" srcId="{62B46854-9C0E-4974-8155-FE5A5B9AF955}" destId="{B5F37A33-D3A7-4BFA-A3C7-CA9F8AE594D5}" srcOrd="5" destOrd="0" presId="urn:microsoft.com/office/officeart/2008/layout/LinedList"/>
    <dgm:cxn modelId="{BCB35C64-5D06-4E7C-B006-6CACED30F498}" type="presParOf" srcId="{62B46854-9C0E-4974-8155-FE5A5B9AF955}" destId="{CFB8D4B8-2B8A-4431-8921-0ACE26059373}" srcOrd="6" destOrd="0" presId="urn:microsoft.com/office/officeart/2008/layout/LinedList"/>
    <dgm:cxn modelId="{66280F84-DAB6-445C-92C4-3233B53C7DFA}" type="presParOf" srcId="{62B46854-9C0E-4974-8155-FE5A5B9AF955}" destId="{9B2B207C-55FA-42D3-86A2-7817F8D8742F}" srcOrd="7" destOrd="0" presId="urn:microsoft.com/office/officeart/2008/layout/LinedList"/>
    <dgm:cxn modelId="{1926365A-1DAE-4175-8C4B-BAD69686D191}" type="presParOf" srcId="{9B2B207C-55FA-42D3-86A2-7817F8D8742F}" destId="{9FE9E78F-7645-414F-A51D-13C214F270B0}" srcOrd="0" destOrd="0" presId="urn:microsoft.com/office/officeart/2008/layout/LinedList"/>
    <dgm:cxn modelId="{32E12A99-BA1B-4873-898D-42A9E6C28929}" type="presParOf" srcId="{9B2B207C-55FA-42D3-86A2-7817F8D8742F}" destId="{89800CC5-EEAB-4948-A501-24431CA420AC}" srcOrd="1" destOrd="0" presId="urn:microsoft.com/office/officeart/2008/layout/LinedList"/>
    <dgm:cxn modelId="{B9E3DAFB-F989-42FD-BE66-2DCB6F66F110}" type="presParOf" srcId="{9B2B207C-55FA-42D3-86A2-7817F8D8742F}" destId="{76260BD6-F2A6-435F-8F41-D9516422D581}" srcOrd="2" destOrd="0" presId="urn:microsoft.com/office/officeart/2008/layout/LinedList"/>
    <dgm:cxn modelId="{399297A2-E248-41E0-A7D0-E08B2009A0CE}" type="presParOf" srcId="{62B46854-9C0E-4974-8155-FE5A5B9AF955}" destId="{40418667-6089-4225-8B69-57E8023DA2F6}" srcOrd="8" destOrd="0" presId="urn:microsoft.com/office/officeart/2008/layout/LinedList"/>
    <dgm:cxn modelId="{452EEEF0-7900-46F9-A569-963765A2D58D}" type="presParOf" srcId="{62B46854-9C0E-4974-8155-FE5A5B9AF955}" destId="{1227176A-E1D9-4244-A2DC-BE7BA514CFC9}" srcOrd="9" destOrd="0" presId="urn:microsoft.com/office/officeart/2008/layout/LinedList"/>
    <dgm:cxn modelId="{D5B6C4C1-501F-49F1-8738-D641CD9C985A}" type="presParOf" srcId="{62B46854-9C0E-4974-8155-FE5A5B9AF955}" destId="{433138D3-B1EA-4D75-932A-45B7CF014BB4}" srcOrd="10" destOrd="0" presId="urn:microsoft.com/office/officeart/2008/layout/LinedList"/>
    <dgm:cxn modelId="{8A66DF33-26A7-47F6-B15F-8B010BA324B0}" type="presParOf" srcId="{433138D3-B1EA-4D75-932A-45B7CF014BB4}" destId="{F0103A5C-95D6-4982-920D-6FECF8A94E60}" srcOrd="0" destOrd="0" presId="urn:microsoft.com/office/officeart/2008/layout/LinedList"/>
    <dgm:cxn modelId="{4B971BA1-C3A1-4FD5-817D-2A7EB0D15F8D}" type="presParOf" srcId="{433138D3-B1EA-4D75-932A-45B7CF014BB4}" destId="{E9E645C5-6896-4D11-9FFD-46FC1A2C7DC9}" srcOrd="1" destOrd="0" presId="urn:microsoft.com/office/officeart/2008/layout/LinedList"/>
    <dgm:cxn modelId="{A736E7CD-FD23-478E-87F4-BD90791A0F61}" type="presParOf" srcId="{433138D3-B1EA-4D75-932A-45B7CF014BB4}" destId="{D3A0F345-7139-407B-919E-D0965A8B775D}" srcOrd="2" destOrd="0" presId="urn:microsoft.com/office/officeart/2008/layout/LinedList"/>
    <dgm:cxn modelId="{06205E20-1452-4DE6-B080-9028DCABC1F0}" type="presParOf" srcId="{62B46854-9C0E-4974-8155-FE5A5B9AF955}" destId="{4F07F659-FCF1-4C7C-B34D-B5B23D97A48A}" srcOrd="11" destOrd="0" presId="urn:microsoft.com/office/officeart/2008/layout/LinedList"/>
    <dgm:cxn modelId="{BB840C94-1A5F-4D3D-AA73-EC0A649ACADB}" type="presParOf" srcId="{62B46854-9C0E-4974-8155-FE5A5B9AF955}" destId="{95A53F00-C7B4-46A4-AD7F-119C4EC3D56F}" srcOrd="12" destOrd="0" presId="urn:microsoft.com/office/officeart/2008/layout/LinedList"/>
    <dgm:cxn modelId="{86018B79-F5D3-4757-BE06-E0AA889480CB}" type="presParOf" srcId="{62B46854-9C0E-4974-8155-FE5A5B9AF955}" destId="{82070032-FADF-4D1E-BF73-8285ACB3184F}" srcOrd="13" destOrd="0" presId="urn:microsoft.com/office/officeart/2008/layout/LinedList"/>
    <dgm:cxn modelId="{0B041593-EBD6-46D6-8C3B-30C0BE02694F}" type="presParOf" srcId="{82070032-FADF-4D1E-BF73-8285ACB3184F}" destId="{EF44FD24-4EF8-4DF9-B60E-5CBB8A8596F3}" srcOrd="0" destOrd="0" presId="urn:microsoft.com/office/officeart/2008/layout/LinedList"/>
    <dgm:cxn modelId="{B2DAE5DF-F9B3-4713-BBBB-69C35D75CE99}" type="presParOf" srcId="{82070032-FADF-4D1E-BF73-8285ACB3184F}" destId="{C87B599D-D295-424E-8D91-60D32667514C}" srcOrd="1" destOrd="0" presId="urn:microsoft.com/office/officeart/2008/layout/LinedList"/>
    <dgm:cxn modelId="{1F69A7F3-C11A-46D5-B9A8-058CA52A807D}" type="presParOf" srcId="{82070032-FADF-4D1E-BF73-8285ACB3184F}" destId="{E9AC4160-1499-4FFC-AC27-894C89302EFE}" srcOrd="2" destOrd="0" presId="urn:microsoft.com/office/officeart/2008/layout/LinedList"/>
    <dgm:cxn modelId="{954D3A08-2B9A-467A-B2AE-2A507CFC41A6}" type="presParOf" srcId="{62B46854-9C0E-4974-8155-FE5A5B9AF955}" destId="{5D493886-4A1E-4308-8036-48A03CAEEFCB}" srcOrd="14" destOrd="0" presId="urn:microsoft.com/office/officeart/2008/layout/LinedList"/>
    <dgm:cxn modelId="{301F7E76-2032-4FE3-BE93-464CE6CCCBA8}" type="presParOf" srcId="{62B46854-9C0E-4974-8155-FE5A5B9AF955}" destId="{0DB8EDB6-A1A6-491C-84DB-5A8A155FB9D5}" srcOrd="15" destOrd="0" presId="urn:microsoft.com/office/officeart/2008/layout/LinedList"/>
    <dgm:cxn modelId="{12DF2532-F25F-4478-8476-6A8DC537C734}" type="presParOf" srcId="{62B46854-9C0E-4974-8155-FE5A5B9AF955}" destId="{2C94D58A-4612-4D02-B6EB-2DF07A673433}" srcOrd="16" destOrd="0" presId="urn:microsoft.com/office/officeart/2008/layout/LinedList"/>
    <dgm:cxn modelId="{E00D08F5-4D3D-46D3-8AB3-4E7FDD5D2E61}" type="presParOf" srcId="{2C94D58A-4612-4D02-B6EB-2DF07A673433}" destId="{A0E5F46F-E031-4EF4-A68E-C974F75031FF}" srcOrd="0" destOrd="0" presId="urn:microsoft.com/office/officeart/2008/layout/LinedList"/>
    <dgm:cxn modelId="{B3C1261B-EE94-4652-9583-57AC5B7B6AEA}" type="presParOf" srcId="{2C94D58A-4612-4D02-B6EB-2DF07A673433}" destId="{EF7B4EBB-D3D6-45E4-BA7B-112DB293DE81}" srcOrd="1" destOrd="0" presId="urn:microsoft.com/office/officeart/2008/layout/LinedList"/>
    <dgm:cxn modelId="{22C330DF-A872-4B56-A68F-E26B9056994B}" type="presParOf" srcId="{2C94D58A-4612-4D02-B6EB-2DF07A673433}" destId="{DFC56A49-EAC7-408E-8086-FB920F145A01}" srcOrd="2" destOrd="0" presId="urn:microsoft.com/office/officeart/2008/layout/LinedList"/>
    <dgm:cxn modelId="{CD465295-65B0-4FBA-8A93-03179390BC5E}" type="presParOf" srcId="{62B46854-9C0E-4974-8155-FE5A5B9AF955}" destId="{80539723-0991-486C-8DA8-76B4CDBC936C}" srcOrd="17" destOrd="0" presId="urn:microsoft.com/office/officeart/2008/layout/LinedList"/>
    <dgm:cxn modelId="{3D3DCA58-5FE6-4C92-83EB-A84E064046EB}" type="presParOf" srcId="{62B46854-9C0E-4974-8155-FE5A5B9AF955}" destId="{FF4B6327-91C0-4502-A28B-87AB28EE6493}" srcOrd="18" destOrd="0" presId="urn:microsoft.com/office/officeart/2008/layout/LinedList"/>
    <dgm:cxn modelId="{C65E480A-391D-4C58-898F-102B06B2DB2E}" type="presParOf" srcId="{62B46854-9C0E-4974-8155-FE5A5B9AF955}" destId="{5C9980E7-243C-4738-B56F-A795575A4761}" srcOrd="19" destOrd="0" presId="urn:microsoft.com/office/officeart/2008/layout/LinedList"/>
    <dgm:cxn modelId="{765FDC1E-1F8B-44DD-BA23-8467CD8BD84F}" type="presParOf" srcId="{5C9980E7-243C-4738-B56F-A795575A4761}" destId="{E1771DEF-B33A-4AC6-AAF0-BA59C601E715}" srcOrd="0" destOrd="0" presId="urn:microsoft.com/office/officeart/2008/layout/LinedList"/>
    <dgm:cxn modelId="{AA202BC0-EC62-42B1-9167-A46F2F7E8B4C}" type="presParOf" srcId="{5C9980E7-243C-4738-B56F-A795575A4761}" destId="{347A93DA-6ADB-4B2A-9E03-7EAB1774C767}" srcOrd="1" destOrd="0" presId="urn:microsoft.com/office/officeart/2008/layout/LinedList"/>
    <dgm:cxn modelId="{9C99DB55-881D-481E-9179-C1FE4416F073}" type="presParOf" srcId="{5C9980E7-243C-4738-B56F-A795575A4761}" destId="{87998758-25B2-4A56-9217-E7517511807A}" srcOrd="2" destOrd="0" presId="urn:microsoft.com/office/officeart/2008/layout/LinedList"/>
    <dgm:cxn modelId="{0364F728-AAB0-4DDB-9CAA-DBB29D4BF4AD}" type="presParOf" srcId="{62B46854-9C0E-4974-8155-FE5A5B9AF955}" destId="{125878C4-AFB3-4B8C-8285-244B6B457688}" srcOrd="20" destOrd="0" presId="urn:microsoft.com/office/officeart/2008/layout/LinedList"/>
    <dgm:cxn modelId="{24C74335-FC6E-47CE-8B76-030C9F330BCE}" type="presParOf" srcId="{62B46854-9C0E-4974-8155-FE5A5B9AF955}" destId="{6199904C-B609-4973-9AC2-AA8AED33D381}" srcOrd="21" destOrd="0" presId="urn:microsoft.com/office/officeart/2008/layout/LinedList"/>
    <dgm:cxn modelId="{C5F233B7-82E7-4567-BA93-5451ECC4811C}" type="presParOf" srcId="{62B46854-9C0E-4974-8155-FE5A5B9AF955}" destId="{DD453B02-E205-470D-A6E0-224F44B15E8A}" srcOrd="22" destOrd="0" presId="urn:microsoft.com/office/officeart/2008/layout/LinedList"/>
    <dgm:cxn modelId="{4C944FB8-A9C7-47F1-B228-83934E0319DC}" type="presParOf" srcId="{DD453B02-E205-470D-A6E0-224F44B15E8A}" destId="{342485FE-8A01-4DF4-B428-C4EAE4C9524D}" srcOrd="0" destOrd="0" presId="urn:microsoft.com/office/officeart/2008/layout/LinedList"/>
    <dgm:cxn modelId="{A00BAAA1-B636-4B59-9F64-CCF5912DAEEE}" type="presParOf" srcId="{DD453B02-E205-470D-A6E0-224F44B15E8A}" destId="{C7115BDA-6530-4E7D-92D3-2CFB4B3D4DC7}" srcOrd="1" destOrd="0" presId="urn:microsoft.com/office/officeart/2008/layout/LinedList"/>
    <dgm:cxn modelId="{756FD5C1-28C3-4CAC-8499-BD7548E5BAE8}" type="presParOf" srcId="{DD453B02-E205-470D-A6E0-224F44B15E8A}" destId="{3AA9E0A0-5C6A-4373-8A53-BE0EEA31291A}" srcOrd="2" destOrd="0" presId="urn:microsoft.com/office/officeart/2008/layout/LinedList"/>
    <dgm:cxn modelId="{81CB2F17-0CCF-4212-9C1C-46DCA0D9C508}" type="presParOf" srcId="{62B46854-9C0E-4974-8155-FE5A5B9AF955}" destId="{DA2EA2A6-CDB7-4D3D-9797-C57A70A08ECE}" srcOrd="23" destOrd="0" presId="urn:microsoft.com/office/officeart/2008/layout/LinedList"/>
    <dgm:cxn modelId="{9FBA8616-1975-4432-BA0F-965323D9451F}" type="presParOf" srcId="{62B46854-9C0E-4974-8155-FE5A5B9AF955}" destId="{87778494-774B-4848-9E4B-0D062F48E3F2}" srcOrd="24" destOrd="0" presId="urn:microsoft.com/office/officeart/2008/layout/LinedList"/>
    <dgm:cxn modelId="{B4FA3A68-71A1-4501-8863-22EAD65F23EF}" type="presParOf" srcId="{62B46854-9C0E-4974-8155-FE5A5B9AF955}" destId="{57819855-6E87-461B-9203-D92368E47258}" srcOrd="25" destOrd="0" presId="urn:microsoft.com/office/officeart/2008/layout/LinedList"/>
    <dgm:cxn modelId="{5F660FB2-6396-4F00-BE09-27C98CFF8F24}" type="presParOf" srcId="{57819855-6E87-461B-9203-D92368E47258}" destId="{A76FFD18-6CD0-40EC-B065-C0B4541902F3}" srcOrd="0" destOrd="0" presId="urn:microsoft.com/office/officeart/2008/layout/LinedList"/>
    <dgm:cxn modelId="{7E1A8DB6-67D0-4532-B979-9273B222E265}" type="presParOf" srcId="{57819855-6E87-461B-9203-D92368E47258}" destId="{544D0E7F-4218-497E-8472-E7C95EDEB7B5}" srcOrd="1" destOrd="0" presId="urn:microsoft.com/office/officeart/2008/layout/LinedList"/>
    <dgm:cxn modelId="{18B8E355-9432-41D1-9D9E-4A8C6FBAFA47}" type="presParOf" srcId="{57819855-6E87-461B-9203-D92368E47258}" destId="{0B1AB8EB-ADF9-4B4B-9F56-F5D833F95658}" srcOrd="2" destOrd="0" presId="urn:microsoft.com/office/officeart/2008/layout/LinedList"/>
    <dgm:cxn modelId="{3AADAA6E-8069-4F57-840B-547373FDB4FB}" type="presParOf" srcId="{62B46854-9C0E-4974-8155-FE5A5B9AF955}" destId="{961335E0-8A6F-4BE6-BFBB-C1E49D4C7137}" srcOrd="26" destOrd="0" presId="urn:microsoft.com/office/officeart/2008/layout/LinedList"/>
    <dgm:cxn modelId="{FD3208F8-F600-44DA-AE96-5A748CC5D5D3}" type="presParOf" srcId="{62B46854-9C0E-4974-8155-FE5A5B9AF955}" destId="{6C7794FB-946F-4831-A91C-A87BCBEA860F}" srcOrd="27" destOrd="0" presId="urn:microsoft.com/office/officeart/2008/layout/LinedList"/>
    <dgm:cxn modelId="{AD1F2906-BE58-40C2-9892-347EF3F1D1A1}" type="presParOf" srcId="{62B46854-9C0E-4974-8155-FE5A5B9AF955}" destId="{9007B876-E6A0-42E8-B1BD-1E53B7426EF6}" srcOrd="28" destOrd="0" presId="urn:microsoft.com/office/officeart/2008/layout/LinedList"/>
    <dgm:cxn modelId="{7197DC2D-4EF8-414E-91E5-F94575912BCE}" type="presParOf" srcId="{9007B876-E6A0-42E8-B1BD-1E53B7426EF6}" destId="{6B8871B7-25A2-4286-A85C-2C3FF205905F}" srcOrd="0" destOrd="0" presId="urn:microsoft.com/office/officeart/2008/layout/LinedList"/>
    <dgm:cxn modelId="{09F0FE61-9C2A-4274-A1DD-919BE9FAB735}" type="presParOf" srcId="{9007B876-E6A0-42E8-B1BD-1E53B7426EF6}" destId="{398FD336-9F29-4963-9548-ECE6BF1799FC}" srcOrd="1" destOrd="0" presId="urn:microsoft.com/office/officeart/2008/layout/LinedList"/>
    <dgm:cxn modelId="{6EFE9922-EA98-4DE7-98C3-697C0B59E639}" type="presParOf" srcId="{9007B876-E6A0-42E8-B1BD-1E53B7426EF6}" destId="{304E774A-604B-4FD9-998A-87845DCB0B0E}" srcOrd="2" destOrd="0" presId="urn:microsoft.com/office/officeart/2008/layout/LinedList"/>
    <dgm:cxn modelId="{A70B7ED9-8DA4-4A7D-807D-3847584F146D}" type="presParOf" srcId="{62B46854-9C0E-4974-8155-FE5A5B9AF955}" destId="{F97DC7AB-AA42-4CF9-B83F-5A74AB8457D8}" srcOrd="29" destOrd="0" presId="urn:microsoft.com/office/officeart/2008/layout/LinedList"/>
    <dgm:cxn modelId="{45B89B2A-A230-4CCE-84A5-DECDF5276C47}" type="presParOf" srcId="{62B46854-9C0E-4974-8155-FE5A5B9AF955}" destId="{48E52F05-A97C-4C51-81E0-76276811807E}" srcOrd="30" destOrd="0" presId="urn:microsoft.com/office/officeart/2008/layout/LinedList"/>
    <dgm:cxn modelId="{5DC7D24B-B9A4-45EA-9107-1509ADCDDCA1}" type="presParOf" srcId="{62B46854-9C0E-4974-8155-FE5A5B9AF955}" destId="{E85041BD-37C0-480D-9ACC-81835596D4A2}" srcOrd="31" destOrd="0" presId="urn:microsoft.com/office/officeart/2008/layout/LinedList"/>
    <dgm:cxn modelId="{D1D37747-D87B-4B8A-B122-FF580932B79C}" type="presParOf" srcId="{E85041BD-37C0-480D-9ACC-81835596D4A2}" destId="{F410A57D-7ADD-4CA9-B3E7-DA2445C152E2}" srcOrd="0" destOrd="0" presId="urn:microsoft.com/office/officeart/2008/layout/LinedList"/>
    <dgm:cxn modelId="{D481B84E-38B6-41B0-A284-B9E3658E6F0A}" type="presParOf" srcId="{E85041BD-37C0-480D-9ACC-81835596D4A2}" destId="{1DAE828F-8ED7-4A23-856B-E8762E657A81}" srcOrd="1" destOrd="0" presId="urn:microsoft.com/office/officeart/2008/layout/LinedList"/>
    <dgm:cxn modelId="{99E3E440-DE4F-4E4C-B30D-69B4D97C3468}" type="presParOf" srcId="{E85041BD-37C0-480D-9ACC-81835596D4A2}" destId="{3FB86F2F-878E-4903-8B98-23283E9D018A}" srcOrd="2" destOrd="0" presId="urn:microsoft.com/office/officeart/2008/layout/LinedList"/>
    <dgm:cxn modelId="{39249459-30F2-45F1-84F8-F0BC53911074}" type="presParOf" srcId="{62B46854-9C0E-4974-8155-FE5A5B9AF955}" destId="{6E3F636B-BDFA-437C-85F0-7A9B5C0989A8}" srcOrd="32" destOrd="0" presId="urn:microsoft.com/office/officeart/2008/layout/LinedList"/>
    <dgm:cxn modelId="{1CCB4D54-848F-493F-B994-31691F41995B}" type="presParOf" srcId="{62B46854-9C0E-4974-8155-FE5A5B9AF955}" destId="{34D63AC8-D85B-4BAF-BC9A-3C5D046F9744}" srcOrd="33" destOrd="0" presId="urn:microsoft.com/office/officeart/2008/layout/LinedList"/>
    <dgm:cxn modelId="{A85149C4-0A8C-492E-B12F-209A0B21877B}" type="presParOf" srcId="{62B46854-9C0E-4974-8155-FE5A5B9AF955}" destId="{DC007CC8-BC7B-43A8-B10C-F0D2B4237884}" srcOrd="34" destOrd="0" presId="urn:microsoft.com/office/officeart/2008/layout/LinedList"/>
    <dgm:cxn modelId="{AB8FB6A6-FE9A-49B7-B2BF-DA35A018F27D}" type="presParOf" srcId="{DC007CC8-BC7B-43A8-B10C-F0D2B4237884}" destId="{BC0AB86E-F2AB-4D3A-8300-AD643CA67A5B}" srcOrd="0" destOrd="0" presId="urn:microsoft.com/office/officeart/2008/layout/LinedList"/>
    <dgm:cxn modelId="{ECEEC21C-6C4C-41C7-8BAF-003319E7B036}" type="presParOf" srcId="{DC007CC8-BC7B-43A8-B10C-F0D2B4237884}" destId="{77C6DDF7-FFFA-4DE3-A62A-82BB4A1D025E}" srcOrd="1" destOrd="0" presId="urn:microsoft.com/office/officeart/2008/layout/LinedList"/>
    <dgm:cxn modelId="{19A9D680-9280-417D-9D07-66C1EB457CAC}" type="presParOf" srcId="{DC007CC8-BC7B-43A8-B10C-F0D2B4237884}" destId="{20D2599D-68BF-4872-A66C-A6B84AA8CF3F}" srcOrd="2" destOrd="0" presId="urn:microsoft.com/office/officeart/2008/layout/LinedList"/>
    <dgm:cxn modelId="{0D29F26B-D4DE-465D-BADF-2C78646BBA69}" type="presParOf" srcId="{62B46854-9C0E-4974-8155-FE5A5B9AF955}" destId="{CCF2E555-1896-40DA-8CC7-3C61C27943EF}" srcOrd="35" destOrd="0" presId="urn:microsoft.com/office/officeart/2008/layout/LinedList"/>
    <dgm:cxn modelId="{C1A7C5A3-F4EB-452C-8BC2-D478EBD76E9B}" type="presParOf" srcId="{62B46854-9C0E-4974-8155-FE5A5B9AF955}" destId="{36C9E74A-D6B2-4B1C-A5D9-66AB90E85256}" srcOrd="36" destOrd="0" presId="urn:microsoft.com/office/officeart/2008/layout/LinedList"/>
    <dgm:cxn modelId="{08FCA566-1C47-4467-9E9F-1CF6C62A1444}" type="presParOf" srcId="{62B46854-9C0E-4974-8155-FE5A5B9AF955}" destId="{69154A8C-EDA8-4E6D-A5A0-ADEF95E6E4E8}" srcOrd="37" destOrd="0" presId="urn:microsoft.com/office/officeart/2008/layout/LinedList"/>
    <dgm:cxn modelId="{7FA62E78-7AF1-4990-B4F4-7836D11F7B5D}" type="presParOf" srcId="{69154A8C-EDA8-4E6D-A5A0-ADEF95E6E4E8}" destId="{EA018B67-7D96-45E3-9C90-CC8A98C42913}" srcOrd="0" destOrd="0" presId="urn:microsoft.com/office/officeart/2008/layout/LinedList"/>
    <dgm:cxn modelId="{1C6CAE83-6467-4EA5-A370-8C69C06C4D58}" type="presParOf" srcId="{69154A8C-EDA8-4E6D-A5A0-ADEF95E6E4E8}" destId="{24D22315-F400-425B-B7D4-3728BE6766CF}" srcOrd="1" destOrd="0" presId="urn:microsoft.com/office/officeart/2008/layout/LinedList"/>
    <dgm:cxn modelId="{87B5EA18-71E9-49DF-82EF-CA40542696DE}" type="presParOf" srcId="{69154A8C-EDA8-4E6D-A5A0-ADEF95E6E4E8}" destId="{B2688C79-D476-4ADA-9775-02D3A853B150}" srcOrd="2" destOrd="0" presId="urn:microsoft.com/office/officeart/2008/layout/LinedList"/>
    <dgm:cxn modelId="{1B932611-BDDE-4EC5-8EA4-3BE41F741885}" type="presParOf" srcId="{62B46854-9C0E-4974-8155-FE5A5B9AF955}" destId="{04CB0064-F318-4BDF-916E-AD959A83388C}" srcOrd="38" destOrd="0" presId="urn:microsoft.com/office/officeart/2008/layout/LinedList"/>
    <dgm:cxn modelId="{F14A0DF0-A85D-43E4-BD82-FF30D5328F0C}" type="presParOf" srcId="{62B46854-9C0E-4974-8155-FE5A5B9AF955}" destId="{9A19D3D6-CBCE-40BC-A593-D7EAE4E6357F}" srcOrd="39" destOrd="0" presId="urn:microsoft.com/office/officeart/2008/layout/LinedList"/>
    <dgm:cxn modelId="{283D667E-A4D0-42BE-929E-76530AB17EE1}" type="presParOf" srcId="{62B46854-9C0E-4974-8155-FE5A5B9AF955}" destId="{1E8F39A9-4E3F-41FD-B135-A2B8DD7B15FA}" srcOrd="40" destOrd="0" presId="urn:microsoft.com/office/officeart/2008/layout/LinedList"/>
    <dgm:cxn modelId="{8C21CD50-79F0-4B1A-A8F1-26C05CA3324F}" type="presParOf" srcId="{1E8F39A9-4E3F-41FD-B135-A2B8DD7B15FA}" destId="{1134ED82-26AB-4EEC-9C0E-CCB7F68BA9C7}" srcOrd="0" destOrd="0" presId="urn:microsoft.com/office/officeart/2008/layout/LinedList"/>
    <dgm:cxn modelId="{B80E63D3-696B-45AD-8835-A91E38DC6229}" type="presParOf" srcId="{1E8F39A9-4E3F-41FD-B135-A2B8DD7B15FA}" destId="{CE05F3C6-E689-433A-9A42-97470DBA23B5}" srcOrd="1" destOrd="0" presId="urn:microsoft.com/office/officeart/2008/layout/LinedList"/>
    <dgm:cxn modelId="{96A24D1C-AAD6-4564-9ECB-A715BDB07928}" type="presParOf" srcId="{1E8F39A9-4E3F-41FD-B135-A2B8DD7B15FA}" destId="{315FCB32-D960-4EFF-A721-379069B1369D}" srcOrd="2" destOrd="0" presId="urn:microsoft.com/office/officeart/2008/layout/LinedList"/>
    <dgm:cxn modelId="{5A681C54-1DA7-4A45-B077-FA033EF2DFFA}" type="presParOf" srcId="{62B46854-9C0E-4974-8155-FE5A5B9AF955}" destId="{8A1BAFC1-3568-47D1-85C5-B4E55642015B}" srcOrd="41" destOrd="0" presId="urn:microsoft.com/office/officeart/2008/layout/LinedList"/>
    <dgm:cxn modelId="{CC1A8195-AD83-4D13-808D-66182D381849}" type="presParOf" srcId="{62B46854-9C0E-4974-8155-FE5A5B9AF955}" destId="{301D90B5-53E7-4CD6-9A70-398D9B6AC0DD}" srcOrd="42" destOrd="0" presId="urn:microsoft.com/office/officeart/2008/layout/LinedList"/>
    <dgm:cxn modelId="{14961059-60CC-400F-86AD-624741B744D1}" type="presParOf" srcId="{62B46854-9C0E-4974-8155-FE5A5B9AF955}" destId="{640A5B10-EE1A-4C94-8874-F069DC5AD1BA}" srcOrd="43" destOrd="0" presId="urn:microsoft.com/office/officeart/2008/layout/LinedList"/>
    <dgm:cxn modelId="{28E2EA2C-01FD-4797-ADDD-5F4FD5495FFC}" type="presParOf" srcId="{640A5B10-EE1A-4C94-8874-F069DC5AD1BA}" destId="{0A76E063-F294-403C-8C7E-472E6F022C4F}" srcOrd="0" destOrd="0" presId="urn:microsoft.com/office/officeart/2008/layout/LinedList"/>
    <dgm:cxn modelId="{DF2CA026-151C-4AC3-BAD7-445AA6BF1DEF}" type="presParOf" srcId="{640A5B10-EE1A-4C94-8874-F069DC5AD1BA}" destId="{47AD5FE1-4602-406A-8AB9-2C061727A141}" srcOrd="1" destOrd="0" presId="urn:microsoft.com/office/officeart/2008/layout/LinedList"/>
    <dgm:cxn modelId="{7E8360CF-48C2-4D08-85D6-473EECAB62CE}" type="presParOf" srcId="{640A5B10-EE1A-4C94-8874-F069DC5AD1BA}" destId="{7FEA8758-7DB0-4AF4-BB33-7132F22B5CA5}" srcOrd="2" destOrd="0" presId="urn:microsoft.com/office/officeart/2008/layout/LinedList"/>
    <dgm:cxn modelId="{C4340D2B-3EFD-4F81-8FC9-64541278EA45}" type="presParOf" srcId="{62B46854-9C0E-4974-8155-FE5A5B9AF955}" destId="{3C11B730-C3C6-45CA-9639-7A9DC7EE61E2}" srcOrd="44" destOrd="0" presId="urn:microsoft.com/office/officeart/2008/layout/LinedList"/>
    <dgm:cxn modelId="{BE7D7C0F-63DA-4DF1-8AFD-5C5ABA6AB714}" type="presParOf" srcId="{62B46854-9C0E-4974-8155-FE5A5B9AF955}" destId="{77919BCC-858C-4FFC-81D9-8175E61FD6B7}" srcOrd="45" destOrd="0" presId="urn:microsoft.com/office/officeart/2008/layout/LinedList"/>
    <dgm:cxn modelId="{776CBEBB-7851-4268-9C51-0DD70F50F69B}" type="presParOf" srcId="{62B46854-9C0E-4974-8155-FE5A5B9AF955}" destId="{0F7691BF-C709-426B-875B-5A30BC5F4C80}" srcOrd="46" destOrd="0" presId="urn:microsoft.com/office/officeart/2008/layout/LinedList"/>
    <dgm:cxn modelId="{52130778-D3A2-42D7-B1AE-980065160656}" type="presParOf" srcId="{0F7691BF-C709-426B-875B-5A30BC5F4C80}" destId="{CA0DB87F-6C0A-441C-9E2F-75B4BA1B7E15}" srcOrd="0" destOrd="0" presId="urn:microsoft.com/office/officeart/2008/layout/LinedList"/>
    <dgm:cxn modelId="{1E244698-1537-4A30-8516-987B8575EC32}" type="presParOf" srcId="{0F7691BF-C709-426B-875B-5A30BC5F4C80}" destId="{73F31E9D-E232-4FDC-B3D1-712FDD71DDBE}" srcOrd="1" destOrd="0" presId="urn:microsoft.com/office/officeart/2008/layout/LinedList"/>
    <dgm:cxn modelId="{74F6A3FB-897C-4F60-B00E-B666493EF9CC}" type="presParOf" srcId="{0F7691BF-C709-426B-875B-5A30BC5F4C80}" destId="{BD4D8C80-BCAF-4F7B-8AB1-CDC40B7CA8D1}" srcOrd="2" destOrd="0" presId="urn:microsoft.com/office/officeart/2008/layout/LinedList"/>
    <dgm:cxn modelId="{C39AD5CC-3F41-4FA4-9A7E-0893E7E0A198}" type="presParOf" srcId="{62B46854-9C0E-4974-8155-FE5A5B9AF955}" destId="{F3276E37-D32F-43C4-BF65-6D3FA3292EAE}" srcOrd="47" destOrd="0" presId="urn:microsoft.com/office/officeart/2008/layout/LinedList"/>
    <dgm:cxn modelId="{3445539D-57EC-4BB2-840F-6A9D53FCE0F8}" type="presParOf" srcId="{62B46854-9C0E-4974-8155-FE5A5B9AF955}" destId="{5B59F0CB-19E2-4BEB-87D0-F791E8B3EA6A}" srcOrd="48" destOrd="0" presId="urn:microsoft.com/office/officeart/2008/layout/LinedList"/>
    <dgm:cxn modelId="{D7593B54-F57F-4BDD-9CE5-E0D15FCA8C36}" type="presParOf" srcId="{62B46854-9C0E-4974-8155-FE5A5B9AF955}" destId="{5E42E234-486B-4DC3-9E46-AAD8BD376EF4}" srcOrd="49" destOrd="0" presId="urn:microsoft.com/office/officeart/2008/layout/LinedList"/>
    <dgm:cxn modelId="{82F27AE2-84F7-47CE-82F4-E12ACA1DEA0C}" type="presParOf" srcId="{5E42E234-486B-4DC3-9E46-AAD8BD376EF4}" destId="{989089D3-CC2A-4EBF-A9CE-EA0210A5F922}" srcOrd="0" destOrd="0" presId="urn:microsoft.com/office/officeart/2008/layout/LinedList"/>
    <dgm:cxn modelId="{C82C4269-E385-4A56-88DB-E1A3AF06505B}" type="presParOf" srcId="{5E42E234-486B-4DC3-9E46-AAD8BD376EF4}" destId="{ABB6E482-68C8-44F6-AE41-7FEC2F0E167D}" srcOrd="1" destOrd="0" presId="urn:microsoft.com/office/officeart/2008/layout/LinedList"/>
    <dgm:cxn modelId="{FB7ECDFA-0610-4E4D-9D42-DD90A3B44B48}" type="presParOf" srcId="{5E42E234-486B-4DC3-9E46-AAD8BD376EF4}" destId="{43B59D3A-5710-4CEF-B070-CA0C3A1AFF54}" srcOrd="2" destOrd="0" presId="urn:microsoft.com/office/officeart/2008/layout/LinedList"/>
    <dgm:cxn modelId="{077B0D98-1A8C-4148-B091-B805EE569DD3}" type="presParOf" srcId="{62B46854-9C0E-4974-8155-FE5A5B9AF955}" destId="{7BD4E22E-C1E3-437D-991A-7B29E05A3741}" srcOrd="50" destOrd="0" presId="urn:microsoft.com/office/officeart/2008/layout/LinedList"/>
    <dgm:cxn modelId="{69178996-3FD8-4DBF-B8F0-FBC31EA5009E}" type="presParOf" srcId="{62B46854-9C0E-4974-8155-FE5A5B9AF955}" destId="{74C23223-3565-41EC-81D0-7CDE47ADEC73}" srcOrd="51" destOrd="0" presId="urn:microsoft.com/office/officeart/2008/layout/LinedList"/>
    <dgm:cxn modelId="{6FE61530-17B3-402D-B645-1E96A7A4C925}" type="presParOf" srcId="{62B46854-9C0E-4974-8155-FE5A5B9AF955}" destId="{E2185E87-DFB6-4C84-A70B-6B36B1FD5DF6}" srcOrd="52" destOrd="0" presId="urn:microsoft.com/office/officeart/2008/layout/LinedList"/>
    <dgm:cxn modelId="{9278D28A-17F0-47A9-8B9A-8A96E83A9FA0}" type="presParOf" srcId="{E2185E87-DFB6-4C84-A70B-6B36B1FD5DF6}" destId="{440A0867-63AB-43D7-8D6D-27D5B78A25AB}" srcOrd="0" destOrd="0" presId="urn:microsoft.com/office/officeart/2008/layout/LinedList"/>
    <dgm:cxn modelId="{9B4BF77A-B9D6-422A-9F05-21EF562A6EE7}" type="presParOf" srcId="{E2185E87-DFB6-4C84-A70B-6B36B1FD5DF6}" destId="{C69A0546-DED6-4630-BEB1-4AFDFEC5977E}" srcOrd="1" destOrd="0" presId="urn:microsoft.com/office/officeart/2008/layout/LinedList"/>
    <dgm:cxn modelId="{4F9F73E4-2230-40EB-97D2-823241B286AD}" type="presParOf" srcId="{E2185E87-DFB6-4C84-A70B-6B36B1FD5DF6}" destId="{485E99B8-104A-42F0-B209-5B899F8135D6}" srcOrd="2" destOrd="0" presId="urn:microsoft.com/office/officeart/2008/layout/LinedList"/>
    <dgm:cxn modelId="{00D8B733-42A6-42C3-A3EE-E478D9D2CBFA}" type="presParOf" srcId="{62B46854-9C0E-4974-8155-FE5A5B9AF955}" destId="{ABD714EA-FAEE-4478-9001-F087D13DD821}" srcOrd="53" destOrd="0" presId="urn:microsoft.com/office/officeart/2008/layout/LinedList"/>
    <dgm:cxn modelId="{DCE6963B-F7C1-4031-A997-721849278224}" type="presParOf" srcId="{62B46854-9C0E-4974-8155-FE5A5B9AF955}" destId="{CF668820-62BA-49EA-8CCB-0DC8DCD8AD1F}" srcOrd="54" destOrd="0" presId="urn:microsoft.com/office/officeart/2008/layout/LinedList"/>
    <dgm:cxn modelId="{52A9F97A-F101-4367-9C09-10699DF9286F}" type="presParOf" srcId="{62B46854-9C0E-4974-8155-FE5A5B9AF955}" destId="{35D7126A-6876-4B9A-A839-5A029C6F4436}" srcOrd="55" destOrd="0" presId="urn:microsoft.com/office/officeart/2008/layout/LinedList"/>
    <dgm:cxn modelId="{46A9490A-16A0-4B22-BEB8-3A543617818B}" type="presParOf" srcId="{35D7126A-6876-4B9A-A839-5A029C6F4436}" destId="{1EE6366C-973C-4E63-B2E8-6ECABBD181F3}" srcOrd="0" destOrd="0" presId="urn:microsoft.com/office/officeart/2008/layout/LinedList"/>
    <dgm:cxn modelId="{FBB87575-DFED-4DDA-80D1-676FBD3A8BD7}" type="presParOf" srcId="{35D7126A-6876-4B9A-A839-5A029C6F4436}" destId="{D6EE916D-0449-4077-827C-CCE26178FF14}" srcOrd="1" destOrd="0" presId="urn:microsoft.com/office/officeart/2008/layout/LinedList"/>
    <dgm:cxn modelId="{A0C335A0-DEA9-4D80-B393-0346313EA11C}" type="presParOf" srcId="{35D7126A-6876-4B9A-A839-5A029C6F4436}" destId="{30238F75-D21A-4C05-9EE1-3A8D85835719}" srcOrd="2" destOrd="0" presId="urn:microsoft.com/office/officeart/2008/layout/LinedList"/>
    <dgm:cxn modelId="{C0A86354-237F-40A7-95C0-1544FEBB5E11}" type="presParOf" srcId="{62B46854-9C0E-4974-8155-FE5A5B9AF955}" destId="{4249DBA3-808D-4008-B74E-11A2E3940E64}" srcOrd="56" destOrd="0" presId="urn:microsoft.com/office/officeart/2008/layout/LinedList"/>
    <dgm:cxn modelId="{FAE7751C-F23B-4299-ADF0-7AABEC4A6D96}" type="presParOf" srcId="{62B46854-9C0E-4974-8155-FE5A5B9AF955}" destId="{67A53FFE-AD99-4527-BC83-AB41B1568CF1}" srcOrd="57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D61269-C5A7-4C1C-9110-350EED3C8A66}" type="doc">
      <dgm:prSet loTypeId="urn:microsoft.com/office/officeart/2008/layout/PictureAccentList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tr-TR"/>
        </a:p>
      </dgm:t>
    </dgm:pt>
    <dgm:pt modelId="{BBB6E763-0212-4049-8A0B-E121067B0CC6}">
      <dgm:prSet phldrT="[Metin]" custT="1"/>
      <dgm:spPr>
        <a:solidFill>
          <a:schemeClr val="tx1"/>
        </a:solidFill>
      </dgm:spPr>
      <dgm:t>
        <a:bodyPr/>
        <a:lstStyle/>
        <a:p>
          <a:r>
            <a:rPr lang="tr-TR" sz="3200" b="1" dirty="0">
              <a:solidFill>
                <a:srgbClr val="C82517"/>
              </a:solidFill>
            </a:rPr>
            <a:t>İÇİNDEKİLER</a:t>
          </a:r>
        </a:p>
      </dgm:t>
    </dgm:pt>
    <dgm:pt modelId="{4D87246B-1EA9-4DDE-B1DA-3B72D3191DAB}" type="parTrans" cxnId="{6A9365A6-F2C5-43D4-8652-D4B863B12398}">
      <dgm:prSet/>
      <dgm:spPr/>
      <dgm:t>
        <a:bodyPr/>
        <a:lstStyle/>
        <a:p>
          <a:endParaRPr lang="tr-TR"/>
        </a:p>
      </dgm:t>
    </dgm:pt>
    <dgm:pt modelId="{F0810644-E009-41C0-A281-912DD318635B}" type="sibTrans" cxnId="{6A9365A6-F2C5-43D4-8652-D4B863B12398}">
      <dgm:prSet/>
      <dgm:spPr/>
      <dgm:t>
        <a:bodyPr/>
        <a:lstStyle/>
        <a:p>
          <a:endParaRPr lang="tr-TR"/>
        </a:p>
      </dgm:t>
    </dgm:pt>
    <dgm:pt modelId="{11A325EB-6B81-4827-AFD6-DA2B24DC7710}">
      <dgm:prSet phldrT="[Metin]" custT="1"/>
      <dgm:spPr>
        <a:solidFill>
          <a:schemeClr val="tx1"/>
        </a:solidFill>
      </dgm:spPr>
      <dgm:t>
        <a:bodyPr/>
        <a:lstStyle/>
        <a:p>
          <a:pPr algn="l"/>
          <a:r>
            <a:rPr lang="tr-TR" sz="2000" b="1" dirty="0">
              <a:solidFill>
                <a:schemeClr val="bg1"/>
              </a:solidFill>
            </a:rPr>
            <a:t>BÖLÜM 1: C DİLİNE GİRİŞ</a:t>
          </a:r>
        </a:p>
      </dgm:t>
    </dgm:pt>
    <dgm:pt modelId="{410DC6B9-E4F2-47FF-8546-A687EB90B50B}" type="parTrans" cxnId="{3F163B9E-AE40-4A5C-887D-7743696F8CE8}">
      <dgm:prSet/>
      <dgm:spPr/>
      <dgm:t>
        <a:bodyPr/>
        <a:lstStyle/>
        <a:p>
          <a:endParaRPr lang="tr-TR"/>
        </a:p>
      </dgm:t>
    </dgm:pt>
    <dgm:pt modelId="{9C8BF295-2647-422E-A17D-76B8E04F42C0}" type="sibTrans" cxnId="{3F163B9E-AE40-4A5C-887D-7743696F8CE8}">
      <dgm:prSet/>
      <dgm:spPr/>
      <dgm:t>
        <a:bodyPr/>
        <a:lstStyle/>
        <a:p>
          <a:endParaRPr lang="tr-TR"/>
        </a:p>
      </dgm:t>
    </dgm:pt>
    <dgm:pt modelId="{2F8877D1-F82A-4714-B5A9-4762632F9E75}">
      <dgm:prSet phldrT="[Metin]"/>
      <dgm:spPr>
        <a:solidFill>
          <a:schemeClr val="tx1"/>
        </a:solidFill>
      </dgm:spPr>
      <dgm:t>
        <a:bodyPr/>
        <a:lstStyle/>
        <a:p>
          <a:pPr algn="l"/>
          <a:r>
            <a:rPr lang="tr-TR" dirty="0">
              <a:solidFill>
                <a:schemeClr val="bg1"/>
              </a:solidFill>
            </a:rPr>
            <a:t>1. C DİLİNİN TARİHÇESİ</a:t>
          </a:r>
        </a:p>
      </dgm:t>
    </dgm:pt>
    <dgm:pt modelId="{498636B8-2A4D-4830-A4A6-7C92943EFA64}" type="parTrans" cxnId="{A10C6E1D-6C9C-416A-8C7A-866AF19EBE5E}">
      <dgm:prSet/>
      <dgm:spPr/>
      <dgm:t>
        <a:bodyPr/>
        <a:lstStyle/>
        <a:p>
          <a:endParaRPr lang="tr-TR"/>
        </a:p>
      </dgm:t>
    </dgm:pt>
    <dgm:pt modelId="{2FDFB458-CBFC-4C2D-91C6-F2FD435FC87B}" type="sibTrans" cxnId="{A10C6E1D-6C9C-416A-8C7A-866AF19EBE5E}">
      <dgm:prSet/>
      <dgm:spPr/>
      <dgm:t>
        <a:bodyPr/>
        <a:lstStyle/>
        <a:p>
          <a:endParaRPr lang="tr-TR"/>
        </a:p>
      </dgm:t>
    </dgm:pt>
    <dgm:pt modelId="{71EDB8B0-97C1-4901-8E2E-E198C7C45EA2}">
      <dgm:prSet/>
      <dgm:spPr>
        <a:solidFill>
          <a:schemeClr val="tx1"/>
        </a:solidFill>
      </dgm:spPr>
      <dgm:t>
        <a:bodyPr/>
        <a:lstStyle/>
        <a:p>
          <a:pPr algn="l"/>
          <a:r>
            <a:rPr lang="tr-TR" dirty="0">
              <a:solidFill>
                <a:schemeClr val="bg1"/>
              </a:solidFill>
            </a:rPr>
            <a:t>2. </a:t>
          </a:r>
          <a:r>
            <a:rPr lang="nn-NO" dirty="0">
              <a:solidFill>
                <a:schemeClr val="bg1"/>
              </a:solidFill>
            </a:rPr>
            <a:t>C89/C90 VE C99 STANDARTLARI</a:t>
          </a:r>
          <a:endParaRPr lang="tr-TR" dirty="0">
            <a:solidFill>
              <a:schemeClr val="bg1"/>
            </a:solidFill>
          </a:endParaRPr>
        </a:p>
      </dgm:t>
    </dgm:pt>
    <dgm:pt modelId="{BA22BF7D-3C5C-45E8-8434-54CD70840B54}" type="parTrans" cxnId="{9AAD7C84-6DCA-4C40-A35A-343D2D1F481D}">
      <dgm:prSet/>
      <dgm:spPr/>
      <dgm:t>
        <a:bodyPr/>
        <a:lstStyle/>
        <a:p>
          <a:endParaRPr lang="tr-TR"/>
        </a:p>
      </dgm:t>
    </dgm:pt>
    <dgm:pt modelId="{5D876109-8AE6-4600-A23B-D964CCBA24EA}" type="sibTrans" cxnId="{9AAD7C84-6DCA-4C40-A35A-343D2D1F481D}">
      <dgm:prSet/>
      <dgm:spPr/>
      <dgm:t>
        <a:bodyPr/>
        <a:lstStyle/>
        <a:p>
          <a:endParaRPr lang="tr-TR"/>
        </a:p>
      </dgm:t>
    </dgm:pt>
    <dgm:pt modelId="{161A942C-9724-4F74-8ED2-13C4EDA5C394}">
      <dgm:prSet/>
      <dgm:spPr>
        <a:solidFill>
          <a:schemeClr val="tx1"/>
        </a:solidFill>
      </dgm:spPr>
      <dgm:t>
        <a:bodyPr/>
        <a:lstStyle/>
        <a:p>
          <a:pPr algn="l"/>
          <a:r>
            <a:rPr lang="tr-TR" dirty="0">
              <a:solidFill>
                <a:schemeClr val="bg1"/>
              </a:solidFill>
            </a:rPr>
            <a:t>3. VİSUAL STUDİO CODE VE MİNGW C/C++ DERLEYİCİSİNİN KURULUMU</a:t>
          </a:r>
        </a:p>
      </dgm:t>
    </dgm:pt>
    <dgm:pt modelId="{ECAF1DC0-05E2-48B9-BEF9-6AEBA035730D}" type="parTrans" cxnId="{ECF70CB2-EB66-4D00-877D-41F5DCC89D69}">
      <dgm:prSet/>
      <dgm:spPr/>
      <dgm:t>
        <a:bodyPr/>
        <a:lstStyle/>
        <a:p>
          <a:endParaRPr lang="tr-TR"/>
        </a:p>
      </dgm:t>
    </dgm:pt>
    <dgm:pt modelId="{CC648E15-BAA3-48BE-A774-EC68C1E7FA1D}" type="sibTrans" cxnId="{ECF70CB2-EB66-4D00-877D-41F5DCC89D69}">
      <dgm:prSet/>
      <dgm:spPr/>
      <dgm:t>
        <a:bodyPr/>
        <a:lstStyle/>
        <a:p>
          <a:endParaRPr lang="tr-TR"/>
        </a:p>
      </dgm:t>
    </dgm:pt>
    <dgm:pt modelId="{0AA07808-C0E5-402A-B564-AF8C9FCCF578}" type="pres">
      <dgm:prSet presAssocID="{ABD61269-C5A7-4C1C-9110-350EED3C8A66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E13898CC-2D01-408B-A526-0835F5946E50}" type="pres">
      <dgm:prSet presAssocID="{BBB6E763-0212-4049-8A0B-E121067B0CC6}" presName="root" presStyleCnt="0">
        <dgm:presLayoutVars>
          <dgm:chMax/>
          <dgm:chPref val="4"/>
        </dgm:presLayoutVars>
      </dgm:prSet>
      <dgm:spPr/>
    </dgm:pt>
    <dgm:pt modelId="{A797A9D5-375F-48CB-96A8-C570276015CC}" type="pres">
      <dgm:prSet presAssocID="{BBB6E763-0212-4049-8A0B-E121067B0CC6}" presName="rootComposite" presStyleCnt="0">
        <dgm:presLayoutVars/>
      </dgm:prSet>
      <dgm:spPr/>
    </dgm:pt>
    <dgm:pt modelId="{CE701D2E-DA58-4D7C-8C3B-7777DE67C2B9}" type="pres">
      <dgm:prSet presAssocID="{BBB6E763-0212-4049-8A0B-E121067B0CC6}" presName="rootText" presStyleLbl="node0" presStyleIdx="0" presStyleCnt="1" custScaleX="137281" custLinFactNeighborY="-1553">
        <dgm:presLayoutVars>
          <dgm:chMax/>
          <dgm:chPref val="4"/>
        </dgm:presLayoutVars>
      </dgm:prSet>
      <dgm:spPr/>
    </dgm:pt>
    <dgm:pt modelId="{5A5B34D8-F454-46E2-A039-E23F0AA6DC5F}" type="pres">
      <dgm:prSet presAssocID="{BBB6E763-0212-4049-8A0B-E121067B0CC6}" presName="childShape" presStyleCnt="0">
        <dgm:presLayoutVars>
          <dgm:chMax val="0"/>
          <dgm:chPref val="0"/>
        </dgm:presLayoutVars>
      </dgm:prSet>
      <dgm:spPr/>
    </dgm:pt>
    <dgm:pt modelId="{7A55272B-893B-4EC9-8BA8-5289F9A259AF}" type="pres">
      <dgm:prSet presAssocID="{11A325EB-6B81-4827-AFD6-DA2B24DC7710}" presName="childComposite" presStyleCnt="0">
        <dgm:presLayoutVars>
          <dgm:chMax val="0"/>
          <dgm:chPref val="0"/>
        </dgm:presLayoutVars>
      </dgm:prSet>
      <dgm:spPr/>
    </dgm:pt>
    <dgm:pt modelId="{344FE820-FF89-4652-883D-C088CA67A2E4}" type="pres">
      <dgm:prSet presAssocID="{11A325EB-6B81-4827-AFD6-DA2B24DC7710}" presName="Image" presStyleLbl="node1" presStyleIdx="0" presStyleCnt="4" custLinFactX="-21847" custLinFactNeighborX="-100000"/>
      <dgm:spPr>
        <a:solidFill>
          <a:schemeClr val="tx1"/>
        </a:solidFill>
      </dgm:spPr>
    </dgm:pt>
    <dgm:pt modelId="{E7864F22-3C30-4586-A354-0394A201A009}" type="pres">
      <dgm:prSet presAssocID="{11A325EB-6B81-4827-AFD6-DA2B24DC7710}" presName="childText" presStyleLbl="lnNode1" presStyleIdx="0" presStyleCnt="4" custScaleX="141165" custLinFactNeighborX="7361">
        <dgm:presLayoutVars>
          <dgm:chMax val="0"/>
          <dgm:chPref val="0"/>
          <dgm:bulletEnabled val="1"/>
        </dgm:presLayoutVars>
      </dgm:prSet>
      <dgm:spPr/>
    </dgm:pt>
    <dgm:pt modelId="{1ACDA34F-EAA5-4A5B-8AD9-1F89BC4BC92C}" type="pres">
      <dgm:prSet presAssocID="{2F8877D1-F82A-4714-B5A9-4762632F9E75}" presName="childComposite" presStyleCnt="0">
        <dgm:presLayoutVars>
          <dgm:chMax val="0"/>
          <dgm:chPref val="0"/>
        </dgm:presLayoutVars>
      </dgm:prSet>
      <dgm:spPr/>
    </dgm:pt>
    <dgm:pt modelId="{B853B515-1AF6-4CA8-B0F6-5CF5831392AB}" type="pres">
      <dgm:prSet presAssocID="{2F8877D1-F82A-4714-B5A9-4762632F9E75}" presName="Image" presStyleLbl="node1" presStyleIdx="1" presStyleCnt="4" custLinFactX="-21847" custLinFactNeighborX="-100000"/>
      <dgm:spPr>
        <a:solidFill>
          <a:schemeClr val="tx1"/>
        </a:solidFill>
      </dgm:spPr>
    </dgm:pt>
    <dgm:pt modelId="{980695FB-6462-43C2-8FDB-D6B3A24FBBBE}" type="pres">
      <dgm:prSet presAssocID="{2F8877D1-F82A-4714-B5A9-4762632F9E75}" presName="childText" presStyleLbl="lnNode1" presStyleIdx="1" presStyleCnt="4" custScaleX="141165" custLinFactNeighborX="7361">
        <dgm:presLayoutVars>
          <dgm:chMax val="0"/>
          <dgm:chPref val="0"/>
          <dgm:bulletEnabled val="1"/>
        </dgm:presLayoutVars>
      </dgm:prSet>
      <dgm:spPr/>
    </dgm:pt>
    <dgm:pt modelId="{3A14C779-4B71-4570-B9B5-13C9AD1D289B}" type="pres">
      <dgm:prSet presAssocID="{71EDB8B0-97C1-4901-8E2E-E198C7C45EA2}" presName="childComposite" presStyleCnt="0">
        <dgm:presLayoutVars>
          <dgm:chMax val="0"/>
          <dgm:chPref val="0"/>
        </dgm:presLayoutVars>
      </dgm:prSet>
      <dgm:spPr/>
    </dgm:pt>
    <dgm:pt modelId="{82F3A047-ABDB-4381-B3E9-2F35DFA9ED3C}" type="pres">
      <dgm:prSet presAssocID="{71EDB8B0-97C1-4901-8E2E-E198C7C45EA2}" presName="Image" presStyleLbl="node1" presStyleIdx="2" presStyleCnt="4" custLinFactX="-21847" custLinFactNeighborX="-100000"/>
      <dgm:spPr>
        <a:solidFill>
          <a:schemeClr val="tx1"/>
        </a:solidFill>
      </dgm:spPr>
    </dgm:pt>
    <dgm:pt modelId="{400DA0A0-0444-4B83-909F-D2B6428FADAE}" type="pres">
      <dgm:prSet presAssocID="{71EDB8B0-97C1-4901-8E2E-E198C7C45EA2}" presName="childText" presStyleLbl="lnNode1" presStyleIdx="2" presStyleCnt="4" custScaleX="141165" custLinFactNeighborX="7361">
        <dgm:presLayoutVars>
          <dgm:chMax val="0"/>
          <dgm:chPref val="0"/>
          <dgm:bulletEnabled val="1"/>
        </dgm:presLayoutVars>
      </dgm:prSet>
      <dgm:spPr/>
    </dgm:pt>
    <dgm:pt modelId="{ED9D0D40-285E-48C5-ABBF-89808CB92439}" type="pres">
      <dgm:prSet presAssocID="{161A942C-9724-4F74-8ED2-13C4EDA5C394}" presName="childComposite" presStyleCnt="0">
        <dgm:presLayoutVars>
          <dgm:chMax val="0"/>
          <dgm:chPref val="0"/>
        </dgm:presLayoutVars>
      </dgm:prSet>
      <dgm:spPr/>
    </dgm:pt>
    <dgm:pt modelId="{CA537248-8460-4E6A-962F-BEC9B0EE0563}" type="pres">
      <dgm:prSet presAssocID="{161A942C-9724-4F74-8ED2-13C4EDA5C394}" presName="Image" presStyleLbl="node1" presStyleIdx="3" presStyleCnt="4" custLinFactX="-21847" custLinFactNeighborX="-100000"/>
      <dgm:spPr>
        <a:solidFill>
          <a:schemeClr val="tx1"/>
        </a:solidFill>
      </dgm:spPr>
    </dgm:pt>
    <dgm:pt modelId="{B2F13AB6-DDC3-4C71-83F2-A814FBBD7FB3}" type="pres">
      <dgm:prSet presAssocID="{161A942C-9724-4F74-8ED2-13C4EDA5C394}" presName="childText" presStyleLbl="lnNode1" presStyleIdx="3" presStyleCnt="4" custScaleX="141165" custLinFactNeighborX="7361">
        <dgm:presLayoutVars>
          <dgm:chMax val="0"/>
          <dgm:chPref val="0"/>
          <dgm:bulletEnabled val="1"/>
        </dgm:presLayoutVars>
      </dgm:prSet>
      <dgm:spPr/>
    </dgm:pt>
  </dgm:ptLst>
  <dgm:cxnLst>
    <dgm:cxn modelId="{EFDB1009-8C24-4C77-AC33-A4AB2EBFF4D8}" type="presOf" srcId="{BBB6E763-0212-4049-8A0B-E121067B0CC6}" destId="{CE701D2E-DA58-4D7C-8C3B-7777DE67C2B9}" srcOrd="0" destOrd="0" presId="urn:microsoft.com/office/officeart/2008/layout/PictureAccentList"/>
    <dgm:cxn modelId="{A10C6E1D-6C9C-416A-8C7A-866AF19EBE5E}" srcId="{BBB6E763-0212-4049-8A0B-E121067B0CC6}" destId="{2F8877D1-F82A-4714-B5A9-4762632F9E75}" srcOrd="1" destOrd="0" parTransId="{498636B8-2A4D-4830-A4A6-7C92943EFA64}" sibTransId="{2FDFB458-CBFC-4C2D-91C6-F2FD435FC87B}"/>
    <dgm:cxn modelId="{94920838-1ACF-47E1-B5EB-034EF5D7BABB}" type="presOf" srcId="{ABD61269-C5A7-4C1C-9110-350EED3C8A66}" destId="{0AA07808-C0E5-402A-B564-AF8C9FCCF578}" srcOrd="0" destOrd="0" presId="urn:microsoft.com/office/officeart/2008/layout/PictureAccentList"/>
    <dgm:cxn modelId="{DCE8B67B-7CA5-48A0-882F-377C50F1EC83}" type="presOf" srcId="{71EDB8B0-97C1-4901-8E2E-E198C7C45EA2}" destId="{400DA0A0-0444-4B83-909F-D2B6428FADAE}" srcOrd="0" destOrd="0" presId="urn:microsoft.com/office/officeart/2008/layout/PictureAccentList"/>
    <dgm:cxn modelId="{9AAD7C84-6DCA-4C40-A35A-343D2D1F481D}" srcId="{BBB6E763-0212-4049-8A0B-E121067B0CC6}" destId="{71EDB8B0-97C1-4901-8E2E-E198C7C45EA2}" srcOrd="2" destOrd="0" parTransId="{BA22BF7D-3C5C-45E8-8434-54CD70840B54}" sibTransId="{5D876109-8AE6-4600-A23B-D964CCBA24EA}"/>
    <dgm:cxn modelId="{0C5E499D-4158-4617-9DB4-E5CEE6F05A87}" type="presOf" srcId="{161A942C-9724-4F74-8ED2-13C4EDA5C394}" destId="{B2F13AB6-DDC3-4C71-83F2-A814FBBD7FB3}" srcOrd="0" destOrd="0" presId="urn:microsoft.com/office/officeart/2008/layout/PictureAccentList"/>
    <dgm:cxn modelId="{3F163B9E-AE40-4A5C-887D-7743696F8CE8}" srcId="{BBB6E763-0212-4049-8A0B-E121067B0CC6}" destId="{11A325EB-6B81-4827-AFD6-DA2B24DC7710}" srcOrd="0" destOrd="0" parTransId="{410DC6B9-E4F2-47FF-8546-A687EB90B50B}" sibTransId="{9C8BF295-2647-422E-A17D-76B8E04F42C0}"/>
    <dgm:cxn modelId="{6A9365A6-F2C5-43D4-8652-D4B863B12398}" srcId="{ABD61269-C5A7-4C1C-9110-350EED3C8A66}" destId="{BBB6E763-0212-4049-8A0B-E121067B0CC6}" srcOrd="0" destOrd="0" parTransId="{4D87246B-1EA9-4DDE-B1DA-3B72D3191DAB}" sibTransId="{F0810644-E009-41C0-A281-912DD318635B}"/>
    <dgm:cxn modelId="{342D4EA6-C400-49B9-A517-0012DAAAB8F9}" type="presOf" srcId="{11A325EB-6B81-4827-AFD6-DA2B24DC7710}" destId="{E7864F22-3C30-4586-A354-0394A201A009}" srcOrd="0" destOrd="0" presId="urn:microsoft.com/office/officeart/2008/layout/PictureAccentList"/>
    <dgm:cxn modelId="{4AF22AAF-EB8E-4C3B-B57F-57FBE7029B12}" type="presOf" srcId="{2F8877D1-F82A-4714-B5A9-4762632F9E75}" destId="{980695FB-6462-43C2-8FDB-D6B3A24FBBBE}" srcOrd="0" destOrd="0" presId="urn:microsoft.com/office/officeart/2008/layout/PictureAccentList"/>
    <dgm:cxn modelId="{ECF70CB2-EB66-4D00-877D-41F5DCC89D69}" srcId="{BBB6E763-0212-4049-8A0B-E121067B0CC6}" destId="{161A942C-9724-4F74-8ED2-13C4EDA5C394}" srcOrd="3" destOrd="0" parTransId="{ECAF1DC0-05E2-48B9-BEF9-6AEBA035730D}" sibTransId="{CC648E15-BAA3-48BE-A774-EC68C1E7FA1D}"/>
    <dgm:cxn modelId="{7EB4A616-FB33-4289-A7E3-36E1415759B4}" type="presParOf" srcId="{0AA07808-C0E5-402A-B564-AF8C9FCCF578}" destId="{E13898CC-2D01-408B-A526-0835F5946E50}" srcOrd="0" destOrd="0" presId="urn:microsoft.com/office/officeart/2008/layout/PictureAccentList"/>
    <dgm:cxn modelId="{CBEB4A42-F63D-436D-91B1-6BBE73BDA58B}" type="presParOf" srcId="{E13898CC-2D01-408B-A526-0835F5946E50}" destId="{A797A9D5-375F-48CB-96A8-C570276015CC}" srcOrd="0" destOrd="0" presId="urn:microsoft.com/office/officeart/2008/layout/PictureAccentList"/>
    <dgm:cxn modelId="{6B57D180-6D2A-4649-BCD7-F0C3AF9AA76D}" type="presParOf" srcId="{A797A9D5-375F-48CB-96A8-C570276015CC}" destId="{CE701D2E-DA58-4D7C-8C3B-7777DE67C2B9}" srcOrd="0" destOrd="0" presId="urn:microsoft.com/office/officeart/2008/layout/PictureAccentList"/>
    <dgm:cxn modelId="{F187FB53-FE86-4766-830A-02B0ECD71C2C}" type="presParOf" srcId="{E13898CC-2D01-408B-A526-0835F5946E50}" destId="{5A5B34D8-F454-46E2-A039-E23F0AA6DC5F}" srcOrd="1" destOrd="0" presId="urn:microsoft.com/office/officeart/2008/layout/PictureAccentList"/>
    <dgm:cxn modelId="{19562B01-291F-4A8C-99F6-B3BDA64024DB}" type="presParOf" srcId="{5A5B34D8-F454-46E2-A039-E23F0AA6DC5F}" destId="{7A55272B-893B-4EC9-8BA8-5289F9A259AF}" srcOrd="0" destOrd="0" presId="urn:microsoft.com/office/officeart/2008/layout/PictureAccentList"/>
    <dgm:cxn modelId="{7534623A-E01B-45E2-A03D-760807803ED9}" type="presParOf" srcId="{7A55272B-893B-4EC9-8BA8-5289F9A259AF}" destId="{344FE820-FF89-4652-883D-C088CA67A2E4}" srcOrd="0" destOrd="0" presId="urn:microsoft.com/office/officeart/2008/layout/PictureAccentList"/>
    <dgm:cxn modelId="{DFB3291D-5CBA-418E-86F0-8FFF48FF0CB3}" type="presParOf" srcId="{7A55272B-893B-4EC9-8BA8-5289F9A259AF}" destId="{E7864F22-3C30-4586-A354-0394A201A009}" srcOrd="1" destOrd="0" presId="urn:microsoft.com/office/officeart/2008/layout/PictureAccentList"/>
    <dgm:cxn modelId="{44425E70-ECAB-4CC1-9D1C-F772170C89A2}" type="presParOf" srcId="{5A5B34D8-F454-46E2-A039-E23F0AA6DC5F}" destId="{1ACDA34F-EAA5-4A5B-8AD9-1F89BC4BC92C}" srcOrd="1" destOrd="0" presId="urn:microsoft.com/office/officeart/2008/layout/PictureAccentList"/>
    <dgm:cxn modelId="{D18570F1-FB73-4027-AC14-194A941284EA}" type="presParOf" srcId="{1ACDA34F-EAA5-4A5B-8AD9-1F89BC4BC92C}" destId="{B853B515-1AF6-4CA8-B0F6-5CF5831392AB}" srcOrd="0" destOrd="0" presId="urn:microsoft.com/office/officeart/2008/layout/PictureAccentList"/>
    <dgm:cxn modelId="{AD610010-D573-4FAB-89C0-6EEE38A99F56}" type="presParOf" srcId="{1ACDA34F-EAA5-4A5B-8AD9-1F89BC4BC92C}" destId="{980695FB-6462-43C2-8FDB-D6B3A24FBBBE}" srcOrd="1" destOrd="0" presId="urn:microsoft.com/office/officeart/2008/layout/PictureAccentList"/>
    <dgm:cxn modelId="{60BCF67B-6B2E-443D-83E2-2BB7ECC996CB}" type="presParOf" srcId="{5A5B34D8-F454-46E2-A039-E23F0AA6DC5F}" destId="{3A14C779-4B71-4570-B9B5-13C9AD1D289B}" srcOrd="2" destOrd="0" presId="urn:microsoft.com/office/officeart/2008/layout/PictureAccentList"/>
    <dgm:cxn modelId="{D730B53B-7354-45DD-9918-BFCC410D7521}" type="presParOf" srcId="{3A14C779-4B71-4570-B9B5-13C9AD1D289B}" destId="{82F3A047-ABDB-4381-B3E9-2F35DFA9ED3C}" srcOrd="0" destOrd="0" presId="urn:microsoft.com/office/officeart/2008/layout/PictureAccentList"/>
    <dgm:cxn modelId="{2E63E99A-2DAF-4076-89A8-DCB860C19A7A}" type="presParOf" srcId="{3A14C779-4B71-4570-B9B5-13C9AD1D289B}" destId="{400DA0A0-0444-4B83-909F-D2B6428FADAE}" srcOrd="1" destOrd="0" presId="urn:microsoft.com/office/officeart/2008/layout/PictureAccentList"/>
    <dgm:cxn modelId="{85DFCB1D-FF4E-4EC7-9373-DF3273E66096}" type="presParOf" srcId="{5A5B34D8-F454-46E2-A039-E23F0AA6DC5F}" destId="{ED9D0D40-285E-48C5-ABBF-89808CB92439}" srcOrd="3" destOrd="0" presId="urn:microsoft.com/office/officeart/2008/layout/PictureAccentList"/>
    <dgm:cxn modelId="{92FFFBE2-57B1-48C4-9A9D-12959B075074}" type="presParOf" srcId="{ED9D0D40-285E-48C5-ABBF-89808CB92439}" destId="{CA537248-8460-4E6A-962F-BEC9B0EE0563}" srcOrd="0" destOrd="0" presId="urn:microsoft.com/office/officeart/2008/layout/PictureAccentList"/>
    <dgm:cxn modelId="{7B530862-AD99-469E-A385-C0A0D5F1AD3F}" type="presParOf" srcId="{ED9D0D40-285E-48C5-ABBF-89808CB92439}" destId="{B2F13AB6-DDC3-4C71-83F2-A814FBBD7FB3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72B341-9BB4-4655-A29C-20300877953A}">
      <dsp:nvSpPr>
        <dsp:cNvPr id="0" name=""/>
        <dsp:cNvSpPr/>
      </dsp:nvSpPr>
      <dsp:spPr>
        <a:xfrm>
          <a:off x="0" y="2334"/>
          <a:ext cx="8637104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91D45E-8116-4641-B091-3F90358A14C3}">
      <dsp:nvSpPr>
        <dsp:cNvPr id="0" name=""/>
        <dsp:cNvSpPr/>
      </dsp:nvSpPr>
      <dsp:spPr>
        <a:xfrm flipH="1">
          <a:off x="0" y="2334"/>
          <a:ext cx="196787" cy="47760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700" kern="1200" dirty="0"/>
        </a:p>
      </dsp:txBody>
      <dsp:txXfrm>
        <a:off x="0" y="2334"/>
        <a:ext cx="196787" cy="4776052"/>
      </dsp:txXfrm>
    </dsp:sp>
    <dsp:sp modelId="{5BF2D36F-7DE3-4730-AD39-B951913A3D16}">
      <dsp:nvSpPr>
        <dsp:cNvPr id="0" name=""/>
        <dsp:cNvSpPr/>
      </dsp:nvSpPr>
      <dsp:spPr>
        <a:xfrm>
          <a:off x="326344" y="14271"/>
          <a:ext cx="8203953" cy="238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b="1" kern="1200" dirty="0">
              <a:solidFill>
                <a:srgbClr val="C82517"/>
              </a:solidFill>
              <a:effectLst/>
            </a:rPr>
            <a:t>KİTAPTA YER ALAN BÖLÜMLER</a:t>
          </a:r>
        </a:p>
      </dsp:txBody>
      <dsp:txXfrm>
        <a:off x="326344" y="14271"/>
        <a:ext cx="8203953" cy="238744"/>
      </dsp:txXfrm>
    </dsp:sp>
    <dsp:sp modelId="{93829CB3-7D99-4AFE-B430-351DF0F6A19C}">
      <dsp:nvSpPr>
        <dsp:cNvPr id="0" name=""/>
        <dsp:cNvSpPr/>
      </dsp:nvSpPr>
      <dsp:spPr>
        <a:xfrm>
          <a:off x="196787" y="253015"/>
          <a:ext cx="8360716" cy="0"/>
        </a:xfrm>
        <a:prstGeom prst="line">
          <a:avLst/>
        </a:prstGeom>
        <a:solidFill>
          <a:schemeClr val="dk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1C2E37-5856-4936-8500-ACADBF45F34B}">
      <dsp:nvSpPr>
        <dsp:cNvPr id="0" name=""/>
        <dsp:cNvSpPr/>
      </dsp:nvSpPr>
      <dsp:spPr>
        <a:xfrm>
          <a:off x="326344" y="264953"/>
          <a:ext cx="8203953" cy="238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b="1" kern="1200" dirty="0"/>
            <a:t>BÖLÜM 1:</a:t>
          </a:r>
          <a:r>
            <a:rPr lang="tr-TR" sz="1400" kern="1200" dirty="0"/>
            <a:t> C DİLİNE GİRİŞ</a:t>
          </a:r>
        </a:p>
      </dsp:txBody>
      <dsp:txXfrm>
        <a:off x="326344" y="264953"/>
        <a:ext cx="8203953" cy="238744"/>
      </dsp:txXfrm>
    </dsp:sp>
    <dsp:sp modelId="{B5F37A33-D3A7-4BFA-A3C7-CA9F8AE594D5}">
      <dsp:nvSpPr>
        <dsp:cNvPr id="0" name=""/>
        <dsp:cNvSpPr/>
      </dsp:nvSpPr>
      <dsp:spPr>
        <a:xfrm>
          <a:off x="196787" y="503697"/>
          <a:ext cx="8360716" cy="0"/>
        </a:xfrm>
        <a:prstGeom prst="line">
          <a:avLst/>
        </a:prstGeom>
        <a:solidFill>
          <a:schemeClr val="dk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800CC5-EEAB-4948-A501-24431CA420AC}">
      <dsp:nvSpPr>
        <dsp:cNvPr id="0" name=""/>
        <dsp:cNvSpPr/>
      </dsp:nvSpPr>
      <dsp:spPr>
        <a:xfrm>
          <a:off x="326344" y="515634"/>
          <a:ext cx="7458139" cy="238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b="1" kern="1200" dirty="0"/>
            <a:t>BÖLÜM 2:</a:t>
          </a:r>
          <a:r>
            <a:rPr lang="tr-TR" sz="1400" kern="1200" dirty="0"/>
            <a:t> GİRİŞ/ÇIKIŞ İŞLEMLERİ (FORMATTED INPUT/OUTPUT) </a:t>
          </a:r>
        </a:p>
      </dsp:txBody>
      <dsp:txXfrm>
        <a:off x="326344" y="515634"/>
        <a:ext cx="7458139" cy="238744"/>
      </dsp:txXfrm>
    </dsp:sp>
    <dsp:sp modelId="{40418667-6089-4225-8B69-57E8023DA2F6}">
      <dsp:nvSpPr>
        <dsp:cNvPr id="0" name=""/>
        <dsp:cNvSpPr/>
      </dsp:nvSpPr>
      <dsp:spPr>
        <a:xfrm>
          <a:off x="196787" y="754378"/>
          <a:ext cx="8360716" cy="0"/>
        </a:xfrm>
        <a:prstGeom prst="line">
          <a:avLst/>
        </a:prstGeom>
        <a:solidFill>
          <a:schemeClr val="dk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E645C5-6896-4D11-9FFD-46FC1A2C7DC9}">
      <dsp:nvSpPr>
        <dsp:cNvPr id="0" name=""/>
        <dsp:cNvSpPr/>
      </dsp:nvSpPr>
      <dsp:spPr>
        <a:xfrm>
          <a:off x="326344" y="766316"/>
          <a:ext cx="8203953" cy="238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b="1" kern="1200" dirty="0"/>
            <a:t>BÖLÜM 3:</a:t>
          </a:r>
          <a:r>
            <a:rPr lang="tr-TR" sz="1400" kern="1200" dirty="0"/>
            <a:t> İFADELER (EXPRESSIONS)</a:t>
          </a:r>
        </a:p>
      </dsp:txBody>
      <dsp:txXfrm>
        <a:off x="326344" y="766316"/>
        <a:ext cx="8203953" cy="238744"/>
      </dsp:txXfrm>
    </dsp:sp>
    <dsp:sp modelId="{4F07F659-FCF1-4C7C-B34D-B5B23D97A48A}">
      <dsp:nvSpPr>
        <dsp:cNvPr id="0" name=""/>
        <dsp:cNvSpPr/>
      </dsp:nvSpPr>
      <dsp:spPr>
        <a:xfrm>
          <a:off x="196787" y="1005060"/>
          <a:ext cx="8360716" cy="0"/>
        </a:xfrm>
        <a:prstGeom prst="line">
          <a:avLst/>
        </a:prstGeom>
        <a:solidFill>
          <a:schemeClr val="dk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7B599D-D295-424E-8D91-60D32667514C}">
      <dsp:nvSpPr>
        <dsp:cNvPr id="0" name=""/>
        <dsp:cNvSpPr/>
      </dsp:nvSpPr>
      <dsp:spPr>
        <a:xfrm>
          <a:off x="326344" y="1016997"/>
          <a:ext cx="8203953" cy="238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b="1" kern="1200" dirty="0"/>
            <a:t>BÖLÜM 4:</a:t>
          </a:r>
          <a:r>
            <a:rPr lang="tr-TR" sz="1400" kern="1200" dirty="0"/>
            <a:t> SEÇİM İFADELERİ (SELECTION STATEMENTS) </a:t>
          </a:r>
        </a:p>
      </dsp:txBody>
      <dsp:txXfrm>
        <a:off x="326344" y="1016997"/>
        <a:ext cx="8203953" cy="238744"/>
      </dsp:txXfrm>
    </dsp:sp>
    <dsp:sp modelId="{5D493886-4A1E-4308-8036-48A03CAEEFCB}">
      <dsp:nvSpPr>
        <dsp:cNvPr id="0" name=""/>
        <dsp:cNvSpPr/>
      </dsp:nvSpPr>
      <dsp:spPr>
        <a:xfrm>
          <a:off x="196787" y="1255741"/>
          <a:ext cx="8360716" cy="0"/>
        </a:xfrm>
        <a:prstGeom prst="line">
          <a:avLst/>
        </a:prstGeom>
        <a:solidFill>
          <a:schemeClr val="dk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7B4EBB-D3D6-45E4-BA7B-112DB293DE81}">
      <dsp:nvSpPr>
        <dsp:cNvPr id="0" name=""/>
        <dsp:cNvSpPr/>
      </dsp:nvSpPr>
      <dsp:spPr>
        <a:xfrm>
          <a:off x="326344" y="1267679"/>
          <a:ext cx="8203953" cy="238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b="1" kern="1200" dirty="0"/>
            <a:t>BÖLÜM 5:</a:t>
          </a:r>
          <a:r>
            <a:rPr lang="tr-TR" sz="1400" kern="1200" dirty="0"/>
            <a:t> DÖNGÜLER (LOOPS)</a:t>
          </a:r>
        </a:p>
      </dsp:txBody>
      <dsp:txXfrm>
        <a:off x="326344" y="1267679"/>
        <a:ext cx="8203953" cy="238744"/>
      </dsp:txXfrm>
    </dsp:sp>
    <dsp:sp modelId="{80539723-0991-486C-8DA8-76B4CDBC936C}">
      <dsp:nvSpPr>
        <dsp:cNvPr id="0" name=""/>
        <dsp:cNvSpPr/>
      </dsp:nvSpPr>
      <dsp:spPr>
        <a:xfrm>
          <a:off x="196787" y="1506423"/>
          <a:ext cx="8360716" cy="0"/>
        </a:xfrm>
        <a:prstGeom prst="line">
          <a:avLst/>
        </a:prstGeom>
        <a:solidFill>
          <a:schemeClr val="dk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7A93DA-6ADB-4B2A-9E03-7EAB1774C767}">
      <dsp:nvSpPr>
        <dsp:cNvPr id="0" name=""/>
        <dsp:cNvSpPr/>
      </dsp:nvSpPr>
      <dsp:spPr>
        <a:xfrm>
          <a:off x="326344" y="1518360"/>
          <a:ext cx="8203953" cy="238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b="1" kern="1200" dirty="0"/>
            <a:t>BÖLÜM 6:</a:t>
          </a:r>
          <a:r>
            <a:rPr lang="tr-TR" sz="1400" kern="1200" dirty="0"/>
            <a:t> TEMEL VERİ TİPLERİ (BASIC TYPES) </a:t>
          </a:r>
        </a:p>
      </dsp:txBody>
      <dsp:txXfrm>
        <a:off x="326344" y="1518360"/>
        <a:ext cx="8203953" cy="238744"/>
      </dsp:txXfrm>
    </dsp:sp>
    <dsp:sp modelId="{125878C4-AFB3-4B8C-8285-244B6B457688}">
      <dsp:nvSpPr>
        <dsp:cNvPr id="0" name=""/>
        <dsp:cNvSpPr/>
      </dsp:nvSpPr>
      <dsp:spPr>
        <a:xfrm>
          <a:off x="196787" y="1757105"/>
          <a:ext cx="8360716" cy="0"/>
        </a:xfrm>
        <a:prstGeom prst="line">
          <a:avLst/>
        </a:prstGeom>
        <a:solidFill>
          <a:schemeClr val="dk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115BDA-6530-4E7D-92D3-2CFB4B3D4DC7}">
      <dsp:nvSpPr>
        <dsp:cNvPr id="0" name=""/>
        <dsp:cNvSpPr/>
      </dsp:nvSpPr>
      <dsp:spPr>
        <a:xfrm>
          <a:off x="326344" y="1769042"/>
          <a:ext cx="8203953" cy="238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b="1" kern="1200" dirty="0"/>
            <a:t>BÖLÜM 7:</a:t>
          </a:r>
          <a:r>
            <a:rPr lang="tr-TR" sz="1400" kern="1200" dirty="0"/>
            <a:t> DİZİLER (ARRAYS)</a:t>
          </a:r>
        </a:p>
      </dsp:txBody>
      <dsp:txXfrm>
        <a:off x="326344" y="1769042"/>
        <a:ext cx="8203953" cy="238744"/>
      </dsp:txXfrm>
    </dsp:sp>
    <dsp:sp modelId="{DA2EA2A6-CDB7-4D3D-9797-C57A70A08ECE}">
      <dsp:nvSpPr>
        <dsp:cNvPr id="0" name=""/>
        <dsp:cNvSpPr/>
      </dsp:nvSpPr>
      <dsp:spPr>
        <a:xfrm>
          <a:off x="196787" y="2007786"/>
          <a:ext cx="8360716" cy="0"/>
        </a:xfrm>
        <a:prstGeom prst="line">
          <a:avLst/>
        </a:prstGeom>
        <a:solidFill>
          <a:schemeClr val="dk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4D0E7F-4218-497E-8472-E7C95EDEB7B5}">
      <dsp:nvSpPr>
        <dsp:cNvPr id="0" name=""/>
        <dsp:cNvSpPr/>
      </dsp:nvSpPr>
      <dsp:spPr>
        <a:xfrm>
          <a:off x="326344" y="2019723"/>
          <a:ext cx="8203953" cy="238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b="1" kern="1200" dirty="0"/>
            <a:t>BÖLÜM 8:</a:t>
          </a:r>
          <a:r>
            <a:rPr lang="tr-TR" sz="1400" kern="1200" dirty="0"/>
            <a:t> FONKSİYONLAR (FUNCTIONS)</a:t>
          </a:r>
        </a:p>
      </dsp:txBody>
      <dsp:txXfrm>
        <a:off x="326344" y="2019723"/>
        <a:ext cx="8203953" cy="238744"/>
      </dsp:txXfrm>
    </dsp:sp>
    <dsp:sp modelId="{961335E0-8A6F-4BE6-BFBB-C1E49D4C7137}">
      <dsp:nvSpPr>
        <dsp:cNvPr id="0" name=""/>
        <dsp:cNvSpPr/>
      </dsp:nvSpPr>
      <dsp:spPr>
        <a:xfrm>
          <a:off x="196787" y="2258468"/>
          <a:ext cx="8360716" cy="0"/>
        </a:xfrm>
        <a:prstGeom prst="line">
          <a:avLst/>
        </a:prstGeom>
        <a:solidFill>
          <a:schemeClr val="dk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8FD336-9F29-4963-9548-ECE6BF1799FC}">
      <dsp:nvSpPr>
        <dsp:cNvPr id="0" name=""/>
        <dsp:cNvSpPr/>
      </dsp:nvSpPr>
      <dsp:spPr>
        <a:xfrm>
          <a:off x="326344" y="2270405"/>
          <a:ext cx="8203953" cy="238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b="1" kern="1200" dirty="0"/>
            <a:t>BÖLÜM 9: </a:t>
          </a:r>
          <a:r>
            <a:rPr lang="tr-TR" sz="1400" kern="1200" dirty="0"/>
            <a:t>PROGRAM ORGANİZASYONU (PROGRAM ORGANIZATION)</a:t>
          </a:r>
        </a:p>
      </dsp:txBody>
      <dsp:txXfrm>
        <a:off x="326344" y="2270405"/>
        <a:ext cx="8203953" cy="238744"/>
      </dsp:txXfrm>
    </dsp:sp>
    <dsp:sp modelId="{F97DC7AB-AA42-4CF9-B83F-5A74AB8457D8}">
      <dsp:nvSpPr>
        <dsp:cNvPr id="0" name=""/>
        <dsp:cNvSpPr/>
      </dsp:nvSpPr>
      <dsp:spPr>
        <a:xfrm>
          <a:off x="196787" y="2509149"/>
          <a:ext cx="8360716" cy="0"/>
        </a:xfrm>
        <a:prstGeom prst="line">
          <a:avLst/>
        </a:prstGeom>
        <a:solidFill>
          <a:schemeClr val="dk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AE828F-8ED7-4A23-856B-E8762E657A81}">
      <dsp:nvSpPr>
        <dsp:cNvPr id="0" name=""/>
        <dsp:cNvSpPr/>
      </dsp:nvSpPr>
      <dsp:spPr>
        <a:xfrm>
          <a:off x="326344" y="2521086"/>
          <a:ext cx="8203953" cy="238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b="1" kern="1200" dirty="0"/>
            <a:t>BÖLÜM 10: </a:t>
          </a:r>
          <a:r>
            <a:rPr lang="tr-TR" sz="1400" kern="1200" dirty="0"/>
            <a:t>İŞARETÇİLER (POINTERS)</a:t>
          </a:r>
        </a:p>
      </dsp:txBody>
      <dsp:txXfrm>
        <a:off x="326344" y="2521086"/>
        <a:ext cx="8203953" cy="238744"/>
      </dsp:txXfrm>
    </dsp:sp>
    <dsp:sp modelId="{6E3F636B-BDFA-437C-85F0-7A9B5C0989A8}">
      <dsp:nvSpPr>
        <dsp:cNvPr id="0" name=""/>
        <dsp:cNvSpPr/>
      </dsp:nvSpPr>
      <dsp:spPr>
        <a:xfrm>
          <a:off x="196787" y="2759831"/>
          <a:ext cx="8360716" cy="0"/>
        </a:xfrm>
        <a:prstGeom prst="line">
          <a:avLst/>
        </a:prstGeom>
        <a:solidFill>
          <a:schemeClr val="dk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C6DDF7-FFFA-4DE3-A62A-82BB4A1D025E}">
      <dsp:nvSpPr>
        <dsp:cNvPr id="0" name=""/>
        <dsp:cNvSpPr/>
      </dsp:nvSpPr>
      <dsp:spPr>
        <a:xfrm>
          <a:off x="326344" y="2771768"/>
          <a:ext cx="8203953" cy="238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b="1" kern="1200" dirty="0"/>
            <a:t>BÖLÜM 11: </a:t>
          </a:r>
          <a:r>
            <a:rPr lang="en-US" sz="1400" kern="1200" dirty="0"/>
            <a:t>İŞARETÇİLER VE DİZİLER (POINTERS AND ARRAYS)</a:t>
          </a:r>
          <a:endParaRPr lang="tr-TR" sz="1400" kern="1200" dirty="0"/>
        </a:p>
      </dsp:txBody>
      <dsp:txXfrm>
        <a:off x="326344" y="2771768"/>
        <a:ext cx="8203953" cy="238744"/>
      </dsp:txXfrm>
    </dsp:sp>
    <dsp:sp modelId="{CCF2E555-1896-40DA-8CC7-3C61C27943EF}">
      <dsp:nvSpPr>
        <dsp:cNvPr id="0" name=""/>
        <dsp:cNvSpPr/>
      </dsp:nvSpPr>
      <dsp:spPr>
        <a:xfrm>
          <a:off x="196787" y="3010512"/>
          <a:ext cx="8360716" cy="0"/>
        </a:xfrm>
        <a:prstGeom prst="line">
          <a:avLst/>
        </a:prstGeom>
        <a:solidFill>
          <a:schemeClr val="dk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D22315-F400-425B-B7D4-3728BE6766CF}">
      <dsp:nvSpPr>
        <dsp:cNvPr id="0" name=""/>
        <dsp:cNvSpPr/>
      </dsp:nvSpPr>
      <dsp:spPr>
        <a:xfrm>
          <a:off x="326344" y="3022449"/>
          <a:ext cx="8203953" cy="238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b="1" kern="1200" dirty="0"/>
            <a:t>BÖLÜM 12: </a:t>
          </a:r>
          <a:r>
            <a:rPr lang="tr-TR" sz="1400" kern="1200" dirty="0"/>
            <a:t>STRİNGLER (STRINGS)</a:t>
          </a:r>
        </a:p>
      </dsp:txBody>
      <dsp:txXfrm>
        <a:off x="326344" y="3022449"/>
        <a:ext cx="8203953" cy="238744"/>
      </dsp:txXfrm>
    </dsp:sp>
    <dsp:sp modelId="{04CB0064-F318-4BDF-916E-AD959A83388C}">
      <dsp:nvSpPr>
        <dsp:cNvPr id="0" name=""/>
        <dsp:cNvSpPr/>
      </dsp:nvSpPr>
      <dsp:spPr>
        <a:xfrm>
          <a:off x="196787" y="3261194"/>
          <a:ext cx="8360716" cy="0"/>
        </a:xfrm>
        <a:prstGeom prst="line">
          <a:avLst/>
        </a:prstGeom>
        <a:solidFill>
          <a:schemeClr val="dk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05F3C6-E689-433A-9A42-97470DBA23B5}">
      <dsp:nvSpPr>
        <dsp:cNvPr id="0" name=""/>
        <dsp:cNvSpPr/>
      </dsp:nvSpPr>
      <dsp:spPr>
        <a:xfrm>
          <a:off x="326344" y="3273131"/>
          <a:ext cx="8203953" cy="238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b="1" kern="1200" dirty="0"/>
            <a:t>BÖLÜM 13: </a:t>
          </a:r>
          <a:r>
            <a:rPr lang="tr-TR" sz="1400" kern="1200" dirty="0"/>
            <a:t>İŞARETÇİLERDE İLERİ SEVİYE KULLANIM (ADVANCED USAGE OF POINTERS)</a:t>
          </a:r>
        </a:p>
      </dsp:txBody>
      <dsp:txXfrm>
        <a:off x="326344" y="3273131"/>
        <a:ext cx="8203953" cy="238744"/>
      </dsp:txXfrm>
    </dsp:sp>
    <dsp:sp modelId="{8A1BAFC1-3568-47D1-85C5-B4E55642015B}">
      <dsp:nvSpPr>
        <dsp:cNvPr id="0" name=""/>
        <dsp:cNvSpPr/>
      </dsp:nvSpPr>
      <dsp:spPr>
        <a:xfrm>
          <a:off x="196787" y="3511875"/>
          <a:ext cx="8360716" cy="0"/>
        </a:xfrm>
        <a:prstGeom prst="line">
          <a:avLst/>
        </a:prstGeom>
        <a:solidFill>
          <a:schemeClr val="dk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AD5FE1-4602-406A-8AB9-2C061727A141}">
      <dsp:nvSpPr>
        <dsp:cNvPr id="0" name=""/>
        <dsp:cNvSpPr/>
      </dsp:nvSpPr>
      <dsp:spPr>
        <a:xfrm>
          <a:off x="326344" y="3523812"/>
          <a:ext cx="8203953" cy="238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b="1" kern="1200" dirty="0"/>
            <a:t>BÖLÜM 14: </a:t>
          </a:r>
          <a:r>
            <a:rPr lang="tr-TR" sz="1400" kern="1200" dirty="0"/>
            <a:t>YAPILAR, BİLEŞİMLER VE NUMARALANDIRMA (STRUCTURES, UNIONS AND ENUMERATIONS)</a:t>
          </a:r>
        </a:p>
      </dsp:txBody>
      <dsp:txXfrm>
        <a:off x="326344" y="3523812"/>
        <a:ext cx="8203953" cy="238744"/>
      </dsp:txXfrm>
    </dsp:sp>
    <dsp:sp modelId="{3C11B730-C3C6-45CA-9639-7A9DC7EE61E2}">
      <dsp:nvSpPr>
        <dsp:cNvPr id="0" name=""/>
        <dsp:cNvSpPr/>
      </dsp:nvSpPr>
      <dsp:spPr>
        <a:xfrm>
          <a:off x="196787" y="3762557"/>
          <a:ext cx="8360716" cy="0"/>
        </a:xfrm>
        <a:prstGeom prst="line">
          <a:avLst/>
        </a:prstGeom>
        <a:solidFill>
          <a:schemeClr val="dk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F31E9D-E232-4FDC-B3D1-712FDD71DDBE}">
      <dsp:nvSpPr>
        <dsp:cNvPr id="0" name=""/>
        <dsp:cNvSpPr/>
      </dsp:nvSpPr>
      <dsp:spPr>
        <a:xfrm>
          <a:off x="326344" y="3774494"/>
          <a:ext cx="8203953" cy="238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b="1" kern="1200" dirty="0"/>
            <a:t>BÖLÜM 15: </a:t>
          </a:r>
          <a:r>
            <a:rPr lang="tr-TR" sz="1400" kern="1200" dirty="0"/>
            <a:t>ÖN İŞLEMCİLER (THE PRE-PROCESSORS)</a:t>
          </a:r>
        </a:p>
      </dsp:txBody>
      <dsp:txXfrm>
        <a:off x="326344" y="3774494"/>
        <a:ext cx="8203953" cy="238744"/>
      </dsp:txXfrm>
    </dsp:sp>
    <dsp:sp modelId="{F3276E37-D32F-43C4-BF65-6D3FA3292EAE}">
      <dsp:nvSpPr>
        <dsp:cNvPr id="0" name=""/>
        <dsp:cNvSpPr/>
      </dsp:nvSpPr>
      <dsp:spPr>
        <a:xfrm>
          <a:off x="196787" y="4013238"/>
          <a:ext cx="8360716" cy="0"/>
        </a:xfrm>
        <a:prstGeom prst="line">
          <a:avLst/>
        </a:prstGeom>
        <a:solidFill>
          <a:schemeClr val="dk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B6E482-68C8-44F6-AE41-7FEC2F0E167D}">
      <dsp:nvSpPr>
        <dsp:cNvPr id="0" name=""/>
        <dsp:cNvSpPr/>
      </dsp:nvSpPr>
      <dsp:spPr>
        <a:xfrm>
          <a:off x="326344" y="4025176"/>
          <a:ext cx="8203953" cy="238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b="1" kern="1200" dirty="0"/>
            <a:t>BÖLÜM 16: </a:t>
          </a:r>
          <a:r>
            <a:rPr lang="tr-TR" sz="1400" kern="1200" dirty="0"/>
            <a:t>BELİRLEYİCİLER, NİTELEYİCİLER VE BİLDİRİMLER (SPECIFIERS, QUALIFERS AND DECLARATIONS)</a:t>
          </a:r>
        </a:p>
      </dsp:txBody>
      <dsp:txXfrm>
        <a:off x="326344" y="4025176"/>
        <a:ext cx="8203953" cy="238744"/>
      </dsp:txXfrm>
    </dsp:sp>
    <dsp:sp modelId="{7BD4E22E-C1E3-437D-991A-7B29E05A3741}">
      <dsp:nvSpPr>
        <dsp:cNvPr id="0" name=""/>
        <dsp:cNvSpPr/>
      </dsp:nvSpPr>
      <dsp:spPr>
        <a:xfrm>
          <a:off x="196787" y="4263920"/>
          <a:ext cx="8360716" cy="0"/>
        </a:xfrm>
        <a:prstGeom prst="line">
          <a:avLst/>
        </a:prstGeom>
        <a:solidFill>
          <a:schemeClr val="dk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9A0546-DED6-4630-BEB1-4AFDFEC5977E}">
      <dsp:nvSpPr>
        <dsp:cNvPr id="0" name=""/>
        <dsp:cNvSpPr/>
      </dsp:nvSpPr>
      <dsp:spPr>
        <a:xfrm>
          <a:off x="326344" y="4275857"/>
          <a:ext cx="8203953" cy="238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b="1" kern="1200" dirty="0"/>
            <a:t>BÖLÜM 17: </a:t>
          </a:r>
          <a:r>
            <a:rPr lang="tr-TR" sz="1400" kern="1200" dirty="0"/>
            <a:t>HATA YAKALAMA (ERROR HANDLING)</a:t>
          </a:r>
        </a:p>
      </dsp:txBody>
      <dsp:txXfrm>
        <a:off x="326344" y="4275857"/>
        <a:ext cx="8203953" cy="238744"/>
      </dsp:txXfrm>
    </dsp:sp>
    <dsp:sp modelId="{ABD714EA-FAEE-4478-9001-F087D13DD821}">
      <dsp:nvSpPr>
        <dsp:cNvPr id="0" name=""/>
        <dsp:cNvSpPr/>
      </dsp:nvSpPr>
      <dsp:spPr>
        <a:xfrm>
          <a:off x="196787" y="4514601"/>
          <a:ext cx="8360716" cy="0"/>
        </a:xfrm>
        <a:prstGeom prst="line">
          <a:avLst/>
        </a:prstGeom>
        <a:solidFill>
          <a:schemeClr val="dk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EE916D-0449-4077-827C-CCE26178FF14}">
      <dsp:nvSpPr>
        <dsp:cNvPr id="0" name=""/>
        <dsp:cNvSpPr/>
      </dsp:nvSpPr>
      <dsp:spPr>
        <a:xfrm>
          <a:off x="326344" y="4526539"/>
          <a:ext cx="8203953" cy="238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b="1" kern="1200" dirty="0"/>
            <a:t>BÖLÜM 18: </a:t>
          </a:r>
          <a:r>
            <a:rPr lang="tr-TR" sz="1400" kern="1200" dirty="0"/>
            <a:t>GİRİŞ/ÇIKIŞ İŞLEMLERİ (INPUT/OUTPUT OPERATIONS)</a:t>
          </a:r>
        </a:p>
      </dsp:txBody>
      <dsp:txXfrm>
        <a:off x="326344" y="4526539"/>
        <a:ext cx="8203953" cy="238744"/>
      </dsp:txXfrm>
    </dsp:sp>
    <dsp:sp modelId="{4249DBA3-808D-4008-B74E-11A2E3940E64}">
      <dsp:nvSpPr>
        <dsp:cNvPr id="0" name=""/>
        <dsp:cNvSpPr/>
      </dsp:nvSpPr>
      <dsp:spPr>
        <a:xfrm>
          <a:off x="196787" y="4765283"/>
          <a:ext cx="6909683" cy="0"/>
        </a:xfrm>
        <a:prstGeom prst="line">
          <a:avLst/>
        </a:prstGeom>
        <a:solidFill>
          <a:schemeClr val="dk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701D2E-DA58-4D7C-8C3B-7777DE67C2B9}">
      <dsp:nvSpPr>
        <dsp:cNvPr id="0" name=""/>
        <dsp:cNvSpPr/>
      </dsp:nvSpPr>
      <dsp:spPr>
        <a:xfrm>
          <a:off x="39760" y="0"/>
          <a:ext cx="8497949" cy="640178"/>
        </a:xfrm>
        <a:prstGeom prst="roundRect">
          <a:avLst>
            <a:gd name="adj" fmla="val 10000"/>
          </a:avLst>
        </a:prstGeom>
        <a:solidFill>
          <a:schemeClr val="tx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200" b="1" kern="1200" dirty="0">
              <a:solidFill>
                <a:srgbClr val="C82517"/>
              </a:solidFill>
            </a:rPr>
            <a:t>İÇİNDEKİLER</a:t>
          </a:r>
        </a:p>
      </dsp:txBody>
      <dsp:txXfrm>
        <a:off x="58510" y="18750"/>
        <a:ext cx="8460449" cy="602678"/>
      </dsp:txXfrm>
    </dsp:sp>
    <dsp:sp modelId="{344FE820-FF89-4652-883D-C088CA67A2E4}">
      <dsp:nvSpPr>
        <dsp:cNvPr id="0" name=""/>
        <dsp:cNvSpPr/>
      </dsp:nvSpPr>
      <dsp:spPr>
        <a:xfrm>
          <a:off x="74309" y="756250"/>
          <a:ext cx="640178" cy="640178"/>
        </a:xfrm>
        <a:prstGeom prst="roundRect">
          <a:avLst>
            <a:gd name="adj" fmla="val 16670"/>
          </a:avLst>
        </a:prstGeom>
        <a:solidFill>
          <a:schemeClr val="tx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7864F22-3C30-4586-A354-0394A201A009}">
      <dsp:nvSpPr>
        <dsp:cNvPr id="0" name=""/>
        <dsp:cNvSpPr/>
      </dsp:nvSpPr>
      <dsp:spPr>
        <a:xfrm>
          <a:off x="797024" y="756250"/>
          <a:ext cx="7780445" cy="640178"/>
        </a:xfrm>
        <a:prstGeom prst="roundRect">
          <a:avLst>
            <a:gd name="adj" fmla="val 16670"/>
          </a:avLst>
        </a:prstGeom>
        <a:solidFill>
          <a:schemeClr val="tx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b="1" kern="1200" dirty="0">
              <a:solidFill>
                <a:schemeClr val="bg1"/>
              </a:solidFill>
            </a:rPr>
            <a:t>BÖLÜM 1: C DİLİNE GİRİŞ</a:t>
          </a:r>
        </a:p>
      </dsp:txBody>
      <dsp:txXfrm>
        <a:off x="828281" y="787507"/>
        <a:ext cx="7717931" cy="577664"/>
      </dsp:txXfrm>
    </dsp:sp>
    <dsp:sp modelId="{B853B515-1AF6-4CA8-B0F6-5CF5831392AB}">
      <dsp:nvSpPr>
        <dsp:cNvPr id="0" name=""/>
        <dsp:cNvSpPr/>
      </dsp:nvSpPr>
      <dsp:spPr>
        <a:xfrm>
          <a:off x="74309" y="1473250"/>
          <a:ext cx="640178" cy="640178"/>
        </a:xfrm>
        <a:prstGeom prst="roundRect">
          <a:avLst>
            <a:gd name="adj" fmla="val 16670"/>
          </a:avLst>
        </a:prstGeom>
        <a:solidFill>
          <a:schemeClr val="tx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80695FB-6462-43C2-8FDB-D6B3A24FBBBE}">
      <dsp:nvSpPr>
        <dsp:cNvPr id="0" name=""/>
        <dsp:cNvSpPr/>
      </dsp:nvSpPr>
      <dsp:spPr>
        <a:xfrm>
          <a:off x="797024" y="1473250"/>
          <a:ext cx="7780445" cy="640178"/>
        </a:xfrm>
        <a:prstGeom prst="roundRect">
          <a:avLst>
            <a:gd name="adj" fmla="val 16670"/>
          </a:avLst>
        </a:prstGeom>
        <a:solidFill>
          <a:schemeClr val="tx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kern="1200" dirty="0">
              <a:solidFill>
                <a:schemeClr val="bg1"/>
              </a:solidFill>
            </a:rPr>
            <a:t>1. C DİLİNİN TARİHÇESİ</a:t>
          </a:r>
        </a:p>
      </dsp:txBody>
      <dsp:txXfrm>
        <a:off x="828281" y="1504507"/>
        <a:ext cx="7717931" cy="577664"/>
      </dsp:txXfrm>
    </dsp:sp>
    <dsp:sp modelId="{82F3A047-ABDB-4381-B3E9-2F35DFA9ED3C}">
      <dsp:nvSpPr>
        <dsp:cNvPr id="0" name=""/>
        <dsp:cNvSpPr/>
      </dsp:nvSpPr>
      <dsp:spPr>
        <a:xfrm>
          <a:off x="74309" y="2190250"/>
          <a:ext cx="640178" cy="640178"/>
        </a:xfrm>
        <a:prstGeom prst="roundRect">
          <a:avLst>
            <a:gd name="adj" fmla="val 16670"/>
          </a:avLst>
        </a:prstGeom>
        <a:solidFill>
          <a:schemeClr val="tx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00DA0A0-0444-4B83-909F-D2B6428FADAE}">
      <dsp:nvSpPr>
        <dsp:cNvPr id="0" name=""/>
        <dsp:cNvSpPr/>
      </dsp:nvSpPr>
      <dsp:spPr>
        <a:xfrm>
          <a:off x="797024" y="2190250"/>
          <a:ext cx="7780445" cy="640178"/>
        </a:xfrm>
        <a:prstGeom prst="roundRect">
          <a:avLst>
            <a:gd name="adj" fmla="val 16670"/>
          </a:avLst>
        </a:prstGeom>
        <a:solidFill>
          <a:schemeClr val="tx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kern="1200" dirty="0">
              <a:solidFill>
                <a:schemeClr val="bg1"/>
              </a:solidFill>
            </a:rPr>
            <a:t>2. </a:t>
          </a:r>
          <a:r>
            <a:rPr lang="nn-NO" sz="2000" kern="1200" dirty="0">
              <a:solidFill>
                <a:schemeClr val="bg1"/>
              </a:solidFill>
            </a:rPr>
            <a:t>C89/C90 VE C99 STANDARTLARI</a:t>
          </a:r>
          <a:endParaRPr lang="tr-TR" sz="2000" kern="1200" dirty="0">
            <a:solidFill>
              <a:schemeClr val="bg1"/>
            </a:solidFill>
          </a:endParaRPr>
        </a:p>
      </dsp:txBody>
      <dsp:txXfrm>
        <a:off x="828281" y="2221507"/>
        <a:ext cx="7717931" cy="577664"/>
      </dsp:txXfrm>
    </dsp:sp>
    <dsp:sp modelId="{CA537248-8460-4E6A-962F-BEC9B0EE0563}">
      <dsp:nvSpPr>
        <dsp:cNvPr id="0" name=""/>
        <dsp:cNvSpPr/>
      </dsp:nvSpPr>
      <dsp:spPr>
        <a:xfrm>
          <a:off x="74309" y="2907250"/>
          <a:ext cx="640178" cy="640178"/>
        </a:xfrm>
        <a:prstGeom prst="roundRect">
          <a:avLst>
            <a:gd name="adj" fmla="val 16670"/>
          </a:avLst>
        </a:prstGeom>
        <a:solidFill>
          <a:schemeClr val="tx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2F13AB6-DDC3-4C71-83F2-A814FBBD7FB3}">
      <dsp:nvSpPr>
        <dsp:cNvPr id="0" name=""/>
        <dsp:cNvSpPr/>
      </dsp:nvSpPr>
      <dsp:spPr>
        <a:xfrm>
          <a:off x="797024" y="2907250"/>
          <a:ext cx="7780445" cy="640178"/>
        </a:xfrm>
        <a:prstGeom prst="roundRect">
          <a:avLst>
            <a:gd name="adj" fmla="val 16670"/>
          </a:avLst>
        </a:prstGeom>
        <a:solidFill>
          <a:schemeClr val="tx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kern="1200" dirty="0">
              <a:solidFill>
                <a:schemeClr val="bg1"/>
              </a:solidFill>
            </a:rPr>
            <a:t>3. VİSUAL STUDİO CODE VE MİNGW C/C++ DERLEYİCİSİNİN KURULUMU</a:t>
          </a:r>
        </a:p>
      </dsp:txBody>
      <dsp:txXfrm>
        <a:off x="828281" y="2938507"/>
        <a:ext cx="7717931" cy="5776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0F6-980F-48A6-9334-765DB1A73F25}" type="datetimeFigureOut">
              <a:rPr lang="tr-TR" smtClean="0"/>
              <a:t>8.10.2023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5826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0F6-980F-48A6-9334-765DB1A73F25}" type="datetimeFigureOut">
              <a:rPr lang="tr-TR" smtClean="0"/>
              <a:t>8.10.2023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7829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0F6-980F-48A6-9334-765DB1A73F25}" type="datetimeFigureOut">
              <a:rPr lang="tr-TR" smtClean="0"/>
              <a:t>8.10.2023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0037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0F6-980F-48A6-9334-765DB1A73F25}" type="datetimeFigureOut">
              <a:rPr lang="tr-TR" smtClean="0"/>
              <a:t>8.10.2023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58878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0F6-980F-48A6-9334-765DB1A73F25}" type="datetimeFigureOut">
              <a:rPr lang="tr-TR" smtClean="0"/>
              <a:t>8.10.2023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77565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0F6-980F-48A6-9334-765DB1A73F25}" type="datetimeFigureOut">
              <a:rPr lang="tr-TR" smtClean="0"/>
              <a:t>8.10.2023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2190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0F6-980F-48A6-9334-765DB1A73F25}" type="datetimeFigureOut">
              <a:rPr lang="tr-TR" smtClean="0"/>
              <a:t>8.10.2023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9598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0F6-980F-48A6-9334-765DB1A73F25}" type="datetimeFigureOut">
              <a:rPr lang="tr-TR" smtClean="0"/>
              <a:t>8.10.2023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3360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0F6-980F-48A6-9334-765DB1A73F25}" type="datetimeFigureOut">
              <a:rPr lang="tr-TR" smtClean="0"/>
              <a:t>8.10.2023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62291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0F6-980F-48A6-9334-765DB1A73F25}" type="datetimeFigureOut">
              <a:rPr lang="tr-TR" smtClean="0"/>
              <a:t>8.10.2023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7007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0F6-980F-48A6-9334-765DB1A73F25}" type="datetimeFigureOut">
              <a:rPr lang="tr-TR" smtClean="0"/>
              <a:t>8.10.2023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8978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BF0F6-980F-48A6-9334-765DB1A73F25}" type="datetimeFigureOut">
              <a:rPr lang="tr-TR" smtClean="0"/>
              <a:t>8.10.2023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77782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86262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fallOve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6EB84373-9CA3-FFAE-FD5C-AB534AE4C6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730" y="39757"/>
            <a:ext cx="4969566" cy="507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940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2023CDFD-14BE-6342-0DD3-B0931A54F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261" y="397566"/>
            <a:ext cx="7190057" cy="436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820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B3C76396-56EE-0DB2-BB89-62BDD4A4EE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46" y="1183309"/>
            <a:ext cx="6958302" cy="449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99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0E14E0AA-2E9B-5516-5937-A06F53653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009" y="447262"/>
            <a:ext cx="7426533" cy="426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935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yagram 1">
            <a:extLst>
              <a:ext uri="{FF2B5EF4-FFF2-40B4-BE49-F238E27FC236}">
                <a16:creationId xmlns:a16="http://schemas.microsoft.com/office/drawing/2014/main" id="{0A779D02-7E0C-7266-02F5-A942EC506E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0309126"/>
              </p:ext>
            </p:extLst>
          </p:nvPr>
        </p:nvGraphicFramePr>
        <p:xfrm>
          <a:off x="377687" y="208721"/>
          <a:ext cx="8637104" cy="4780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610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972B341-9BB4-4655-A29C-2030087795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3972B341-9BB4-4655-A29C-20300877953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991D45E-8116-4641-B091-3F90358A14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>
                                            <p:graphicEl>
                                              <a:dgm id="{8991D45E-8116-4641-B091-3F90358A14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3829CB3-7D99-4AFE-B430-351DF0F6A1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>
                                            <p:graphicEl>
                                              <a:dgm id="{93829CB3-7D99-4AFE-B430-351DF0F6A19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BF2D36F-7DE3-4730-AD39-B951913A3D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">
                                            <p:graphicEl>
                                              <a:dgm id="{5BF2D36F-7DE3-4730-AD39-B951913A3D1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5F37A33-D3A7-4BFA-A3C7-CA9F8AE594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>
                                            <p:graphicEl>
                                              <a:dgm id="{B5F37A33-D3A7-4BFA-A3C7-CA9F8AE594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21C2E37-5856-4936-8500-ACADBF45F3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>
                                            <p:graphicEl>
                                              <a:dgm id="{E21C2E37-5856-4936-8500-ACADBF45F3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0418667-6089-4225-8B69-57E8023DA2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">
                                            <p:graphicEl>
                                              <a:dgm id="{40418667-6089-4225-8B69-57E8023DA2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9800CC5-EEAB-4948-A501-24431CA420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">
                                            <p:graphicEl>
                                              <a:dgm id="{89800CC5-EEAB-4948-A501-24431CA420A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F07F659-FCF1-4C7C-B34D-B5B23D97A4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">
                                            <p:graphicEl>
                                              <a:dgm id="{4F07F659-FCF1-4C7C-B34D-B5B23D97A48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9E645C5-6896-4D11-9FFD-46FC1A2C7D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">
                                            <p:graphicEl>
                                              <a:dgm id="{E9E645C5-6896-4D11-9FFD-46FC1A2C7D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D493886-4A1E-4308-8036-48A03CAEEF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">
                                            <p:graphicEl>
                                              <a:dgm id="{5D493886-4A1E-4308-8036-48A03CAEEF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87B599D-D295-424E-8D91-60D3266751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">
                                            <p:graphicEl>
                                              <a:dgm id="{C87B599D-D295-424E-8D91-60D3266751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0539723-0991-486C-8DA8-76B4CDBC93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">
                                            <p:graphicEl>
                                              <a:dgm id="{80539723-0991-486C-8DA8-76B4CDBC93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F7B4EBB-D3D6-45E4-BA7B-112DB293DE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">
                                            <p:graphicEl>
                                              <a:dgm id="{EF7B4EBB-D3D6-45E4-BA7B-112DB293DE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25878C4-AFB3-4B8C-8285-244B6B4576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">
                                            <p:graphicEl>
                                              <a:dgm id="{125878C4-AFB3-4B8C-8285-244B6B4576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47A93DA-6ADB-4B2A-9E03-7EAB1774C7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">
                                            <p:graphicEl>
                                              <a:dgm id="{347A93DA-6ADB-4B2A-9E03-7EAB1774C7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A2EA2A6-CDB7-4D3D-9797-C57A70A08E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">
                                            <p:graphicEl>
                                              <a:dgm id="{DA2EA2A6-CDB7-4D3D-9797-C57A70A08E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7115BDA-6530-4E7D-92D3-2CFB4B3D4D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">
                                            <p:graphicEl>
                                              <a:dgm id="{C7115BDA-6530-4E7D-92D3-2CFB4B3D4D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61335E0-8A6F-4BE6-BFBB-C1E49D4C71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2">
                                            <p:graphicEl>
                                              <a:dgm id="{961335E0-8A6F-4BE6-BFBB-C1E49D4C71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44D0E7F-4218-497E-8472-E7C95EDEB7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">
                                            <p:graphicEl>
                                              <a:dgm id="{544D0E7F-4218-497E-8472-E7C95EDEB7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97DC7AB-AA42-4CF9-B83F-5A74AB8457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">
                                            <p:graphicEl>
                                              <a:dgm id="{F97DC7AB-AA42-4CF9-B83F-5A74AB8457D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98FD336-9F29-4963-9548-ECE6BF1799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2">
                                            <p:graphicEl>
                                              <a:dgm id="{398FD336-9F29-4963-9548-ECE6BF1799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E3F636B-BDFA-437C-85F0-7A9B5C0989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2">
                                            <p:graphicEl>
                                              <a:dgm id="{6E3F636B-BDFA-437C-85F0-7A9B5C0989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DAE828F-8ED7-4A23-856B-E8762E657A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2">
                                            <p:graphicEl>
                                              <a:dgm id="{1DAE828F-8ED7-4A23-856B-E8762E657A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CF2E555-1896-40DA-8CC7-3C61C27943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2">
                                            <p:graphicEl>
                                              <a:dgm id="{CCF2E555-1896-40DA-8CC7-3C61C27943E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7C6DDF7-FFFA-4DE3-A62A-82BB4A1D02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2">
                                            <p:graphicEl>
                                              <a:dgm id="{77C6DDF7-FFFA-4DE3-A62A-82BB4A1D02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4CB0064-F318-4BDF-916E-AD959A8338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2">
                                            <p:graphicEl>
                                              <a:dgm id="{04CB0064-F318-4BDF-916E-AD959A8338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4D22315-F400-425B-B7D4-3728BE6766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2">
                                            <p:graphicEl>
                                              <a:dgm id="{24D22315-F400-425B-B7D4-3728BE6766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A1BAFC1-3568-47D1-85C5-B4E5564201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2">
                                            <p:graphicEl>
                                              <a:dgm id="{8A1BAFC1-3568-47D1-85C5-B4E5564201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4500"/>
                            </p:stCondLst>
                            <p:childTnLst>
                              <p:par>
                                <p:cTn id="1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E05F3C6-E689-433A-9A42-97470DBA23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2">
                                            <p:graphicEl>
                                              <a:dgm id="{CE05F3C6-E689-433A-9A42-97470DBA23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000"/>
                            </p:stCondLst>
                            <p:childTnLst>
                              <p:par>
                                <p:cTn id="1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C11B730-C3C6-45CA-9639-7A9DC7EE61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2">
                                            <p:graphicEl>
                                              <a:dgm id="{3C11B730-C3C6-45CA-9639-7A9DC7EE61E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500"/>
                            </p:stCondLst>
                            <p:childTnLst>
                              <p:par>
                                <p:cTn id="1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7AD5FE1-4602-406A-8AB9-2C061727A1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2">
                                            <p:graphicEl>
                                              <a:dgm id="{47AD5FE1-4602-406A-8AB9-2C061727A1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6000"/>
                            </p:stCondLst>
                            <p:childTnLst>
                              <p:par>
                                <p:cTn id="1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3276E37-D32F-43C4-BF65-6D3FA3292E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2">
                                            <p:graphicEl>
                                              <a:dgm id="{F3276E37-D32F-43C4-BF65-6D3FA3292E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6500"/>
                            </p:stCondLst>
                            <p:childTnLst>
                              <p:par>
                                <p:cTn id="1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3F31E9D-E232-4FDC-B3D1-712FDD71DD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2">
                                            <p:graphicEl>
                                              <a:dgm id="{73F31E9D-E232-4FDC-B3D1-712FDD71DD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7000"/>
                            </p:stCondLst>
                            <p:childTnLst>
                              <p:par>
                                <p:cTn id="1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BD4E22E-C1E3-437D-991A-7B29E05A37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2">
                                            <p:graphicEl>
                                              <a:dgm id="{7BD4E22E-C1E3-437D-991A-7B29E05A37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7500"/>
                            </p:stCondLst>
                            <p:childTnLst>
                              <p:par>
                                <p:cTn id="1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BB6E482-68C8-44F6-AE41-7FEC2F0E16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2">
                                            <p:graphicEl>
                                              <a:dgm id="{ABB6E482-68C8-44F6-AE41-7FEC2F0E16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8000"/>
                            </p:stCondLst>
                            <p:childTnLst>
                              <p:par>
                                <p:cTn id="1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BD714EA-FAEE-4478-9001-F087D13DD8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2">
                                            <p:graphicEl>
                                              <a:dgm id="{ABD714EA-FAEE-4478-9001-F087D13DD82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8500"/>
                            </p:stCondLst>
                            <p:childTnLst>
                              <p:par>
                                <p:cTn id="1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69A0546-DED6-4630-BEB1-4AFDFEC597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2">
                                            <p:graphicEl>
                                              <a:dgm id="{C69A0546-DED6-4630-BEB1-4AFDFEC5977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9000"/>
                            </p:stCondLst>
                            <p:childTnLst>
                              <p:par>
                                <p:cTn id="1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249DBA3-808D-4008-B74E-11A2E3940E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500"/>
                                        <p:tgtEl>
                                          <p:spTgt spid="2">
                                            <p:graphicEl>
                                              <a:dgm id="{4249DBA3-808D-4008-B74E-11A2E3940E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9500"/>
                            </p:stCondLst>
                            <p:childTnLst>
                              <p:par>
                                <p:cTn id="1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6EE916D-0449-4077-827C-CCE26178FF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500"/>
                                        <p:tgtEl>
                                          <p:spTgt spid="2">
                                            <p:graphicEl>
                                              <a:dgm id="{D6EE916D-0449-4077-827C-CCE26178FF1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C5D79F-3CD6-F9FC-0085-C2F6E7FC1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3854" y="1331845"/>
            <a:ext cx="7484164" cy="805068"/>
          </a:xfrm>
        </p:spPr>
        <p:txBody>
          <a:bodyPr anchor="ctr">
            <a:noAutofit/>
          </a:bodyPr>
          <a:lstStyle/>
          <a:p>
            <a:r>
              <a:rPr lang="tr-TR" sz="6000" b="1" i="0" u="none" strike="noStrik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BÖLÜM 1</a:t>
            </a:r>
            <a:endParaRPr lang="tr-TR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900E3BB-5AAE-3469-077B-B9238176E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3671" y="2501286"/>
            <a:ext cx="7484164" cy="646938"/>
          </a:xfrm>
        </p:spPr>
        <p:txBody>
          <a:bodyPr anchor="ctr">
            <a:noAutofit/>
          </a:bodyPr>
          <a:lstStyle/>
          <a:p>
            <a:r>
              <a:rPr lang="tr-TR" sz="6000" b="1" i="0" u="none" strike="noStrike" baseline="0" dirty="0">
                <a:solidFill>
                  <a:srgbClr val="C825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 DİLİNE GİRİŞ</a:t>
            </a:r>
            <a:endParaRPr lang="tr-TR" sz="6000" dirty="0">
              <a:solidFill>
                <a:srgbClr val="C8251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Düz Bağlayıcı 4">
            <a:extLst>
              <a:ext uri="{FF2B5EF4-FFF2-40B4-BE49-F238E27FC236}">
                <a16:creationId xmlns:a16="http://schemas.microsoft.com/office/drawing/2014/main" id="{C925F237-2AA2-F955-B8A1-56A2C39A84D6}"/>
              </a:ext>
            </a:extLst>
          </p:cNvPr>
          <p:cNvCxnSpPr/>
          <p:nvPr/>
        </p:nvCxnSpPr>
        <p:spPr>
          <a:xfrm>
            <a:off x="1013793" y="2204895"/>
            <a:ext cx="7484164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05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yagram 3">
            <a:extLst>
              <a:ext uri="{FF2B5EF4-FFF2-40B4-BE49-F238E27FC236}">
                <a16:creationId xmlns:a16="http://schemas.microsoft.com/office/drawing/2014/main" id="{0191ED98-7B6F-6BF2-5F43-3EA9CB437E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9087309"/>
              </p:ext>
            </p:extLst>
          </p:nvPr>
        </p:nvGraphicFramePr>
        <p:xfrm>
          <a:off x="397565" y="824948"/>
          <a:ext cx="8577470" cy="35482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126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E701D2E-DA58-4D7C-8C3B-7777DE67C2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CE701D2E-DA58-4D7C-8C3B-7777DE67C2B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44FE820-FF89-4652-883D-C088CA67A2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>
                                            <p:graphicEl>
                                              <a:dgm id="{344FE820-FF89-4652-883D-C088CA67A2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7864F22-3C30-4586-A354-0394A201A0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E7864F22-3C30-4586-A354-0394A201A0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853B515-1AF6-4CA8-B0F6-5CF5831392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dgm id="{B853B515-1AF6-4CA8-B0F6-5CF5831392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80695FB-6462-43C2-8FDB-D6B3A24FBB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980695FB-6462-43C2-8FDB-D6B3A24FBB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2F3A047-ABDB-4381-B3E9-2F35DFA9ED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82F3A047-ABDB-4381-B3E9-2F35DFA9ED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00DA0A0-0444-4B83-909F-D2B6428FAD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400DA0A0-0444-4B83-909F-D2B6428FAD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A537248-8460-4E6A-962F-BEC9B0EE05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">
                                            <p:graphicEl>
                                              <a:dgm id="{CA537248-8460-4E6A-962F-BEC9B0EE05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2F13AB6-DDC3-4C71-83F2-A814FBBD7F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">
                                            <p:graphicEl>
                                              <a:dgm id="{B2F13AB6-DDC3-4C71-83F2-A814FBBD7F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D0053E0B-69D7-F036-815D-FA5E661BAB87}"/>
              </a:ext>
            </a:extLst>
          </p:cNvPr>
          <p:cNvSpPr txBox="1"/>
          <p:nvPr/>
        </p:nvSpPr>
        <p:spPr>
          <a:xfrm>
            <a:off x="387625" y="1835571"/>
            <a:ext cx="86271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tr-TR" sz="1800" b="0" i="0" u="none" strike="noStrike" baseline="0" dirty="0"/>
              <a:t>C dili öğrenildikten sonra işletim sistemlerinin yapısı, ana bellek yöntemi ve diğer üst seviye diller açısından daha iyi bir perspektife sahip olunacaktır.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83006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AAE46C-A35C-4746-84CA-7BAABC7B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613" y="1013787"/>
            <a:ext cx="7886700" cy="681607"/>
          </a:xfrm>
        </p:spPr>
        <p:txBody>
          <a:bodyPr>
            <a:normAutofit/>
          </a:bodyPr>
          <a:lstStyle/>
          <a:p>
            <a:pPr algn="ctr"/>
            <a:r>
              <a:rPr lang="tr-TR" sz="4000" b="1" dirty="0">
                <a:solidFill>
                  <a:srgbClr val="C825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1. C DİLİNİN TARİHÇESİ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38AA8543-D149-1386-6A52-DFD1C0F1D39A}"/>
              </a:ext>
            </a:extLst>
          </p:cNvPr>
          <p:cNvSpPr txBox="1"/>
          <p:nvPr/>
        </p:nvSpPr>
        <p:spPr>
          <a:xfrm>
            <a:off x="387625" y="1756059"/>
            <a:ext cx="86271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tr-TR" dirty="0"/>
              <a:t>C dili UNİX işletim sisteminin bir ürünü olup, Bell laboratuvarlarında </a:t>
            </a:r>
            <a:r>
              <a:rPr lang="tr-TR" dirty="0" err="1"/>
              <a:t>Ken</a:t>
            </a:r>
            <a:r>
              <a:rPr lang="tr-TR" dirty="0"/>
              <a:t> Thomson, Dennis </a:t>
            </a:r>
            <a:r>
              <a:rPr lang="tr-TR" dirty="0" err="1"/>
              <a:t>Ritchie</a:t>
            </a:r>
            <a:r>
              <a:rPr lang="tr-TR" dirty="0"/>
              <a:t> ve arkadaşları tarafından geliştirilmiştir. 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Diğer işletim sistemlerinde olduğu gibi Unix’te </a:t>
            </a:r>
            <a:r>
              <a:rPr lang="tr-TR" dirty="0" err="1"/>
              <a:t>assembly</a:t>
            </a:r>
            <a:r>
              <a:rPr lang="tr-TR" dirty="0"/>
              <a:t> dili kullanılarak geliştirilmiştir.</a:t>
            </a:r>
          </a:p>
        </p:txBody>
      </p:sp>
    </p:spTree>
    <p:extLst>
      <p:ext uri="{BB962C8B-B14F-4D97-AF65-F5344CB8AC3E}">
        <p14:creationId xmlns:p14="http://schemas.microsoft.com/office/powerpoint/2010/main" val="185190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AAE46C-A35C-4746-84CA-7BAABC7B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613" y="1013787"/>
            <a:ext cx="7886700" cy="681607"/>
          </a:xfrm>
        </p:spPr>
        <p:txBody>
          <a:bodyPr>
            <a:normAutofit/>
          </a:bodyPr>
          <a:lstStyle/>
          <a:p>
            <a:pPr algn="ctr"/>
            <a:r>
              <a:rPr lang="tr-TR" sz="4000" b="1" dirty="0">
                <a:solidFill>
                  <a:srgbClr val="C825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2. </a:t>
            </a:r>
            <a:r>
              <a:rPr lang="nn-NO" sz="4000" b="1" dirty="0">
                <a:solidFill>
                  <a:srgbClr val="C825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C89/C90 VE C99 STANDARTLARI</a:t>
            </a:r>
            <a:endParaRPr lang="tr-TR" sz="4800" b="1" dirty="0">
              <a:solidFill>
                <a:srgbClr val="C8251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38AA8543-D149-1386-6A52-DFD1C0F1D39A}"/>
              </a:ext>
            </a:extLst>
          </p:cNvPr>
          <p:cNvSpPr txBox="1"/>
          <p:nvPr/>
        </p:nvSpPr>
        <p:spPr>
          <a:xfrm>
            <a:off x="387625" y="1696425"/>
            <a:ext cx="862716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tr-TR" dirty="0"/>
              <a:t>Amerikan standartlar enstitüsü (ANSI) himayesinde 1983 yılında C dili için bir Amerikan standardının oluşturulması ile ilgili çalışmalara başlanılmıştır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1989 yılındaki son versiyonu ISO tarafından onaylandı ve ISO/IEC 9899:1990 ismi ile standartlaştırıldı. C dilinin bu onaylanmış hâli C89 veya C90 </a:t>
            </a:r>
            <a:r>
              <a:rPr lang="tr-TR" dirty="0" err="1"/>
              <a:t>standartı</a:t>
            </a:r>
            <a:r>
              <a:rPr lang="tr-TR" dirty="0"/>
              <a:t> olarak isimlendirilmiştir. </a:t>
            </a:r>
          </a:p>
        </p:txBody>
      </p:sp>
    </p:spTree>
    <p:extLst>
      <p:ext uri="{BB962C8B-B14F-4D97-AF65-F5344CB8AC3E}">
        <p14:creationId xmlns:p14="http://schemas.microsoft.com/office/powerpoint/2010/main" val="106857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AAE46C-A35C-4746-84CA-7BAABC7B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613" y="467134"/>
            <a:ext cx="7886700" cy="681607"/>
          </a:xfrm>
        </p:spPr>
        <p:txBody>
          <a:bodyPr>
            <a:noAutofit/>
          </a:bodyPr>
          <a:lstStyle/>
          <a:p>
            <a:pPr algn="ctr"/>
            <a:r>
              <a:rPr lang="tr-TR" sz="3600" b="1" dirty="0">
                <a:solidFill>
                  <a:srgbClr val="C825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3. VİSUAL STUDİO CODE VE MİNGW C/C++ DERLEYİCİSİNİN KURULUMU</a:t>
            </a:r>
            <a:endParaRPr lang="tr-TR" sz="4400" b="1" dirty="0">
              <a:solidFill>
                <a:srgbClr val="C8251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369A7E42-58ED-73C2-111B-7F070434E9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033" y="1321904"/>
            <a:ext cx="5274407" cy="369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857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3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88DA30C2-6D1C-EC76-1A98-FE2476D3E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12" y="330406"/>
            <a:ext cx="4049982" cy="3546126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CE51A672-AF00-2C6C-0394-E5928C7C72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955" y="1052117"/>
            <a:ext cx="4107383" cy="353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7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 Teması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eması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eması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346</Words>
  <Application>Microsoft Office PowerPoint</Application>
  <PresentationFormat>Ekran Gösterisi (16:9)</PresentationFormat>
  <Paragraphs>36</Paragraphs>
  <Slides>13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Teması</vt:lpstr>
      <vt:lpstr>PowerPoint Sunusu</vt:lpstr>
      <vt:lpstr>PowerPoint Sunusu</vt:lpstr>
      <vt:lpstr>BÖLÜM 1</vt:lpstr>
      <vt:lpstr>PowerPoint Sunusu</vt:lpstr>
      <vt:lpstr>PowerPoint Sunusu</vt:lpstr>
      <vt:lpstr>1. C DİLİNİN TARİHÇESİ</vt:lpstr>
      <vt:lpstr>2. C89/C90 VE C99 STANDARTLARI</vt:lpstr>
      <vt:lpstr>3. VİSUAL STUDİO CODE VE MİNGW C/C++ DERLEYİCİSİNİN KURULUMU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onur</dc:creator>
  <cp:lastModifiedBy>Fatma Nur Kılıçkaya</cp:lastModifiedBy>
  <cp:revision>15</cp:revision>
  <dcterms:created xsi:type="dcterms:W3CDTF">2022-09-14T09:30:46Z</dcterms:created>
  <dcterms:modified xsi:type="dcterms:W3CDTF">2023-10-08T12:32:06Z</dcterms:modified>
</cp:coreProperties>
</file>