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5" r:id="rId8"/>
    <p:sldId id="266" r:id="rId9"/>
    <p:sldId id="262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32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2: GİRİŞ/ÇIKIŞ İŞLEMLERİ (FORMATTED INPUT/OUTPUT)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/>
        </a:p>
      </dgm:t>
    </dgm:pt>
    <dgm:pt modelId="{2F8877D1-F82A-4714-B5A9-4762632F9E75}">
      <dgm:prSet phldrT="[Metin]"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1. "</a:t>
          </a:r>
          <a:r>
            <a:rPr lang="tr-TR" dirty="0" err="1">
              <a:solidFill>
                <a:schemeClr val="bg1"/>
              </a:solidFill>
            </a:rPr>
            <a:t>printf</a:t>
          </a:r>
          <a:r>
            <a:rPr lang="tr-TR" dirty="0">
              <a:solidFill>
                <a:schemeClr val="bg1"/>
              </a:solidFill>
            </a:rPr>
            <a:t>" FONKSİYONU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/>
        </a:p>
      </dgm:t>
    </dgm:pt>
    <dgm:pt modelId="{71EDB8B0-97C1-4901-8E2E-E198C7C45EA2}">
      <dgm:prSet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2. "</a:t>
          </a:r>
          <a:r>
            <a:rPr lang="tr-TR" dirty="0" err="1">
              <a:solidFill>
                <a:schemeClr val="bg1"/>
              </a:solidFill>
            </a:rPr>
            <a:t>scanf</a:t>
          </a:r>
          <a:r>
            <a:rPr lang="tr-TR" dirty="0">
              <a:solidFill>
                <a:schemeClr val="bg1"/>
              </a:solidFill>
            </a:rPr>
            <a:t>" FONKSİYONU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37281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3" custLinFactX="-21847" custLinFactNeighborX="-1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3" custLinFactX="-21847" custLinFactNeighborX="-1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3" custLinFactX="-21847" custLinFactNeighborX="-1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5262" y="337830"/>
          <a:ext cx="8566944" cy="64537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24164" y="356732"/>
        <a:ext cx="8529140" cy="607572"/>
      </dsp:txXfrm>
    </dsp:sp>
    <dsp:sp modelId="{344FE820-FF89-4652-883D-C088CA67A2E4}">
      <dsp:nvSpPr>
        <dsp:cNvPr id="0" name=""/>
        <dsp:cNvSpPr/>
      </dsp:nvSpPr>
      <dsp:spPr>
        <a:xfrm>
          <a:off x="40092" y="1109397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733854" y="1109397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2: GİRİŞ/ÇIKIŞ İŞLEMLERİ (FORMATTED INPUT/OUTPUT)</a:t>
          </a:r>
        </a:p>
      </dsp:txBody>
      <dsp:txXfrm>
        <a:off x="765364" y="1140907"/>
        <a:ext cx="7780595" cy="582356"/>
      </dsp:txXfrm>
    </dsp:sp>
    <dsp:sp modelId="{B853B515-1AF6-4CA8-B0F6-5CF5831392AB}">
      <dsp:nvSpPr>
        <dsp:cNvPr id="0" name=""/>
        <dsp:cNvSpPr/>
      </dsp:nvSpPr>
      <dsp:spPr>
        <a:xfrm>
          <a:off x="40092" y="1832218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733854" y="1832218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1. "</a:t>
          </a:r>
          <a:r>
            <a:rPr lang="tr-TR" sz="2000" kern="1200" dirty="0" err="1">
              <a:solidFill>
                <a:schemeClr val="bg1"/>
              </a:solidFill>
            </a:rPr>
            <a:t>printf</a:t>
          </a:r>
          <a:r>
            <a:rPr lang="tr-TR" sz="2000" kern="1200" dirty="0">
              <a:solidFill>
                <a:schemeClr val="bg1"/>
              </a:solidFill>
            </a:rPr>
            <a:t>" FONKSİYONU</a:t>
          </a:r>
        </a:p>
      </dsp:txBody>
      <dsp:txXfrm>
        <a:off x="765364" y="1863728"/>
        <a:ext cx="7780595" cy="582356"/>
      </dsp:txXfrm>
    </dsp:sp>
    <dsp:sp modelId="{82F3A047-ABDB-4381-B3E9-2F35DFA9ED3C}">
      <dsp:nvSpPr>
        <dsp:cNvPr id="0" name=""/>
        <dsp:cNvSpPr/>
      </dsp:nvSpPr>
      <dsp:spPr>
        <a:xfrm>
          <a:off x="40092" y="2555039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733854" y="2555039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2. "</a:t>
          </a:r>
          <a:r>
            <a:rPr lang="tr-TR" sz="2000" kern="1200" dirty="0" err="1">
              <a:solidFill>
                <a:schemeClr val="bg1"/>
              </a:solidFill>
            </a:rPr>
            <a:t>scanf</a:t>
          </a:r>
          <a:r>
            <a:rPr lang="tr-TR" sz="2000" kern="1200" dirty="0">
              <a:solidFill>
                <a:schemeClr val="bg1"/>
              </a:solidFill>
            </a:rPr>
            <a:t>" FONKSİYONU</a:t>
          </a:r>
        </a:p>
      </dsp:txBody>
      <dsp:txXfrm>
        <a:off x="765364" y="2586549"/>
        <a:ext cx="7780595" cy="58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32623C5-BF68-52A5-02A7-0BB66526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2" y="467140"/>
            <a:ext cx="7317911" cy="4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EED4902-AD6E-2BDA-FD1A-43726DA1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1" y="109331"/>
            <a:ext cx="4266485" cy="49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2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690127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4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GİRİŞ/ÇIKIŞ İŞLEMLERİ (FORMATTED INPUT/OUTPUT)</a:t>
            </a:r>
            <a:endParaRPr lang="tr-TR" sz="138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442301"/>
              </p:ext>
            </p:extLst>
          </p:nvPr>
        </p:nvGraphicFramePr>
        <p:xfrm>
          <a:off x="397565" y="824948"/>
          <a:ext cx="8577470" cy="35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835571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programlama dilinde formatlanmış (biçimlendirilmiş) giriş ve çıkış işlemleri için standart </a:t>
            </a:r>
            <a:r>
              <a:rPr lang="tr-TR" dirty="0" err="1"/>
              <a:t>scanf</a:t>
            </a:r>
            <a:r>
              <a:rPr lang="tr-TR" dirty="0"/>
              <a:t>() ve </a:t>
            </a:r>
            <a:r>
              <a:rPr lang="tr-TR" dirty="0" err="1"/>
              <a:t>printf</a:t>
            </a:r>
            <a:r>
              <a:rPr lang="tr-TR" dirty="0"/>
              <a:t>() fonksiyonları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"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printf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" FONKSİYONU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5605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1" dirty="0" err="1"/>
              <a:t>printf</a:t>
            </a:r>
            <a:r>
              <a:rPr lang="tr-TR" b="1" dirty="0"/>
              <a:t> ( ) </a:t>
            </a:r>
            <a:r>
              <a:rPr lang="tr-TR" dirty="0"/>
              <a:t>fonksiyonu, ilgili işlemleri yaptıktan sonra elde edilen sonucu belirli bir formatta yazdırmak için kullanılır.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C programlama dilinde veri yazdırma işleminde genellikle </a:t>
            </a:r>
            <a:r>
              <a:rPr lang="tr-TR" dirty="0" err="1"/>
              <a:t>printf</a:t>
            </a:r>
            <a:r>
              <a:rPr lang="tr-TR" dirty="0"/>
              <a:t>() fonksiyonu tercih edilmektedir.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19D9D2-9FAB-E175-BB81-1F89E0EC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9" y="785193"/>
            <a:ext cx="8049974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A479BAB-6707-FB38-7E01-387618D0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82" y="407506"/>
            <a:ext cx="7345131" cy="44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356364F-1CD3-53CD-12AF-A412A430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8" y="407505"/>
            <a:ext cx="5721006" cy="45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"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scanf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" FONKSİYONU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36181"/>
            <a:ext cx="86271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1" dirty="0" err="1"/>
              <a:t>scanf</a:t>
            </a:r>
            <a:r>
              <a:rPr lang="tr-TR" b="1" dirty="0"/>
              <a:t> </a:t>
            </a:r>
            <a:r>
              <a:rPr lang="tr-TR" dirty="0"/>
              <a:t>fonksiyonu, kullanıcıdan değer almak için kullanılan fonksiyondur. </a:t>
            </a:r>
            <a:r>
              <a:rPr lang="tr-TR" dirty="0" err="1"/>
              <a:t>Printf</a:t>
            </a:r>
            <a:r>
              <a:rPr lang="tr-TR" dirty="0"/>
              <a:t> fonksiyonunda kullanılan formatlar </a:t>
            </a:r>
            <a:r>
              <a:rPr lang="tr-TR" dirty="0" err="1"/>
              <a:t>scanf</a:t>
            </a:r>
            <a:r>
              <a:rPr lang="tr-TR" dirty="0"/>
              <a:t> fonksiyonunda da kullanılmakta olup kullanım formatı aşağıdaki gibidir.</a:t>
            </a:r>
          </a:p>
          <a:p>
            <a:pPr algn="just"/>
            <a:endParaRPr lang="tr-TR" dirty="0"/>
          </a:p>
          <a:p>
            <a:pPr algn="ctr"/>
            <a:r>
              <a:rPr lang="tr-TR" sz="2000" b="1" dirty="0" err="1"/>
              <a:t>scanf</a:t>
            </a:r>
            <a:r>
              <a:rPr lang="tr-TR" sz="2000" b="1" dirty="0"/>
              <a:t>(“biçimlendirilmiş format….”,degisken1,degisken2,….);</a:t>
            </a:r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136</Words>
  <Application>Microsoft Office PowerPoint</Application>
  <PresentationFormat>Ekran Gösterisi (16:9)</PresentationFormat>
  <Paragraphs>15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BÖLÜM 2</vt:lpstr>
      <vt:lpstr>PowerPoint Sunusu</vt:lpstr>
      <vt:lpstr>PowerPoint Sunusu</vt:lpstr>
      <vt:lpstr>1. "printf" FONKSİYONU</vt:lpstr>
      <vt:lpstr>PowerPoint Sunusu</vt:lpstr>
      <vt:lpstr>PowerPoint Sunusu</vt:lpstr>
      <vt:lpstr>PowerPoint Sunusu</vt:lpstr>
      <vt:lpstr>2. "scanf" FONKSİYONU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25</cp:revision>
  <dcterms:created xsi:type="dcterms:W3CDTF">2022-09-14T09:30:46Z</dcterms:created>
  <dcterms:modified xsi:type="dcterms:W3CDTF">2022-09-14T10:39:49Z</dcterms:modified>
</cp:coreProperties>
</file>