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0" r:id="rId6"/>
    <p:sldId id="264" r:id="rId7"/>
    <p:sldId id="265" r:id="rId8"/>
    <p:sldId id="266" r:id="rId9"/>
    <p:sldId id="262" r:id="rId10"/>
    <p:sldId id="267" r:id="rId11"/>
    <p:sldId id="268" r:id="rId12"/>
    <p:sldId id="263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28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4: SEÇİM İFADELERİ (SELECTION STATEMENTS)</a:t>
          </a: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2F8877D1-F82A-4714-B5A9-4762632F9E75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1. MANTIKSAL İFADELER</a:t>
          </a: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71EDB8B0-97C1-4901-8E2E-E198C7C45EA2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2. </a:t>
          </a:r>
          <a:r>
            <a:rPr lang="tr-TR" sz="1800" dirty="0" err="1">
              <a:solidFill>
                <a:schemeClr val="bg1"/>
              </a:solidFill>
            </a:rPr>
            <a:t>If</a:t>
          </a:r>
          <a:r>
            <a:rPr lang="tr-TR" sz="1800" dirty="0">
              <a:solidFill>
                <a:schemeClr val="bg1"/>
              </a:solidFill>
            </a:rPr>
            <a:t> İFADESİ</a:t>
          </a: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161A942C-9724-4F74-8ED2-13C4EDA5C394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3. Switch İFADESİ</a:t>
          </a:r>
        </a:p>
      </dgm:t>
    </dgm:pt>
    <dgm:pt modelId="{ECAF1DC0-05E2-48B9-BEF9-6AEBA035730D}" type="par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CC648E15-BAA3-48BE-A774-EC68C1E7FA1D}" type="sib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188740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4" custLinFactX="-157073" custLinFactNeighborX="-200000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4" custScaleX="199946" custLinFactNeighborX="7105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4" custLinFactX="-157073" custLinFactNeighborX="-200000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4" custScaleX="199946" custLinFactNeighborX="7105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4" custLinFactX="-157073" custLinFactNeighborX="-200000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4" custScaleX="199946" custLinFactNeighborX="7105">
        <dgm:presLayoutVars>
          <dgm:chMax val="0"/>
          <dgm:chPref val="0"/>
          <dgm:bulletEnabled val="1"/>
        </dgm:presLayoutVars>
      </dgm:prSet>
      <dgm:spPr/>
    </dgm:pt>
    <dgm:pt modelId="{ED9D0D40-285E-48C5-ABBF-89808CB92439}" type="pres">
      <dgm:prSet presAssocID="{161A942C-9724-4F74-8ED2-13C4EDA5C394}" presName="childComposite" presStyleCnt="0">
        <dgm:presLayoutVars>
          <dgm:chMax val="0"/>
          <dgm:chPref val="0"/>
        </dgm:presLayoutVars>
      </dgm:prSet>
      <dgm:spPr/>
    </dgm:pt>
    <dgm:pt modelId="{CA537248-8460-4E6A-962F-BEC9B0EE0563}" type="pres">
      <dgm:prSet presAssocID="{161A942C-9724-4F74-8ED2-13C4EDA5C394}" presName="Image" presStyleLbl="node1" presStyleIdx="3" presStyleCnt="4" custLinFactX="-157073" custLinFactNeighborX="-200000"/>
      <dgm:spPr>
        <a:solidFill>
          <a:schemeClr val="tx1"/>
        </a:solidFill>
      </dgm:spPr>
    </dgm:pt>
    <dgm:pt modelId="{B2F13AB6-DDC3-4C71-83F2-A814FBBD7FB3}" type="pres">
      <dgm:prSet presAssocID="{161A942C-9724-4F74-8ED2-13C4EDA5C394}" presName="childText" presStyleLbl="lnNode1" presStyleIdx="3" presStyleCnt="4" custScaleX="199946" custLinFactNeighborX="7105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0C5E499D-4158-4617-9DB4-E5CEE6F05A87}" type="presOf" srcId="{161A942C-9724-4F74-8ED2-13C4EDA5C394}" destId="{B2F13AB6-DDC3-4C71-83F2-A814FBBD7FB3}" srcOrd="0" destOrd="0" presId="urn:microsoft.com/office/officeart/2008/layout/PictureAccentList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ECF70CB2-EB66-4D00-877D-41F5DCC89D69}" srcId="{BBB6E763-0212-4049-8A0B-E121067B0CC6}" destId="{161A942C-9724-4F74-8ED2-13C4EDA5C394}" srcOrd="3" destOrd="0" parTransId="{ECAF1DC0-05E2-48B9-BEF9-6AEBA035730D}" sibTransId="{CC648E15-BAA3-48BE-A774-EC68C1E7FA1D}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  <dgm:cxn modelId="{85DFCB1D-FF4E-4EC7-9373-DF3273E66096}" type="presParOf" srcId="{5A5B34D8-F454-46E2-A039-E23F0AA6DC5F}" destId="{ED9D0D40-285E-48C5-ABBF-89808CB92439}" srcOrd="3" destOrd="0" presId="urn:microsoft.com/office/officeart/2008/layout/PictureAccentList"/>
    <dgm:cxn modelId="{92FFFBE2-57B1-48C4-9A9D-12959B075074}" type="presParOf" srcId="{ED9D0D40-285E-48C5-ABBF-89808CB92439}" destId="{CA537248-8460-4E6A-962F-BEC9B0EE0563}" srcOrd="0" destOrd="0" presId="urn:microsoft.com/office/officeart/2008/layout/PictureAccentList"/>
    <dgm:cxn modelId="{7B530862-AD99-469E-A385-C0A0D5F1AD3F}" type="presParOf" srcId="{ED9D0D40-285E-48C5-ABBF-89808CB92439}" destId="{B2F13AB6-DDC3-4C71-83F2-A814FBBD7FB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4310" y="508061"/>
          <a:ext cx="8568848" cy="511607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19294" y="523045"/>
        <a:ext cx="8538880" cy="481639"/>
      </dsp:txXfrm>
    </dsp:sp>
    <dsp:sp modelId="{344FE820-FF89-4652-883D-C088CA67A2E4}">
      <dsp:nvSpPr>
        <dsp:cNvPr id="0" name=""/>
        <dsp:cNvSpPr/>
      </dsp:nvSpPr>
      <dsp:spPr>
        <a:xfrm>
          <a:off x="0" y="1119703"/>
          <a:ext cx="511607" cy="51160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576128" y="1119703"/>
          <a:ext cx="7993288" cy="51160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4: SEÇİM İFADELERİ (SELECTION STATEMENTS)</a:t>
          </a:r>
        </a:p>
      </dsp:txBody>
      <dsp:txXfrm>
        <a:off x="601107" y="1144682"/>
        <a:ext cx="7943330" cy="461649"/>
      </dsp:txXfrm>
    </dsp:sp>
    <dsp:sp modelId="{B853B515-1AF6-4CA8-B0F6-5CF5831392AB}">
      <dsp:nvSpPr>
        <dsp:cNvPr id="0" name=""/>
        <dsp:cNvSpPr/>
      </dsp:nvSpPr>
      <dsp:spPr>
        <a:xfrm>
          <a:off x="0" y="1692704"/>
          <a:ext cx="511607" cy="51160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576128" y="1692704"/>
          <a:ext cx="7993288" cy="51160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1. MANTIKSAL İFADELER</a:t>
          </a:r>
        </a:p>
      </dsp:txBody>
      <dsp:txXfrm>
        <a:off x="601107" y="1717683"/>
        <a:ext cx="7943330" cy="461649"/>
      </dsp:txXfrm>
    </dsp:sp>
    <dsp:sp modelId="{82F3A047-ABDB-4381-B3E9-2F35DFA9ED3C}">
      <dsp:nvSpPr>
        <dsp:cNvPr id="0" name=""/>
        <dsp:cNvSpPr/>
      </dsp:nvSpPr>
      <dsp:spPr>
        <a:xfrm>
          <a:off x="0" y="2265705"/>
          <a:ext cx="511607" cy="51160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576128" y="2265705"/>
          <a:ext cx="7993288" cy="51160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2. </a:t>
          </a:r>
          <a:r>
            <a:rPr lang="tr-TR" sz="1800" kern="1200" dirty="0" err="1">
              <a:solidFill>
                <a:schemeClr val="bg1"/>
              </a:solidFill>
            </a:rPr>
            <a:t>If</a:t>
          </a:r>
          <a:r>
            <a:rPr lang="tr-TR" sz="1800" kern="1200" dirty="0">
              <a:solidFill>
                <a:schemeClr val="bg1"/>
              </a:solidFill>
            </a:rPr>
            <a:t> İFADESİ</a:t>
          </a:r>
        </a:p>
      </dsp:txBody>
      <dsp:txXfrm>
        <a:off x="601107" y="2290684"/>
        <a:ext cx="7943330" cy="461649"/>
      </dsp:txXfrm>
    </dsp:sp>
    <dsp:sp modelId="{CA537248-8460-4E6A-962F-BEC9B0EE0563}">
      <dsp:nvSpPr>
        <dsp:cNvPr id="0" name=""/>
        <dsp:cNvSpPr/>
      </dsp:nvSpPr>
      <dsp:spPr>
        <a:xfrm>
          <a:off x="0" y="2838706"/>
          <a:ext cx="511607" cy="51160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3AB6-DDC3-4C71-83F2-A814FBBD7FB3}">
      <dsp:nvSpPr>
        <dsp:cNvPr id="0" name=""/>
        <dsp:cNvSpPr/>
      </dsp:nvSpPr>
      <dsp:spPr>
        <a:xfrm>
          <a:off x="576128" y="2838706"/>
          <a:ext cx="7993288" cy="51160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3. Switch İFADESİ</a:t>
          </a:r>
        </a:p>
      </dsp:txBody>
      <dsp:txXfrm>
        <a:off x="601107" y="2863685"/>
        <a:ext cx="7943330" cy="46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241AC48-56A6-1D97-2755-05DCD14B9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7" y="92596"/>
            <a:ext cx="4800610" cy="410171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67FBD87-14B1-3679-BB5A-8B12097ECAD2}"/>
              </a:ext>
            </a:extLst>
          </p:cNvPr>
          <p:cNvSpPr txBox="1"/>
          <p:nvPr/>
        </p:nvSpPr>
        <p:spPr>
          <a:xfrm>
            <a:off x="511858" y="4191646"/>
            <a:ext cx="595353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1300" b="0" i="0" u="none" strike="noStrike" baseline="0" dirty="0"/>
              <a:t>x=5</a:t>
            </a:r>
          </a:p>
          <a:p>
            <a:pPr algn="just"/>
            <a:r>
              <a:rPr lang="fi-FI" sz="1300" b="0" i="0" u="none" strike="noStrike" baseline="0" dirty="0"/>
              <a:t>x de</a:t>
            </a:r>
            <a:r>
              <a:rPr lang="tr-TR" sz="1300" dirty="0"/>
              <a:t>ğ</a:t>
            </a:r>
            <a:r>
              <a:rPr lang="fi-FI" sz="1300" b="0" i="0" u="none" strike="noStrike" baseline="0" dirty="0"/>
              <a:t>iskenin de</a:t>
            </a:r>
            <a:r>
              <a:rPr lang="tr-TR" sz="1300" b="0" i="0" u="none" strike="noStrike" baseline="0" dirty="0"/>
              <a:t>ğ</a:t>
            </a:r>
            <a:r>
              <a:rPr lang="fi-FI" sz="1300" b="0" i="0" u="none" strike="noStrike" baseline="0" dirty="0"/>
              <a:t>eri 5 sayisina e</a:t>
            </a:r>
            <a:r>
              <a:rPr lang="tr-TR" sz="1300" b="0" i="0" u="none" strike="noStrike" baseline="0" dirty="0"/>
              <a:t>ş</a:t>
            </a:r>
            <a:r>
              <a:rPr lang="fi-FI" sz="1300" b="0" i="0" u="none" strike="noStrike" baseline="0" dirty="0"/>
              <a:t>ittir!</a:t>
            </a:r>
          </a:p>
          <a:p>
            <a:pPr algn="just"/>
            <a:r>
              <a:rPr lang="tr-TR" sz="1300" b="0" i="0" u="none" strike="noStrike" baseline="0" dirty="0"/>
              <a:t>x=35</a:t>
            </a:r>
          </a:p>
          <a:p>
            <a:pPr algn="just"/>
            <a:r>
              <a:rPr lang="tr-TR" sz="1300" b="0" i="0" u="none" strike="noStrike" baseline="0" dirty="0"/>
              <a:t>x </a:t>
            </a:r>
            <a:r>
              <a:rPr lang="tr-TR" sz="1300" b="0" i="0" u="none" strike="noStrike" baseline="0" dirty="0" err="1"/>
              <a:t>değiskenin</a:t>
            </a:r>
            <a:r>
              <a:rPr lang="tr-TR" sz="1300" b="0" i="0" u="none" strike="noStrike" baseline="0" dirty="0"/>
              <a:t> değeri 5 </a:t>
            </a:r>
            <a:r>
              <a:rPr lang="tr-TR" sz="1300" b="0" i="0" u="none" strike="noStrike" baseline="0" dirty="0" err="1"/>
              <a:t>sayisina</a:t>
            </a:r>
            <a:r>
              <a:rPr lang="tr-TR" sz="1300" b="0" i="0" u="none" strike="noStrike" baseline="0" dirty="0"/>
              <a:t> eşit değildir!</a:t>
            </a:r>
            <a:endParaRPr lang="tr-TR" sz="1300" dirty="0"/>
          </a:p>
        </p:txBody>
      </p:sp>
    </p:spTree>
    <p:extLst>
      <p:ext uri="{BB962C8B-B14F-4D97-AF65-F5344CB8AC3E}">
        <p14:creationId xmlns:p14="http://schemas.microsoft.com/office/powerpoint/2010/main" val="36579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E41C8D4-665C-AE59-B6BD-0B642835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1" y="19878"/>
            <a:ext cx="4743251" cy="5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377692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switch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İFADESİ </a:t>
            </a:r>
            <a:endParaRPr lang="tr-TR" sz="4400" b="1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040450"/>
            <a:ext cx="862716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Switch-</a:t>
            </a:r>
            <a:r>
              <a:rPr lang="tr-TR" dirty="0" err="1"/>
              <a:t>case</a:t>
            </a:r>
            <a:r>
              <a:rPr lang="tr-TR" dirty="0"/>
              <a:t> yapısı işlev bakımından </a:t>
            </a:r>
            <a:r>
              <a:rPr lang="tr-TR" dirty="0" err="1"/>
              <a:t>if</a:t>
            </a:r>
            <a:r>
              <a:rPr lang="tr-TR" dirty="0"/>
              <a:t> yapısına benzemektedir.</a:t>
            </a:r>
          </a:p>
          <a:p>
            <a:pPr algn="just"/>
            <a:endParaRPr lang="tr-TR" dirty="0"/>
          </a:p>
          <a:p>
            <a:r>
              <a:rPr lang="tr-TR" sz="1600" dirty="0" err="1"/>
              <a:t>switch</a:t>
            </a:r>
            <a:r>
              <a:rPr lang="tr-TR" sz="1600" dirty="0"/>
              <a:t>(ifade) {</a:t>
            </a:r>
          </a:p>
          <a:p>
            <a:r>
              <a:rPr lang="tr-TR" sz="1600" dirty="0" err="1"/>
              <a:t>case</a:t>
            </a:r>
            <a:r>
              <a:rPr lang="tr-TR" sz="1600" dirty="0"/>
              <a:t> sabit1:</a:t>
            </a:r>
          </a:p>
          <a:p>
            <a:r>
              <a:rPr lang="tr-TR" sz="1600" dirty="0"/>
              <a:t>komut;  </a:t>
            </a:r>
          </a:p>
          <a:p>
            <a:r>
              <a:rPr lang="tr-TR" sz="1600" dirty="0"/>
              <a:t>break;</a:t>
            </a:r>
          </a:p>
          <a:p>
            <a:r>
              <a:rPr lang="tr-TR" sz="1600" dirty="0" err="1"/>
              <a:t>case</a:t>
            </a:r>
            <a:r>
              <a:rPr lang="tr-TR" sz="1600" dirty="0"/>
              <a:t> sabit2:</a:t>
            </a:r>
          </a:p>
          <a:p>
            <a:r>
              <a:rPr lang="tr-TR" sz="1600" dirty="0"/>
              <a:t>komut;</a:t>
            </a:r>
          </a:p>
          <a:p>
            <a:r>
              <a:rPr lang="tr-TR" sz="1600" dirty="0"/>
              <a:t>break;</a:t>
            </a:r>
          </a:p>
          <a:p>
            <a:r>
              <a:rPr lang="tr-TR" sz="1600" dirty="0"/>
              <a:t>.</a:t>
            </a:r>
          </a:p>
          <a:p>
            <a:r>
              <a:rPr lang="tr-TR" sz="1600" dirty="0"/>
              <a:t>.</a:t>
            </a:r>
          </a:p>
          <a:p>
            <a:r>
              <a:rPr lang="tr-TR" sz="1600" dirty="0"/>
              <a:t>.</a:t>
            </a:r>
          </a:p>
          <a:p>
            <a:r>
              <a:rPr lang="tr-TR" sz="1600" dirty="0" err="1"/>
              <a:t>default</a:t>
            </a:r>
            <a:r>
              <a:rPr lang="tr-TR" sz="1600" dirty="0"/>
              <a:t>:</a:t>
            </a:r>
          </a:p>
          <a:p>
            <a:r>
              <a:rPr lang="tr-TR" sz="1600" dirty="0"/>
              <a:t>komut;</a:t>
            </a:r>
          </a:p>
          <a:p>
            <a:r>
              <a:rPr lang="tr-TR" sz="1600" dirty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78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45BEF0-1C82-04B7-0C1B-71B5B315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6" y="39761"/>
            <a:ext cx="4016367" cy="447260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2AF1F35-5376-5B01-D0B8-80570C04D4DE}"/>
              </a:ext>
            </a:extLst>
          </p:cNvPr>
          <p:cNvSpPr txBox="1"/>
          <p:nvPr/>
        </p:nvSpPr>
        <p:spPr>
          <a:xfrm>
            <a:off x="487017" y="4427596"/>
            <a:ext cx="644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200" b="0" i="0" u="none" strike="noStrike" baseline="0" dirty="0"/>
              <a:t>Harf notu giriniz </a:t>
            </a:r>
            <a:r>
              <a:rPr lang="tr-TR" sz="1200" b="0" i="0" u="none" strike="noStrike" baseline="0" dirty="0" err="1"/>
              <a:t>giriniz</a:t>
            </a:r>
            <a:r>
              <a:rPr lang="tr-TR" sz="1200" b="0" i="0" u="none" strike="noStrike" baseline="0" dirty="0"/>
              <a:t>: [A] [B] [C] [D] [F]</a:t>
            </a:r>
          </a:p>
          <a:p>
            <a:pPr algn="l"/>
            <a:r>
              <a:rPr lang="tr-TR" sz="1200" b="0" i="0" u="none" strike="noStrike" baseline="0" dirty="0"/>
              <a:t>D</a:t>
            </a:r>
          </a:p>
          <a:p>
            <a:pPr algn="l"/>
            <a:r>
              <a:rPr lang="tr-TR" sz="1200" b="0" i="0" u="none" strike="noStrike" baseline="0" dirty="0"/>
              <a:t>orta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7162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4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739822"/>
            <a:ext cx="7484164" cy="646938"/>
          </a:xfrm>
        </p:spPr>
        <p:txBody>
          <a:bodyPr anchor="ctr">
            <a:noAutofit/>
          </a:bodyPr>
          <a:lstStyle/>
          <a:p>
            <a:r>
              <a:rPr lang="tr-TR" sz="48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SEÇİM İFADELERİ (SELECTION STATEMENTS)</a:t>
            </a:r>
            <a:endParaRPr lang="tr-TR" sz="857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230804"/>
              </p:ext>
            </p:extLst>
          </p:nvPr>
        </p:nvGraphicFramePr>
        <p:xfrm>
          <a:off x="397565" y="675861"/>
          <a:ext cx="8577470" cy="386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0053E0B-69D7-F036-815D-FA5E661BAB87}"/>
              </a:ext>
            </a:extLst>
          </p:cNvPr>
          <p:cNvSpPr txBox="1"/>
          <p:nvPr/>
        </p:nvSpPr>
        <p:spPr>
          <a:xfrm>
            <a:off x="387625" y="1557279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Geliştirilen bir programın daha kullanışlı ve esnek olması programın birden fazla durumda farklı çözümler üretmesine bağlıdır. Bu işlemler seçim ifadelerinden yararlanılarak yapılır.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Seçim ifadeleri, programın farklı </a:t>
            </a:r>
            <a:r>
              <a:rPr lang="tr-TR" i="1" dirty="0"/>
              <a:t>şartları </a:t>
            </a:r>
            <a:r>
              <a:rPr lang="tr-TR" dirty="0"/>
              <a:t>test etmesine ve hangi şartın (koşulun) doğru olduğuna bağlı olarak ilgili komutların çalıştırılmasına olanak sağlar.</a:t>
            </a:r>
          </a:p>
        </p:txBody>
      </p:sp>
    </p:spTree>
    <p:extLst>
      <p:ext uri="{BB962C8B-B14F-4D97-AF65-F5344CB8AC3E}">
        <p14:creationId xmlns:p14="http://schemas.microsoft.com/office/powerpoint/2010/main" val="30830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13787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MANTIKSAL İFADELER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756059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Mantıksal operatör içeren bir ifade, ifadenin doğru olması durumunda 1 ve yanlış olması durumunda 0 değeri üretir.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Mantıksal operatörler, programlama dillerinde karar verme işleminde yaygın olarak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52E7CB5-CCE1-4E00-53E4-54C3B1071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2" y="1033670"/>
            <a:ext cx="8100782" cy="31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15745E4-78B1-95A0-9E59-F0AB9B206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5" y="89452"/>
            <a:ext cx="4644131" cy="50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65F3987-85B7-DCF4-2F02-64B7BB51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6" y="576470"/>
            <a:ext cx="7489704" cy="41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467138"/>
            <a:ext cx="7886700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If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İFADESİ 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149776"/>
            <a:ext cx="86271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Programlama dillerinde baştan sona bütün kodlamanın değil de şartı sağlayan kod satırlarının çalıştırılmasını sağlayan bileşenlere koşul ifadeleri adı verilir. </a:t>
            </a:r>
          </a:p>
          <a:p>
            <a:pPr algn="just"/>
            <a:r>
              <a:rPr lang="tr-TR" dirty="0"/>
              <a:t>      </a:t>
            </a:r>
          </a:p>
          <a:p>
            <a:pPr algn="just"/>
            <a:r>
              <a:rPr lang="tr-TR" dirty="0"/>
              <a:t>Türkçe karşılığı “eğer” olan </a:t>
            </a:r>
            <a:r>
              <a:rPr lang="tr-TR" dirty="0" err="1"/>
              <a:t>if</a:t>
            </a:r>
            <a:r>
              <a:rPr lang="tr-TR" dirty="0"/>
              <a:t> komutu kullanımında eğer belirtilen koşul sağlanıyorsa ilgili kod bloğu çalıştırılır. Aksi takdirde </a:t>
            </a:r>
            <a:r>
              <a:rPr lang="tr-TR" dirty="0" err="1"/>
              <a:t>if’e</a:t>
            </a:r>
            <a:r>
              <a:rPr lang="tr-TR" dirty="0"/>
              <a:t> ait blok çalıştırılmadan sonrasında gelen satıra geçilir.</a:t>
            </a:r>
          </a:p>
          <a:p>
            <a:pPr algn="just"/>
            <a:endParaRPr lang="tr-TR" dirty="0"/>
          </a:p>
          <a:p>
            <a:r>
              <a:rPr lang="tr-TR" b="1" dirty="0" err="1"/>
              <a:t>if</a:t>
            </a:r>
            <a:r>
              <a:rPr lang="tr-TR" b="1" dirty="0"/>
              <a:t> (ifade) {</a:t>
            </a:r>
          </a:p>
          <a:p>
            <a:r>
              <a:rPr lang="tr-TR" b="1" dirty="0"/>
              <a:t>komut;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komut;</a:t>
            </a:r>
          </a:p>
          <a:p>
            <a:r>
              <a:rPr lang="tr-TR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268</Words>
  <Application>Microsoft Office PowerPoint</Application>
  <PresentationFormat>Ekran Gösterisi (16:9)</PresentationFormat>
  <Paragraphs>49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BÖLÜM 4</vt:lpstr>
      <vt:lpstr>PowerPoint Sunusu</vt:lpstr>
      <vt:lpstr>PowerPoint Sunusu</vt:lpstr>
      <vt:lpstr>1. MANTIKSAL İFADELER</vt:lpstr>
      <vt:lpstr>PowerPoint Sunusu</vt:lpstr>
      <vt:lpstr>PowerPoint Sunusu</vt:lpstr>
      <vt:lpstr>PowerPoint Sunusu</vt:lpstr>
      <vt:lpstr>2. If İFADESİ </vt:lpstr>
      <vt:lpstr>PowerPoint Sunusu</vt:lpstr>
      <vt:lpstr>PowerPoint Sunusu</vt:lpstr>
      <vt:lpstr>3. switch İFADESİ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onur</cp:lastModifiedBy>
  <cp:revision>44</cp:revision>
  <dcterms:created xsi:type="dcterms:W3CDTF">2022-09-14T09:30:46Z</dcterms:created>
  <dcterms:modified xsi:type="dcterms:W3CDTF">2022-09-14T11:29:49Z</dcterms:modified>
</cp:coreProperties>
</file>