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1" r:id="rId5"/>
    <p:sldId id="260" r:id="rId6"/>
    <p:sldId id="264" r:id="rId7"/>
    <p:sldId id="265" r:id="rId8"/>
    <p:sldId id="262" r:id="rId9"/>
    <p:sldId id="272" r:id="rId10"/>
    <p:sldId id="263" r:id="rId11"/>
    <p:sldId id="267" r:id="rId12"/>
    <p:sldId id="268" r:id="rId13"/>
    <p:sldId id="271" r:id="rId14"/>
    <p:sldId id="270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1269-C5A7-4C1C-9110-350EED3C8A66}" type="doc">
      <dgm:prSet loTypeId="urn:microsoft.com/office/officeart/2008/layout/PictureAccent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tr-TR"/>
        </a:p>
      </dgm:t>
    </dgm:pt>
    <dgm:pt modelId="{BBB6E763-0212-4049-8A0B-E121067B0CC6}">
      <dgm:prSet phldrT="[Metin]" custT="1"/>
      <dgm:spPr>
        <a:solidFill>
          <a:schemeClr val="tx1"/>
        </a:solidFill>
      </dgm:spPr>
      <dgm:t>
        <a:bodyPr/>
        <a:lstStyle/>
        <a:p>
          <a:r>
            <a:rPr lang="tr-TR" sz="2800" b="1" dirty="0">
              <a:solidFill>
                <a:srgbClr val="C82517"/>
              </a:solidFill>
            </a:rPr>
            <a:t>İÇİNDEKİLER</a:t>
          </a:r>
        </a:p>
      </dgm:t>
    </dgm:pt>
    <dgm:pt modelId="{4D87246B-1EA9-4DDE-B1DA-3B72D3191DAB}" type="par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F0810644-E009-41C0-A281-912DD318635B}" type="sibTrans" cxnId="{6A9365A6-F2C5-43D4-8652-D4B863B12398}">
      <dgm:prSet/>
      <dgm:spPr/>
      <dgm:t>
        <a:bodyPr/>
        <a:lstStyle/>
        <a:p>
          <a:endParaRPr lang="tr-TR" sz="1800" dirty="0"/>
        </a:p>
      </dgm:t>
    </dgm:pt>
    <dgm:pt modelId="{11A325EB-6B81-4827-AFD6-DA2B24DC7710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2000" b="1" dirty="0">
              <a:solidFill>
                <a:schemeClr val="bg1"/>
              </a:solidFill>
            </a:rPr>
            <a:t>BÖLÜM 5: DÖNGÜLER (LOOPS)</a:t>
          </a:r>
        </a:p>
      </dgm:t>
    </dgm:pt>
    <dgm:pt modelId="{410DC6B9-E4F2-47FF-8546-A687EB90B50B}" type="par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9C8BF295-2647-422E-A17D-76B8E04F42C0}" type="sibTrans" cxnId="{3F163B9E-AE40-4A5C-887D-7743696F8CE8}">
      <dgm:prSet/>
      <dgm:spPr/>
      <dgm:t>
        <a:bodyPr/>
        <a:lstStyle/>
        <a:p>
          <a:endParaRPr lang="tr-TR" sz="1800" dirty="0"/>
        </a:p>
      </dgm:t>
    </dgm:pt>
    <dgm:pt modelId="{2F8877D1-F82A-4714-B5A9-4762632F9E75}">
      <dgm:prSet phldrT="[Metin]"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1. </a:t>
          </a:r>
          <a:r>
            <a:rPr lang="tr-TR" sz="1800" dirty="0" err="1">
              <a:solidFill>
                <a:schemeClr val="bg1"/>
              </a:solidFill>
            </a:rPr>
            <a:t>while</a:t>
          </a:r>
          <a:r>
            <a:rPr lang="tr-TR" sz="1800" dirty="0">
              <a:solidFill>
                <a:schemeClr val="bg1"/>
              </a:solidFill>
            </a:rPr>
            <a:t> DÖNGÜSÜ</a:t>
          </a:r>
        </a:p>
      </dgm:t>
    </dgm:pt>
    <dgm:pt modelId="{498636B8-2A4D-4830-A4A6-7C92943EFA64}" type="par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2FDFB458-CBFC-4C2D-91C6-F2FD435FC87B}" type="sibTrans" cxnId="{A10C6E1D-6C9C-416A-8C7A-866AF19EBE5E}">
      <dgm:prSet/>
      <dgm:spPr/>
      <dgm:t>
        <a:bodyPr/>
        <a:lstStyle/>
        <a:p>
          <a:endParaRPr lang="tr-TR" sz="1800" dirty="0"/>
        </a:p>
      </dgm:t>
    </dgm:pt>
    <dgm:pt modelId="{71EDB8B0-97C1-4901-8E2E-E198C7C45EA2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2. do-</a:t>
          </a:r>
          <a:r>
            <a:rPr lang="tr-TR" sz="1800" dirty="0" err="1">
              <a:solidFill>
                <a:schemeClr val="bg1"/>
              </a:solidFill>
            </a:rPr>
            <a:t>while</a:t>
          </a:r>
          <a:r>
            <a:rPr lang="tr-TR" sz="1800" dirty="0">
              <a:solidFill>
                <a:schemeClr val="bg1"/>
              </a:solidFill>
            </a:rPr>
            <a:t> DÖNGÜSÜ</a:t>
          </a:r>
        </a:p>
      </dgm:t>
    </dgm:pt>
    <dgm:pt modelId="{BA22BF7D-3C5C-45E8-8434-54CD70840B54}" type="par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5D876109-8AE6-4600-A23B-D964CCBA24EA}" type="sibTrans" cxnId="{9AAD7C84-6DCA-4C40-A35A-343D2D1F481D}">
      <dgm:prSet/>
      <dgm:spPr/>
      <dgm:t>
        <a:bodyPr/>
        <a:lstStyle/>
        <a:p>
          <a:endParaRPr lang="tr-TR" sz="1800" dirty="0"/>
        </a:p>
      </dgm:t>
    </dgm:pt>
    <dgm:pt modelId="{161A942C-9724-4F74-8ED2-13C4EDA5C394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3. </a:t>
          </a:r>
          <a:r>
            <a:rPr lang="tr-TR" sz="1800" dirty="0" err="1">
              <a:solidFill>
                <a:schemeClr val="bg1"/>
              </a:solidFill>
            </a:rPr>
            <a:t>for</a:t>
          </a:r>
          <a:r>
            <a:rPr lang="tr-TR" sz="1800" dirty="0">
              <a:solidFill>
                <a:schemeClr val="bg1"/>
              </a:solidFill>
            </a:rPr>
            <a:t> DÖNGÜSÜ</a:t>
          </a:r>
        </a:p>
      </dgm:t>
    </dgm:pt>
    <dgm:pt modelId="{ECAF1DC0-05E2-48B9-BEF9-6AEBA035730D}" type="par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CC648E15-BAA3-48BE-A774-EC68C1E7FA1D}" type="sibTrans" cxnId="{ECF70CB2-EB66-4D00-877D-41F5DCC89D69}">
      <dgm:prSet/>
      <dgm:spPr/>
      <dgm:t>
        <a:bodyPr/>
        <a:lstStyle/>
        <a:p>
          <a:endParaRPr lang="tr-TR" sz="1800" dirty="0"/>
        </a:p>
      </dgm:t>
    </dgm:pt>
    <dgm:pt modelId="{DAFCF926-59E2-4292-B5FF-C66F90CF902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tr-TR" sz="1800" dirty="0">
              <a:solidFill>
                <a:schemeClr val="bg1"/>
              </a:solidFill>
            </a:rPr>
            <a:t>4. DÖNGÜDEN ÇIKIŞ</a:t>
          </a:r>
        </a:p>
      </dgm:t>
    </dgm:pt>
    <dgm:pt modelId="{EA9202A2-BF41-4F3A-83CD-D0528F80E4A0}" type="par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6B012972-4E46-42B7-BC75-FA352F2371DE}" type="sibTrans" cxnId="{3208C21E-664C-4CFB-838E-63FBA3946C82}">
      <dgm:prSet/>
      <dgm:spPr/>
      <dgm:t>
        <a:bodyPr/>
        <a:lstStyle/>
        <a:p>
          <a:endParaRPr lang="tr-TR" sz="1800" dirty="0"/>
        </a:p>
      </dgm:t>
    </dgm:pt>
    <dgm:pt modelId="{0AA07808-C0E5-402A-B564-AF8C9FCCF578}" type="pres">
      <dgm:prSet presAssocID="{ABD61269-C5A7-4C1C-9110-350EED3C8A6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13898CC-2D01-408B-A526-0835F5946E50}" type="pres">
      <dgm:prSet presAssocID="{BBB6E763-0212-4049-8A0B-E121067B0CC6}" presName="root" presStyleCnt="0">
        <dgm:presLayoutVars>
          <dgm:chMax/>
          <dgm:chPref val="4"/>
        </dgm:presLayoutVars>
      </dgm:prSet>
      <dgm:spPr/>
    </dgm:pt>
    <dgm:pt modelId="{A797A9D5-375F-48CB-96A8-C570276015CC}" type="pres">
      <dgm:prSet presAssocID="{BBB6E763-0212-4049-8A0B-E121067B0CC6}" presName="rootComposite" presStyleCnt="0">
        <dgm:presLayoutVars/>
      </dgm:prSet>
      <dgm:spPr/>
    </dgm:pt>
    <dgm:pt modelId="{CE701D2E-DA58-4D7C-8C3B-7777DE67C2B9}" type="pres">
      <dgm:prSet presAssocID="{BBB6E763-0212-4049-8A0B-E121067B0CC6}" presName="rootText" presStyleLbl="node0" presStyleIdx="0" presStyleCnt="1" custScaleX="179344" custLinFactNeighborY="-1553">
        <dgm:presLayoutVars>
          <dgm:chMax/>
          <dgm:chPref val="4"/>
        </dgm:presLayoutVars>
      </dgm:prSet>
      <dgm:spPr/>
    </dgm:pt>
    <dgm:pt modelId="{5A5B34D8-F454-46E2-A039-E23F0AA6DC5F}" type="pres">
      <dgm:prSet presAssocID="{BBB6E763-0212-4049-8A0B-E121067B0CC6}" presName="childShape" presStyleCnt="0">
        <dgm:presLayoutVars>
          <dgm:chMax val="0"/>
          <dgm:chPref val="0"/>
        </dgm:presLayoutVars>
      </dgm:prSet>
      <dgm:spPr/>
    </dgm:pt>
    <dgm:pt modelId="{7A55272B-893B-4EC9-8BA8-5289F9A259AF}" type="pres">
      <dgm:prSet presAssocID="{11A325EB-6B81-4827-AFD6-DA2B24DC7710}" presName="childComposite" presStyleCnt="0">
        <dgm:presLayoutVars>
          <dgm:chMax val="0"/>
          <dgm:chPref val="0"/>
        </dgm:presLayoutVars>
      </dgm:prSet>
      <dgm:spPr/>
    </dgm:pt>
    <dgm:pt modelId="{344FE820-FF89-4652-883D-C088CA67A2E4}" type="pres">
      <dgm:prSet presAssocID="{11A325EB-6B81-4827-AFD6-DA2B24DC7710}" presName="Image" presStyleLbl="node1" presStyleIdx="0" presStyleCnt="5" custLinFactX="-157073" custLinFactNeighborX="-200000"/>
      <dgm:spPr>
        <a:solidFill>
          <a:schemeClr val="tx1"/>
        </a:solidFill>
      </dgm:spPr>
    </dgm:pt>
    <dgm:pt modelId="{E7864F22-3C30-4586-A354-0394A201A009}" type="pres">
      <dgm:prSet presAssocID="{11A325EB-6B81-4827-AFD6-DA2B24DC7710}" presName="childText" presStyleLbl="lnNode1" presStyleIdx="0" presStyleCnt="5" custScaleX="189691" custLinFactNeighborX="7105">
        <dgm:presLayoutVars>
          <dgm:chMax val="0"/>
          <dgm:chPref val="0"/>
          <dgm:bulletEnabled val="1"/>
        </dgm:presLayoutVars>
      </dgm:prSet>
      <dgm:spPr/>
    </dgm:pt>
    <dgm:pt modelId="{1ACDA34F-EAA5-4A5B-8AD9-1F89BC4BC92C}" type="pres">
      <dgm:prSet presAssocID="{2F8877D1-F82A-4714-B5A9-4762632F9E75}" presName="childComposite" presStyleCnt="0">
        <dgm:presLayoutVars>
          <dgm:chMax val="0"/>
          <dgm:chPref val="0"/>
        </dgm:presLayoutVars>
      </dgm:prSet>
      <dgm:spPr/>
    </dgm:pt>
    <dgm:pt modelId="{B853B515-1AF6-4CA8-B0F6-5CF5831392AB}" type="pres">
      <dgm:prSet presAssocID="{2F8877D1-F82A-4714-B5A9-4762632F9E75}" presName="Image" presStyleLbl="node1" presStyleIdx="1" presStyleCnt="5" custLinFactX="-157073" custLinFactNeighborX="-200000"/>
      <dgm:spPr>
        <a:solidFill>
          <a:schemeClr val="tx1"/>
        </a:solidFill>
      </dgm:spPr>
    </dgm:pt>
    <dgm:pt modelId="{980695FB-6462-43C2-8FDB-D6B3A24FBBBE}" type="pres">
      <dgm:prSet presAssocID="{2F8877D1-F82A-4714-B5A9-4762632F9E75}" presName="childText" presStyleLbl="lnNode1" presStyleIdx="1" presStyleCnt="5" custScaleX="189691" custLinFactNeighborX="7105">
        <dgm:presLayoutVars>
          <dgm:chMax val="0"/>
          <dgm:chPref val="0"/>
          <dgm:bulletEnabled val="1"/>
        </dgm:presLayoutVars>
      </dgm:prSet>
      <dgm:spPr/>
    </dgm:pt>
    <dgm:pt modelId="{3A14C779-4B71-4570-B9B5-13C9AD1D289B}" type="pres">
      <dgm:prSet presAssocID="{71EDB8B0-97C1-4901-8E2E-E198C7C45EA2}" presName="childComposite" presStyleCnt="0">
        <dgm:presLayoutVars>
          <dgm:chMax val="0"/>
          <dgm:chPref val="0"/>
        </dgm:presLayoutVars>
      </dgm:prSet>
      <dgm:spPr/>
    </dgm:pt>
    <dgm:pt modelId="{82F3A047-ABDB-4381-B3E9-2F35DFA9ED3C}" type="pres">
      <dgm:prSet presAssocID="{71EDB8B0-97C1-4901-8E2E-E198C7C45EA2}" presName="Image" presStyleLbl="node1" presStyleIdx="2" presStyleCnt="5" custLinFactX="-157073" custLinFactNeighborX="-200000"/>
      <dgm:spPr>
        <a:solidFill>
          <a:schemeClr val="tx1"/>
        </a:solidFill>
      </dgm:spPr>
    </dgm:pt>
    <dgm:pt modelId="{400DA0A0-0444-4B83-909F-D2B6428FADAE}" type="pres">
      <dgm:prSet presAssocID="{71EDB8B0-97C1-4901-8E2E-E198C7C45EA2}" presName="childText" presStyleLbl="lnNode1" presStyleIdx="2" presStyleCnt="5" custScaleX="189691" custLinFactNeighborX="7105">
        <dgm:presLayoutVars>
          <dgm:chMax val="0"/>
          <dgm:chPref val="0"/>
          <dgm:bulletEnabled val="1"/>
        </dgm:presLayoutVars>
      </dgm:prSet>
      <dgm:spPr/>
    </dgm:pt>
    <dgm:pt modelId="{ED9D0D40-285E-48C5-ABBF-89808CB92439}" type="pres">
      <dgm:prSet presAssocID="{161A942C-9724-4F74-8ED2-13C4EDA5C394}" presName="childComposite" presStyleCnt="0">
        <dgm:presLayoutVars>
          <dgm:chMax val="0"/>
          <dgm:chPref val="0"/>
        </dgm:presLayoutVars>
      </dgm:prSet>
      <dgm:spPr/>
    </dgm:pt>
    <dgm:pt modelId="{CA537248-8460-4E6A-962F-BEC9B0EE0563}" type="pres">
      <dgm:prSet presAssocID="{161A942C-9724-4F74-8ED2-13C4EDA5C394}" presName="Image" presStyleLbl="node1" presStyleIdx="3" presStyleCnt="5" custLinFactX="-157073" custLinFactNeighborX="-200000"/>
      <dgm:spPr>
        <a:solidFill>
          <a:schemeClr val="tx1"/>
        </a:solidFill>
      </dgm:spPr>
    </dgm:pt>
    <dgm:pt modelId="{B2F13AB6-DDC3-4C71-83F2-A814FBBD7FB3}" type="pres">
      <dgm:prSet presAssocID="{161A942C-9724-4F74-8ED2-13C4EDA5C394}" presName="childText" presStyleLbl="lnNode1" presStyleIdx="3" presStyleCnt="5" custScaleX="189691" custLinFactNeighborX="7105">
        <dgm:presLayoutVars>
          <dgm:chMax val="0"/>
          <dgm:chPref val="0"/>
          <dgm:bulletEnabled val="1"/>
        </dgm:presLayoutVars>
      </dgm:prSet>
      <dgm:spPr/>
    </dgm:pt>
    <dgm:pt modelId="{D3B3F671-640B-4DA2-BA13-806A1C4B9C4F}" type="pres">
      <dgm:prSet presAssocID="{DAFCF926-59E2-4292-B5FF-C66F90CF9028}" presName="childComposite" presStyleCnt="0">
        <dgm:presLayoutVars>
          <dgm:chMax val="0"/>
          <dgm:chPref val="0"/>
        </dgm:presLayoutVars>
      </dgm:prSet>
      <dgm:spPr/>
    </dgm:pt>
    <dgm:pt modelId="{219E1AD1-A33A-4BCF-B08E-B335FFFA4B46}" type="pres">
      <dgm:prSet presAssocID="{DAFCF926-59E2-4292-B5FF-C66F90CF9028}" presName="Image" presStyleLbl="node1" presStyleIdx="4" presStyleCnt="5" custLinFactX="-161060" custLinFactNeighborX="-200000"/>
      <dgm:spPr>
        <a:solidFill>
          <a:schemeClr val="tx1"/>
        </a:solidFill>
      </dgm:spPr>
    </dgm:pt>
    <dgm:pt modelId="{3F874195-60F6-40A0-927A-15BDDF23EF47}" type="pres">
      <dgm:prSet presAssocID="{DAFCF926-59E2-4292-B5FF-C66F90CF9028}" presName="childText" presStyleLbl="lnNode1" presStyleIdx="4" presStyleCnt="5" custScaleX="189221" custLinFactNeighborX="7168">
        <dgm:presLayoutVars>
          <dgm:chMax val="0"/>
          <dgm:chPref val="0"/>
          <dgm:bulletEnabled val="1"/>
        </dgm:presLayoutVars>
      </dgm:prSet>
      <dgm:spPr/>
    </dgm:pt>
  </dgm:ptLst>
  <dgm:cxnLst>
    <dgm:cxn modelId="{EFDB1009-8C24-4C77-AC33-A4AB2EBFF4D8}" type="presOf" srcId="{BBB6E763-0212-4049-8A0B-E121067B0CC6}" destId="{CE701D2E-DA58-4D7C-8C3B-7777DE67C2B9}" srcOrd="0" destOrd="0" presId="urn:microsoft.com/office/officeart/2008/layout/PictureAccentList"/>
    <dgm:cxn modelId="{A10C6E1D-6C9C-416A-8C7A-866AF19EBE5E}" srcId="{BBB6E763-0212-4049-8A0B-E121067B0CC6}" destId="{2F8877D1-F82A-4714-B5A9-4762632F9E75}" srcOrd="1" destOrd="0" parTransId="{498636B8-2A4D-4830-A4A6-7C92943EFA64}" sibTransId="{2FDFB458-CBFC-4C2D-91C6-F2FD435FC87B}"/>
    <dgm:cxn modelId="{3208C21E-664C-4CFB-838E-63FBA3946C82}" srcId="{BBB6E763-0212-4049-8A0B-E121067B0CC6}" destId="{DAFCF926-59E2-4292-B5FF-C66F90CF9028}" srcOrd="4" destOrd="0" parTransId="{EA9202A2-BF41-4F3A-83CD-D0528F80E4A0}" sibTransId="{6B012972-4E46-42B7-BC75-FA352F2371DE}"/>
    <dgm:cxn modelId="{94920838-1ACF-47E1-B5EB-034EF5D7BABB}" type="presOf" srcId="{ABD61269-C5A7-4C1C-9110-350EED3C8A66}" destId="{0AA07808-C0E5-402A-B564-AF8C9FCCF578}" srcOrd="0" destOrd="0" presId="urn:microsoft.com/office/officeart/2008/layout/PictureAccentList"/>
    <dgm:cxn modelId="{DCE8B67B-7CA5-48A0-882F-377C50F1EC83}" type="presOf" srcId="{71EDB8B0-97C1-4901-8E2E-E198C7C45EA2}" destId="{400DA0A0-0444-4B83-909F-D2B6428FADAE}" srcOrd="0" destOrd="0" presId="urn:microsoft.com/office/officeart/2008/layout/PictureAccentList"/>
    <dgm:cxn modelId="{9AAD7C84-6DCA-4C40-A35A-343D2D1F481D}" srcId="{BBB6E763-0212-4049-8A0B-E121067B0CC6}" destId="{71EDB8B0-97C1-4901-8E2E-E198C7C45EA2}" srcOrd="2" destOrd="0" parTransId="{BA22BF7D-3C5C-45E8-8434-54CD70840B54}" sibTransId="{5D876109-8AE6-4600-A23B-D964CCBA24EA}"/>
    <dgm:cxn modelId="{0C5E499D-4158-4617-9DB4-E5CEE6F05A87}" type="presOf" srcId="{161A942C-9724-4F74-8ED2-13C4EDA5C394}" destId="{B2F13AB6-DDC3-4C71-83F2-A814FBBD7FB3}" srcOrd="0" destOrd="0" presId="urn:microsoft.com/office/officeart/2008/layout/PictureAccentList"/>
    <dgm:cxn modelId="{3F163B9E-AE40-4A5C-887D-7743696F8CE8}" srcId="{BBB6E763-0212-4049-8A0B-E121067B0CC6}" destId="{11A325EB-6B81-4827-AFD6-DA2B24DC7710}" srcOrd="0" destOrd="0" parTransId="{410DC6B9-E4F2-47FF-8546-A687EB90B50B}" sibTransId="{9C8BF295-2647-422E-A17D-76B8E04F42C0}"/>
    <dgm:cxn modelId="{6A9365A6-F2C5-43D4-8652-D4B863B12398}" srcId="{ABD61269-C5A7-4C1C-9110-350EED3C8A66}" destId="{BBB6E763-0212-4049-8A0B-E121067B0CC6}" srcOrd="0" destOrd="0" parTransId="{4D87246B-1EA9-4DDE-B1DA-3B72D3191DAB}" sibTransId="{F0810644-E009-41C0-A281-912DD318635B}"/>
    <dgm:cxn modelId="{342D4EA6-C400-49B9-A517-0012DAAAB8F9}" type="presOf" srcId="{11A325EB-6B81-4827-AFD6-DA2B24DC7710}" destId="{E7864F22-3C30-4586-A354-0394A201A009}" srcOrd="0" destOrd="0" presId="urn:microsoft.com/office/officeart/2008/layout/PictureAccentList"/>
    <dgm:cxn modelId="{4AF22AAF-EB8E-4C3B-B57F-57FBE7029B12}" type="presOf" srcId="{2F8877D1-F82A-4714-B5A9-4762632F9E75}" destId="{980695FB-6462-43C2-8FDB-D6B3A24FBBBE}" srcOrd="0" destOrd="0" presId="urn:microsoft.com/office/officeart/2008/layout/PictureAccentList"/>
    <dgm:cxn modelId="{ECF70CB2-EB66-4D00-877D-41F5DCC89D69}" srcId="{BBB6E763-0212-4049-8A0B-E121067B0CC6}" destId="{161A942C-9724-4F74-8ED2-13C4EDA5C394}" srcOrd="3" destOrd="0" parTransId="{ECAF1DC0-05E2-48B9-BEF9-6AEBA035730D}" sibTransId="{CC648E15-BAA3-48BE-A774-EC68C1E7FA1D}"/>
    <dgm:cxn modelId="{CD5F30F3-9467-4125-A4D9-72EE2310696A}" type="presOf" srcId="{DAFCF926-59E2-4292-B5FF-C66F90CF9028}" destId="{3F874195-60F6-40A0-927A-15BDDF23EF47}" srcOrd="0" destOrd="0" presId="urn:microsoft.com/office/officeart/2008/layout/PictureAccentList"/>
    <dgm:cxn modelId="{7EB4A616-FB33-4289-A7E3-36E1415759B4}" type="presParOf" srcId="{0AA07808-C0E5-402A-B564-AF8C9FCCF578}" destId="{E13898CC-2D01-408B-A526-0835F5946E50}" srcOrd="0" destOrd="0" presId="urn:microsoft.com/office/officeart/2008/layout/PictureAccentList"/>
    <dgm:cxn modelId="{CBEB4A42-F63D-436D-91B1-6BBE73BDA58B}" type="presParOf" srcId="{E13898CC-2D01-408B-A526-0835F5946E50}" destId="{A797A9D5-375F-48CB-96A8-C570276015CC}" srcOrd="0" destOrd="0" presId="urn:microsoft.com/office/officeart/2008/layout/PictureAccentList"/>
    <dgm:cxn modelId="{6B57D180-6D2A-4649-BCD7-F0C3AF9AA76D}" type="presParOf" srcId="{A797A9D5-375F-48CB-96A8-C570276015CC}" destId="{CE701D2E-DA58-4D7C-8C3B-7777DE67C2B9}" srcOrd="0" destOrd="0" presId="urn:microsoft.com/office/officeart/2008/layout/PictureAccentList"/>
    <dgm:cxn modelId="{F187FB53-FE86-4766-830A-02B0ECD71C2C}" type="presParOf" srcId="{E13898CC-2D01-408B-A526-0835F5946E50}" destId="{5A5B34D8-F454-46E2-A039-E23F0AA6DC5F}" srcOrd="1" destOrd="0" presId="urn:microsoft.com/office/officeart/2008/layout/PictureAccentList"/>
    <dgm:cxn modelId="{19562B01-291F-4A8C-99F6-B3BDA64024DB}" type="presParOf" srcId="{5A5B34D8-F454-46E2-A039-E23F0AA6DC5F}" destId="{7A55272B-893B-4EC9-8BA8-5289F9A259AF}" srcOrd="0" destOrd="0" presId="urn:microsoft.com/office/officeart/2008/layout/PictureAccentList"/>
    <dgm:cxn modelId="{7534623A-E01B-45E2-A03D-760807803ED9}" type="presParOf" srcId="{7A55272B-893B-4EC9-8BA8-5289F9A259AF}" destId="{344FE820-FF89-4652-883D-C088CA67A2E4}" srcOrd="0" destOrd="0" presId="urn:microsoft.com/office/officeart/2008/layout/PictureAccentList"/>
    <dgm:cxn modelId="{DFB3291D-5CBA-418E-86F0-8FFF48FF0CB3}" type="presParOf" srcId="{7A55272B-893B-4EC9-8BA8-5289F9A259AF}" destId="{E7864F22-3C30-4586-A354-0394A201A009}" srcOrd="1" destOrd="0" presId="urn:microsoft.com/office/officeart/2008/layout/PictureAccentList"/>
    <dgm:cxn modelId="{44425E70-ECAB-4CC1-9D1C-F772170C89A2}" type="presParOf" srcId="{5A5B34D8-F454-46E2-A039-E23F0AA6DC5F}" destId="{1ACDA34F-EAA5-4A5B-8AD9-1F89BC4BC92C}" srcOrd="1" destOrd="0" presId="urn:microsoft.com/office/officeart/2008/layout/PictureAccentList"/>
    <dgm:cxn modelId="{D18570F1-FB73-4027-AC14-194A941284EA}" type="presParOf" srcId="{1ACDA34F-EAA5-4A5B-8AD9-1F89BC4BC92C}" destId="{B853B515-1AF6-4CA8-B0F6-5CF5831392AB}" srcOrd="0" destOrd="0" presId="urn:microsoft.com/office/officeart/2008/layout/PictureAccentList"/>
    <dgm:cxn modelId="{AD610010-D573-4FAB-89C0-6EEE38A99F56}" type="presParOf" srcId="{1ACDA34F-EAA5-4A5B-8AD9-1F89BC4BC92C}" destId="{980695FB-6462-43C2-8FDB-D6B3A24FBBBE}" srcOrd="1" destOrd="0" presId="urn:microsoft.com/office/officeart/2008/layout/PictureAccentList"/>
    <dgm:cxn modelId="{60BCF67B-6B2E-443D-83E2-2BB7ECC996CB}" type="presParOf" srcId="{5A5B34D8-F454-46E2-A039-E23F0AA6DC5F}" destId="{3A14C779-4B71-4570-B9B5-13C9AD1D289B}" srcOrd="2" destOrd="0" presId="urn:microsoft.com/office/officeart/2008/layout/PictureAccentList"/>
    <dgm:cxn modelId="{D730B53B-7354-45DD-9918-BFCC410D7521}" type="presParOf" srcId="{3A14C779-4B71-4570-B9B5-13C9AD1D289B}" destId="{82F3A047-ABDB-4381-B3E9-2F35DFA9ED3C}" srcOrd="0" destOrd="0" presId="urn:microsoft.com/office/officeart/2008/layout/PictureAccentList"/>
    <dgm:cxn modelId="{2E63E99A-2DAF-4076-89A8-DCB860C19A7A}" type="presParOf" srcId="{3A14C779-4B71-4570-B9B5-13C9AD1D289B}" destId="{400DA0A0-0444-4B83-909F-D2B6428FADAE}" srcOrd="1" destOrd="0" presId="urn:microsoft.com/office/officeart/2008/layout/PictureAccentList"/>
    <dgm:cxn modelId="{85DFCB1D-FF4E-4EC7-9373-DF3273E66096}" type="presParOf" srcId="{5A5B34D8-F454-46E2-A039-E23F0AA6DC5F}" destId="{ED9D0D40-285E-48C5-ABBF-89808CB92439}" srcOrd="3" destOrd="0" presId="urn:microsoft.com/office/officeart/2008/layout/PictureAccentList"/>
    <dgm:cxn modelId="{92FFFBE2-57B1-48C4-9A9D-12959B075074}" type="presParOf" srcId="{ED9D0D40-285E-48C5-ABBF-89808CB92439}" destId="{CA537248-8460-4E6A-962F-BEC9B0EE0563}" srcOrd="0" destOrd="0" presId="urn:microsoft.com/office/officeart/2008/layout/PictureAccentList"/>
    <dgm:cxn modelId="{7B530862-AD99-469E-A385-C0A0D5F1AD3F}" type="presParOf" srcId="{ED9D0D40-285E-48C5-ABBF-89808CB92439}" destId="{B2F13AB6-DDC3-4C71-83F2-A814FBBD7FB3}" srcOrd="1" destOrd="0" presId="urn:microsoft.com/office/officeart/2008/layout/PictureAccentList"/>
    <dgm:cxn modelId="{DA936E6E-785F-47F3-B6B1-E5D0449381E5}" type="presParOf" srcId="{5A5B34D8-F454-46E2-A039-E23F0AA6DC5F}" destId="{D3B3F671-640B-4DA2-BA13-806A1C4B9C4F}" srcOrd="4" destOrd="0" presId="urn:microsoft.com/office/officeart/2008/layout/PictureAccentList"/>
    <dgm:cxn modelId="{9C2CF5FB-BD90-484C-9335-F919030ABA91}" type="presParOf" srcId="{D3B3F671-640B-4DA2-BA13-806A1C4B9C4F}" destId="{219E1AD1-A33A-4BCF-B08E-B335FFFA4B46}" srcOrd="0" destOrd="0" presId="urn:microsoft.com/office/officeart/2008/layout/PictureAccentList"/>
    <dgm:cxn modelId="{EFE50F8A-3248-4B35-888F-2FB0BB21680F}" type="presParOf" srcId="{D3B3F671-640B-4DA2-BA13-806A1C4B9C4F}" destId="{3F874195-60F6-40A0-927A-15BDDF23EF4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1D2E-DA58-4D7C-8C3B-7777DE67C2B9}">
      <dsp:nvSpPr>
        <dsp:cNvPr id="0" name=""/>
        <dsp:cNvSpPr/>
      </dsp:nvSpPr>
      <dsp:spPr>
        <a:xfrm>
          <a:off x="7284" y="133138"/>
          <a:ext cx="8562901" cy="538037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>
              <a:solidFill>
                <a:srgbClr val="C82517"/>
              </a:solidFill>
            </a:rPr>
            <a:t>İÇİNDEKİLER</a:t>
          </a:r>
        </a:p>
      </dsp:txBody>
      <dsp:txXfrm>
        <a:off x="23043" y="148897"/>
        <a:ext cx="8531383" cy="506519"/>
      </dsp:txXfrm>
    </dsp:sp>
    <dsp:sp modelId="{344FE820-FF89-4652-883D-C088CA67A2E4}">
      <dsp:nvSpPr>
        <dsp:cNvPr id="0" name=""/>
        <dsp:cNvSpPr/>
      </dsp:nvSpPr>
      <dsp:spPr>
        <a:xfrm>
          <a:off x="0" y="776379"/>
          <a:ext cx="538037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864F22-3C30-4586-A354-0394A201A009}">
      <dsp:nvSpPr>
        <dsp:cNvPr id="0" name=""/>
        <dsp:cNvSpPr/>
      </dsp:nvSpPr>
      <dsp:spPr>
        <a:xfrm>
          <a:off x="599906" y="776379"/>
          <a:ext cx="7975080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>
              <a:solidFill>
                <a:schemeClr val="bg1"/>
              </a:solidFill>
            </a:rPr>
            <a:t>BÖLÜM 5: DÖNGÜLER (LOOPS)</a:t>
          </a:r>
        </a:p>
      </dsp:txBody>
      <dsp:txXfrm>
        <a:off x="626176" y="802649"/>
        <a:ext cx="7922540" cy="485497"/>
      </dsp:txXfrm>
    </dsp:sp>
    <dsp:sp modelId="{B853B515-1AF6-4CA8-B0F6-5CF5831392AB}">
      <dsp:nvSpPr>
        <dsp:cNvPr id="0" name=""/>
        <dsp:cNvSpPr/>
      </dsp:nvSpPr>
      <dsp:spPr>
        <a:xfrm>
          <a:off x="0" y="1378981"/>
          <a:ext cx="538037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0695FB-6462-43C2-8FDB-D6B3A24FBBBE}">
      <dsp:nvSpPr>
        <dsp:cNvPr id="0" name=""/>
        <dsp:cNvSpPr/>
      </dsp:nvSpPr>
      <dsp:spPr>
        <a:xfrm>
          <a:off x="599906" y="1378981"/>
          <a:ext cx="7975080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1. </a:t>
          </a:r>
          <a:r>
            <a:rPr lang="tr-TR" sz="1800" kern="1200" dirty="0" err="1">
              <a:solidFill>
                <a:schemeClr val="bg1"/>
              </a:solidFill>
            </a:rPr>
            <a:t>while</a:t>
          </a:r>
          <a:r>
            <a:rPr lang="tr-TR" sz="1800" kern="1200" dirty="0">
              <a:solidFill>
                <a:schemeClr val="bg1"/>
              </a:solidFill>
            </a:rPr>
            <a:t> DÖNGÜSÜ</a:t>
          </a:r>
        </a:p>
      </dsp:txBody>
      <dsp:txXfrm>
        <a:off x="626176" y="1405251"/>
        <a:ext cx="7922540" cy="485497"/>
      </dsp:txXfrm>
    </dsp:sp>
    <dsp:sp modelId="{82F3A047-ABDB-4381-B3E9-2F35DFA9ED3C}">
      <dsp:nvSpPr>
        <dsp:cNvPr id="0" name=""/>
        <dsp:cNvSpPr/>
      </dsp:nvSpPr>
      <dsp:spPr>
        <a:xfrm>
          <a:off x="0" y="1981583"/>
          <a:ext cx="538037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0DA0A0-0444-4B83-909F-D2B6428FADAE}">
      <dsp:nvSpPr>
        <dsp:cNvPr id="0" name=""/>
        <dsp:cNvSpPr/>
      </dsp:nvSpPr>
      <dsp:spPr>
        <a:xfrm>
          <a:off x="599906" y="1981583"/>
          <a:ext cx="7975080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2. do-</a:t>
          </a:r>
          <a:r>
            <a:rPr lang="tr-TR" sz="1800" kern="1200" dirty="0" err="1">
              <a:solidFill>
                <a:schemeClr val="bg1"/>
              </a:solidFill>
            </a:rPr>
            <a:t>while</a:t>
          </a:r>
          <a:r>
            <a:rPr lang="tr-TR" sz="1800" kern="1200" dirty="0">
              <a:solidFill>
                <a:schemeClr val="bg1"/>
              </a:solidFill>
            </a:rPr>
            <a:t> DÖNGÜSÜ</a:t>
          </a:r>
        </a:p>
      </dsp:txBody>
      <dsp:txXfrm>
        <a:off x="626176" y="2007853"/>
        <a:ext cx="7922540" cy="485497"/>
      </dsp:txXfrm>
    </dsp:sp>
    <dsp:sp modelId="{CA537248-8460-4E6A-962F-BEC9B0EE0563}">
      <dsp:nvSpPr>
        <dsp:cNvPr id="0" name=""/>
        <dsp:cNvSpPr/>
      </dsp:nvSpPr>
      <dsp:spPr>
        <a:xfrm>
          <a:off x="0" y="2584186"/>
          <a:ext cx="538037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13AB6-DDC3-4C71-83F2-A814FBBD7FB3}">
      <dsp:nvSpPr>
        <dsp:cNvPr id="0" name=""/>
        <dsp:cNvSpPr/>
      </dsp:nvSpPr>
      <dsp:spPr>
        <a:xfrm>
          <a:off x="599906" y="2584186"/>
          <a:ext cx="7975080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3. </a:t>
          </a:r>
          <a:r>
            <a:rPr lang="tr-TR" sz="1800" kern="1200" dirty="0" err="1">
              <a:solidFill>
                <a:schemeClr val="bg1"/>
              </a:solidFill>
            </a:rPr>
            <a:t>for</a:t>
          </a:r>
          <a:r>
            <a:rPr lang="tr-TR" sz="1800" kern="1200" dirty="0">
              <a:solidFill>
                <a:schemeClr val="bg1"/>
              </a:solidFill>
            </a:rPr>
            <a:t> DÖNGÜSÜ</a:t>
          </a:r>
        </a:p>
      </dsp:txBody>
      <dsp:txXfrm>
        <a:off x="626176" y="2610456"/>
        <a:ext cx="7922540" cy="485497"/>
      </dsp:txXfrm>
    </dsp:sp>
    <dsp:sp modelId="{219E1AD1-A33A-4BCF-B08E-B335FFFA4B46}">
      <dsp:nvSpPr>
        <dsp:cNvPr id="0" name=""/>
        <dsp:cNvSpPr/>
      </dsp:nvSpPr>
      <dsp:spPr>
        <a:xfrm>
          <a:off x="0" y="3186788"/>
          <a:ext cx="538037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874195-60F6-40A0-927A-15BDDF23EF47}">
      <dsp:nvSpPr>
        <dsp:cNvPr id="0" name=""/>
        <dsp:cNvSpPr/>
      </dsp:nvSpPr>
      <dsp:spPr>
        <a:xfrm>
          <a:off x="622149" y="3186788"/>
          <a:ext cx="7955320" cy="538037"/>
        </a:xfrm>
        <a:prstGeom prst="roundRect">
          <a:avLst>
            <a:gd name="adj" fmla="val 16670"/>
          </a:avLst>
        </a:prstGeom>
        <a:solidFill>
          <a:schemeClr val="tx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solidFill>
                <a:schemeClr val="bg1"/>
              </a:solidFill>
            </a:rPr>
            <a:t>4. DÖNGÜDEN ÇIKIŞ</a:t>
          </a:r>
        </a:p>
      </dsp:txBody>
      <dsp:txXfrm>
        <a:off x="648419" y="3213058"/>
        <a:ext cx="7902780" cy="485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03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7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56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1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59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3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22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00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9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F0F6-980F-48A6-9334-765DB1A73F25}" type="datetimeFigureOut">
              <a:rPr lang="tr-TR" smtClean="0"/>
              <a:t>14.09.2022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0F25-88A9-4A56-B4A0-E6C70E1A64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7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2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665922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for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DÖNGÜSÜ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288924"/>
            <a:ext cx="86271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for</a:t>
            </a:r>
            <a:r>
              <a:rPr lang="tr-TR" dirty="0"/>
              <a:t> döngüsü programlama dillerinde en yaygın kullanılan döngülerden biridir. Döngüleri meydana getiren üç bileşenin birlikte kullanıldığı döngü türüdür.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Döngü içerisinin kaç kez çalıştırılacağının belli olduğu durumlar için daha uygundur.</a:t>
            </a:r>
          </a:p>
          <a:p>
            <a:pPr algn="just"/>
            <a:endParaRPr lang="tr-TR" dirty="0"/>
          </a:p>
          <a:p>
            <a:r>
              <a:rPr lang="tr-TR" b="1" dirty="0" err="1"/>
              <a:t>for</a:t>
            </a:r>
            <a:r>
              <a:rPr lang="tr-TR" b="1" dirty="0"/>
              <a:t> (ilk-değer-atama; şart; artırma/azaltma) {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8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2E510AA-851F-3351-CB14-19F1A8DC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4" y="101341"/>
            <a:ext cx="4568961" cy="49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023003-CDEC-0144-3DDD-3136B6A7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37" y="75433"/>
            <a:ext cx="4803658" cy="49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95" y="1043606"/>
            <a:ext cx="8028335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DÖNGÜDEN ÇIKIŞ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746122"/>
            <a:ext cx="8627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C programlama dilinde döngülerden çıkmak için “break”, “</a:t>
            </a:r>
            <a:r>
              <a:rPr lang="tr-TR" dirty="0" err="1"/>
              <a:t>continue</a:t>
            </a:r>
            <a:r>
              <a:rPr lang="tr-TR" dirty="0"/>
              <a:t>” ve bazı durumlarda da “</a:t>
            </a:r>
            <a:r>
              <a:rPr lang="tr-TR" dirty="0" err="1"/>
              <a:t>goto</a:t>
            </a:r>
            <a:r>
              <a:rPr lang="tr-TR" dirty="0"/>
              <a:t>” komutları kullanılmaktadır. break ifadesi ait olduğu döngünün sonlandırılması için kullanır.</a:t>
            </a:r>
          </a:p>
          <a:p>
            <a:pPr algn="just"/>
            <a:endParaRPr lang="tr-TR" dirty="0"/>
          </a:p>
          <a:p>
            <a:pPr marL="285750" indent="-285750" algn="just">
              <a:buFontTx/>
              <a:buChar char="-"/>
            </a:pPr>
            <a:r>
              <a:rPr lang="tr-TR" b="1" dirty="0"/>
              <a:t>break</a:t>
            </a:r>
          </a:p>
          <a:p>
            <a:pPr marL="285750" indent="-285750" algn="just">
              <a:buFontTx/>
              <a:buChar char="-"/>
            </a:pPr>
            <a:r>
              <a:rPr lang="tr-TR" b="1" dirty="0" err="1"/>
              <a:t>continue</a:t>
            </a:r>
            <a:endParaRPr lang="tr-TR" b="1" dirty="0"/>
          </a:p>
          <a:p>
            <a:pPr marL="285750" indent="-285750" algn="just">
              <a:buFontTx/>
              <a:buChar char="-"/>
            </a:pPr>
            <a:r>
              <a:rPr lang="tr-TR" b="1" dirty="0" err="1"/>
              <a:t>goto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4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2812871-5AB9-6F19-523B-951087FB7A55}"/>
              </a:ext>
            </a:extLst>
          </p:cNvPr>
          <p:cNvSpPr txBox="1"/>
          <p:nvPr/>
        </p:nvSpPr>
        <p:spPr>
          <a:xfrm>
            <a:off x="387625" y="195621"/>
            <a:ext cx="8627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Kullanıcıdan 5 adet tamsayı değerleri girilmesi istenen ve eğer girilen değerlerin çarpımı 200’den daha büyük ise daha sonraki satırları </a:t>
            </a:r>
            <a:r>
              <a:rPr lang="tr-TR" dirty="0" err="1"/>
              <a:t>goto</a:t>
            </a:r>
            <a:r>
              <a:rPr lang="tr-TR" dirty="0"/>
              <a:t> komutu ile atlayıp kullanıcıya genel bilgi veren programın C dilinde kodlanması istesen kod yapımız aşağıda sunulduğu gibi olacaktır.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6CA1AEC-D66D-9244-B293-C7EB0B86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5" y="1118951"/>
            <a:ext cx="5023114" cy="39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17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72FF1A3-A9DB-3773-BAE4-09032AF24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1" y="1606303"/>
            <a:ext cx="6781820" cy="194196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908525B-676E-1B72-3BDB-F2589BA24A11}"/>
              </a:ext>
            </a:extLst>
          </p:cNvPr>
          <p:cNvSpPr txBox="1"/>
          <p:nvPr/>
        </p:nvSpPr>
        <p:spPr>
          <a:xfrm>
            <a:off x="387626" y="11471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0" i="0" u="none" strike="noStrike" baseline="0" dirty="0"/>
              <a:t>Kodun çıktısı aşağıda verilmiştir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62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7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C5D79F-3CD6-F9FC-0085-C2F6E7FC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4" y="1331845"/>
            <a:ext cx="7484164" cy="805068"/>
          </a:xfrm>
        </p:spPr>
        <p:txBody>
          <a:bodyPr anchor="ctr">
            <a:noAutofit/>
          </a:bodyPr>
          <a:lstStyle/>
          <a:p>
            <a:r>
              <a:rPr lang="tr-TR" sz="6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 5</a:t>
            </a:r>
            <a:endParaRPr lang="tr-T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00E3BB-5AAE-3469-077B-B9238176E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1" y="2501286"/>
            <a:ext cx="7484164" cy="646938"/>
          </a:xfrm>
        </p:spPr>
        <p:txBody>
          <a:bodyPr anchor="ctr">
            <a:noAutofit/>
          </a:bodyPr>
          <a:lstStyle/>
          <a:p>
            <a:r>
              <a:rPr lang="tr-TR" sz="54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DÖNGÜLER (LOOPS)</a:t>
            </a:r>
            <a:endParaRPr lang="tr-TR" sz="102800" dirty="0">
              <a:solidFill>
                <a:srgbClr val="C8251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925F237-2AA2-F955-B8A1-56A2C39A84D6}"/>
              </a:ext>
            </a:extLst>
          </p:cNvPr>
          <p:cNvCxnSpPr/>
          <p:nvPr/>
        </p:nvCxnSpPr>
        <p:spPr>
          <a:xfrm>
            <a:off x="1013793" y="2204895"/>
            <a:ext cx="748416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191ED98-7B6F-6BF2-5F43-3EA9CB43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606112"/>
              </p:ext>
            </p:extLst>
          </p:nvPr>
        </p:nvGraphicFramePr>
        <p:xfrm>
          <a:off x="397565" y="675861"/>
          <a:ext cx="8577470" cy="386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2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E701D2E-DA58-4D7C-8C3B-7777DE67C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344FE820-FF89-4652-883D-C088CA67A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7864F22-3C30-4586-A354-0394A201A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B853B515-1AF6-4CA8-B0F6-5CF583139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80695FB-6462-43C2-8FDB-D6B3A24FB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2F3A047-ABDB-4381-B3E9-2F35DFA9E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400DA0A0-0444-4B83-909F-D2B6428FA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CA537248-8460-4E6A-962F-BEC9B0EE05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B2F13AB6-DDC3-4C71-83F2-A814FBBD7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19E1AD1-A33A-4BCF-B08E-B335FFFA4B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F874195-60F6-40A0-927A-15BDDF23EF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0053E0B-69D7-F036-815D-FA5E661BAB87}"/>
              </a:ext>
            </a:extLst>
          </p:cNvPr>
          <p:cNvSpPr txBox="1"/>
          <p:nvPr/>
        </p:nvSpPr>
        <p:spPr>
          <a:xfrm>
            <a:off x="387625" y="1557279"/>
            <a:ext cx="86271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Belli bir işlemin defalarca (tekrar tekrar) yerine getirilmesi programlama dillerinde döngü kavramı ile ifade edilir.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Tek bir işlem satırını veya kod bloğunu bir defadan fazla çalıştırmak için tekrar yazmak yerine, daha pratik bir uygulama olan döngü yapısı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308300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586408"/>
            <a:ext cx="7886700" cy="68160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DÖNGÜSÜ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249164"/>
            <a:ext cx="86271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/>
              <a:t>while</a:t>
            </a:r>
            <a:r>
              <a:rPr lang="tr-TR" dirty="0"/>
              <a:t> komutu, daha çok tekrar sayısının belli olmadığı durumlarda kullanılır. Şart ifadesi ile birlikte kullanılan </a:t>
            </a:r>
            <a:r>
              <a:rPr lang="tr-TR" dirty="0" err="1"/>
              <a:t>while</a:t>
            </a:r>
            <a:r>
              <a:rPr lang="tr-TR" dirty="0"/>
              <a:t> komutu, önce şartın sağlanıp sağlanmadığını kontrol eder. Sart sağlandığı müddetçe döngü çalışır.</a:t>
            </a:r>
          </a:p>
          <a:p>
            <a:pPr algn="just"/>
            <a:endParaRPr lang="tr-TR" dirty="0"/>
          </a:p>
          <a:p>
            <a:r>
              <a:rPr lang="tr-TR" b="1" dirty="0" err="1"/>
              <a:t>while</a:t>
            </a:r>
            <a:r>
              <a:rPr lang="tr-TR" b="1" dirty="0"/>
              <a:t> (şart) {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190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B90459E-59C7-790A-833A-836D1E250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9" y="171312"/>
            <a:ext cx="4919215" cy="48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C03502B-7807-B617-4DB2-782FE7E7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79513"/>
            <a:ext cx="4512615" cy="50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AAE46C-A35C-4746-84CA-7BAABC7B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13" y="427382"/>
            <a:ext cx="7886700" cy="681607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do-</a:t>
            </a:r>
            <a:r>
              <a:rPr lang="tr-TR" sz="4000" b="1" dirty="0" err="1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while</a:t>
            </a:r>
            <a:r>
              <a:rPr lang="tr-TR" sz="4000" b="1" dirty="0">
                <a:solidFill>
                  <a:srgbClr val="C825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DÖNGÜSÜ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8AA8543-D149-1386-6A52-DFD1C0F1D39A}"/>
              </a:ext>
            </a:extLst>
          </p:cNvPr>
          <p:cNvSpPr txBox="1"/>
          <p:nvPr/>
        </p:nvSpPr>
        <p:spPr>
          <a:xfrm>
            <a:off x="387625" y="1010631"/>
            <a:ext cx="86271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/>
              <a:t>do-</a:t>
            </a:r>
            <a:r>
              <a:rPr lang="tr-TR" dirty="0" err="1"/>
              <a:t>while</a:t>
            </a:r>
            <a:r>
              <a:rPr lang="tr-TR" dirty="0"/>
              <a:t> döngüsü </a:t>
            </a:r>
            <a:r>
              <a:rPr lang="tr-TR" dirty="0" err="1"/>
              <a:t>while</a:t>
            </a:r>
            <a:r>
              <a:rPr lang="tr-TR" dirty="0"/>
              <a:t> döngüsüne benzer. Ancak, </a:t>
            </a:r>
            <a:r>
              <a:rPr lang="tr-TR" dirty="0" err="1"/>
              <a:t>while</a:t>
            </a:r>
            <a:r>
              <a:rPr lang="tr-TR" dirty="0"/>
              <a:t> döngüsünde önce şart kontrol edilip daha sonra döngü çalışırken do </a:t>
            </a:r>
            <a:r>
              <a:rPr lang="tr-TR" dirty="0" err="1"/>
              <a:t>while</a:t>
            </a:r>
            <a:r>
              <a:rPr lang="tr-TR" dirty="0"/>
              <a:t> döngüsünde önce döngü çalışır ve daha sonra </a:t>
            </a:r>
            <a:r>
              <a:rPr lang="tr-TR" dirty="0" err="1"/>
              <a:t>while</a:t>
            </a:r>
            <a:r>
              <a:rPr lang="tr-TR" dirty="0"/>
              <a:t> şartı kontrol edilir. </a:t>
            </a:r>
          </a:p>
          <a:p>
            <a:pPr algn="just"/>
            <a:endParaRPr lang="tr-TR" dirty="0"/>
          </a:p>
          <a:p>
            <a:r>
              <a:rPr lang="tr-TR" b="1" dirty="0"/>
              <a:t>do</a:t>
            </a:r>
          </a:p>
          <a:p>
            <a:r>
              <a:rPr lang="tr-TR" b="1" dirty="0"/>
              <a:t>{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.</a:t>
            </a:r>
          </a:p>
          <a:p>
            <a:r>
              <a:rPr lang="tr-TR" b="1" dirty="0"/>
              <a:t>Komut;</a:t>
            </a:r>
          </a:p>
          <a:p>
            <a:r>
              <a:rPr lang="tr-TR" b="1" dirty="0"/>
              <a:t>}</a:t>
            </a:r>
          </a:p>
          <a:p>
            <a:r>
              <a:rPr lang="tr-TR" b="1" dirty="0" err="1"/>
              <a:t>while</a:t>
            </a:r>
            <a:r>
              <a:rPr lang="tr-TR" b="1" dirty="0"/>
              <a:t> (şart);</a:t>
            </a:r>
            <a:endParaRPr lang="tr-TR" sz="2000" b="1" dirty="0"/>
          </a:p>
        </p:txBody>
      </p:sp>
    </p:spTree>
    <p:extLst>
      <p:ext uri="{BB962C8B-B14F-4D97-AF65-F5344CB8AC3E}">
        <p14:creationId xmlns:p14="http://schemas.microsoft.com/office/powerpoint/2010/main" val="10685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AF2CE7B-7838-372A-4E8E-AEB5B898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2" y="39757"/>
            <a:ext cx="4701690" cy="363772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CC2FCD3-1F50-288B-E8ED-7F42A876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89" y="3737115"/>
            <a:ext cx="4535433" cy="13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6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309</Words>
  <Application>Microsoft Office PowerPoint</Application>
  <PresentationFormat>Ekran Gösterisi (16:9)</PresentationFormat>
  <Paragraphs>53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Teması</vt:lpstr>
      <vt:lpstr>PowerPoint Sunusu</vt:lpstr>
      <vt:lpstr>BÖLÜM 5</vt:lpstr>
      <vt:lpstr>PowerPoint Sunusu</vt:lpstr>
      <vt:lpstr>PowerPoint Sunusu</vt:lpstr>
      <vt:lpstr>1. while DÖNGÜSÜ</vt:lpstr>
      <vt:lpstr>PowerPoint Sunusu</vt:lpstr>
      <vt:lpstr>PowerPoint Sunusu</vt:lpstr>
      <vt:lpstr>2. do-while DÖNGÜSÜ</vt:lpstr>
      <vt:lpstr>PowerPoint Sunusu</vt:lpstr>
      <vt:lpstr>3. for DÖNGÜSÜ</vt:lpstr>
      <vt:lpstr>PowerPoint Sunusu</vt:lpstr>
      <vt:lpstr>PowerPoint Sunusu</vt:lpstr>
      <vt:lpstr>4. DÖNGÜDEN ÇIKIŞ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onur</dc:creator>
  <cp:lastModifiedBy>onur</cp:lastModifiedBy>
  <cp:revision>42</cp:revision>
  <dcterms:created xsi:type="dcterms:W3CDTF">2022-09-14T09:30:46Z</dcterms:created>
  <dcterms:modified xsi:type="dcterms:W3CDTF">2022-09-14T15:34:02Z</dcterms:modified>
</cp:coreProperties>
</file>