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arelia" charset="1" panose="00000500000000000000"/>
      <p:regular r:id="rId12"/>
    </p:embeddedFont>
    <p:embeddedFont>
      <p:font typeface="Dosis" charset="1" panose="02010503020202060003"/>
      <p:regular r:id="rId13"/>
    </p:embeddedFont>
    <p:embeddedFont>
      <p:font typeface="Dosis Bold" charset="1" panose="020108030202020600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2.jpeg" Type="http://schemas.openxmlformats.org/officeDocument/2006/relationships/image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3.png" Type="http://schemas.openxmlformats.org/officeDocument/2006/relationships/image"/><Relationship Id="rId12" Target="../media/image24.svg" Type="http://schemas.openxmlformats.org/officeDocument/2006/relationships/image"/><Relationship Id="rId13" Target="../media/image25.png" Type="http://schemas.openxmlformats.org/officeDocument/2006/relationships/image"/><Relationship Id="rId14" Target="../media/image26.svg" Type="http://schemas.openxmlformats.org/officeDocument/2006/relationships/image"/><Relationship Id="rId15" Target="../media/image27.png" Type="http://schemas.openxmlformats.org/officeDocument/2006/relationships/image"/><Relationship Id="rId16" Target="../media/image28.svg" Type="http://schemas.openxmlformats.org/officeDocument/2006/relationships/image"/><Relationship Id="rId17" Target="../media/image29.png" Type="http://schemas.openxmlformats.org/officeDocument/2006/relationships/image"/><Relationship Id="rId18" Target="../media/image30.png" Type="http://schemas.openxmlformats.org/officeDocument/2006/relationships/image"/><Relationship Id="rId19" Target="../media/image31.svg" Type="http://schemas.openxmlformats.org/officeDocument/2006/relationships/image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svg" Type="http://schemas.openxmlformats.org/officeDocument/2006/relationships/image"/><Relationship Id="rId12" Target="../media/image20.png" Type="http://schemas.openxmlformats.org/officeDocument/2006/relationships/image"/><Relationship Id="rId13" Target="../media/image21.svg" Type="http://schemas.openxmlformats.org/officeDocument/2006/relationships/image"/><Relationship Id="rId2" Target="../media/image1.jpe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34.pn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663033" y="6195861"/>
            <a:ext cx="6914093" cy="5028432"/>
          </a:xfrm>
          <a:custGeom>
            <a:avLst/>
            <a:gdLst/>
            <a:ahLst/>
            <a:cxnLst/>
            <a:rect r="r" b="b" t="t" l="l"/>
            <a:pathLst>
              <a:path h="5028432" w="6914093">
                <a:moveTo>
                  <a:pt x="0" y="0"/>
                </a:moveTo>
                <a:lnTo>
                  <a:pt x="6914093" y="0"/>
                </a:lnTo>
                <a:lnTo>
                  <a:pt x="6914093" y="5028431"/>
                </a:lnTo>
                <a:lnTo>
                  <a:pt x="0" y="50284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29971" y="4820778"/>
            <a:ext cx="10228058" cy="1710875"/>
          </a:xfrm>
          <a:custGeom>
            <a:avLst/>
            <a:gdLst/>
            <a:ahLst/>
            <a:cxnLst/>
            <a:rect r="r" b="b" t="t" l="l"/>
            <a:pathLst>
              <a:path h="1710875" w="10228058">
                <a:moveTo>
                  <a:pt x="0" y="0"/>
                </a:moveTo>
                <a:lnTo>
                  <a:pt x="10228058" y="0"/>
                </a:lnTo>
                <a:lnTo>
                  <a:pt x="10228058" y="1710876"/>
                </a:lnTo>
                <a:lnTo>
                  <a:pt x="0" y="17108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456379" y="5404911"/>
            <a:ext cx="8246933" cy="6247677"/>
          </a:xfrm>
          <a:custGeom>
            <a:avLst/>
            <a:gdLst/>
            <a:ahLst/>
            <a:cxnLst/>
            <a:rect r="r" b="b" t="t" l="l"/>
            <a:pathLst>
              <a:path h="6247677" w="8246933">
                <a:moveTo>
                  <a:pt x="0" y="0"/>
                </a:moveTo>
                <a:lnTo>
                  <a:pt x="8246933" y="0"/>
                </a:lnTo>
                <a:lnTo>
                  <a:pt x="8246933" y="6247677"/>
                </a:lnTo>
                <a:lnTo>
                  <a:pt x="0" y="62476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9132" y="254467"/>
            <a:ext cx="3760839" cy="4114800"/>
          </a:xfrm>
          <a:custGeom>
            <a:avLst/>
            <a:gdLst/>
            <a:ahLst/>
            <a:cxnLst/>
            <a:rect r="r" b="b" t="t" l="l"/>
            <a:pathLst>
              <a:path h="4114800" w="3760839">
                <a:moveTo>
                  <a:pt x="0" y="0"/>
                </a:moveTo>
                <a:lnTo>
                  <a:pt x="3760839" y="0"/>
                </a:lnTo>
                <a:lnTo>
                  <a:pt x="37608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31135" y="3140876"/>
            <a:ext cx="8075396" cy="3219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8"/>
              </a:lnSpc>
            </a:pPr>
            <a:r>
              <a:rPr lang="en-US" sz="5499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Watch And Read Buddy</a:t>
            </a:r>
          </a:p>
          <a:p>
            <a:pPr algn="ctr">
              <a:lnSpc>
                <a:spcPts val="7698"/>
              </a:lnSpc>
            </a:pPr>
          </a:p>
          <a:p>
            <a:pPr algn="ctr">
              <a:lnSpc>
                <a:spcPts val="3638"/>
              </a:lnSpc>
            </a:pPr>
            <a:r>
              <a:rPr lang="en-US" sz="2599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An Artificial Intelligence Application</a:t>
            </a:r>
          </a:p>
          <a:p>
            <a:pPr algn="ctr">
              <a:lnSpc>
                <a:spcPts val="3638"/>
              </a:lnSpc>
            </a:pPr>
          </a:p>
          <a:p>
            <a:pPr algn="ctr" marL="0" indent="0" lvl="0">
              <a:lnSpc>
                <a:spcPts val="2799"/>
              </a:lnSpc>
            </a:pPr>
            <a:r>
              <a:rPr lang="en-US" sz="1999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UPSchool Capstone Project Presentation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41172" y="6964945"/>
            <a:ext cx="6639489" cy="623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2"/>
              </a:lnSpc>
            </a:pPr>
            <a:r>
              <a:rPr lang="en-US" sz="3594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Presented by: Fatmanur VARLIK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622403" y="-589740"/>
            <a:ext cx="9048214" cy="12247451"/>
            <a:chOff x="0" y="0"/>
            <a:chExt cx="2383069" cy="32256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3069" cy="3225666"/>
            </a:xfrm>
            <a:custGeom>
              <a:avLst/>
              <a:gdLst/>
              <a:ahLst/>
              <a:cxnLst/>
              <a:rect r="r" b="b" t="t" l="l"/>
              <a:pathLst>
                <a:path h="3225666" w="2383069">
                  <a:moveTo>
                    <a:pt x="0" y="0"/>
                  </a:moveTo>
                  <a:lnTo>
                    <a:pt x="2383069" y="0"/>
                  </a:lnTo>
                  <a:lnTo>
                    <a:pt x="2383069" y="3225666"/>
                  </a:lnTo>
                  <a:lnTo>
                    <a:pt x="0" y="322566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383069" cy="32732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9888020" y="5210885"/>
            <a:ext cx="5565196" cy="4047415"/>
          </a:xfrm>
          <a:custGeom>
            <a:avLst/>
            <a:gdLst/>
            <a:ahLst/>
            <a:cxnLst/>
            <a:rect r="r" b="b" t="t" l="l"/>
            <a:pathLst>
              <a:path h="4047415" w="5565196">
                <a:moveTo>
                  <a:pt x="5565195" y="0"/>
                </a:moveTo>
                <a:lnTo>
                  <a:pt x="0" y="0"/>
                </a:lnTo>
                <a:lnTo>
                  <a:pt x="0" y="4047415"/>
                </a:lnTo>
                <a:lnTo>
                  <a:pt x="5565195" y="4047415"/>
                </a:lnTo>
                <a:lnTo>
                  <a:pt x="55651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355002" y="5873946"/>
            <a:ext cx="3190321" cy="3316969"/>
          </a:xfrm>
          <a:custGeom>
            <a:avLst/>
            <a:gdLst/>
            <a:ahLst/>
            <a:cxnLst/>
            <a:rect r="r" b="b" t="t" l="l"/>
            <a:pathLst>
              <a:path h="3316969" w="3190321">
                <a:moveTo>
                  <a:pt x="3190321" y="0"/>
                </a:moveTo>
                <a:lnTo>
                  <a:pt x="0" y="0"/>
                </a:lnTo>
                <a:lnTo>
                  <a:pt x="0" y="3316969"/>
                </a:lnTo>
                <a:lnTo>
                  <a:pt x="3190321" y="3316969"/>
                </a:lnTo>
                <a:lnTo>
                  <a:pt x="319032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379267" y="1551332"/>
            <a:ext cx="5394683" cy="1194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64"/>
              </a:lnSpc>
              <a:spcBef>
                <a:spcPct val="0"/>
              </a:spcBef>
            </a:pPr>
            <a:r>
              <a:rPr lang="en-US" sz="6974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70104" y="2959261"/>
            <a:ext cx="4903846" cy="38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About me</a:t>
            </a:r>
          </a:p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About </a:t>
            </a:r>
            <a:r>
              <a:rPr lang="en-US" sz="440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Core Skills</a:t>
            </a:r>
          </a:p>
          <a:p>
            <a:pPr algn="l" marL="950553" indent="-475277" lvl="1">
              <a:lnSpc>
                <a:spcPts val="6163"/>
              </a:lnSpc>
              <a:buFont typeface="Arial"/>
              <a:buChar char="•"/>
            </a:pPr>
            <a:r>
              <a:rPr lang="en-US" sz="4402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About “Watch And Read Buddy”</a:t>
            </a:r>
          </a:p>
          <a:p>
            <a:pPr algn="l">
              <a:lnSpc>
                <a:spcPts val="616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93123">
            <a:off x="2244226" y="1467293"/>
            <a:ext cx="13118097" cy="8000329"/>
            <a:chOff x="0" y="0"/>
            <a:chExt cx="4021842" cy="2452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21842" cy="2452800"/>
            </a:xfrm>
            <a:custGeom>
              <a:avLst/>
              <a:gdLst/>
              <a:ahLst/>
              <a:cxnLst/>
              <a:rect r="r" b="b" t="t" l="l"/>
              <a:pathLst>
                <a:path h="2452800" w="4021842">
                  <a:moveTo>
                    <a:pt x="15344" y="0"/>
                  </a:moveTo>
                  <a:lnTo>
                    <a:pt x="4006497" y="0"/>
                  </a:lnTo>
                  <a:cubicBezTo>
                    <a:pt x="4010567" y="0"/>
                    <a:pt x="4014470" y="1617"/>
                    <a:pt x="4017347" y="4494"/>
                  </a:cubicBezTo>
                  <a:cubicBezTo>
                    <a:pt x="4020225" y="7372"/>
                    <a:pt x="4021842" y="11275"/>
                    <a:pt x="4021842" y="15344"/>
                  </a:cubicBezTo>
                  <a:lnTo>
                    <a:pt x="4021842" y="2437455"/>
                  </a:lnTo>
                  <a:cubicBezTo>
                    <a:pt x="4021842" y="2441525"/>
                    <a:pt x="4020225" y="2445428"/>
                    <a:pt x="4017347" y="2448305"/>
                  </a:cubicBezTo>
                  <a:cubicBezTo>
                    <a:pt x="4014470" y="2451183"/>
                    <a:pt x="4010567" y="2452800"/>
                    <a:pt x="4006497" y="2452800"/>
                  </a:cubicBezTo>
                  <a:lnTo>
                    <a:pt x="15344" y="2452800"/>
                  </a:lnTo>
                  <a:cubicBezTo>
                    <a:pt x="11275" y="2452800"/>
                    <a:pt x="7372" y="2451183"/>
                    <a:pt x="4494" y="2448305"/>
                  </a:cubicBezTo>
                  <a:cubicBezTo>
                    <a:pt x="1617" y="2445428"/>
                    <a:pt x="0" y="2441525"/>
                    <a:pt x="0" y="2437455"/>
                  </a:cubicBezTo>
                  <a:lnTo>
                    <a:pt x="0" y="15344"/>
                  </a:lnTo>
                  <a:cubicBezTo>
                    <a:pt x="0" y="11275"/>
                    <a:pt x="1617" y="7372"/>
                    <a:pt x="4494" y="4494"/>
                  </a:cubicBezTo>
                  <a:cubicBezTo>
                    <a:pt x="7372" y="1617"/>
                    <a:pt x="11275" y="0"/>
                    <a:pt x="15344" y="0"/>
                  </a:cubicBez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021842" cy="2500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1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921443" y="933053"/>
            <a:ext cx="12705720" cy="8334250"/>
            <a:chOff x="0" y="0"/>
            <a:chExt cx="3895412" cy="25551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95412" cy="2555175"/>
            </a:xfrm>
            <a:custGeom>
              <a:avLst/>
              <a:gdLst/>
              <a:ahLst/>
              <a:cxnLst/>
              <a:rect r="r" b="b" t="t" l="l"/>
              <a:pathLst>
                <a:path h="2555175" w="3895412">
                  <a:moveTo>
                    <a:pt x="6703" y="0"/>
                  </a:moveTo>
                  <a:lnTo>
                    <a:pt x="3888710" y="0"/>
                  </a:lnTo>
                  <a:cubicBezTo>
                    <a:pt x="3892411" y="0"/>
                    <a:pt x="3895412" y="3001"/>
                    <a:pt x="3895412" y="6703"/>
                  </a:cubicBezTo>
                  <a:lnTo>
                    <a:pt x="3895412" y="2548473"/>
                  </a:lnTo>
                  <a:cubicBezTo>
                    <a:pt x="3895412" y="2550250"/>
                    <a:pt x="3894706" y="2551955"/>
                    <a:pt x="3893449" y="2553212"/>
                  </a:cubicBezTo>
                  <a:cubicBezTo>
                    <a:pt x="3892192" y="2554469"/>
                    <a:pt x="3890487" y="2555175"/>
                    <a:pt x="3888710" y="2555175"/>
                  </a:cubicBezTo>
                  <a:lnTo>
                    <a:pt x="6703" y="2555175"/>
                  </a:lnTo>
                  <a:cubicBezTo>
                    <a:pt x="4925" y="2555175"/>
                    <a:pt x="3220" y="2554469"/>
                    <a:pt x="1963" y="2553212"/>
                  </a:cubicBezTo>
                  <a:cubicBezTo>
                    <a:pt x="706" y="2551955"/>
                    <a:pt x="0" y="2550250"/>
                    <a:pt x="0" y="2548473"/>
                  </a:cubicBezTo>
                  <a:lnTo>
                    <a:pt x="0" y="6703"/>
                  </a:lnTo>
                  <a:cubicBezTo>
                    <a:pt x="0" y="4925"/>
                    <a:pt x="706" y="3220"/>
                    <a:pt x="1963" y="1963"/>
                  </a:cubicBezTo>
                  <a:cubicBezTo>
                    <a:pt x="3220" y="706"/>
                    <a:pt x="4925" y="0"/>
                    <a:pt x="670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895412" cy="260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4700348" y="5534849"/>
            <a:ext cx="3131856" cy="387211"/>
          </a:xfrm>
          <a:custGeom>
            <a:avLst/>
            <a:gdLst/>
            <a:ahLst/>
            <a:cxnLst/>
            <a:rect r="r" b="b" t="t" l="l"/>
            <a:pathLst>
              <a:path h="387211" w="3131856">
                <a:moveTo>
                  <a:pt x="3131855" y="0"/>
                </a:moveTo>
                <a:lnTo>
                  <a:pt x="0" y="0"/>
                </a:lnTo>
                <a:lnTo>
                  <a:pt x="0" y="387211"/>
                </a:lnTo>
                <a:lnTo>
                  <a:pt x="3131855" y="387211"/>
                </a:lnTo>
                <a:lnTo>
                  <a:pt x="313185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178043" y="5534849"/>
            <a:ext cx="1066105" cy="106610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70A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514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367827" y="5728455"/>
            <a:ext cx="686539" cy="584182"/>
          </a:xfrm>
          <a:custGeom>
            <a:avLst/>
            <a:gdLst/>
            <a:ahLst/>
            <a:cxnLst/>
            <a:rect r="r" b="b" t="t" l="l"/>
            <a:pathLst>
              <a:path h="584182" w="686539">
                <a:moveTo>
                  <a:pt x="0" y="0"/>
                </a:moveTo>
                <a:lnTo>
                  <a:pt x="686538" y="0"/>
                </a:lnTo>
                <a:lnTo>
                  <a:pt x="686538" y="584182"/>
                </a:lnTo>
                <a:lnTo>
                  <a:pt x="0" y="5841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3178043" y="3953042"/>
            <a:ext cx="1066105" cy="106610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1070A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5141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373848" y="4209215"/>
            <a:ext cx="674495" cy="506485"/>
          </a:xfrm>
          <a:custGeom>
            <a:avLst/>
            <a:gdLst/>
            <a:ahLst/>
            <a:cxnLst/>
            <a:rect r="r" b="b" t="t" l="l"/>
            <a:pathLst>
              <a:path h="506485" w="674495">
                <a:moveTo>
                  <a:pt x="0" y="0"/>
                </a:moveTo>
                <a:lnTo>
                  <a:pt x="674496" y="0"/>
                </a:lnTo>
                <a:lnTo>
                  <a:pt x="674496" y="506484"/>
                </a:lnTo>
                <a:lnTo>
                  <a:pt x="0" y="50648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464631" y="7415477"/>
            <a:ext cx="492930" cy="682901"/>
          </a:xfrm>
          <a:custGeom>
            <a:avLst/>
            <a:gdLst/>
            <a:ahLst/>
            <a:cxnLst/>
            <a:rect r="r" b="b" t="t" l="l"/>
            <a:pathLst>
              <a:path h="682901" w="492930">
                <a:moveTo>
                  <a:pt x="0" y="0"/>
                </a:moveTo>
                <a:lnTo>
                  <a:pt x="492930" y="0"/>
                </a:lnTo>
                <a:lnTo>
                  <a:pt x="492930" y="682901"/>
                </a:lnTo>
                <a:lnTo>
                  <a:pt x="0" y="6829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25464" y="239562"/>
            <a:ext cx="1239167" cy="1189600"/>
          </a:xfrm>
          <a:custGeom>
            <a:avLst/>
            <a:gdLst/>
            <a:ahLst/>
            <a:cxnLst/>
            <a:rect r="r" b="b" t="t" l="l"/>
            <a:pathLst>
              <a:path h="1189600" w="1239167">
                <a:moveTo>
                  <a:pt x="0" y="0"/>
                </a:moveTo>
                <a:lnTo>
                  <a:pt x="1239167" y="0"/>
                </a:lnTo>
                <a:lnTo>
                  <a:pt x="1239167" y="1189600"/>
                </a:lnTo>
                <a:lnTo>
                  <a:pt x="0" y="11896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9938869" y="2644458"/>
            <a:ext cx="4267698" cy="426769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3"/>
              <a:stretch>
                <a:fillRect l="0" t="-16747" r="0" b="-16747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3178043" y="1305337"/>
            <a:ext cx="8894674" cy="1086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About me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592187" y="4012198"/>
            <a:ext cx="6696355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Eskişehir Technical University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Industrial Engineering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Business Analytics Minor Program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999047" y="5455492"/>
            <a:ext cx="3348178" cy="4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4"/>
              </a:lnSpc>
            </a:pPr>
            <a:r>
              <a:rPr lang="en-US" b="true" sz="2881">
                <a:solidFill>
                  <a:srgbClr val="01070A"/>
                </a:solidFill>
                <a:latin typeface="Dosis Bold"/>
                <a:ea typeface="Dosis Bold"/>
                <a:cs typeface="Dosis Bold"/>
                <a:sym typeface="Dosis Bold"/>
              </a:rPr>
              <a:t>Experience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700348" y="6189493"/>
            <a:ext cx="669635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Business Intelligence Consultant</a:t>
            </a:r>
          </a:p>
        </p:txBody>
      </p:sp>
      <p:sp>
        <p:nvSpPr>
          <p:cNvPr name="Freeform 26" id="26"/>
          <p:cNvSpPr/>
          <p:nvPr/>
        </p:nvSpPr>
        <p:spPr>
          <a:xfrm flipH="true" flipV="false" rot="0">
            <a:off x="4493525" y="3352140"/>
            <a:ext cx="3131856" cy="387211"/>
          </a:xfrm>
          <a:custGeom>
            <a:avLst/>
            <a:gdLst/>
            <a:ahLst/>
            <a:cxnLst/>
            <a:rect r="r" b="b" t="t" l="l"/>
            <a:pathLst>
              <a:path h="387211" w="3131856">
                <a:moveTo>
                  <a:pt x="3131855" y="0"/>
                </a:moveTo>
                <a:lnTo>
                  <a:pt x="0" y="0"/>
                </a:lnTo>
                <a:lnTo>
                  <a:pt x="0" y="387212"/>
                </a:lnTo>
                <a:lnTo>
                  <a:pt x="3131855" y="387212"/>
                </a:lnTo>
                <a:lnTo>
                  <a:pt x="313185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4768647" y="3250576"/>
            <a:ext cx="1904489" cy="488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4"/>
              </a:lnSpc>
            </a:pPr>
            <a:r>
              <a:rPr lang="en-US" b="true" sz="2881">
                <a:solidFill>
                  <a:srgbClr val="01070A"/>
                </a:solidFill>
                <a:latin typeface="Dosis Bold"/>
                <a:ea typeface="Dosis Bold"/>
                <a:cs typeface="Dosis Bold"/>
                <a:sym typeface="Dosis Bold"/>
              </a:rPr>
              <a:t>Education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93123">
            <a:off x="2244226" y="1467293"/>
            <a:ext cx="13118097" cy="8000329"/>
            <a:chOff x="0" y="0"/>
            <a:chExt cx="4021842" cy="2452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21842" cy="2452800"/>
            </a:xfrm>
            <a:custGeom>
              <a:avLst/>
              <a:gdLst/>
              <a:ahLst/>
              <a:cxnLst/>
              <a:rect r="r" b="b" t="t" l="l"/>
              <a:pathLst>
                <a:path h="2452800" w="4021842">
                  <a:moveTo>
                    <a:pt x="15344" y="0"/>
                  </a:moveTo>
                  <a:lnTo>
                    <a:pt x="4006497" y="0"/>
                  </a:lnTo>
                  <a:cubicBezTo>
                    <a:pt x="4010567" y="0"/>
                    <a:pt x="4014470" y="1617"/>
                    <a:pt x="4017347" y="4494"/>
                  </a:cubicBezTo>
                  <a:cubicBezTo>
                    <a:pt x="4020225" y="7372"/>
                    <a:pt x="4021842" y="11275"/>
                    <a:pt x="4021842" y="15344"/>
                  </a:cubicBezTo>
                  <a:lnTo>
                    <a:pt x="4021842" y="2437455"/>
                  </a:lnTo>
                  <a:cubicBezTo>
                    <a:pt x="4021842" y="2441525"/>
                    <a:pt x="4020225" y="2445428"/>
                    <a:pt x="4017347" y="2448305"/>
                  </a:cubicBezTo>
                  <a:cubicBezTo>
                    <a:pt x="4014470" y="2451183"/>
                    <a:pt x="4010567" y="2452800"/>
                    <a:pt x="4006497" y="2452800"/>
                  </a:cubicBezTo>
                  <a:lnTo>
                    <a:pt x="15344" y="2452800"/>
                  </a:lnTo>
                  <a:cubicBezTo>
                    <a:pt x="11275" y="2452800"/>
                    <a:pt x="7372" y="2451183"/>
                    <a:pt x="4494" y="2448305"/>
                  </a:cubicBezTo>
                  <a:cubicBezTo>
                    <a:pt x="1617" y="2445428"/>
                    <a:pt x="0" y="2441525"/>
                    <a:pt x="0" y="2437455"/>
                  </a:cubicBezTo>
                  <a:lnTo>
                    <a:pt x="0" y="15344"/>
                  </a:lnTo>
                  <a:cubicBezTo>
                    <a:pt x="0" y="11275"/>
                    <a:pt x="1617" y="7372"/>
                    <a:pt x="4494" y="4494"/>
                  </a:cubicBezTo>
                  <a:cubicBezTo>
                    <a:pt x="7372" y="1617"/>
                    <a:pt x="11275" y="0"/>
                    <a:pt x="15344" y="0"/>
                  </a:cubicBezTo>
                  <a:close/>
                </a:path>
              </a:pathLst>
            </a:custGeom>
            <a:solidFill>
              <a:srgbClr val="000000">
                <a:alpha val="31765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021842" cy="2500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1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921443" y="933053"/>
            <a:ext cx="12705720" cy="8334250"/>
            <a:chOff x="0" y="0"/>
            <a:chExt cx="3895412" cy="25551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95412" cy="2555175"/>
            </a:xfrm>
            <a:custGeom>
              <a:avLst/>
              <a:gdLst/>
              <a:ahLst/>
              <a:cxnLst/>
              <a:rect r="r" b="b" t="t" l="l"/>
              <a:pathLst>
                <a:path h="2555175" w="3895412">
                  <a:moveTo>
                    <a:pt x="6703" y="0"/>
                  </a:moveTo>
                  <a:lnTo>
                    <a:pt x="3888710" y="0"/>
                  </a:lnTo>
                  <a:cubicBezTo>
                    <a:pt x="3892411" y="0"/>
                    <a:pt x="3895412" y="3001"/>
                    <a:pt x="3895412" y="6703"/>
                  </a:cubicBezTo>
                  <a:lnTo>
                    <a:pt x="3895412" y="2548473"/>
                  </a:lnTo>
                  <a:cubicBezTo>
                    <a:pt x="3895412" y="2550250"/>
                    <a:pt x="3894706" y="2551955"/>
                    <a:pt x="3893449" y="2553212"/>
                  </a:cubicBezTo>
                  <a:cubicBezTo>
                    <a:pt x="3892192" y="2554469"/>
                    <a:pt x="3890487" y="2555175"/>
                    <a:pt x="3888710" y="2555175"/>
                  </a:cubicBezTo>
                  <a:lnTo>
                    <a:pt x="6703" y="2555175"/>
                  </a:lnTo>
                  <a:cubicBezTo>
                    <a:pt x="4925" y="2555175"/>
                    <a:pt x="3220" y="2554469"/>
                    <a:pt x="1963" y="2553212"/>
                  </a:cubicBezTo>
                  <a:cubicBezTo>
                    <a:pt x="706" y="2551955"/>
                    <a:pt x="0" y="2550250"/>
                    <a:pt x="0" y="2548473"/>
                  </a:cubicBezTo>
                  <a:lnTo>
                    <a:pt x="0" y="6703"/>
                  </a:lnTo>
                  <a:cubicBezTo>
                    <a:pt x="0" y="4925"/>
                    <a:pt x="706" y="3220"/>
                    <a:pt x="1963" y="1963"/>
                  </a:cubicBezTo>
                  <a:cubicBezTo>
                    <a:pt x="3220" y="706"/>
                    <a:pt x="4925" y="0"/>
                    <a:pt x="670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895412" cy="26028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367827" y="5145682"/>
            <a:ext cx="686539" cy="584182"/>
          </a:xfrm>
          <a:custGeom>
            <a:avLst/>
            <a:gdLst/>
            <a:ahLst/>
            <a:cxnLst/>
            <a:rect r="r" b="b" t="t" l="l"/>
            <a:pathLst>
              <a:path h="584182" w="686539">
                <a:moveTo>
                  <a:pt x="0" y="0"/>
                </a:moveTo>
                <a:lnTo>
                  <a:pt x="686538" y="0"/>
                </a:lnTo>
                <a:lnTo>
                  <a:pt x="686538" y="584182"/>
                </a:lnTo>
                <a:lnTo>
                  <a:pt x="0" y="5841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73848" y="2930856"/>
            <a:ext cx="674495" cy="506485"/>
          </a:xfrm>
          <a:custGeom>
            <a:avLst/>
            <a:gdLst/>
            <a:ahLst/>
            <a:cxnLst/>
            <a:rect r="r" b="b" t="t" l="l"/>
            <a:pathLst>
              <a:path h="506485" w="674495">
                <a:moveTo>
                  <a:pt x="0" y="0"/>
                </a:moveTo>
                <a:lnTo>
                  <a:pt x="674496" y="0"/>
                </a:lnTo>
                <a:lnTo>
                  <a:pt x="674496" y="506485"/>
                </a:lnTo>
                <a:lnTo>
                  <a:pt x="0" y="5064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464631" y="7415477"/>
            <a:ext cx="492930" cy="682901"/>
          </a:xfrm>
          <a:custGeom>
            <a:avLst/>
            <a:gdLst/>
            <a:ahLst/>
            <a:cxnLst/>
            <a:rect r="r" b="b" t="t" l="l"/>
            <a:pathLst>
              <a:path h="682901" w="492930">
                <a:moveTo>
                  <a:pt x="0" y="0"/>
                </a:moveTo>
                <a:lnTo>
                  <a:pt x="492930" y="0"/>
                </a:lnTo>
                <a:lnTo>
                  <a:pt x="492930" y="682901"/>
                </a:lnTo>
                <a:lnTo>
                  <a:pt x="0" y="6829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225464" y="239562"/>
            <a:ext cx="1239167" cy="1189600"/>
          </a:xfrm>
          <a:custGeom>
            <a:avLst/>
            <a:gdLst/>
            <a:ahLst/>
            <a:cxnLst/>
            <a:rect r="r" b="b" t="t" l="l"/>
            <a:pathLst>
              <a:path h="1189600" w="1239167">
                <a:moveTo>
                  <a:pt x="0" y="0"/>
                </a:moveTo>
                <a:lnTo>
                  <a:pt x="1239167" y="0"/>
                </a:lnTo>
                <a:lnTo>
                  <a:pt x="1239167" y="1189600"/>
                </a:lnTo>
                <a:lnTo>
                  <a:pt x="0" y="11896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159922" y="2392271"/>
            <a:ext cx="3192895" cy="2345327"/>
          </a:xfrm>
          <a:custGeom>
            <a:avLst/>
            <a:gdLst/>
            <a:ahLst/>
            <a:cxnLst/>
            <a:rect r="r" b="b" t="t" l="l"/>
            <a:pathLst>
              <a:path h="2345327" w="3192895">
                <a:moveTo>
                  <a:pt x="0" y="0"/>
                </a:moveTo>
                <a:lnTo>
                  <a:pt x="3192895" y="0"/>
                </a:lnTo>
                <a:lnTo>
                  <a:pt x="3192895" y="2345327"/>
                </a:lnTo>
                <a:lnTo>
                  <a:pt x="0" y="23453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054365" y="6097356"/>
            <a:ext cx="3295023" cy="2354444"/>
          </a:xfrm>
          <a:custGeom>
            <a:avLst/>
            <a:gdLst/>
            <a:ahLst/>
            <a:cxnLst/>
            <a:rect r="r" b="b" t="t" l="l"/>
            <a:pathLst>
              <a:path h="2354444" w="3295023">
                <a:moveTo>
                  <a:pt x="0" y="0"/>
                </a:moveTo>
                <a:lnTo>
                  <a:pt x="3295023" y="0"/>
                </a:lnTo>
                <a:lnTo>
                  <a:pt x="3295023" y="2354444"/>
                </a:lnTo>
                <a:lnTo>
                  <a:pt x="0" y="235444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144000" y="5145682"/>
            <a:ext cx="3122726" cy="3441883"/>
          </a:xfrm>
          <a:custGeom>
            <a:avLst/>
            <a:gdLst/>
            <a:ahLst/>
            <a:cxnLst/>
            <a:rect r="r" b="b" t="t" l="l"/>
            <a:pathLst>
              <a:path h="3441883" w="3122726">
                <a:moveTo>
                  <a:pt x="0" y="0"/>
                </a:moveTo>
                <a:lnTo>
                  <a:pt x="3122726" y="0"/>
                </a:lnTo>
                <a:lnTo>
                  <a:pt x="3122726" y="3441883"/>
                </a:lnTo>
                <a:lnTo>
                  <a:pt x="0" y="344188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159922" y="6604847"/>
            <a:ext cx="1083511" cy="943250"/>
          </a:xfrm>
          <a:custGeom>
            <a:avLst/>
            <a:gdLst/>
            <a:ahLst/>
            <a:cxnLst/>
            <a:rect r="r" b="b" t="t" l="l"/>
            <a:pathLst>
              <a:path h="943250" w="1083511">
                <a:moveTo>
                  <a:pt x="0" y="0"/>
                </a:moveTo>
                <a:lnTo>
                  <a:pt x="1083510" y="0"/>
                </a:lnTo>
                <a:lnTo>
                  <a:pt x="1083510" y="943250"/>
                </a:lnTo>
                <a:lnTo>
                  <a:pt x="0" y="943250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178043" y="1305337"/>
            <a:ext cx="8894674" cy="1086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About core skills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3835687" y="2392271"/>
            <a:ext cx="3732380" cy="3718807"/>
          </a:xfrm>
          <a:custGeom>
            <a:avLst/>
            <a:gdLst/>
            <a:ahLst/>
            <a:cxnLst/>
            <a:rect r="r" b="b" t="t" l="l"/>
            <a:pathLst>
              <a:path h="3718807" w="3732380">
                <a:moveTo>
                  <a:pt x="0" y="0"/>
                </a:moveTo>
                <a:lnTo>
                  <a:pt x="3732379" y="0"/>
                </a:lnTo>
                <a:lnTo>
                  <a:pt x="3732379" y="3718807"/>
                </a:lnTo>
                <a:lnTo>
                  <a:pt x="0" y="371880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331362" y="3389716"/>
            <a:ext cx="2741029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Communication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Challenge myself 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Appreciation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Motivation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7541" y="1028700"/>
            <a:ext cx="14154503" cy="8229600"/>
            <a:chOff x="0" y="0"/>
            <a:chExt cx="3727935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2793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727935">
                  <a:moveTo>
                    <a:pt x="6017" y="0"/>
                  </a:moveTo>
                  <a:lnTo>
                    <a:pt x="3721918" y="0"/>
                  </a:lnTo>
                  <a:cubicBezTo>
                    <a:pt x="3725241" y="0"/>
                    <a:pt x="3727935" y="2694"/>
                    <a:pt x="3727935" y="6017"/>
                  </a:cubicBezTo>
                  <a:lnTo>
                    <a:pt x="3727935" y="2161450"/>
                  </a:lnTo>
                  <a:cubicBezTo>
                    <a:pt x="3727935" y="2164773"/>
                    <a:pt x="3725241" y="2167467"/>
                    <a:pt x="3721918" y="2167467"/>
                  </a:cubicBezTo>
                  <a:lnTo>
                    <a:pt x="6017" y="2167467"/>
                  </a:lnTo>
                  <a:cubicBezTo>
                    <a:pt x="2694" y="2167467"/>
                    <a:pt x="0" y="2164773"/>
                    <a:pt x="0" y="2161450"/>
                  </a:cubicBezTo>
                  <a:lnTo>
                    <a:pt x="0" y="6017"/>
                  </a:lnTo>
                  <a:cubicBezTo>
                    <a:pt x="0" y="2694"/>
                    <a:pt x="2694" y="0"/>
                    <a:pt x="601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727935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  <a:p>
              <a:pPr algn="ctr">
                <a:lnSpc>
                  <a:spcPts val="3210"/>
                </a:lnSpc>
              </a:pPr>
            </a:p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820360" y="3348739"/>
            <a:ext cx="1142391" cy="1113312"/>
          </a:xfrm>
          <a:custGeom>
            <a:avLst/>
            <a:gdLst/>
            <a:ahLst/>
            <a:cxnLst/>
            <a:rect r="r" b="b" t="t" l="l"/>
            <a:pathLst>
              <a:path h="1113312" w="1142391">
                <a:moveTo>
                  <a:pt x="0" y="0"/>
                </a:moveTo>
                <a:lnTo>
                  <a:pt x="1142392" y="0"/>
                </a:lnTo>
                <a:lnTo>
                  <a:pt x="1142392" y="1113312"/>
                </a:lnTo>
                <a:lnTo>
                  <a:pt x="0" y="1113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11485" y="3991804"/>
            <a:ext cx="6356774" cy="3589522"/>
          </a:xfrm>
          <a:custGeom>
            <a:avLst/>
            <a:gdLst/>
            <a:ahLst/>
            <a:cxnLst/>
            <a:rect r="r" b="b" t="t" l="l"/>
            <a:pathLst>
              <a:path h="3589522" w="6356774">
                <a:moveTo>
                  <a:pt x="0" y="0"/>
                </a:moveTo>
                <a:lnTo>
                  <a:pt x="6356773" y="0"/>
                </a:lnTo>
                <a:lnTo>
                  <a:pt x="6356773" y="3589522"/>
                </a:lnTo>
                <a:lnTo>
                  <a:pt x="0" y="35895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395286">
            <a:off x="10019758" y="3348739"/>
            <a:ext cx="4371798" cy="4571271"/>
          </a:xfrm>
          <a:custGeom>
            <a:avLst/>
            <a:gdLst/>
            <a:ahLst/>
            <a:cxnLst/>
            <a:rect r="r" b="b" t="t" l="l"/>
            <a:pathLst>
              <a:path h="4571271" w="4371798">
                <a:moveTo>
                  <a:pt x="0" y="0"/>
                </a:moveTo>
                <a:lnTo>
                  <a:pt x="4371798" y="0"/>
                </a:lnTo>
                <a:lnTo>
                  <a:pt x="4371798" y="4571272"/>
                </a:lnTo>
                <a:lnTo>
                  <a:pt x="0" y="45712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302414">
            <a:off x="9850858" y="2933386"/>
            <a:ext cx="1558087" cy="1286130"/>
          </a:xfrm>
          <a:custGeom>
            <a:avLst/>
            <a:gdLst/>
            <a:ahLst/>
            <a:cxnLst/>
            <a:rect r="r" b="b" t="t" l="l"/>
            <a:pathLst>
              <a:path h="1286130" w="1558087">
                <a:moveTo>
                  <a:pt x="0" y="0"/>
                </a:moveTo>
                <a:lnTo>
                  <a:pt x="1558087" y="0"/>
                </a:lnTo>
                <a:lnTo>
                  <a:pt x="1558087" y="1286130"/>
                </a:lnTo>
                <a:lnTo>
                  <a:pt x="0" y="12861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402664" y="6723483"/>
            <a:ext cx="835394" cy="1196528"/>
          </a:xfrm>
          <a:custGeom>
            <a:avLst/>
            <a:gdLst/>
            <a:ahLst/>
            <a:cxnLst/>
            <a:rect r="r" b="b" t="t" l="l"/>
            <a:pathLst>
              <a:path h="1196528" w="835394">
                <a:moveTo>
                  <a:pt x="0" y="0"/>
                </a:moveTo>
                <a:lnTo>
                  <a:pt x="835393" y="0"/>
                </a:lnTo>
                <a:lnTo>
                  <a:pt x="835393" y="1196528"/>
                </a:lnTo>
                <a:lnTo>
                  <a:pt x="0" y="11965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044072" y="1356989"/>
            <a:ext cx="10199855" cy="1086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65"/>
              </a:lnSpc>
              <a:spcBef>
                <a:spcPct val="0"/>
              </a:spcBef>
            </a:pPr>
            <a:r>
              <a:rPr lang="en-US" sz="6332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Watch And Read Buddy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00521" y="5294970"/>
            <a:ext cx="4037536" cy="1003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4"/>
              </a:lnSpc>
            </a:pPr>
            <a:r>
              <a:rPr lang="en-US" sz="2888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a friendly chatbot for TV series, films and books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2541508" y="291214"/>
            <a:ext cx="1239167" cy="1189600"/>
          </a:xfrm>
          <a:custGeom>
            <a:avLst/>
            <a:gdLst/>
            <a:ahLst/>
            <a:cxnLst/>
            <a:rect r="r" b="b" t="t" l="l"/>
            <a:pathLst>
              <a:path h="1189600" w="1239167">
                <a:moveTo>
                  <a:pt x="0" y="0"/>
                </a:moveTo>
                <a:lnTo>
                  <a:pt x="1239167" y="0"/>
                </a:lnTo>
                <a:lnTo>
                  <a:pt x="1239167" y="1189600"/>
                </a:lnTo>
                <a:lnTo>
                  <a:pt x="0" y="11896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007541" y="8536708"/>
            <a:ext cx="14154503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https://github.com/fatmanurvarlik/WatchandReadBuddy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57225" cap="sq">
              <a:solidFill>
                <a:srgbClr val="1E3F48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81659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483456" y="2393587"/>
            <a:ext cx="13321088" cy="478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01070A"/>
                </a:solidFill>
                <a:latin typeface="Carelia"/>
                <a:ea typeface="Carelia"/>
                <a:cs typeface="Carelia"/>
                <a:sym typeface="Carelia"/>
              </a:rPr>
              <a:t>Thank's For Watching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Fatmanur VARLIK</a:t>
            </a:r>
          </a:p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1070A"/>
                </a:solidFill>
                <a:latin typeface="Dosis"/>
                <a:ea typeface="Dosis"/>
                <a:cs typeface="Dosis"/>
                <a:sym typeface="Dosis"/>
              </a:rPr>
              <a:t>varlikfatmanur@gmail.com</a:t>
            </a:r>
          </a:p>
          <a:p>
            <a:pPr algn="ctr">
              <a:lnSpc>
                <a:spcPts val="84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DAGYW960fao</dc:identifier>
  <dcterms:modified xsi:type="dcterms:W3CDTF">2011-08-01T06:04:30Z</dcterms:modified>
  <cp:revision>1</cp:revision>
  <dc:title>WatchAndReadBuddy</dc:title>
</cp:coreProperties>
</file>