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58FC5-6A24-40B6-A840-ED7F1ABC78F1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C44EB-65C9-4B38-8A85-3236855AB0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87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5867C-930C-4FD0-8ACC-34BFA8A0755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0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1967-E158-43B9-B067-3A18944319A3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85DB-3841-4002-8279-A98BBF70C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86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1967-E158-43B9-B067-3A18944319A3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85DB-3841-4002-8279-A98BBF70C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10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1967-E158-43B9-B067-3A18944319A3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85DB-3841-4002-8279-A98BBF70C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28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1967-E158-43B9-B067-3A18944319A3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85DB-3841-4002-8279-A98BBF70C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1967-E158-43B9-B067-3A18944319A3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85DB-3841-4002-8279-A98BBF70C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9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1967-E158-43B9-B067-3A18944319A3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85DB-3841-4002-8279-A98BBF70C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89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1967-E158-43B9-B067-3A18944319A3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85DB-3841-4002-8279-A98BBF70C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16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1967-E158-43B9-B067-3A18944319A3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85DB-3841-4002-8279-A98BBF70C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54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1967-E158-43B9-B067-3A18944319A3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85DB-3841-4002-8279-A98BBF70C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10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1967-E158-43B9-B067-3A18944319A3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85DB-3841-4002-8279-A98BBF70C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38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1967-E158-43B9-B067-3A18944319A3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85DB-3841-4002-8279-A98BBF70C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34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01967-E158-43B9-B067-3A18944319A3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A85DB-3841-4002-8279-A98BBF70C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8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346646"/>
            <a:ext cx="8147248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Jogo 2D - Tela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Em A travessia do sapo, o objetivo é atravessar o sapo, em circulo vermelho, até a margem do rio, em retângulo vermelho, como pode ser visto em seguida.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17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33845" y="365761"/>
            <a:ext cx="7886700" cy="59218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Jogo 2D – Menu de </a:t>
            </a:r>
            <a:r>
              <a:rPr lang="pt-BR" dirty="0" smtClean="0"/>
              <a:t>opções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" t="10093" r="12076" b="11395"/>
          <a:stretch/>
        </p:blipFill>
        <p:spPr bwMode="auto">
          <a:xfrm>
            <a:off x="972877" y="1148316"/>
            <a:ext cx="7304569" cy="521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6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33845" y="365761"/>
            <a:ext cx="7886700" cy="59218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Jogo 2D - Tela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3905716" y="4650058"/>
            <a:ext cx="518531" cy="3122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247669" y="1951463"/>
            <a:ext cx="6647395" cy="401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 bwMode="auto">
          <a:xfrm>
            <a:off x="914400" y="1143001"/>
            <a:ext cx="7315200" cy="5290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6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33845" y="365761"/>
            <a:ext cx="7886700" cy="59218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Jogo 2D - Tela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3905716" y="4650058"/>
            <a:ext cx="518531" cy="3122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247669" y="1951463"/>
            <a:ext cx="6647395" cy="401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 bwMode="auto">
          <a:xfrm>
            <a:off x="914400" y="1143001"/>
            <a:ext cx="7315200" cy="5290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915299" y="2015901"/>
            <a:ext cx="7312134" cy="4732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/>
          <p:cNvSpPr/>
          <p:nvPr/>
        </p:nvSpPr>
        <p:spPr>
          <a:xfrm>
            <a:off x="3343275" y="5486401"/>
            <a:ext cx="698047" cy="6041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7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33845" y="365761"/>
            <a:ext cx="7886700" cy="59218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Jogo 2D - Pontuação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225" b="5180"/>
          <a:stretch/>
        </p:blipFill>
        <p:spPr>
          <a:xfrm>
            <a:off x="1247077" y="1170312"/>
            <a:ext cx="6579900" cy="5210966"/>
          </a:xfrm>
          <a:prstGeom prst="rect">
            <a:avLst/>
          </a:prstGeom>
        </p:spPr>
      </p:pic>
      <p:pic>
        <p:nvPicPr>
          <p:cNvPr id="5" name="Espaço Reservado para Conteúdo 7"/>
          <p:cNvPicPr>
            <a:picLocks noChangeAspect="1"/>
          </p:cNvPicPr>
          <p:nvPr/>
        </p:nvPicPr>
        <p:blipFill rotWithShape="1">
          <a:blip r:embed="rId2"/>
          <a:srcRect r="77884" b="80678"/>
          <a:stretch/>
        </p:blipFill>
        <p:spPr>
          <a:xfrm>
            <a:off x="1718366" y="1130398"/>
            <a:ext cx="3209825" cy="26658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003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" t="41453" r="65427" b="51729"/>
          <a:stretch/>
        </p:blipFill>
        <p:spPr>
          <a:xfrm>
            <a:off x="1402376" y="1106437"/>
            <a:ext cx="6383094" cy="1051137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33845" y="365761"/>
            <a:ext cx="7886700" cy="59218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Jogo 2D - Pontuação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134" t="36684" r="63850" b="46221"/>
          <a:stretch/>
        </p:blipFill>
        <p:spPr>
          <a:xfrm>
            <a:off x="1402376" y="2261578"/>
            <a:ext cx="6383094" cy="252491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376" y="4873874"/>
            <a:ext cx="6383094" cy="15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6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33845" y="365761"/>
            <a:ext cx="7886700" cy="59218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Jogo 2D - Colisões</a:t>
            </a:r>
            <a:endParaRPr lang="pt-B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0"/>
          <a:stretch/>
        </p:blipFill>
        <p:spPr bwMode="auto">
          <a:xfrm>
            <a:off x="1026041" y="1188189"/>
            <a:ext cx="7155000" cy="520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67" b="79225"/>
          <a:stretch/>
        </p:blipFill>
        <p:spPr bwMode="auto">
          <a:xfrm>
            <a:off x="1811138" y="1485898"/>
            <a:ext cx="3271179" cy="23371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02" t="61255" r="28941" b="15438"/>
          <a:stretch/>
        </p:blipFill>
        <p:spPr bwMode="auto">
          <a:xfrm>
            <a:off x="3355211" y="1188188"/>
            <a:ext cx="3167864" cy="23374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0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33845" y="365761"/>
            <a:ext cx="7886700" cy="59218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Jogo 2D - Colisões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2545" t="10224" r="44258" b="77020"/>
          <a:stretch/>
        </p:blipFill>
        <p:spPr>
          <a:xfrm>
            <a:off x="637202" y="1212922"/>
            <a:ext cx="7883345" cy="157525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189" t="20927" r="54038" b="61902"/>
          <a:stretch/>
        </p:blipFill>
        <p:spPr>
          <a:xfrm>
            <a:off x="637202" y="3053098"/>
            <a:ext cx="7883343" cy="24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33845" y="365761"/>
            <a:ext cx="7886700" cy="59218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Jogo 2D – Limites da janela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7" t="47705" r="54572" b="37913"/>
          <a:stretch/>
        </p:blipFill>
        <p:spPr>
          <a:xfrm>
            <a:off x="601090" y="1540341"/>
            <a:ext cx="7885208" cy="213640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l="1" r="54" b="95808"/>
          <a:stretch/>
        </p:blipFill>
        <p:spPr>
          <a:xfrm>
            <a:off x="601089" y="1220081"/>
            <a:ext cx="7883703" cy="31039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t="74557" r="546" b="2746"/>
          <a:stretch/>
        </p:blipFill>
        <p:spPr>
          <a:xfrm>
            <a:off x="622351" y="4657367"/>
            <a:ext cx="7862441" cy="1684494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76" t="39171" r="4573" b="45665"/>
          <a:stretch/>
        </p:blipFill>
        <p:spPr bwMode="auto">
          <a:xfrm>
            <a:off x="622351" y="3663801"/>
            <a:ext cx="7862441" cy="99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17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33845" y="365761"/>
            <a:ext cx="7886700" cy="59218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Jogo 2D – Menu de opções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8"/>
          <a:stretch/>
        </p:blipFill>
        <p:spPr bwMode="auto">
          <a:xfrm>
            <a:off x="1020727" y="1171615"/>
            <a:ext cx="7077131" cy="516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8" t="40233" r="34192" b="35953"/>
          <a:stretch/>
        </p:blipFill>
        <p:spPr bwMode="auto">
          <a:xfrm>
            <a:off x="1672553" y="1171614"/>
            <a:ext cx="3255638" cy="27733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07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47</Words>
  <Application>Microsoft Office PowerPoint</Application>
  <PresentationFormat>Apresentação na tela (4:3)</PresentationFormat>
  <Paragraphs>12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Jogo 2D - Tela</vt:lpstr>
      <vt:lpstr>Jogo 2D - Tela</vt:lpstr>
      <vt:lpstr>Jogo 2D - Tela</vt:lpstr>
      <vt:lpstr>Jogo 2D - Pontuação</vt:lpstr>
      <vt:lpstr>Jogo 2D - Pontuação</vt:lpstr>
      <vt:lpstr>Jogo 2D - Colisões</vt:lpstr>
      <vt:lpstr>Jogo 2D - Colisões</vt:lpstr>
      <vt:lpstr>Jogo 2D – Limites da janela</vt:lpstr>
      <vt:lpstr>Jogo 2D – Menu de opções</vt:lpstr>
      <vt:lpstr>Jogo 2D – Menu de opções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 2D - Tela</dc:title>
  <dc:creator>net</dc:creator>
  <cp:lastModifiedBy>net</cp:lastModifiedBy>
  <cp:revision>3</cp:revision>
  <dcterms:created xsi:type="dcterms:W3CDTF">2021-05-27T19:58:08Z</dcterms:created>
  <dcterms:modified xsi:type="dcterms:W3CDTF">2021-05-27T20:13:15Z</dcterms:modified>
</cp:coreProperties>
</file>