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A712B6-36D2-4707-88E3-49E163FBA573}">
  <a:tblStyle styleId="{99A712B6-36D2-4707-88E3-49E163FB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8110d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8110d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8110da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8110da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8110da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8110da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8110da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8110da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8110da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8110da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110da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110da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1drv.ms/v/s!AiU2_-HHIrlIjFRiQqae2yFehHW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41750" y="539400"/>
            <a:ext cx="7060500" cy="29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 Mobil per Hartimin e Mjedisit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8025" y="408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 Faton Domi                               </a:t>
            </a:r>
            <a:r>
              <a:rPr lang="en" sz="1400"/>
              <a:t>Profesor : Prof. Dr. Arbnor Pajaziti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Ndertimi i Robotit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156" y="1152475"/>
            <a:ext cx="2843693" cy="379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 rot="10800000">
            <a:off x="4846350" y="1542325"/>
            <a:ext cx="1308900" cy="62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6254275" y="1152475"/>
            <a:ext cx="1174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Distance Sensor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5129350" y="3792175"/>
            <a:ext cx="1082400" cy="60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346275" y="4068100"/>
            <a:ext cx="1531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DC motor per drejtimin e rroteve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12750" y="3169575"/>
            <a:ext cx="1531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DC motor per vozitje para pas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2915000" y="3254475"/>
            <a:ext cx="1351200" cy="14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209825" y="1899925"/>
            <a:ext cx="17868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Power Bank per burim te energjise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>
            <a:endCxn id="68" idx="3"/>
          </p:cNvCxnSpPr>
          <p:nvPr/>
        </p:nvCxnSpPr>
        <p:spPr>
          <a:xfrm rot="10800000">
            <a:off x="2996625" y="2306875"/>
            <a:ext cx="809700" cy="5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6147375" y="2411988"/>
            <a:ext cx="1531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Stepper motor per rrotullimin e senzorit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4"/>
          <p:cNvCxnSpPr>
            <a:stCxn id="70" idx="1"/>
          </p:cNvCxnSpPr>
          <p:nvPr/>
        </p:nvCxnSpPr>
        <p:spPr>
          <a:xfrm rot="10800000">
            <a:off x="4796775" y="2794638"/>
            <a:ext cx="1350600" cy="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Ndertimi i Robotit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346275" y="3926600"/>
            <a:ext cx="2150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Rrotat te ngjyrosura per leximin e rrotullimeve me IR sensor formojne nje enkoder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37475" y="3487950"/>
            <a:ext cx="1531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H-bridge motor driver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09825" y="1899925"/>
            <a:ext cx="17868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Stepper Motor Driver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46275" y="2277538"/>
            <a:ext cx="1531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IR Sensor per detektimin e ngjyres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37" y="1245699"/>
            <a:ext cx="2764136" cy="3685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>
            <a:endCxn id="77" idx="1"/>
          </p:cNvCxnSpPr>
          <p:nvPr/>
        </p:nvCxnSpPr>
        <p:spPr>
          <a:xfrm>
            <a:off x="5539575" y="4146050"/>
            <a:ext cx="806700" cy="18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>
            <a:off x="3006950" y="3459650"/>
            <a:ext cx="1386600" cy="36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2822800" y="2338775"/>
            <a:ext cx="1075500" cy="8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>
            <a:off x="5773075" y="2975575"/>
            <a:ext cx="735900" cy="84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funksionon sistemi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1917" l="0" r="0" t="0"/>
          <a:stretch/>
        </p:blipFill>
        <p:spPr>
          <a:xfrm>
            <a:off x="2061075" y="1726225"/>
            <a:ext cx="5021876" cy="30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2396700" cy="1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Menyra e komunikimit eshte tcp/ip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297900" y="1334525"/>
            <a:ext cx="25344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Shkembimi i informatave te ndjeshme si mesazhet per ngasjen e vetures behen ne kohe reale permes websockets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funksionon sistemi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1917" l="0" r="0" t="0"/>
          <a:stretch/>
        </p:blipFill>
        <p:spPr>
          <a:xfrm>
            <a:off x="5219375" y="238200"/>
            <a:ext cx="3029351" cy="1860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7"/>
          <p:cNvGraphicFramePr/>
          <p:nvPr/>
        </p:nvGraphicFramePr>
        <p:xfrm>
          <a:off x="952500" y="247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{99A712B6-36D2-4707-88E3-49E163FBA573}</a:tableStyleId>
              </a:tblPr>
              <a:tblGrid>
                <a:gridCol w="2413000"/>
                <a:gridCol w="2413000"/>
                <a:gridCol w="2413000"/>
              </a:tblGrid>
              <a:tr h="381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Detyrat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Kompjuteri Ngases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Roboti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Mundeson komunikimin midis kompjuterit ngases dhe robotit, ofron faqen ndervepruese html.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Ekzekuton algoritmet per  planifikimin e rruges se robotit dhe dergon komandat per ngasjen e robotit.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Ekzekutimin e komandave te dhena, leximin e senzorve dhe ngasjen e motorve.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Faqja Ndervepruese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4424" l="739" r="611" t="7079"/>
          <a:stretch/>
        </p:blipFill>
        <p:spPr>
          <a:xfrm>
            <a:off x="749300" y="1152475"/>
            <a:ext cx="7645402" cy="3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26200" y="1896575"/>
            <a:ext cx="106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 Kordinativ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555200" y="1533100"/>
            <a:ext cx="106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Rruget e mundshme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167600" y="766900"/>
            <a:ext cx="106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Piket e skenuara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5926900" y="2497900"/>
            <a:ext cx="106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Paneli kontrollues</a:t>
            </a:r>
            <a:endParaRPr/>
          </a:p>
        </p:txBody>
      </p:sp>
      <p:cxnSp>
        <p:nvCxnSpPr>
          <p:cNvPr id="111" name="Google Shape;111;p18"/>
          <p:cNvCxnSpPr>
            <a:stCxn id="107" idx="3"/>
          </p:cNvCxnSpPr>
          <p:nvPr/>
        </p:nvCxnSpPr>
        <p:spPr>
          <a:xfrm>
            <a:off x="1396000" y="2279675"/>
            <a:ext cx="386700" cy="36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 flipH="1">
            <a:off x="5060075" y="1433800"/>
            <a:ext cx="318600" cy="21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08" idx="1"/>
          </p:cNvCxnSpPr>
          <p:nvPr/>
        </p:nvCxnSpPr>
        <p:spPr>
          <a:xfrm rot="10800000">
            <a:off x="6107000" y="1798000"/>
            <a:ext cx="448200" cy="11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 flipH="1">
            <a:off x="6008275" y="3049675"/>
            <a:ext cx="204900" cy="30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2399975" y="4122075"/>
            <a:ext cx="1069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Pozita momentale e robotit</a:t>
            </a:r>
            <a:endParaRPr/>
          </a:p>
        </p:txBody>
      </p:sp>
      <p:cxnSp>
        <p:nvCxnSpPr>
          <p:cNvPr id="116" name="Google Shape;116;p18"/>
          <p:cNvCxnSpPr>
            <a:stCxn id="115" idx="3"/>
          </p:cNvCxnSpPr>
          <p:nvPr/>
        </p:nvCxnSpPr>
        <p:spPr>
          <a:xfrm flipH="1" rot="10800000">
            <a:off x="3469775" y="4248375"/>
            <a:ext cx="406800" cy="25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Manovrimi Autonom (video)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https://1drv.ms/v/s!AiU2_-HHIrlIjFRiQqae2yFehHWh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