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18" y="-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41" y="4953466"/>
            <a:ext cx="16047244" cy="10537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5" y="1611452"/>
            <a:ext cx="4613583" cy="25650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7" y="1611452"/>
            <a:ext cx="13573294" cy="25650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4" y="7545804"/>
            <a:ext cx="18454330" cy="125903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4" y="20255257"/>
            <a:ext cx="18454330" cy="66209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4"/>
            <a:ext cx="18454330" cy="585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5" y="7419688"/>
            <a:ext cx="9051648" cy="363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5" y="11055963"/>
            <a:ext cx="9051648" cy="162616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0" y="7419688"/>
            <a:ext cx="9096225" cy="363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0" y="11055963"/>
            <a:ext cx="9096225" cy="162616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4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0788-788A-43E0-8811-C42817422D62}" type="datetimeFigureOut">
              <a:rPr lang="en-US" smtClean="0"/>
              <a:t>11-May-19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2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D0BF-5464-4092-82FD-71B024C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40229"/>
              </p:ext>
            </p:extLst>
          </p:nvPr>
        </p:nvGraphicFramePr>
        <p:xfrm>
          <a:off x="3566054" y="10378898"/>
          <a:ext cx="6167881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67881">
                  <a:extLst>
                    <a:ext uri="{9D8B030D-6E8A-4147-A177-3AD203B41FA5}">
                      <a16:colId xmlns:a16="http://schemas.microsoft.com/office/drawing/2014/main" val="1698945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DELIVERABLES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Potato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8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Li-Po 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Game Field 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Balls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Dummy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2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2-year Warranty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0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Berkay Göksu</dc:creator>
  <cp:lastModifiedBy>Berkay Göksu</cp:lastModifiedBy>
  <cp:revision>1</cp:revision>
  <dcterms:created xsi:type="dcterms:W3CDTF">2019-05-11T11:37:00Z</dcterms:created>
  <dcterms:modified xsi:type="dcterms:W3CDTF">2019-05-11T11:42:05Z</dcterms:modified>
</cp:coreProperties>
</file>