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69" r:id="rId9"/>
    <p:sldId id="270" r:id="rId10"/>
    <p:sldId id="273" r:id="rId11"/>
    <p:sldId id="274" r:id="rId12"/>
    <p:sldId id="284" r:id="rId13"/>
    <p:sldId id="275" r:id="rId14"/>
    <p:sldId id="276" r:id="rId15"/>
    <p:sldId id="279" r:id="rId16"/>
    <p:sldId id="277" r:id="rId17"/>
    <p:sldId id="283" r:id="rId18"/>
    <p:sldId id="278" r:id="rId19"/>
    <p:sldId id="281" r:id="rId20"/>
    <p:sldId id="293" r:id="rId21"/>
    <p:sldId id="288" r:id="rId22"/>
    <p:sldId id="282" r:id="rId23"/>
    <p:sldId id="271" r:id="rId24"/>
    <p:sldId id="295" r:id="rId25"/>
    <p:sldId id="280" r:id="rId26"/>
    <p:sldId id="290" r:id="rId27"/>
    <p:sldId id="286" r:id="rId28"/>
    <p:sldId id="272" r:id="rId29"/>
    <p:sldId id="289" r:id="rId30"/>
    <p:sldId id="287" r:id="rId31"/>
    <p:sldId id="285" r:id="rId32"/>
    <p:sldId id="294" r:id="rId33"/>
    <p:sldId id="266" r:id="rId34"/>
    <p:sldId id="296" r:id="rId35"/>
    <p:sldId id="262" r:id="rId36"/>
    <p:sldId id="298" r:id="rId37"/>
    <p:sldId id="257" r:id="rId38"/>
    <p:sldId id="258" r:id="rId39"/>
    <p:sldId id="29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0" d="100"/>
          <a:sy n="90" d="100"/>
        </p:scale>
        <p:origin x="882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FREE </a:t>
            </a:r>
          </a:p>
          <a:p>
            <a:r>
              <a:rPr lang="en-US" altLang="ko-KR" sz="3600" dirty="0">
                <a:ea typeface="맑은 고딕" pitchFamily="50" charset="-127"/>
              </a:rPr>
              <a:t>PPT TEMPLATES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2970</Words>
  <Application>Microsoft Office PowerPoint</Application>
  <PresentationFormat>On-screen Show (16:9)</PresentationFormat>
  <Paragraphs>374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Fato</cp:lastModifiedBy>
  <cp:revision>79</cp:revision>
  <dcterms:created xsi:type="dcterms:W3CDTF">2016-12-05T23:26:54Z</dcterms:created>
  <dcterms:modified xsi:type="dcterms:W3CDTF">2018-12-25T12:44:32Z</dcterms:modified>
</cp:coreProperties>
</file>