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698" r:id="rId2"/>
    <p:sldMasterId id="2147483711" r:id="rId3"/>
  </p:sldMasterIdLst>
  <p:notesMasterIdLst>
    <p:notesMasterId r:id="rId48"/>
  </p:notesMasterIdLst>
  <p:handoutMasterIdLst>
    <p:handoutMasterId r:id="rId49"/>
  </p:handoutMasterIdLst>
  <p:sldIdLst>
    <p:sldId id="584" r:id="rId4"/>
    <p:sldId id="585" r:id="rId5"/>
    <p:sldId id="586" r:id="rId6"/>
    <p:sldId id="587" r:id="rId7"/>
    <p:sldId id="588" r:id="rId8"/>
    <p:sldId id="589" r:id="rId9"/>
    <p:sldId id="590" r:id="rId10"/>
    <p:sldId id="591" r:id="rId11"/>
    <p:sldId id="592" r:id="rId12"/>
    <p:sldId id="593" r:id="rId13"/>
    <p:sldId id="594" r:id="rId14"/>
    <p:sldId id="595" r:id="rId15"/>
    <p:sldId id="596" r:id="rId16"/>
    <p:sldId id="597" r:id="rId17"/>
    <p:sldId id="598" r:id="rId18"/>
    <p:sldId id="599" r:id="rId19"/>
    <p:sldId id="600" r:id="rId20"/>
    <p:sldId id="601" r:id="rId21"/>
    <p:sldId id="602" r:id="rId22"/>
    <p:sldId id="603" r:id="rId23"/>
    <p:sldId id="604" r:id="rId24"/>
    <p:sldId id="605" r:id="rId25"/>
    <p:sldId id="606" r:id="rId26"/>
    <p:sldId id="607" r:id="rId27"/>
    <p:sldId id="608" r:id="rId28"/>
    <p:sldId id="609" r:id="rId29"/>
    <p:sldId id="610" r:id="rId30"/>
    <p:sldId id="611" r:id="rId31"/>
    <p:sldId id="612" r:id="rId32"/>
    <p:sldId id="613" r:id="rId33"/>
    <p:sldId id="614" r:id="rId34"/>
    <p:sldId id="615" r:id="rId35"/>
    <p:sldId id="616" r:id="rId36"/>
    <p:sldId id="617" r:id="rId37"/>
    <p:sldId id="618" r:id="rId38"/>
    <p:sldId id="619" r:id="rId39"/>
    <p:sldId id="620" r:id="rId40"/>
    <p:sldId id="621" r:id="rId41"/>
    <p:sldId id="622" r:id="rId42"/>
    <p:sldId id="623" r:id="rId43"/>
    <p:sldId id="624" r:id="rId44"/>
    <p:sldId id="625" r:id="rId45"/>
    <p:sldId id="626" r:id="rId46"/>
    <p:sldId id="574"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9A72"/>
    <a:srgbClr val="1E2631"/>
    <a:srgbClr val="7F7F7F"/>
    <a:srgbClr val="222A35"/>
    <a:srgbClr val="2F3A46"/>
    <a:srgbClr val="DBDBDB"/>
    <a:srgbClr val="2F3947"/>
    <a:srgbClr val="E3E5E4"/>
    <a:srgbClr val="63D4AC"/>
    <a:srgbClr val="1D69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326" autoAdjust="0"/>
  </p:normalViewPr>
  <p:slideViewPr>
    <p:cSldViewPr>
      <p:cViewPr varScale="1">
        <p:scale>
          <a:sx n="68" d="100"/>
          <a:sy n="68" d="100"/>
        </p:scale>
        <p:origin x="1428" y="66"/>
      </p:cViewPr>
      <p:guideLst>
        <p:guide orient="horz" pos="2251"/>
        <p:guide orient="horz" pos="3158"/>
        <p:guide orient="horz" pos="981"/>
        <p:guide pos="2880"/>
        <p:guide pos="431"/>
        <p:guide pos="5329"/>
        <p:guide pos="5556"/>
        <p:guide pos="249"/>
        <p:guide pos="1474"/>
        <p:guide pos="4286"/>
        <p:guide pos="3288"/>
        <p:guide orient="horz" pos="3294"/>
        <p:guide orient="horz" pos="2160"/>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nb slides</c:v>
                </c:pt>
              </c:strCache>
            </c:strRef>
          </c:tx>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D6E0-494C-8128-1A43E10CE73E}"/>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D6E0-494C-8128-1A43E10CE73E}"/>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5-D6E0-494C-8128-1A43E10CE73E}"/>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7-D6E0-494C-8128-1A43E10CE73E}"/>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9-D6E0-494C-8128-1A43E10CE73E}"/>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D6E0-494C-8128-1A43E10CE73E}"/>
              </c:ext>
            </c:extLst>
          </c:dPt>
          <c:cat>
            <c:strRef>
              <c:f>Sheet1!$A$2:$A$7</c:f>
              <c:strCache>
                <c:ptCount val="6"/>
                <c:pt idx="0">
                  <c:v>part 1</c:v>
                </c:pt>
                <c:pt idx="1">
                  <c:v>part 2</c:v>
                </c:pt>
                <c:pt idx="2">
                  <c:v>part 3</c:v>
                </c:pt>
                <c:pt idx="3">
                  <c:v>part 4</c:v>
                </c:pt>
                <c:pt idx="4">
                  <c:v>part 5</c:v>
                </c:pt>
                <c:pt idx="5">
                  <c:v>part 6</c:v>
                </c:pt>
              </c:strCache>
            </c:strRef>
          </c:cat>
          <c:val>
            <c:numRef>
              <c:f>Sheet1!$B$2:$B$7</c:f>
              <c:numCache>
                <c:formatCode>General</c:formatCode>
                <c:ptCount val="6"/>
                <c:pt idx="0">
                  <c:v>12</c:v>
                </c:pt>
                <c:pt idx="1">
                  <c:v>20</c:v>
                </c:pt>
                <c:pt idx="2">
                  <c:v>8</c:v>
                </c:pt>
                <c:pt idx="3">
                  <c:v>37</c:v>
                </c:pt>
                <c:pt idx="4">
                  <c:v>30</c:v>
                </c:pt>
                <c:pt idx="5">
                  <c:v>22</c:v>
                </c:pt>
              </c:numCache>
            </c:numRef>
          </c:val>
          <c:extLst>
            <c:ext xmlns:c16="http://schemas.microsoft.com/office/drawing/2014/chart" uri="{C3380CC4-5D6E-409C-BE32-E72D297353CC}">
              <c16:uniqueId val="{0000000C-D6E0-494C-8128-1A43E10CE73E}"/>
            </c:ext>
          </c:extLst>
        </c:ser>
        <c:dLbls>
          <c:showLegendKey val="0"/>
          <c:showVal val="0"/>
          <c:showCatName val="0"/>
          <c:showSerName val="0"/>
          <c:showPercent val="0"/>
          <c:showBubbleSize val="0"/>
        </c:dLbls>
        <c:gapWidth val="11"/>
        <c:overlap val="-27"/>
        <c:axId val="471696032"/>
        <c:axId val="471695640"/>
      </c:barChart>
      <c:catAx>
        <c:axId val="471696032"/>
        <c:scaling>
          <c:orientation val="minMax"/>
        </c:scaling>
        <c:delete val="1"/>
        <c:axPos val="b"/>
        <c:numFmt formatCode="General" sourceLinked="1"/>
        <c:majorTickMark val="none"/>
        <c:minorTickMark val="none"/>
        <c:tickLblPos val="nextTo"/>
        <c:crossAx val="471695640"/>
        <c:crosses val="autoZero"/>
        <c:auto val="1"/>
        <c:lblAlgn val="ctr"/>
        <c:lblOffset val="100"/>
        <c:noMultiLvlLbl val="0"/>
      </c:catAx>
      <c:valAx>
        <c:axId val="471695640"/>
        <c:scaling>
          <c:orientation val="minMax"/>
        </c:scaling>
        <c:delete val="1"/>
        <c:axPos val="l"/>
        <c:numFmt formatCode="General" sourceLinked="1"/>
        <c:majorTickMark val="none"/>
        <c:minorTickMark val="none"/>
        <c:tickLblPos val="nextTo"/>
        <c:crossAx val="471696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F8710-7791-0441-A15D-7793F193496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4AE7CC3C-34C1-E54B-B081-E9B82046A073}">
      <dgm:prSet phldrT="[Text]" custT="1"/>
      <dgm:spPr>
        <a:solidFill>
          <a:schemeClr val="accent6"/>
        </a:solidFill>
        <a:ln w="28575" cmpd="sng">
          <a:noFill/>
        </a:ln>
      </dgm:spPr>
      <dgm:t>
        <a:bodyPr/>
        <a:lstStyle/>
        <a:p>
          <a:r>
            <a:rPr lang="en-US" sz="1600" b="1" i="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E9B3BBAB-763A-5748-8957-F3D39DD3E49E}" type="parTrans" cxnId="{99BC1D47-29BE-EE44-AD2C-73824DA0EE6A}">
      <dgm:prSet/>
      <dgm:spPr/>
      <dgm:t>
        <a:bodyPr/>
        <a:lstStyle/>
        <a:p>
          <a:endParaRPr lang="en-US" sz="1200">
            <a:latin typeface="+mj-lt"/>
            <a:cs typeface="Roboto condensed"/>
          </a:endParaRPr>
        </a:p>
      </dgm:t>
    </dgm:pt>
    <dgm:pt modelId="{ADC155B5-4E67-7145-A283-B633159ACBB7}" type="sibTrans" cxnId="{99BC1D47-29BE-EE44-AD2C-73824DA0EE6A}">
      <dgm:prSet/>
      <dgm:spPr/>
      <dgm:t>
        <a:bodyPr/>
        <a:lstStyle/>
        <a:p>
          <a:endParaRPr lang="en-US" sz="1200">
            <a:latin typeface="+mj-lt"/>
            <a:cs typeface="Roboto condensed"/>
          </a:endParaRPr>
        </a:p>
      </dgm:t>
    </dgm:pt>
    <dgm:pt modelId="{D78EB7E7-E011-354C-AFC6-8D9607113E1B}">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1 here</a:t>
          </a:r>
          <a:endParaRPr lang="en-US" sz="1200" dirty="0">
            <a:solidFill>
              <a:schemeClr val="tx1"/>
            </a:solidFill>
            <a:latin typeface="+mj-lt"/>
            <a:cs typeface="Lato Regular"/>
          </a:endParaRPr>
        </a:p>
      </dgm:t>
    </dgm:pt>
    <dgm:pt modelId="{1A4F990E-91F5-7F45-8578-E1CF1815D2B1}" type="parTrans" cxnId="{003CF878-98DD-164C-93A9-0ED9D5CF3879}">
      <dgm:prSet/>
      <dgm:spPr>
        <a:ln w="12700" cmpd="sng">
          <a:solidFill>
            <a:srgbClr val="BFBFBF"/>
          </a:solidFill>
          <a:prstDash val="sysDash"/>
        </a:ln>
      </dgm:spPr>
      <dgm:t>
        <a:bodyPr/>
        <a:lstStyle/>
        <a:p>
          <a:endParaRPr lang="en-US" sz="1200">
            <a:latin typeface="+mj-lt"/>
            <a:cs typeface="Roboto condensed"/>
          </a:endParaRPr>
        </a:p>
      </dgm:t>
    </dgm:pt>
    <dgm:pt modelId="{0466174A-757F-574E-A5BA-11BC7CD7AC78}" type="sibTrans" cxnId="{003CF878-98DD-164C-93A9-0ED9D5CF3879}">
      <dgm:prSet/>
      <dgm:spPr/>
      <dgm:t>
        <a:bodyPr/>
        <a:lstStyle/>
        <a:p>
          <a:endParaRPr lang="en-US" sz="1200">
            <a:latin typeface="+mj-lt"/>
            <a:cs typeface="Roboto condensed"/>
          </a:endParaRPr>
        </a:p>
      </dgm:t>
    </dgm:pt>
    <dgm:pt modelId="{7E3163A8-D718-5D4C-A6A3-B50B12A52982}">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2 here</a:t>
          </a:r>
          <a:endParaRPr lang="en-US" sz="1200" dirty="0">
            <a:solidFill>
              <a:schemeClr val="tx1"/>
            </a:solidFill>
            <a:latin typeface="+mj-lt"/>
            <a:cs typeface="Lato Regular"/>
          </a:endParaRPr>
        </a:p>
      </dgm:t>
    </dgm:pt>
    <dgm:pt modelId="{A85AD893-B37E-1C49-83DB-E82FACE21211}" type="parTrans" cxnId="{8D23B7F6-17F0-C449-8E98-542419A892C6}">
      <dgm:prSet/>
      <dgm:spPr>
        <a:ln w="12700" cmpd="sng">
          <a:solidFill>
            <a:srgbClr val="BFBFBF"/>
          </a:solidFill>
          <a:prstDash val="sysDash"/>
        </a:ln>
      </dgm:spPr>
      <dgm:t>
        <a:bodyPr/>
        <a:lstStyle/>
        <a:p>
          <a:endParaRPr lang="en-US" sz="1200">
            <a:latin typeface="+mj-lt"/>
            <a:cs typeface="Roboto condensed"/>
          </a:endParaRPr>
        </a:p>
      </dgm:t>
    </dgm:pt>
    <dgm:pt modelId="{D7C92D55-4ECD-184C-84E7-5369E1C81968}" type="sibTrans" cxnId="{8D23B7F6-17F0-C449-8E98-542419A892C6}">
      <dgm:prSet/>
      <dgm:spPr/>
      <dgm:t>
        <a:bodyPr/>
        <a:lstStyle/>
        <a:p>
          <a:endParaRPr lang="en-US" sz="1200">
            <a:latin typeface="+mj-lt"/>
            <a:cs typeface="Roboto condensed"/>
          </a:endParaRPr>
        </a:p>
      </dgm:t>
    </dgm:pt>
    <dgm:pt modelId="{A05E0AEF-921E-BA4D-B4F0-7E073F80F997}">
      <dgm:prSet phldrT="[Text]" custT="1"/>
      <dgm:spPr>
        <a:solidFill>
          <a:schemeClr val="accent5"/>
        </a:solidFill>
        <a:ln w="28575" cmpd="sng">
          <a:noFill/>
        </a:ln>
      </dgm:spPr>
      <dgm:t>
        <a:bodyPr/>
        <a:lstStyle/>
        <a:p>
          <a:r>
            <a:rPr lang="en-US" sz="1600" b="1" i="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097F75-1EC6-0340-80E6-14A55F4B66C4}" type="parTrans" cxnId="{DA8A3CFD-3733-824A-A055-A234CCE635B9}">
      <dgm:prSet/>
      <dgm:spPr/>
      <dgm:t>
        <a:bodyPr/>
        <a:lstStyle/>
        <a:p>
          <a:endParaRPr lang="en-US" sz="1200">
            <a:latin typeface="+mj-lt"/>
            <a:cs typeface="Roboto condensed"/>
          </a:endParaRPr>
        </a:p>
      </dgm:t>
    </dgm:pt>
    <dgm:pt modelId="{0D628120-C960-EC4F-A63A-49FDB8924763}" type="sibTrans" cxnId="{DA8A3CFD-3733-824A-A055-A234CCE635B9}">
      <dgm:prSet/>
      <dgm:spPr/>
      <dgm:t>
        <a:bodyPr/>
        <a:lstStyle/>
        <a:p>
          <a:endParaRPr lang="en-US" sz="1200">
            <a:latin typeface="+mj-lt"/>
            <a:cs typeface="Roboto condensed"/>
          </a:endParaRPr>
        </a:p>
      </dgm:t>
    </dgm:pt>
    <dgm:pt modelId="{B2DC2CDF-59C7-7946-9B45-5623D3D4104A}">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1 here</a:t>
          </a:r>
          <a:endParaRPr lang="en-US" sz="1200" dirty="0">
            <a:solidFill>
              <a:schemeClr val="tx1"/>
            </a:solidFill>
            <a:latin typeface="+mj-lt"/>
            <a:cs typeface="Lato Regular"/>
          </a:endParaRPr>
        </a:p>
      </dgm:t>
    </dgm:pt>
    <dgm:pt modelId="{E046B0D4-72A0-8F45-B16C-6683861BE75D}" type="parTrans" cxnId="{48D6A3A2-9CAD-0841-809D-0FD076294BEC}">
      <dgm:prSet/>
      <dgm:spPr>
        <a:ln w="12700" cmpd="sng">
          <a:solidFill>
            <a:srgbClr val="BFBFBF"/>
          </a:solidFill>
          <a:prstDash val="sysDash"/>
        </a:ln>
      </dgm:spPr>
      <dgm:t>
        <a:bodyPr/>
        <a:lstStyle/>
        <a:p>
          <a:endParaRPr lang="en-US" sz="1200">
            <a:latin typeface="+mj-lt"/>
            <a:cs typeface="Roboto condensed"/>
          </a:endParaRPr>
        </a:p>
      </dgm:t>
    </dgm:pt>
    <dgm:pt modelId="{9795F930-B212-0741-B1F6-B2E3C6EB0267}" type="sibTrans" cxnId="{48D6A3A2-9CAD-0841-809D-0FD076294BEC}">
      <dgm:prSet/>
      <dgm:spPr/>
      <dgm:t>
        <a:bodyPr/>
        <a:lstStyle/>
        <a:p>
          <a:endParaRPr lang="en-US" sz="1200">
            <a:latin typeface="+mj-lt"/>
            <a:cs typeface="Roboto condensed"/>
          </a:endParaRPr>
        </a:p>
      </dgm:t>
    </dgm:pt>
    <dgm:pt modelId="{18DE6AF9-D76C-434E-B6E7-39638936EC78}">
      <dgm:prSet phldrT="[Text]" custT="1"/>
      <dgm:spPr>
        <a:solidFill>
          <a:schemeClr val="accent4"/>
        </a:solidFill>
        <a:ln w="28575" cmpd="sng">
          <a:noFill/>
        </a:ln>
      </dgm:spPr>
      <dgm:t>
        <a:bodyPr/>
        <a:lstStyle/>
        <a:p>
          <a:r>
            <a:rPr lang="en-US" sz="1600" b="1" i="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47047A21-EFAD-4742-86C4-87EC20E0C6DC}" type="parTrans" cxnId="{8173031A-8017-3D4C-AE37-B55791E23E02}">
      <dgm:prSet/>
      <dgm:spPr/>
      <dgm:t>
        <a:bodyPr/>
        <a:lstStyle/>
        <a:p>
          <a:endParaRPr lang="en-US" sz="1200">
            <a:latin typeface="+mj-lt"/>
            <a:cs typeface="Roboto condensed"/>
          </a:endParaRPr>
        </a:p>
      </dgm:t>
    </dgm:pt>
    <dgm:pt modelId="{FFFA109B-02BB-9644-A17B-D800875EBD23}" type="sibTrans" cxnId="{8173031A-8017-3D4C-AE37-B55791E23E02}">
      <dgm:prSet/>
      <dgm:spPr/>
      <dgm:t>
        <a:bodyPr/>
        <a:lstStyle/>
        <a:p>
          <a:endParaRPr lang="en-US" sz="1200">
            <a:latin typeface="+mj-lt"/>
            <a:cs typeface="Roboto condensed"/>
          </a:endParaRPr>
        </a:p>
      </dgm:t>
    </dgm:pt>
    <dgm:pt modelId="{BEDD03D8-7168-7B4E-9F50-B585A211DE9E}">
      <dgm:prSet phldrT="[Text]" custT="1"/>
      <dgm:spPr>
        <a:solidFill>
          <a:schemeClr val="accent2"/>
        </a:solidFill>
        <a:ln w="28575" cmpd="sng">
          <a:noFill/>
        </a:ln>
      </dgm:spPr>
      <dgm:t>
        <a:bodyPr/>
        <a:lstStyle/>
        <a:p>
          <a:r>
            <a:rPr lang="en-US" sz="1600" b="1" i="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1915A6B0-5CB2-7145-94C2-7418BC39C1C5}" type="parTrans" cxnId="{A8493A5B-E06D-8B4A-B246-1D78C5C3BE8F}">
      <dgm:prSet/>
      <dgm:spPr/>
      <dgm:t>
        <a:bodyPr/>
        <a:lstStyle/>
        <a:p>
          <a:endParaRPr lang="en-US" sz="1200">
            <a:latin typeface="+mj-lt"/>
            <a:cs typeface="Roboto condensed"/>
          </a:endParaRPr>
        </a:p>
      </dgm:t>
    </dgm:pt>
    <dgm:pt modelId="{3A1695AE-C96B-F84E-879B-5A29963ABB77}" type="sibTrans" cxnId="{A8493A5B-E06D-8B4A-B246-1D78C5C3BE8F}">
      <dgm:prSet/>
      <dgm:spPr/>
      <dgm:t>
        <a:bodyPr/>
        <a:lstStyle/>
        <a:p>
          <a:endParaRPr lang="en-US" sz="1200">
            <a:latin typeface="+mj-lt"/>
            <a:cs typeface="Roboto condensed"/>
          </a:endParaRPr>
        </a:p>
      </dgm:t>
    </dgm:pt>
    <dgm:pt modelId="{FBE03D3B-42A5-414D-9879-07FA8A5E9013}">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1 here</a:t>
          </a:r>
          <a:endParaRPr lang="en-US" sz="1200" dirty="0">
            <a:solidFill>
              <a:schemeClr val="tx1"/>
            </a:solidFill>
            <a:latin typeface="+mj-lt"/>
            <a:cs typeface="Lato Regular"/>
          </a:endParaRPr>
        </a:p>
      </dgm:t>
    </dgm:pt>
    <dgm:pt modelId="{29D328CF-CBE0-F149-B171-93CD6A3C3D78}" type="parTrans" cxnId="{E55FD47F-6AB9-B341-A5F6-A951A864B2C3}">
      <dgm:prSet/>
      <dgm:spPr>
        <a:ln w="12700">
          <a:solidFill>
            <a:srgbClr val="BFBFBF"/>
          </a:solidFill>
          <a:prstDash val="sysDash"/>
        </a:ln>
      </dgm:spPr>
      <dgm:t>
        <a:bodyPr/>
        <a:lstStyle/>
        <a:p>
          <a:endParaRPr lang="en-US" sz="1200">
            <a:latin typeface="+mj-lt"/>
            <a:cs typeface="Roboto condensed"/>
          </a:endParaRPr>
        </a:p>
      </dgm:t>
    </dgm:pt>
    <dgm:pt modelId="{7B1AF68C-880A-3D4F-9B33-2D47FF974765}" type="sibTrans" cxnId="{E55FD47F-6AB9-B341-A5F6-A951A864B2C3}">
      <dgm:prSet/>
      <dgm:spPr/>
      <dgm:t>
        <a:bodyPr/>
        <a:lstStyle/>
        <a:p>
          <a:endParaRPr lang="en-US" sz="1200">
            <a:latin typeface="+mj-lt"/>
            <a:cs typeface="Roboto condensed"/>
          </a:endParaRPr>
        </a:p>
      </dgm:t>
    </dgm:pt>
    <dgm:pt modelId="{002D74CC-3F28-F34D-A8FF-26B81B86DFD3}">
      <dgm:prSet custT="1"/>
      <dgm:spPr>
        <a:solidFill>
          <a:schemeClr val="bg1">
            <a:lumMod val="85000"/>
            <a:alpha val="90000"/>
          </a:schemeClr>
        </a:solidFill>
        <a:ln>
          <a:noFill/>
        </a:ln>
      </dgm:spPr>
      <dgm:t>
        <a:bodyPr/>
        <a:lstStyle/>
        <a:p>
          <a:r>
            <a:rPr lang="en-US" sz="1200">
              <a:solidFill>
                <a:schemeClr val="tx1"/>
              </a:solidFill>
              <a:latin typeface="+mj-lt"/>
              <a:cs typeface="Lato Regular"/>
            </a:rPr>
            <a:t>Subtitle 1 here</a:t>
          </a:r>
          <a:endParaRPr lang="en-US" sz="1200" dirty="0">
            <a:solidFill>
              <a:schemeClr val="tx1"/>
            </a:solidFill>
            <a:latin typeface="+mj-lt"/>
            <a:cs typeface="Lato Regular"/>
          </a:endParaRPr>
        </a:p>
      </dgm:t>
    </dgm:pt>
    <dgm:pt modelId="{0890FDC2-3DBB-7246-A901-562DC68117A7}" type="parTrans" cxnId="{00A3CFC7-DFE9-9F45-9247-1256FEC1D452}">
      <dgm:prSet/>
      <dgm:spPr>
        <a:ln w="12700">
          <a:solidFill>
            <a:srgbClr val="BFBFBF"/>
          </a:solidFill>
          <a:prstDash val="sysDash"/>
        </a:ln>
      </dgm:spPr>
      <dgm:t>
        <a:bodyPr/>
        <a:lstStyle/>
        <a:p>
          <a:endParaRPr lang="en-US" sz="1200">
            <a:latin typeface="+mj-lt"/>
            <a:cs typeface="Roboto condensed"/>
          </a:endParaRPr>
        </a:p>
      </dgm:t>
    </dgm:pt>
    <dgm:pt modelId="{CCC2758D-A522-D64E-884F-C156709E10DB}" type="sibTrans" cxnId="{00A3CFC7-DFE9-9F45-9247-1256FEC1D452}">
      <dgm:prSet/>
      <dgm:spPr/>
      <dgm:t>
        <a:bodyPr/>
        <a:lstStyle/>
        <a:p>
          <a:endParaRPr lang="en-US" sz="1200">
            <a:latin typeface="+mj-lt"/>
            <a:cs typeface="Roboto condensed"/>
          </a:endParaRPr>
        </a:p>
      </dgm:t>
    </dgm:pt>
    <dgm:pt modelId="{29ACA1F6-94E7-C64D-A0EC-D493CE122E46}">
      <dgm:prSet custT="1"/>
      <dgm:spPr>
        <a:solidFill>
          <a:schemeClr val="accent1"/>
        </a:solidFill>
        <a:ln w="28575" cmpd="sng">
          <a:noFill/>
        </a:ln>
      </dgm:spPr>
      <dgm:t>
        <a:bodyPr/>
        <a:lstStyle/>
        <a:p>
          <a:r>
            <a:rPr lang="en-US" sz="1600" b="1" i="0">
              <a:solidFill>
                <a:schemeClr val="bg1"/>
              </a:solidFill>
              <a:latin typeface="+mj-lt"/>
              <a:cs typeface="Lato Regular"/>
            </a:rPr>
            <a:t>Some Title Here</a:t>
          </a:r>
          <a:endParaRPr lang="en-US" sz="1600" b="1" i="0" dirty="0">
            <a:solidFill>
              <a:schemeClr val="bg1"/>
            </a:solidFill>
            <a:latin typeface="+mj-lt"/>
            <a:cs typeface="Lato Regular"/>
          </a:endParaRPr>
        </a:p>
      </dgm:t>
    </dgm:pt>
    <dgm:pt modelId="{B4A66961-7C5D-1149-98E3-E5D6A7AD8DAC}" type="parTrans" cxnId="{A8C62922-25E8-C945-8FC7-A756A39BD0EB}">
      <dgm:prSet/>
      <dgm:spPr/>
      <dgm:t>
        <a:bodyPr/>
        <a:lstStyle/>
        <a:p>
          <a:endParaRPr lang="en-US" sz="1200">
            <a:latin typeface="+mj-lt"/>
            <a:cs typeface="Roboto condensed"/>
          </a:endParaRPr>
        </a:p>
      </dgm:t>
    </dgm:pt>
    <dgm:pt modelId="{00C9A1B4-B33C-C749-92EC-0FFCB60ABDFF}" type="sibTrans" cxnId="{A8C62922-25E8-C945-8FC7-A756A39BD0EB}">
      <dgm:prSet/>
      <dgm:spPr/>
      <dgm:t>
        <a:bodyPr/>
        <a:lstStyle/>
        <a:p>
          <a:endParaRPr lang="en-US" sz="1200">
            <a:latin typeface="+mj-lt"/>
            <a:cs typeface="Roboto condensed"/>
          </a:endParaRPr>
        </a:p>
      </dgm:t>
    </dgm:pt>
    <dgm:pt modelId="{FE58CFE1-D5A4-E144-ADD2-E351FF2AF9D2}">
      <dgm:prSet custT="1"/>
      <dgm:spPr>
        <a:solidFill>
          <a:schemeClr val="bg1">
            <a:lumMod val="85000"/>
            <a:alpha val="90000"/>
          </a:schemeClr>
        </a:solidFill>
        <a:ln>
          <a:noFill/>
        </a:ln>
      </dgm:spPr>
      <dgm:t>
        <a:bodyPr/>
        <a:lstStyle/>
        <a:p>
          <a:r>
            <a:rPr lang="en-US" sz="1200">
              <a:solidFill>
                <a:schemeClr val="tx1"/>
              </a:solidFill>
              <a:latin typeface="+mj-lt"/>
              <a:cs typeface="Lato Regular"/>
            </a:rPr>
            <a:t>Subtitle 1 here</a:t>
          </a:r>
          <a:endParaRPr lang="en-US" sz="1200" dirty="0">
            <a:solidFill>
              <a:schemeClr val="tx1"/>
            </a:solidFill>
            <a:latin typeface="+mj-lt"/>
          </a:endParaRPr>
        </a:p>
      </dgm:t>
    </dgm:pt>
    <dgm:pt modelId="{34DDCDAC-0544-F442-9E06-DD179488C3BA}" type="parTrans" cxnId="{1091B4A3-7AA8-084C-A994-C34E73F276FA}">
      <dgm:prSet/>
      <dgm:spPr>
        <a:ln w="12700">
          <a:solidFill>
            <a:srgbClr val="BFBFBF"/>
          </a:solidFill>
          <a:prstDash val="sysDash"/>
        </a:ln>
      </dgm:spPr>
      <dgm:t>
        <a:bodyPr/>
        <a:lstStyle/>
        <a:p>
          <a:endParaRPr lang="en-US" sz="1200">
            <a:latin typeface="+mj-lt"/>
            <a:cs typeface="Roboto condensed"/>
          </a:endParaRPr>
        </a:p>
      </dgm:t>
    </dgm:pt>
    <dgm:pt modelId="{9EAB9ED5-B586-BA4C-B02C-0D274209A723}" type="sibTrans" cxnId="{1091B4A3-7AA8-084C-A994-C34E73F276FA}">
      <dgm:prSet/>
      <dgm:spPr/>
      <dgm:t>
        <a:bodyPr/>
        <a:lstStyle/>
        <a:p>
          <a:endParaRPr lang="en-US" sz="1200">
            <a:latin typeface="+mj-lt"/>
            <a:cs typeface="Roboto condensed"/>
          </a:endParaRPr>
        </a:p>
      </dgm:t>
    </dgm:pt>
    <dgm:pt modelId="{7F7BDDEE-4A7E-A64B-8310-DB1082CA2CB3}">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3 here</a:t>
          </a:r>
          <a:endParaRPr lang="en-US" sz="1200" dirty="0">
            <a:solidFill>
              <a:schemeClr val="tx1"/>
            </a:solidFill>
            <a:latin typeface="+mj-lt"/>
            <a:cs typeface="Lato Regular"/>
          </a:endParaRPr>
        </a:p>
      </dgm:t>
    </dgm:pt>
    <dgm:pt modelId="{989693EE-B49A-6841-AB64-9D127AB6ED1A}" type="parTrans" cxnId="{904985F3-59B6-B44F-9AD6-51747DDF8999}">
      <dgm:prSet/>
      <dgm:spPr/>
      <dgm:t>
        <a:bodyPr/>
        <a:lstStyle/>
        <a:p>
          <a:endParaRPr lang="en-US" sz="1200">
            <a:latin typeface="+mj-lt"/>
          </a:endParaRPr>
        </a:p>
      </dgm:t>
    </dgm:pt>
    <dgm:pt modelId="{5B45FA53-0037-C84A-B9FE-98C24B148CDA}" type="sibTrans" cxnId="{904985F3-59B6-B44F-9AD6-51747DDF8999}">
      <dgm:prSet/>
      <dgm:spPr/>
      <dgm:t>
        <a:bodyPr/>
        <a:lstStyle/>
        <a:p>
          <a:endParaRPr lang="en-US" sz="1200">
            <a:latin typeface="+mj-lt"/>
          </a:endParaRPr>
        </a:p>
      </dgm:t>
    </dgm:pt>
    <dgm:pt modelId="{9058923B-6DEC-8E49-9EA7-AE4F3F3054E9}">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4 here</a:t>
          </a:r>
          <a:endParaRPr lang="en-US" sz="1200" dirty="0">
            <a:solidFill>
              <a:schemeClr val="tx1"/>
            </a:solidFill>
            <a:latin typeface="+mj-lt"/>
            <a:cs typeface="Lato Regular"/>
          </a:endParaRPr>
        </a:p>
      </dgm:t>
    </dgm:pt>
    <dgm:pt modelId="{1801AF4D-E9FE-F949-8508-1751B487E53F}" type="parTrans" cxnId="{549CFD76-DE79-F54F-8A6E-40728E58265F}">
      <dgm:prSet/>
      <dgm:spPr/>
      <dgm:t>
        <a:bodyPr/>
        <a:lstStyle/>
        <a:p>
          <a:endParaRPr lang="en-US" sz="1200">
            <a:latin typeface="+mj-lt"/>
          </a:endParaRPr>
        </a:p>
      </dgm:t>
    </dgm:pt>
    <dgm:pt modelId="{93C5D13C-6A9F-2642-AE17-1F9FA62734F6}" type="sibTrans" cxnId="{549CFD76-DE79-F54F-8A6E-40728E58265F}">
      <dgm:prSet/>
      <dgm:spPr/>
      <dgm:t>
        <a:bodyPr/>
        <a:lstStyle/>
        <a:p>
          <a:endParaRPr lang="en-US" sz="1200">
            <a:latin typeface="+mj-lt"/>
          </a:endParaRPr>
        </a:p>
      </dgm:t>
    </dgm:pt>
    <dgm:pt modelId="{69946C54-E3D9-A945-800B-1BE00F53A675}">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5 here</a:t>
          </a:r>
          <a:endParaRPr lang="en-US" sz="1200" dirty="0">
            <a:solidFill>
              <a:schemeClr val="tx1"/>
            </a:solidFill>
            <a:latin typeface="+mj-lt"/>
            <a:cs typeface="Lato Regular"/>
          </a:endParaRPr>
        </a:p>
      </dgm:t>
    </dgm:pt>
    <dgm:pt modelId="{C1E88FFB-D7E7-7142-BC32-A48A4B97A914}" type="parTrans" cxnId="{DF9840DE-FB8F-F24F-A5E3-71B6B3818A9B}">
      <dgm:prSet/>
      <dgm:spPr/>
      <dgm:t>
        <a:bodyPr/>
        <a:lstStyle/>
        <a:p>
          <a:endParaRPr lang="en-US" sz="1200">
            <a:latin typeface="+mj-lt"/>
          </a:endParaRPr>
        </a:p>
      </dgm:t>
    </dgm:pt>
    <dgm:pt modelId="{51FE1B7A-7A26-8B45-8EA7-91C84CE50FE1}" type="sibTrans" cxnId="{DF9840DE-FB8F-F24F-A5E3-71B6B3818A9B}">
      <dgm:prSet/>
      <dgm:spPr/>
      <dgm:t>
        <a:bodyPr/>
        <a:lstStyle/>
        <a:p>
          <a:endParaRPr lang="en-US" sz="1200">
            <a:latin typeface="+mj-lt"/>
          </a:endParaRPr>
        </a:p>
      </dgm:t>
    </dgm:pt>
    <dgm:pt modelId="{4A2817F7-F794-4F7B-9746-BFECB8CCF4E6}">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2 here</a:t>
          </a:r>
          <a:endParaRPr lang="en-US" sz="1200" dirty="0">
            <a:solidFill>
              <a:schemeClr val="tx1"/>
            </a:solidFill>
            <a:latin typeface="+mj-lt"/>
            <a:cs typeface="Lato Regular"/>
          </a:endParaRPr>
        </a:p>
      </dgm:t>
    </dgm:pt>
    <dgm:pt modelId="{F80A5A94-84BC-4724-9231-A6D4714D2F6D}" type="parTrans" cxnId="{F3BCED1A-1895-4F3F-AFEA-80C6BDCED5DE}">
      <dgm:prSet/>
      <dgm:spPr/>
      <dgm:t>
        <a:bodyPr/>
        <a:lstStyle/>
        <a:p>
          <a:endParaRPr lang="en-US" sz="1200">
            <a:latin typeface="+mj-lt"/>
          </a:endParaRPr>
        </a:p>
      </dgm:t>
    </dgm:pt>
    <dgm:pt modelId="{5F8AEF53-B136-41BD-ADBD-E30A49A0BC72}" type="sibTrans" cxnId="{F3BCED1A-1895-4F3F-AFEA-80C6BDCED5DE}">
      <dgm:prSet/>
      <dgm:spPr/>
      <dgm:t>
        <a:bodyPr/>
        <a:lstStyle/>
        <a:p>
          <a:endParaRPr lang="en-US" sz="1200">
            <a:latin typeface="+mj-lt"/>
          </a:endParaRPr>
        </a:p>
      </dgm:t>
    </dgm:pt>
    <dgm:pt modelId="{F9875AD0-8047-4182-A15C-55EAD1788999}">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3 here</a:t>
          </a:r>
          <a:endParaRPr lang="en-US" sz="1200" dirty="0">
            <a:solidFill>
              <a:schemeClr val="tx1"/>
            </a:solidFill>
            <a:latin typeface="+mj-lt"/>
            <a:cs typeface="Lato Regular"/>
          </a:endParaRPr>
        </a:p>
      </dgm:t>
    </dgm:pt>
    <dgm:pt modelId="{F65BE805-1D3C-431F-B342-B1B107E89750}" type="parTrans" cxnId="{E6BACA9C-B11C-4685-80E3-66AF103FAB6C}">
      <dgm:prSet/>
      <dgm:spPr/>
      <dgm:t>
        <a:bodyPr/>
        <a:lstStyle/>
        <a:p>
          <a:endParaRPr lang="en-US" sz="1200">
            <a:latin typeface="+mj-lt"/>
          </a:endParaRPr>
        </a:p>
      </dgm:t>
    </dgm:pt>
    <dgm:pt modelId="{3AC02D68-F3FE-4661-97CC-9BA17A7F4F02}" type="sibTrans" cxnId="{E6BACA9C-B11C-4685-80E3-66AF103FAB6C}">
      <dgm:prSet/>
      <dgm:spPr/>
      <dgm:t>
        <a:bodyPr/>
        <a:lstStyle/>
        <a:p>
          <a:endParaRPr lang="en-US" sz="1200">
            <a:latin typeface="+mj-lt"/>
          </a:endParaRPr>
        </a:p>
      </dgm:t>
    </dgm:pt>
    <dgm:pt modelId="{EC4EA576-6780-4E31-8CA1-27ACF519EBE6}">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2 here</a:t>
          </a:r>
          <a:endParaRPr lang="en-US" sz="1200" dirty="0">
            <a:solidFill>
              <a:schemeClr val="tx1"/>
            </a:solidFill>
            <a:latin typeface="+mj-lt"/>
            <a:cs typeface="Lato Regular"/>
          </a:endParaRPr>
        </a:p>
      </dgm:t>
    </dgm:pt>
    <dgm:pt modelId="{1C23BB43-00E4-45D3-9343-A7AD89181028}" type="parTrans" cxnId="{6D5B22B3-B589-476A-9A46-7AB67BD1FB93}">
      <dgm:prSet/>
      <dgm:spPr/>
      <dgm:t>
        <a:bodyPr/>
        <a:lstStyle/>
        <a:p>
          <a:endParaRPr lang="en-US" sz="1200">
            <a:latin typeface="+mj-lt"/>
          </a:endParaRPr>
        </a:p>
      </dgm:t>
    </dgm:pt>
    <dgm:pt modelId="{AE508C59-AACB-4A6C-8B72-AEC77016C94D}" type="sibTrans" cxnId="{6D5B22B3-B589-476A-9A46-7AB67BD1FB93}">
      <dgm:prSet/>
      <dgm:spPr/>
      <dgm:t>
        <a:bodyPr/>
        <a:lstStyle/>
        <a:p>
          <a:endParaRPr lang="en-US" sz="1200">
            <a:latin typeface="+mj-lt"/>
          </a:endParaRPr>
        </a:p>
      </dgm:t>
    </dgm:pt>
    <dgm:pt modelId="{66A5DDA4-A7C6-49C5-8E0E-2FCDA36B6745}">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3 here</a:t>
          </a:r>
          <a:endParaRPr lang="en-US" sz="1200" dirty="0">
            <a:solidFill>
              <a:schemeClr val="tx1"/>
            </a:solidFill>
            <a:latin typeface="+mj-lt"/>
            <a:cs typeface="Lato Regular"/>
          </a:endParaRPr>
        </a:p>
      </dgm:t>
    </dgm:pt>
    <dgm:pt modelId="{D088E110-60CB-487B-AC3A-814A317B5AAB}" type="parTrans" cxnId="{3C7BE3DF-A709-4C4B-A4C7-2A14A3AE181C}">
      <dgm:prSet/>
      <dgm:spPr/>
      <dgm:t>
        <a:bodyPr/>
        <a:lstStyle/>
        <a:p>
          <a:endParaRPr lang="en-US" sz="1200">
            <a:latin typeface="+mj-lt"/>
          </a:endParaRPr>
        </a:p>
      </dgm:t>
    </dgm:pt>
    <dgm:pt modelId="{2BFF7677-9ECD-4D91-B99D-7ACC8BD39238}" type="sibTrans" cxnId="{3C7BE3DF-A709-4C4B-A4C7-2A14A3AE181C}">
      <dgm:prSet/>
      <dgm:spPr/>
      <dgm:t>
        <a:bodyPr/>
        <a:lstStyle/>
        <a:p>
          <a:endParaRPr lang="en-US" sz="1200">
            <a:latin typeface="+mj-lt"/>
          </a:endParaRPr>
        </a:p>
      </dgm:t>
    </dgm:pt>
    <dgm:pt modelId="{52736CB5-00AE-414A-B756-2A22BF9ED19A}">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4 here</a:t>
          </a:r>
          <a:endParaRPr lang="en-US" sz="1200" dirty="0">
            <a:solidFill>
              <a:schemeClr val="tx1"/>
            </a:solidFill>
            <a:latin typeface="+mj-lt"/>
            <a:cs typeface="Lato Regular"/>
          </a:endParaRPr>
        </a:p>
      </dgm:t>
    </dgm:pt>
    <dgm:pt modelId="{8BF7D2CF-2BCB-4A16-B98D-8447F98C5A9C}" type="parTrans" cxnId="{DF6364D4-CCEC-4C6E-93AF-2F0ADBCF1A1F}">
      <dgm:prSet/>
      <dgm:spPr/>
      <dgm:t>
        <a:bodyPr/>
        <a:lstStyle/>
        <a:p>
          <a:endParaRPr lang="en-US" sz="1200">
            <a:latin typeface="+mj-lt"/>
          </a:endParaRPr>
        </a:p>
      </dgm:t>
    </dgm:pt>
    <dgm:pt modelId="{531E657F-0D13-4FB3-9AAA-8DC294E966A5}" type="sibTrans" cxnId="{DF6364D4-CCEC-4C6E-93AF-2F0ADBCF1A1F}">
      <dgm:prSet/>
      <dgm:spPr/>
      <dgm:t>
        <a:bodyPr/>
        <a:lstStyle/>
        <a:p>
          <a:endParaRPr lang="en-US" sz="1200">
            <a:latin typeface="+mj-lt"/>
          </a:endParaRPr>
        </a:p>
      </dgm:t>
    </dgm:pt>
    <dgm:pt modelId="{AC4A2A47-7ABA-4E82-884F-59712990A98C}">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5 here</a:t>
          </a:r>
          <a:endParaRPr lang="en-US" sz="1200" dirty="0">
            <a:solidFill>
              <a:schemeClr val="tx1"/>
            </a:solidFill>
            <a:latin typeface="+mj-lt"/>
            <a:cs typeface="Lato Regular"/>
          </a:endParaRPr>
        </a:p>
      </dgm:t>
    </dgm:pt>
    <dgm:pt modelId="{B11E2D50-E330-4DB8-BBE9-ECFE6AC1A9E7}" type="parTrans" cxnId="{D7FEF001-4C48-4044-BFB3-80926141A13D}">
      <dgm:prSet/>
      <dgm:spPr/>
      <dgm:t>
        <a:bodyPr/>
        <a:lstStyle/>
        <a:p>
          <a:endParaRPr lang="en-US" sz="1200">
            <a:latin typeface="+mj-lt"/>
          </a:endParaRPr>
        </a:p>
      </dgm:t>
    </dgm:pt>
    <dgm:pt modelId="{C4483745-BA18-4375-A297-B94191FFEE9D}" type="sibTrans" cxnId="{D7FEF001-4C48-4044-BFB3-80926141A13D}">
      <dgm:prSet/>
      <dgm:spPr/>
      <dgm:t>
        <a:bodyPr/>
        <a:lstStyle/>
        <a:p>
          <a:endParaRPr lang="en-US" sz="1200">
            <a:latin typeface="+mj-lt"/>
          </a:endParaRPr>
        </a:p>
      </dgm:t>
    </dgm:pt>
    <dgm:pt modelId="{71059592-40BF-435B-B118-17490A4A63CD}">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2 here</a:t>
          </a:r>
          <a:endParaRPr lang="en-US" sz="1200" dirty="0">
            <a:solidFill>
              <a:schemeClr val="tx1"/>
            </a:solidFill>
            <a:latin typeface="+mj-lt"/>
            <a:cs typeface="Lato Regular"/>
          </a:endParaRPr>
        </a:p>
      </dgm:t>
    </dgm:pt>
    <dgm:pt modelId="{907A3E06-75FF-475F-A735-B54D9321908F}" type="parTrans" cxnId="{FAAA325D-6D58-4375-890A-E78C0351459F}">
      <dgm:prSet/>
      <dgm:spPr/>
      <dgm:t>
        <a:bodyPr/>
        <a:lstStyle/>
        <a:p>
          <a:endParaRPr lang="en-US" sz="1200">
            <a:latin typeface="+mj-lt"/>
          </a:endParaRPr>
        </a:p>
      </dgm:t>
    </dgm:pt>
    <dgm:pt modelId="{87AA5975-7321-4C2C-9515-2E49B3320942}" type="sibTrans" cxnId="{FAAA325D-6D58-4375-890A-E78C0351459F}">
      <dgm:prSet/>
      <dgm:spPr/>
      <dgm:t>
        <a:bodyPr/>
        <a:lstStyle/>
        <a:p>
          <a:endParaRPr lang="en-US" sz="1200">
            <a:latin typeface="+mj-lt"/>
          </a:endParaRPr>
        </a:p>
      </dgm:t>
    </dgm:pt>
    <dgm:pt modelId="{9226EEA3-23CF-49E2-A246-F52DDEE11B82}">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3 here</a:t>
          </a:r>
          <a:endParaRPr lang="en-US" sz="1200" dirty="0">
            <a:solidFill>
              <a:schemeClr val="tx1"/>
            </a:solidFill>
            <a:latin typeface="+mj-lt"/>
            <a:cs typeface="Lato Regular"/>
          </a:endParaRPr>
        </a:p>
      </dgm:t>
    </dgm:pt>
    <dgm:pt modelId="{DF370D7E-9175-4FDA-8A8D-B453DD4E4008}" type="parTrans" cxnId="{20FD0F83-35C0-4FFA-A4B4-896DDA084F60}">
      <dgm:prSet/>
      <dgm:spPr/>
      <dgm:t>
        <a:bodyPr/>
        <a:lstStyle/>
        <a:p>
          <a:endParaRPr lang="en-US" sz="1200">
            <a:latin typeface="+mj-lt"/>
          </a:endParaRPr>
        </a:p>
      </dgm:t>
    </dgm:pt>
    <dgm:pt modelId="{702CD36C-A307-41FB-A593-FCB4148EC25B}" type="sibTrans" cxnId="{20FD0F83-35C0-4FFA-A4B4-896DDA084F60}">
      <dgm:prSet/>
      <dgm:spPr/>
      <dgm:t>
        <a:bodyPr/>
        <a:lstStyle/>
        <a:p>
          <a:endParaRPr lang="en-US" sz="1200">
            <a:latin typeface="+mj-lt"/>
          </a:endParaRPr>
        </a:p>
      </dgm:t>
    </dgm:pt>
    <dgm:pt modelId="{818E3019-BA70-4863-94F0-6320D0C1BB75}">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4 here</a:t>
          </a:r>
          <a:endParaRPr lang="en-US" sz="1200" dirty="0">
            <a:solidFill>
              <a:schemeClr val="tx1"/>
            </a:solidFill>
            <a:latin typeface="+mj-lt"/>
            <a:cs typeface="Lato Regular"/>
          </a:endParaRPr>
        </a:p>
      </dgm:t>
    </dgm:pt>
    <dgm:pt modelId="{A01E24C9-CE0C-41A7-A532-BB26B6DE9039}" type="parTrans" cxnId="{5D4C43DC-DE16-4FEA-A6E1-B611DDF131F2}">
      <dgm:prSet/>
      <dgm:spPr/>
      <dgm:t>
        <a:bodyPr/>
        <a:lstStyle/>
        <a:p>
          <a:endParaRPr lang="en-US" sz="1200">
            <a:latin typeface="+mj-lt"/>
          </a:endParaRPr>
        </a:p>
      </dgm:t>
    </dgm:pt>
    <dgm:pt modelId="{20E83FDB-9242-4501-A5C6-5397A19B841F}" type="sibTrans" cxnId="{5D4C43DC-DE16-4FEA-A6E1-B611DDF131F2}">
      <dgm:prSet/>
      <dgm:spPr/>
      <dgm:t>
        <a:bodyPr/>
        <a:lstStyle/>
        <a:p>
          <a:endParaRPr lang="en-US" sz="1200">
            <a:latin typeface="+mj-lt"/>
          </a:endParaRPr>
        </a:p>
      </dgm:t>
    </dgm:pt>
    <dgm:pt modelId="{A402B9D6-0F62-416B-A887-B14C144BB8F3}">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2 here</a:t>
          </a:r>
          <a:endParaRPr lang="en-US" sz="1200" dirty="0">
            <a:solidFill>
              <a:schemeClr val="tx1"/>
            </a:solidFill>
            <a:latin typeface="+mj-lt"/>
            <a:cs typeface="Lato Regular"/>
          </a:endParaRPr>
        </a:p>
      </dgm:t>
    </dgm:pt>
    <dgm:pt modelId="{291C6B93-AEF1-4791-814B-1B99BDE2DCE5}" type="parTrans" cxnId="{0E90F721-F54C-4851-8B68-E1B8D2E2E0E7}">
      <dgm:prSet/>
      <dgm:spPr/>
      <dgm:t>
        <a:bodyPr/>
        <a:lstStyle/>
        <a:p>
          <a:endParaRPr lang="en-US" sz="1200">
            <a:latin typeface="+mj-lt"/>
          </a:endParaRPr>
        </a:p>
      </dgm:t>
    </dgm:pt>
    <dgm:pt modelId="{8EF7A094-90CA-40F6-95FA-3327B71461F8}" type="sibTrans" cxnId="{0E90F721-F54C-4851-8B68-E1B8D2E2E0E7}">
      <dgm:prSet/>
      <dgm:spPr/>
      <dgm:t>
        <a:bodyPr/>
        <a:lstStyle/>
        <a:p>
          <a:endParaRPr lang="en-US" sz="1200">
            <a:latin typeface="+mj-lt"/>
          </a:endParaRPr>
        </a:p>
      </dgm:t>
    </dgm:pt>
    <dgm:pt modelId="{B930662B-0021-4AB1-8106-CE74A242DCBA}">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3 here</a:t>
          </a:r>
          <a:endParaRPr lang="en-US" sz="1200" dirty="0">
            <a:solidFill>
              <a:schemeClr val="tx1"/>
            </a:solidFill>
            <a:latin typeface="+mj-lt"/>
            <a:cs typeface="Lato Regular"/>
          </a:endParaRPr>
        </a:p>
      </dgm:t>
    </dgm:pt>
    <dgm:pt modelId="{0C899059-5D6C-4DFB-AAC8-47FF20FCEC97}" type="parTrans" cxnId="{FDCA2199-1377-4CD1-92F9-D132294E669C}">
      <dgm:prSet/>
      <dgm:spPr/>
      <dgm:t>
        <a:bodyPr/>
        <a:lstStyle/>
        <a:p>
          <a:endParaRPr lang="en-US" sz="1200">
            <a:latin typeface="+mj-lt"/>
          </a:endParaRPr>
        </a:p>
      </dgm:t>
    </dgm:pt>
    <dgm:pt modelId="{7ECBA3D8-7B97-4748-945B-9C05802446E5}" type="sibTrans" cxnId="{FDCA2199-1377-4CD1-92F9-D132294E669C}">
      <dgm:prSet/>
      <dgm:spPr/>
      <dgm:t>
        <a:bodyPr/>
        <a:lstStyle/>
        <a:p>
          <a:endParaRPr lang="en-US" sz="1200">
            <a:latin typeface="+mj-lt"/>
          </a:endParaRPr>
        </a:p>
      </dgm:t>
    </dgm:pt>
    <dgm:pt modelId="{0DEA8950-D003-4F24-84D3-BADA01C2F0E6}">
      <dgm:prSet phldrT="[Text]" custT="1"/>
      <dgm:spPr>
        <a:solidFill>
          <a:schemeClr val="bg1">
            <a:lumMod val="85000"/>
            <a:alpha val="90000"/>
          </a:schemeClr>
        </a:solidFill>
        <a:ln>
          <a:noFill/>
        </a:ln>
      </dgm:spPr>
      <dgm:t>
        <a:bodyPr/>
        <a:lstStyle/>
        <a:p>
          <a:r>
            <a:rPr lang="en-US" sz="1200">
              <a:solidFill>
                <a:schemeClr val="tx1"/>
              </a:solidFill>
              <a:latin typeface="+mj-lt"/>
              <a:cs typeface="Lato Regular"/>
            </a:rPr>
            <a:t>Subtitle 4 here</a:t>
          </a:r>
          <a:endParaRPr lang="en-US" sz="1200" dirty="0">
            <a:solidFill>
              <a:schemeClr val="tx1"/>
            </a:solidFill>
            <a:latin typeface="+mj-lt"/>
            <a:cs typeface="Lato Regular"/>
          </a:endParaRPr>
        </a:p>
      </dgm:t>
    </dgm:pt>
    <dgm:pt modelId="{57B759AB-98F4-4624-BB02-C8190E3B49AA}" type="parTrans" cxnId="{8E1991C5-1C20-4B6A-8B26-D806B1EF224F}">
      <dgm:prSet/>
      <dgm:spPr/>
      <dgm:t>
        <a:bodyPr/>
        <a:lstStyle/>
        <a:p>
          <a:endParaRPr lang="en-US" sz="1200">
            <a:latin typeface="+mj-lt"/>
          </a:endParaRPr>
        </a:p>
      </dgm:t>
    </dgm:pt>
    <dgm:pt modelId="{3DBB0539-B2EC-4375-B045-D23E00AC7865}" type="sibTrans" cxnId="{8E1991C5-1C20-4B6A-8B26-D806B1EF224F}">
      <dgm:prSet/>
      <dgm:spPr/>
      <dgm:t>
        <a:bodyPr/>
        <a:lstStyle/>
        <a:p>
          <a:endParaRPr lang="en-US" sz="1200">
            <a:latin typeface="+mj-lt"/>
          </a:endParaRPr>
        </a:p>
      </dgm:t>
    </dgm:pt>
    <dgm:pt modelId="{4555067C-3A79-2D43-8DAD-DC33D4B177AE}" type="pres">
      <dgm:prSet presAssocID="{C35F8710-7791-0441-A15D-7793F1934962}" presName="diagram" presStyleCnt="0">
        <dgm:presLayoutVars>
          <dgm:chPref val="1"/>
          <dgm:dir/>
          <dgm:animOne val="branch"/>
          <dgm:animLvl val="lvl"/>
          <dgm:resizeHandles/>
        </dgm:presLayoutVars>
      </dgm:prSet>
      <dgm:spPr/>
    </dgm:pt>
    <dgm:pt modelId="{2FF1D916-E7F2-D447-9A4C-C245C21180E3}" type="pres">
      <dgm:prSet presAssocID="{4AE7CC3C-34C1-E54B-B081-E9B82046A073}" presName="root" presStyleCnt="0"/>
      <dgm:spPr/>
    </dgm:pt>
    <dgm:pt modelId="{ADCB339F-751B-1A4A-86F4-0DCE9D752F96}" type="pres">
      <dgm:prSet presAssocID="{4AE7CC3C-34C1-E54B-B081-E9B82046A073}" presName="rootComposite" presStyleCnt="0"/>
      <dgm:spPr/>
    </dgm:pt>
    <dgm:pt modelId="{52665F1F-9F19-9B46-BFB9-4988D85941F6}" type="pres">
      <dgm:prSet presAssocID="{4AE7CC3C-34C1-E54B-B081-E9B82046A073}" presName="rootText" presStyleLbl="node1" presStyleIdx="0" presStyleCnt="5" custScaleY="62093"/>
      <dgm:spPr/>
    </dgm:pt>
    <dgm:pt modelId="{FD6E4809-9088-3449-BDB5-AB9F54F60802}" type="pres">
      <dgm:prSet presAssocID="{4AE7CC3C-34C1-E54B-B081-E9B82046A073}" presName="rootConnector" presStyleLbl="node1" presStyleIdx="0" presStyleCnt="5"/>
      <dgm:spPr/>
    </dgm:pt>
    <dgm:pt modelId="{8145CBD8-479F-A247-9225-889891FB9DFB}" type="pres">
      <dgm:prSet presAssocID="{4AE7CC3C-34C1-E54B-B081-E9B82046A073}" presName="childShape" presStyleCnt="0"/>
      <dgm:spPr/>
    </dgm:pt>
    <dgm:pt modelId="{8E37F248-59E8-5F4F-8EC0-C447D804822D}" type="pres">
      <dgm:prSet presAssocID="{1A4F990E-91F5-7F45-8578-E1CF1815D2B1}" presName="Name13" presStyleLbl="parChTrans1D2" presStyleIdx="0" presStyleCnt="21"/>
      <dgm:spPr/>
    </dgm:pt>
    <dgm:pt modelId="{CB74AB08-C5ED-DC49-8AAB-7291BB699E52}" type="pres">
      <dgm:prSet presAssocID="{D78EB7E7-E011-354C-AFC6-8D9607113E1B}" presName="childText" presStyleLbl="bgAcc1" presStyleIdx="0" presStyleCnt="21" custScaleY="46651">
        <dgm:presLayoutVars>
          <dgm:bulletEnabled val="1"/>
        </dgm:presLayoutVars>
      </dgm:prSet>
      <dgm:spPr/>
    </dgm:pt>
    <dgm:pt modelId="{0B3AF159-428C-9746-B197-E00C37BA3FE5}" type="pres">
      <dgm:prSet presAssocID="{A85AD893-B37E-1C49-83DB-E82FACE21211}" presName="Name13" presStyleLbl="parChTrans1D2" presStyleIdx="1" presStyleCnt="21"/>
      <dgm:spPr/>
    </dgm:pt>
    <dgm:pt modelId="{5FD9346F-A266-7A44-9268-B1F613C5F481}" type="pres">
      <dgm:prSet presAssocID="{7E3163A8-D718-5D4C-A6A3-B50B12A52982}" presName="childText" presStyleLbl="bgAcc1" presStyleIdx="1" presStyleCnt="21" custScaleY="46651">
        <dgm:presLayoutVars>
          <dgm:bulletEnabled val="1"/>
        </dgm:presLayoutVars>
      </dgm:prSet>
      <dgm:spPr/>
    </dgm:pt>
    <dgm:pt modelId="{20465656-8413-1B45-84F4-1286EBEC8400}" type="pres">
      <dgm:prSet presAssocID="{989693EE-B49A-6841-AB64-9D127AB6ED1A}" presName="Name13" presStyleLbl="parChTrans1D2" presStyleIdx="2" presStyleCnt="21"/>
      <dgm:spPr/>
    </dgm:pt>
    <dgm:pt modelId="{9433BFF0-C16E-9145-8C8A-4AA360F09F5C}" type="pres">
      <dgm:prSet presAssocID="{7F7BDDEE-4A7E-A64B-8310-DB1082CA2CB3}" presName="childText" presStyleLbl="bgAcc1" presStyleIdx="2" presStyleCnt="21" custScaleY="46651">
        <dgm:presLayoutVars>
          <dgm:bulletEnabled val="1"/>
        </dgm:presLayoutVars>
      </dgm:prSet>
      <dgm:spPr/>
    </dgm:pt>
    <dgm:pt modelId="{B21C1D19-5823-5648-8B1B-4E1DC50B89B7}" type="pres">
      <dgm:prSet presAssocID="{1801AF4D-E9FE-F949-8508-1751B487E53F}" presName="Name13" presStyleLbl="parChTrans1D2" presStyleIdx="3" presStyleCnt="21"/>
      <dgm:spPr/>
    </dgm:pt>
    <dgm:pt modelId="{F35E0A86-614B-0148-AF46-1DC263B485A9}" type="pres">
      <dgm:prSet presAssocID="{9058923B-6DEC-8E49-9EA7-AE4F3F3054E9}" presName="childText" presStyleLbl="bgAcc1" presStyleIdx="3" presStyleCnt="21" custScaleY="46651">
        <dgm:presLayoutVars>
          <dgm:bulletEnabled val="1"/>
        </dgm:presLayoutVars>
      </dgm:prSet>
      <dgm:spPr/>
    </dgm:pt>
    <dgm:pt modelId="{1666AC66-4EC8-644B-A7D2-6D7BB9832E9D}" type="pres">
      <dgm:prSet presAssocID="{C1E88FFB-D7E7-7142-BC32-A48A4B97A914}" presName="Name13" presStyleLbl="parChTrans1D2" presStyleIdx="4" presStyleCnt="21"/>
      <dgm:spPr/>
    </dgm:pt>
    <dgm:pt modelId="{086764E0-09B7-A148-B117-A46A467943C6}" type="pres">
      <dgm:prSet presAssocID="{69946C54-E3D9-A945-800B-1BE00F53A675}" presName="childText" presStyleLbl="bgAcc1" presStyleIdx="4" presStyleCnt="21" custScaleY="46651">
        <dgm:presLayoutVars>
          <dgm:bulletEnabled val="1"/>
        </dgm:presLayoutVars>
      </dgm:prSet>
      <dgm:spPr/>
    </dgm:pt>
    <dgm:pt modelId="{F91319F6-C8F8-8E45-B31D-07DA1C4BA7D3}" type="pres">
      <dgm:prSet presAssocID="{A05E0AEF-921E-BA4D-B4F0-7E073F80F997}" presName="root" presStyleCnt="0"/>
      <dgm:spPr/>
    </dgm:pt>
    <dgm:pt modelId="{A60E3CD8-31D1-8447-864C-5DFF1D3BCBE6}" type="pres">
      <dgm:prSet presAssocID="{A05E0AEF-921E-BA4D-B4F0-7E073F80F997}" presName="rootComposite" presStyleCnt="0"/>
      <dgm:spPr/>
    </dgm:pt>
    <dgm:pt modelId="{825936F8-B84F-0641-8954-649A2455844C}" type="pres">
      <dgm:prSet presAssocID="{A05E0AEF-921E-BA4D-B4F0-7E073F80F997}" presName="rootText" presStyleLbl="node1" presStyleIdx="1" presStyleCnt="5" custScaleY="62093"/>
      <dgm:spPr/>
    </dgm:pt>
    <dgm:pt modelId="{D968BBB2-D392-334A-B845-5C2DCB4C6814}" type="pres">
      <dgm:prSet presAssocID="{A05E0AEF-921E-BA4D-B4F0-7E073F80F997}" presName="rootConnector" presStyleLbl="node1" presStyleIdx="1" presStyleCnt="5"/>
      <dgm:spPr/>
    </dgm:pt>
    <dgm:pt modelId="{1D95C7E1-1D91-D749-A63F-788134D12683}" type="pres">
      <dgm:prSet presAssocID="{A05E0AEF-921E-BA4D-B4F0-7E073F80F997}" presName="childShape" presStyleCnt="0"/>
      <dgm:spPr/>
    </dgm:pt>
    <dgm:pt modelId="{28F2ACD5-A3DC-3C42-B598-6EE2D0EA8E43}" type="pres">
      <dgm:prSet presAssocID="{E046B0D4-72A0-8F45-B16C-6683861BE75D}" presName="Name13" presStyleLbl="parChTrans1D2" presStyleIdx="5" presStyleCnt="21"/>
      <dgm:spPr/>
    </dgm:pt>
    <dgm:pt modelId="{DD7A503E-C319-0D47-B25A-F513285E5417}" type="pres">
      <dgm:prSet presAssocID="{B2DC2CDF-59C7-7946-9B45-5623D3D4104A}" presName="childText" presStyleLbl="bgAcc1" presStyleIdx="5" presStyleCnt="21" custScaleY="46651">
        <dgm:presLayoutVars>
          <dgm:bulletEnabled val="1"/>
        </dgm:presLayoutVars>
      </dgm:prSet>
      <dgm:spPr/>
    </dgm:pt>
    <dgm:pt modelId="{96B95679-E4E5-44C1-AE31-8359133FAC92}" type="pres">
      <dgm:prSet presAssocID="{F80A5A94-84BC-4724-9231-A6D4714D2F6D}" presName="Name13" presStyleLbl="parChTrans1D2" presStyleIdx="6" presStyleCnt="21"/>
      <dgm:spPr/>
    </dgm:pt>
    <dgm:pt modelId="{073C9A16-37BD-4086-9773-525615709DA1}" type="pres">
      <dgm:prSet presAssocID="{4A2817F7-F794-4F7B-9746-BFECB8CCF4E6}" presName="childText" presStyleLbl="bgAcc1" presStyleIdx="6" presStyleCnt="21" custScaleY="46651">
        <dgm:presLayoutVars>
          <dgm:bulletEnabled val="1"/>
        </dgm:presLayoutVars>
      </dgm:prSet>
      <dgm:spPr/>
    </dgm:pt>
    <dgm:pt modelId="{F1965107-4C06-4428-B31F-55A8C3134B28}" type="pres">
      <dgm:prSet presAssocID="{F65BE805-1D3C-431F-B342-B1B107E89750}" presName="Name13" presStyleLbl="parChTrans1D2" presStyleIdx="7" presStyleCnt="21"/>
      <dgm:spPr/>
    </dgm:pt>
    <dgm:pt modelId="{FE29031C-66B7-44F6-81BF-59BA737734AF}" type="pres">
      <dgm:prSet presAssocID="{F9875AD0-8047-4182-A15C-55EAD1788999}" presName="childText" presStyleLbl="bgAcc1" presStyleIdx="7" presStyleCnt="21" custScaleY="46651">
        <dgm:presLayoutVars>
          <dgm:bulletEnabled val="1"/>
        </dgm:presLayoutVars>
      </dgm:prSet>
      <dgm:spPr/>
    </dgm:pt>
    <dgm:pt modelId="{E60E999B-AC2A-4D4B-881A-C5928C2DDA09}" type="pres">
      <dgm:prSet presAssocID="{18DE6AF9-D76C-434E-B6E7-39638936EC78}" presName="root" presStyleCnt="0"/>
      <dgm:spPr/>
    </dgm:pt>
    <dgm:pt modelId="{5876206D-D530-3645-999B-EE71F8C7BCD9}" type="pres">
      <dgm:prSet presAssocID="{18DE6AF9-D76C-434E-B6E7-39638936EC78}" presName="rootComposite" presStyleCnt="0"/>
      <dgm:spPr/>
    </dgm:pt>
    <dgm:pt modelId="{44ADCC90-E222-744D-94D1-BD12CEA4F9A2}" type="pres">
      <dgm:prSet presAssocID="{18DE6AF9-D76C-434E-B6E7-39638936EC78}" presName="rootText" presStyleLbl="node1" presStyleIdx="2" presStyleCnt="5" custScaleY="62093"/>
      <dgm:spPr/>
    </dgm:pt>
    <dgm:pt modelId="{4FED8D13-4B20-AE47-8723-482D6D494338}" type="pres">
      <dgm:prSet presAssocID="{18DE6AF9-D76C-434E-B6E7-39638936EC78}" presName="rootConnector" presStyleLbl="node1" presStyleIdx="2" presStyleCnt="5"/>
      <dgm:spPr/>
    </dgm:pt>
    <dgm:pt modelId="{A636372C-D777-F04D-85CC-666BA91DF1C4}" type="pres">
      <dgm:prSet presAssocID="{18DE6AF9-D76C-434E-B6E7-39638936EC78}" presName="childShape" presStyleCnt="0"/>
      <dgm:spPr/>
    </dgm:pt>
    <dgm:pt modelId="{B4E1A1D0-A1CD-0344-9527-BAD4D9EFCB11}" type="pres">
      <dgm:prSet presAssocID="{29D328CF-CBE0-F149-B171-93CD6A3C3D78}" presName="Name13" presStyleLbl="parChTrans1D2" presStyleIdx="8" presStyleCnt="21"/>
      <dgm:spPr/>
    </dgm:pt>
    <dgm:pt modelId="{E3C03E65-F864-D54A-AD14-0D8A94B86676}" type="pres">
      <dgm:prSet presAssocID="{FBE03D3B-42A5-414D-9879-07FA8A5E9013}" presName="childText" presStyleLbl="bgAcc1" presStyleIdx="8" presStyleCnt="21" custScaleY="46651">
        <dgm:presLayoutVars>
          <dgm:bulletEnabled val="1"/>
        </dgm:presLayoutVars>
      </dgm:prSet>
      <dgm:spPr/>
    </dgm:pt>
    <dgm:pt modelId="{DFE6389B-14F8-461D-BB34-71DFE84D5FA1}" type="pres">
      <dgm:prSet presAssocID="{1C23BB43-00E4-45D3-9343-A7AD89181028}" presName="Name13" presStyleLbl="parChTrans1D2" presStyleIdx="9" presStyleCnt="21"/>
      <dgm:spPr/>
    </dgm:pt>
    <dgm:pt modelId="{CB055E46-2B10-43A4-A2E8-AE882EC9D11B}" type="pres">
      <dgm:prSet presAssocID="{EC4EA576-6780-4E31-8CA1-27ACF519EBE6}" presName="childText" presStyleLbl="bgAcc1" presStyleIdx="9" presStyleCnt="21" custScaleY="46651">
        <dgm:presLayoutVars>
          <dgm:bulletEnabled val="1"/>
        </dgm:presLayoutVars>
      </dgm:prSet>
      <dgm:spPr/>
    </dgm:pt>
    <dgm:pt modelId="{D8ADFDD6-C5E6-469C-9D78-44CC8398CFF6}" type="pres">
      <dgm:prSet presAssocID="{D088E110-60CB-487B-AC3A-814A317B5AAB}" presName="Name13" presStyleLbl="parChTrans1D2" presStyleIdx="10" presStyleCnt="21"/>
      <dgm:spPr/>
    </dgm:pt>
    <dgm:pt modelId="{2480D9F8-8875-4078-AB20-F6F2EC823455}" type="pres">
      <dgm:prSet presAssocID="{66A5DDA4-A7C6-49C5-8E0E-2FCDA36B6745}" presName="childText" presStyleLbl="bgAcc1" presStyleIdx="10" presStyleCnt="21" custScaleY="46651">
        <dgm:presLayoutVars>
          <dgm:bulletEnabled val="1"/>
        </dgm:presLayoutVars>
      </dgm:prSet>
      <dgm:spPr/>
    </dgm:pt>
    <dgm:pt modelId="{EB0A8251-A000-4C6A-8405-6458C8153EEE}" type="pres">
      <dgm:prSet presAssocID="{8BF7D2CF-2BCB-4A16-B98D-8447F98C5A9C}" presName="Name13" presStyleLbl="parChTrans1D2" presStyleIdx="11" presStyleCnt="21"/>
      <dgm:spPr/>
    </dgm:pt>
    <dgm:pt modelId="{2BEECC16-82B0-4A8F-80C3-8D8C231A35D0}" type="pres">
      <dgm:prSet presAssocID="{52736CB5-00AE-414A-B756-2A22BF9ED19A}" presName="childText" presStyleLbl="bgAcc1" presStyleIdx="11" presStyleCnt="21" custScaleY="46651">
        <dgm:presLayoutVars>
          <dgm:bulletEnabled val="1"/>
        </dgm:presLayoutVars>
      </dgm:prSet>
      <dgm:spPr/>
    </dgm:pt>
    <dgm:pt modelId="{D3A92614-105B-48A3-BD13-63A9EC6206DA}" type="pres">
      <dgm:prSet presAssocID="{B11E2D50-E330-4DB8-BBE9-ECFE6AC1A9E7}" presName="Name13" presStyleLbl="parChTrans1D2" presStyleIdx="12" presStyleCnt="21"/>
      <dgm:spPr/>
    </dgm:pt>
    <dgm:pt modelId="{7145870F-79BD-414C-B2CF-17EE1E60C2A8}" type="pres">
      <dgm:prSet presAssocID="{AC4A2A47-7ABA-4E82-884F-59712990A98C}" presName="childText" presStyleLbl="bgAcc1" presStyleIdx="12" presStyleCnt="21" custScaleY="46651">
        <dgm:presLayoutVars>
          <dgm:bulletEnabled val="1"/>
        </dgm:presLayoutVars>
      </dgm:prSet>
      <dgm:spPr/>
    </dgm:pt>
    <dgm:pt modelId="{668ACF3E-1F47-8741-AA1A-2752BFE74460}" type="pres">
      <dgm:prSet presAssocID="{BEDD03D8-7168-7B4E-9F50-B585A211DE9E}" presName="root" presStyleCnt="0"/>
      <dgm:spPr/>
    </dgm:pt>
    <dgm:pt modelId="{0A8A2F3B-27DB-DE42-A884-30E302351EA0}" type="pres">
      <dgm:prSet presAssocID="{BEDD03D8-7168-7B4E-9F50-B585A211DE9E}" presName="rootComposite" presStyleCnt="0"/>
      <dgm:spPr/>
    </dgm:pt>
    <dgm:pt modelId="{7B67E5EC-F1A8-F54D-89F0-41F863E9D2E2}" type="pres">
      <dgm:prSet presAssocID="{BEDD03D8-7168-7B4E-9F50-B585A211DE9E}" presName="rootText" presStyleLbl="node1" presStyleIdx="3" presStyleCnt="5" custScaleY="62093"/>
      <dgm:spPr/>
    </dgm:pt>
    <dgm:pt modelId="{15DB6F49-D7A1-ED45-B297-CB0D0BBC46FF}" type="pres">
      <dgm:prSet presAssocID="{BEDD03D8-7168-7B4E-9F50-B585A211DE9E}" presName="rootConnector" presStyleLbl="node1" presStyleIdx="3" presStyleCnt="5"/>
      <dgm:spPr/>
    </dgm:pt>
    <dgm:pt modelId="{2AC2269C-AB3D-EB4A-8EA3-1C7CCEA7E309}" type="pres">
      <dgm:prSet presAssocID="{BEDD03D8-7168-7B4E-9F50-B585A211DE9E}" presName="childShape" presStyleCnt="0"/>
      <dgm:spPr/>
    </dgm:pt>
    <dgm:pt modelId="{7831217E-DBF7-0046-8530-35D4D0D9345B}" type="pres">
      <dgm:prSet presAssocID="{0890FDC2-3DBB-7246-A901-562DC68117A7}" presName="Name13" presStyleLbl="parChTrans1D2" presStyleIdx="13" presStyleCnt="21"/>
      <dgm:spPr/>
    </dgm:pt>
    <dgm:pt modelId="{438F176B-B9E7-4345-8F20-579A18B05C6F}" type="pres">
      <dgm:prSet presAssocID="{002D74CC-3F28-F34D-A8FF-26B81B86DFD3}" presName="childText" presStyleLbl="bgAcc1" presStyleIdx="13" presStyleCnt="21" custScaleY="46651">
        <dgm:presLayoutVars>
          <dgm:bulletEnabled val="1"/>
        </dgm:presLayoutVars>
      </dgm:prSet>
      <dgm:spPr/>
    </dgm:pt>
    <dgm:pt modelId="{5BB3CE91-7475-4A42-9851-2740D04AD813}" type="pres">
      <dgm:prSet presAssocID="{907A3E06-75FF-475F-A735-B54D9321908F}" presName="Name13" presStyleLbl="parChTrans1D2" presStyleIdx="14" presStyleCnt="21"/>
      <dgm:spPr/>
    </dgm:pt>
    <dgm:pt modelId="{F4E55A6E-D7E3-44E1-84A9-D9499C600148}" type="pres">
      <dgm:prSet presAssocID="{71059592-40BF-435B-B118-17490A4A63CD}" presName="childText" presStyleLbl="bgAcc1" presStyleIdx="14" presStyleCnt="21" custScaleY="46651">
        <dgm:presLayoutVars>
          <dgm:bulletEnabled val="1"/>
        </dgm:presLayoutVars>
      </dgm:prSet>
      <dgm:spPr/>
    </dgm:pt>
    <dgm:pt modelId="{0E8D1557-B5BC-40DD-AFDE-2EC7071F6961}" type="pres">
      <dgm:prSet presAssocID="{DF370D7E-9175-4FDA-8A8D-B453DD4E4008}" presName="Name13" presStyleLbl="parChTrans1D2" presStyleIdx="15" presStyleCnt="21"/>
      <dgm:spPr/>
    </dgm:pt>
    <dgm:pt modelId="{49C8AD84-C675-459F-9010-BEB4F5B1917B}" type="pres">
      <dgm:prSet presAssocID="{9226EEA3-23CF-49E2-A246-F52DDEE11B82}" presName="childText" presStyleLbl="bgAcc1" presStyleIdx="15" presStyleCnt="21" custScaleY="46651">
        <dgm:presLayoutVars>
          <dgm:bulletEnabled val="1"/>
        </dgm:presLayoutVars>
      </dgm:prSet>
      <dgm:spPr/>
    </dgm:pt>
    <dgm:pt modelId="{B0753888-6007-4884-96A9-E29D1974AE5E}" type="pres">
      <dgm:prSet presAssocID="{A01E24C9-CE0C-41A7-A532-BB26B6DE9039}" presName="Name13" presStyleLbl="parChTrans1D2" presStyleIdx="16" presStyleCnt="21"/>
      <dgm:spPr/>
    </dgm:pt>
    <dgm:pt modelId="{31EF44FF-5531-41F9-8836-5ECED0A6D304}" type="pres">
      <dgm:prSet presAssocID="{818E3019-BA70-4863-94F0-6320D0C1BB75}" presName="childText" presStyleLbl="bgAcc1" presStyleIdx="16" presStyleCnt="21" custScaleY="46651">
        <dgm:presLayoutVars>
          <dgm:bulletEnabled val="1"/>
        </dgm:presLayoutVars>
      </dgm:prSet>
      <dgm:spPr/>
    </dgm:pt>
    <dgm:pt modelId="{0ED48334-32C9-8B4C-8963-5FAA5B669DFC}" type="pres">
      <dgm:prSet presAssocID="{29ACA1F6-94E7-C64D-A0EC-D493CE122E46}" presName="root" presStyleCnt="0"/>
      <dgm:spPr/>
    </dgm:pt>
    <dgm:pt modelId="{149D53AE-B8E6-E74C-988D-0E5FE1FC9E35}" type="pres">
      <dgm:prSet presAssocID="{29ACA1F6-94E7-C64D-A0EC-D493CE122E46}" presName="rootComposite" presStyleCnt="0"/>
      <dgm:spPr/>
    </dgm:pt>
    <dgm:pt modelId="{6B085148-1D6D-C74D-8848-FED3386DAE33}" type="pres">
      <dgm:prSet presAssocID="{29ACA1F6-94E7-C64D-A0EC-D493CE122E46}" presName="rootText" presStyleLbl="node1" presStyleIdx="4" presStyleCnt="5" custScaleY="62093"/>
      <dgm:spPr/>
    </dgm:pt>
    <dgm:pt modelId="{76705EEE-792E-7641-8A3D-D133949228DB}" type="pres">
      <dgm:prSet presAssocID="{29ACA1F6-94E7-C64D-A0EC-D493CE122E46}" presName="rootConnector" presStyleLbl="node1" presStyleIdx="4" presStyleCnt="5"/>
      <dgm:spPr/>
    </dgm:pt>
    <dgm:pt modelId="{58B82CF5-D34C-F24A-ABA9-41913C30C575}" type="pres">
      <dgm:prSet presAssocID="{29ACA1F6-94E7-C64D-A0EC-D493CE122E46}" presName="childShape" presStyleCnt="0"/>
      <dgm:spPr/>
    </dgm:pt>
    <dgm:pt modelId="{E3D45A0D-64A8-2149-AACB-8E1ED290A42F}" type="pres">
      <dgm:prSet presAssocID="{34DDCDAC-0544-F442-9E06-DD179488C3BA}" presName="Name13" presStyleLbl="parChTrans1D2" presStyleIdx="17" presStyleCnt="21"/>
      <dgm:spPr/>
    </dgm:pt>
    <dgm:pt modelId="{F8BFB2D1-9B27-C549-8905-244916B7EEF9}" type="pres">
      <dgm:prSet presAssocID="{FE58CFE1-D5A4-E144-ADD2-E351FF2AF9D2}" presName="childText" presStyleLbl="bgAcc1" presStyleIdx="17" presStyleCnt="21" custScaleY="46651">
        <dgm:presLayoutVars>
          <dgm:bulletEnabled val="1"/>
        </dgm:presLayoutVars>
      </dgm:prSet>
      <dgm:spPr/>
    </dgm:pt>
    <dgm:pt modelId="{87A01EF3-3B48-40C2-8ED5-BCA39C7F1815}" type="pres">
      <dgm:prSet presAssocID="{291C6B93-AEF1-4791-814B-1B99BDE2DCE5}" presName="Name13" presStyleLbl="parChTrans1D2" presStyleIdx="18" presStyleCnt="21"/>
      <dgm:spPr/>
    </dgm:pt>
    <dgm:pt modelId="{D0495AF0-DE80-4DA9-A4EE-A28FF85C25A9}" type="pres">
      <dgm:prSet presAssocID="{A402B9D6-0F62-416B-A887-B14C144BB8F3}" presName="childText" presStyleLbl="bgAcc1" presStyleIdx="18" presStyleCnt="21" custScaleY="46651">
        <dgm:presLayoutVars>
          <dgm:bulletEnabled val="1"/>
        </dgm:presLayoutVars>
      </dgm:prSet>
      <dgm:spPr/>
    </dgm:pt>
    <dgm:pt modelId="{ABE38FFD-F9F1-4158-8FF5-7CA310DFEAB6}" type="pres">
      <dgm:prSet presAssocID="{0C899059-5D6C-4DFB-AAC8-47FF20FCEC97}" presName="Name13" presStyleLbl="parChTrans1D2" presStyleIdx="19" presStyleCnt="21"/>
      <dgm:spPr/>
    </dgm:pt>
    <dgm:pt modelId="{13F0C223-5F06-4868-857D-44DFF2940A93}" type="pres">
      <dgm:prSet presAssocID="{B930662B-0021-4AB1-8106-CE74A242DCBA}" presName="childText" presStyleLbl="bgAcc1" presStyleIdx="19" presStyleCnt="21" custScaleY="46651">
        <dgm:presLayoutVars>
          <dgm:bulletEnabled val="1"/>
        </dgm:presLayoutVars>
      </dgm:prSet>
      <dgm:spPr/>
    </dgm:pt>
    <dgm:pt modelId="{014FEB30-04B4-42C2-A12C-590773CB59D8}" type="pres">
      <dgm:prSet presAssocID="{57B759AB-98F4-4624-BB02-C8190E3B49AA}" presName="Name13" presStyleLbl="parChTrans1D2" presStyleIdx="20" presStyleCnt="21"/>
      <dgm:spPr/>
    </dgm:pt>
    <dgm:pt modelId="{7E560038-D42D-49F6-A965-85BEEAEB3417}" type="pres">
      <dgm:prSet presAssocID="{0DEA8950-D003-4F24-84D3-BADA01C2F0E6}" presName="childText" presStyleLbl="bgAcc1" presStyleIdx="20" presStyleCnt="21" custScaleY="46651">
        <dgm:presLayoutVars>
          <dgm:bulletEnabled val="1"/>
        </dgm:presLayoutVars>
      </dgm:prSet>
      <dgm:spPr/>
    </dgm:pt>
  </dgm:ptLst>
  <dgm:cxnLst>
    <dgm:cxn modelId="{D7FEF001-4C48-4044-BFB3-80926141A13D}" srcId="{18DE6AF9-D76C-434E-B6E7-39638936EC78}" destId="{AC4A2A47-7ABA-4E82-884F-59712990A98C}" srcOrd="4" destOrd="0" parTransId="{B11E2D50-E330-4DB8-BBE9-ECFE6AC1A9E7}" sibTransId="{C4483745-BA18-4375-A297-B94191FFEE9D}"/>
    <dgm:cxn modelId="{93B47404-7ECE-4384-93CC-81444EFCF5D6}" type="presOf" srcId="{0C899059-5D6C-4DFB-AAC8-47FF20FCEC97}" destId="{ABE38FFD-F9F1-4158-8FF5-7CA310DFEAB6}" srcOrd="0" destOrd="0" presId="urn:microsoft.com/office/officeart/2005/8/layout/hierarchy3"/>
    <dgm:cxn modelId="{D2302107-5DCF-4713-8D60-4B8564006633}" type="presOf" srcId="{71059592-40BF-435B-B118-17490A4A63CD}" destId="{F4E55A6E-D7E3-44E1-84A9-D9499C600148}" srcOrd="0" destOrd="0" presId="urn:microsoft.com/office/officeart/2005/8/layout/hierarchy3"/>
    <dgm:cxn modelId="{2B95C108-1A6E-4CA9-914C-74CF9F1D745C}" type="presOf" srcId="{18DE6AF9-D76C-434E-B6E7-39638936EC78}" destId="{4FED8D13-4B20-AE47-8723-482D6D494338}" srcOrd="1" destOrd="0" presId="urn:microsoft.com/office/officeart/2005/8/layout/hierarchy3"/>
    <dgm:cxn modelId="{BCA0D008-1E61-4F10-841B-FD385AB679DB}" type="presOf" srcId="{D78EB7E7-E011-354C-AFC6-8D9607113E1B}" destId="{CB74AB08-C5ED-DC49-8AAB-7291BB699E52}" srcOrd="0" destOrd="0" presId="urn:microsoft.com/office/officeart/2005/8/layout/hierarchy3"/>
    <dgm:cxn modelId="{FA50AD09-400F-4BD2-B8EC-645050C77087}" type="presOf" srcId="{EC4EA576-6780-4E31-8CA1-27ACF519EBE6}" destId="{CB055E46-2B10-43A4-A2E8-AE882EC9D11B}" srcOrd="0" destOrd="0" presId="urn:microsoft.com/office/officeart/2005/8/layout/hierarchy3"/>
    <dgm:cxn modelId="{752EF10C-3C61-430A-B6E0-C73DCE25F642}" type="presOf" srcId="{002D74CC-3F28-F34D-A8FF-26B81B86DFD3}" destId="{438F176B-B9E7-4345-8F20-579A18B05C6F}" srcOrd="0" destOrd="0" presId="urn:microsoft.com/office/officeart/2005/8/layout/hierarchy3"/>
    <dgm:cxn modelId="{FCA86A0E-5190-441A-989F-D19347700984}" type="presOf" srcId="{C35F8710-7791-0441-A15D-7793F1934962}" destId="{4555067C-3A79-2D43-8DAD-DC33D4B177AE}" srcOrd="0" destOrd="0" presId="urn:microsoft.com/office/officeart/2005/8/layout/hierarchy3"/>
    <dgm:cxn modelId="{8173031A-8017-3D4C-AE37-B55791E23E02}" srcId="{C35F8710-7791-0441-A15D-7793F1934962}" destId="{18DE6AF9-D76C-434E-B6E7-39638936EC78}" srcOrd="2" destOrd="0" parTransId="{47047A21-EFAD-4742-86C4-87EC20E0C6DC}" sibTransId="{FFFA109B-02BB-9644-A17B-D800875EBD23}"/>
    <dgm:cxn modelId="{9B8CBB1A-6004-47FD-BB74-DD67CB816974}" type="presOf" srcId="{29ACA1F6-94E7-C64D-A0EC-D493CE122E46}" destId="{76705EEE-792E-7641-8A3D-D133949228DB}" srcOrd="1" destOrd="0" presId="urn:microsoft.com/office/officeart/2005/8/layout/hierarchy3"/>
    <dgm:cxn modelId="{F3BCED1A-1895-4F3F-AFEA-80C6BDCED5DE}" srcId="{A05E0AEF-921E-BA4D-B4F0-7E073F80F997}" destId="{4A2817F7-F794-4F7B-9746-BFECB8CCF4E6}" srcOrd="1" destOrd="0" parTransId="{F80A5A94-84BC-4724-9231-A6D4714D2F6D}" sibTransId="{5F8AEF53-B136-41BD-ADBD-E30A49A0BC72}"/>
    <dgm:cxn modelId="{D754611F-C1D8-4E75-BDE9-5D1740B1ACC6}" type="presOf" srcId="{AC4A2A47-7ABA-4E82-884F-59712990A98C}" destId="{7145870F-79BD-414C-B2CF-17EE1E60C2A8}" srcOrd="0" destOrd="0" presId="urn:microsoft.com/office/officeart/2005/8/layout/hierarchy3"/>
    <dgm:cxn modelId="{8F9A4120-42D8-4C26-85C7-21592B74B756}" type="presOf" srcId="{18DE6AF9-D76C-434E-B6E7-39638936EC78}" destId="{44ADCC90-E222-744D-94D1-BD12CEA4F9A2}" srcOrd="0" destOrd="0" presId="urn:microsoft.com/office/officeart/2005/8/layout/hierarchy3"/>
    <dgm:cxn modelId="{0E90F721-F54C-4851-8B68-E1B8D2E2E0E7}" srcId="{29ACA1F6-94E7-C64D-A0EC-D493CE122E46}" destId="{A402B9D6-0F62-416B-A887-B14C144BB8F3}" srcOrd="1" destOrd="0" parTransId="{291C6B93-AEF1-4791-814B-1B99BDE2DCE5}" sibTransId="{8EF7A094-90CA-40F6-95FA-3327B71461F8}"/>
    <dgm:cxn modelId="{A8C62922-25E8-C945-8FC7-A756A39BD0EB}" srcId="{C35F8710-7791-0441-A15D-7793F1934962}" destId="{29ACA1F6-94E7-C64D-A0EC-D493CE122E46}" srcOrd="4" destOrd="0" parTransId="{B4A66961-7C5D-1149-98E3-E5D6A7AD8DAC}" sibTransId="{00C9A1B4-B33C-C749-92EC-0FFCB60ABDFF}"/>
    <dgm:cxn modelId="{2A8F7C23-DFA9-4B82-A333-4C14EE0746C5}" type="presOf" srcId="{66A5DDA4-A7C6-49C5-8E0E-2FCDA36B6745}" destId="{2480D9F8-8875-4078-AB20-F6F2EC823455}" srcOrd="0" destOrd="0" presId="urn:microsoft.com/office/officeart/2005/8/layout/hierarchy3"/>
    <dgm:cxn modelId="{86C3A824-E614-47BA-9E5C-9B0CBF057B9E}" type="presOf" srcId="{4A2817F7-F794-4F7B-9746-BFECB8CCF4E6}" destId="{073C9A16-37BD-4086-9773-525615709DA1}" srcOrd="0" destOrd="0" presId="urn:microsoft.com/office/officeart/2005/8/layout/hierarchy3"/>
    <dgm:cxn modelId="{35B35E29-6890-43B9-8B6B-30D2C8338EBA}" type="presOf" srcId="{1C23BB43-00E4-45D3-9343-A7AD89181028}" destId="{DFE6389B-14F8-461D-BB34-71DFE84D5FA1}" srcOrd="0" destOrd="0" presId="urn:microsoft.com/office/officeart/2005/8/layout/hierarchy3"/>
    <dgm:cxn modelId="{F02E0B2A-2D9E-44D1-A9D4-B01AF5AE052C}" type="presOf" srcId="{4AE7CC3C-34C1-E54B-B081-E9B82046A073}" destId="{52665F1F-9F19-9B46-BFB9-4988D85941F6}" srcOrd="0" destOrd="0" presId="urn:microsoft.com/office/officeart/2005/8/layout/hierarchy3"/>
    <dgm:cxn modelId="{92FFDD2A-CEBC-4E9B-B483-61BD283095C5}" type="presOf" srcId="{0890FDC2-3DBB-7246-A901-562DC68117A7}" destId="{7831217E-DBF7-0046-8530-35D4D0D9345B}" srcOrd="0" destOrd="0" presId="urn:microsoft.com/office/officeart/2005/8/layout/hierarchy3"/>
    <dgm:cxn modelId="{0041EA38-00B0-4513-8CB2-40A2919F31C7}" type="presOf" srcId="{BEDD03D8-7168-7B4E-9F50-B585A211DE9E}" destId="{15DB6F49-D7A1-ED45-B297-CB0D0BBC46FF}" srcOrd="1" destOrd="0" presId="urn:microsoft.com/office/officeart/2005/8/layout/hierarchy3"/>
    <dgm:cxn modelId="{EEB7E53B-8541-45B1-9F16-249CF61178CE}" type="presOf" srcId="{291C6B93-AEF1-4791-814B-1B99BDE2DCE5}" destId="{87A01EF3-3B48-40C2-8ED5-BCA39C7F1815}" srcOrd="0" destOrd="0" presId="urn:microsoft.com/office/officeart/2005/8/layout/hierarchy3"/>
    <dgm:cxn modelId="{7C44BD3D-B0B6-4DC7-B592-8AA345DB5630}" type="presOf" srcId="{34DDCDAC-0544-F442-9E06-DD179488C3BA}" destId="{E3D45A0D-64A8-2149-AACB-8E1ED290A42F}" srcOrd="0" destOrd="0" presId="urn:microsoft.com/office/officeart/2005/8/layout/hierarchy3"/>
    <dgm:cxn modelId="{179EF43E-199C-4D54-A94F-BEF59C6C0F13}" type="presOf" srcId="{D088E110-60CB-487B-AC3A-814A317B5AAB}" destId="{D8ADFDD6-C5E6-469C-9D78-44CC8398CFF6}" srcOrd="0" destOrd="0" presId="urn:microsoft.com/office/officeart/2005/8/layout/hierarchy3"/>
    <dgm:cxn modelId="{68609E3F-3638-41D2-901B-50B4A4117141}" type="presOf" srcId="{1801AF4D-E9FE-F949-8508-1751B487E53F}" destId="{B21C1D19-5823-5648-8B1B-4E1DC50B89B7}" srcOrd="0" destOrd="0" presId="urn:microsoft.com/office/officeart/2005/8/layout/hierarchy3"/>
    <dgm:cxn modelId="{A8493A5B-E06D-8B4A-B246-1D78C5C3BE8F}" srcId="{C35F8710-7791-0441-A15D-7793F1934962}" destId="{BEDD03D8-7168-7B4E-9F50-B585A211DE9E}" srcOrd="3" destOrd="0" parTransId="{1915A6B0-5CB2-7145-94C2-7418BC39C1C5}" sibTransId="{3A1695AE-C96B-F84E-879B-5A29963ABB77}"/>
    <dgm:cxn modelId="{FAAA325D-6D58-4375-890A-E78C0351459F}" srcId="{BEDD03D8-7168-7B4E-9F50-B585A211DE9E}" destId="{71059592-40BF-435B-B118-17490A4A63CD}" srcOrd="1" destOrd="0" parTransId="{907A3E06-75FF-475F-A735-B54D9321908F}" sibTransId="{87AA5975-7321-4C2C-9515-2E49B3320942}"/>
    <dgm:cxn modelId="{F1BB0065-587E-4B66-9365-3C062E49B926}" type="presOf" srcId="{69946C54-E3D9-A945-800B-1BE00F53A675}" destId="{086764E0-09B7-A148-B117-A46A467943C6}" srcOrd="0" destOrd="0" presId="urn:microsoft.com/office/officeart/2005/8/layout/hierarchy3"/>
    <dgm:cxn modelId="{10AA2F46-01D8-4941-8004-4BF22A1130A2}" type="presOf" srcId="{29ACA1F6-94E7-C64D-A0EC-D493CE122E46}" destId="{6B085148-1D6D-C74D-8848-FED3386DAE33}" srcOrd="0" destOrd="0" presId="urn:microsoft.com/office/officeart/2005/8/layout/hierarchy3"/>
    <dgm:cxn modelId="{99BC1D47-29BE-EE44-AD2C-73824DA0EE6A}" srcId="{C35F8710-7791-0441-A15D-7793F1934962}" destId="{4AE7CC3C-34C1-E54B-B081-E9B82046A073}" srcOrd="0" destOrd="0" parTransId="{E9B3BBAB-763A-5748-8957-F3D39DD3E49E}" sibTransId="{ADC155B5-4E67-7145-A283-B633159ACBB7}"/>
    <dgm:cxn modelId="{27A02A67-79C7-4260-A0C7-067CF0C8EBCA}" type="presOf" srcId="{A05E0AEF-921E-BA4D-B4F0-7E073F80F997}" destId="{D968BBB2-D392-334A-B845-5C2DCB4C6814}" srcOrd="1" destOrd="0" presId="urn:microsoft.com/office/officeart/2005/8/layout/hierarchy3"/>
    <dgm:cxn modelId="{EBCB4947-D2C9-4108-9384-550E7675CAF5}" type="presOf" srcId="{A85AD893-B37E-1C49-83DB-E82FACE21211}" destId="{0B3AF159-428C-9746-B197-E00C37BA3FE5}" srcOrd="0" destOrd="0" presId="urn:microsoft.com/office/officeart/2005/8/layout/hierarchy3"/>
    <dgm:cxn modelId="{F84E854A-E819-4BA6-97CA-B83D03A6D014}" type="presOf" srcId="{FBE03D3B-42A5-414D-9879-07FA8A5E9013}" destId="{E3C03E65-F864-D54A-AD14-0D8A94B86676}" srcOrd="0" destOrd="0" presId="urn:microsoft.com/office/officeart/2005/8/layout/hierarchy3"/>
    <dgm:cxn modelId="{55FF6A54-0161-4564-80FB-F17D644EE3D9}" type="presOf" srcId="{4AE7CC3C-34C1-E54B-B081-E9B82046A073}" destId="{FD6E4809-9088-3449-BDB5-AB9F54F60802}" srcOrd="1" destOrd="0" presId="urn:microsoft.com/office/officeart/2005/8/layout/hierarchy3"/>
    <dgm:cxn modelId="{A5646976-A505-4732-BF7B-B1CF277FACC4}" type="presOf" srcId="{7E3163A8-D718-5D4C-A6A3-B50B12A52982}" destId="{5FD9346F-A266-7A44-9268-B1F613C5F481}" srcOrd="0" destOrd="0" presId="urn:microsoft.com/office/officeart/2005/8/layout/hierarchy3"/>
    <dgm:cxn modelId="{1F0BB256-01D2-41ED-B0C5-28695B18DF35}" type="presOf" srcId="{0DEA8950-D003-4F24-84D3-BADA01C2F0E6}" destId="{7E560038-D42D-49F6-A965-85BEEAEB3417}" srcOrd="0" destOrd="0" presId="urn:microsoft.com/office/officeart/2005/8/layout/hierarchy3"/>
    <dgm:cxn modelId="{549CFD76-DE79-F54F-8A6E-40728E58265F}" srcId="{4AE7CC3C-34C1-E54B-B081-E9B82046A073}" destId="{9058923B-6DEC-8E49-9EA7-AE4F3F3054E9}" srcOrd="3" destOrd="0" parTransId="{1801AF4D-E9FE-F949-8508-1751B487E53F}" sibTransId="{93C5D13C-6A9F-2642-AE17-1F9FA62734F6}"/>
    <dgm:cxn modelId="{9690DC57-E46E-41BF-8924-F7164AFD5172}" type="presOf" srcId="{B930662B-0021-4AB1-8106-CE74A242DCBA}" destId="{13F0C223-5F06-4868-857D-44DFF2940A93}" srcOrd="0" destOrd="0" presId="urn:microsoft.com/office/officeart/2005/8/layout/hierarchy3"/>
    <dgm:cxn modelId="{003CF878-98DD-164C-93A9-0ED9D5CF3879}" srcId="{4AE7CC3C-34C1-E54B-B081-E9B82046A073}" destId="{D78EB7E7-E011-354C-AFC6-8D9607113E1B}" srcOrd="0" destOrd="0" parTransId="{1A4F990E-91F5-7F45-8578-E1CF1815D2B1}" sibTransId="{0466174A-757F-574E-A5BA-11BC7CD7AC78}"/>
    <dgm:cxn modelId="{CEA1087A-33E8-4B0C-917A-E542E7D714DD}" type="presOf" srcId="{52736CB5-00AE-414A-B756-2A22BF9ED19A}" destId="{2BEECC16-82B0-4A8F-80C3-8D8C231A35D0}" srcOrd="0" destOrd="0" presId="urn:microsoft.com/office/officeart/2005/8/layout/hierarchy3"/>
    <dgm:cxn modelId="{E105057C-C2BD-4B90-B7D0-F350382CEFD1}" type="presOf" srcId="{BEDD03D8-7168-7B4E-9F50-B585A211DE9E}" destId="{7B67E5EC-F1A8-F54D-89F0-41F863E9D2E2}" srcOrd="0" destOrd="0" presId="urn:microsoft.com/office/officeart/2005/8/layout/hierarchy3"/>
    <dgm:cxn modelId="{356B4E7E-4EB2-49B9-A8D2-9D6C46B4A7B7}" type="presOf" srcId="{7F7BDDEE-4A7E-A64B-8310-DB1082CA2CB3}" destId="{9433BFF0-C16E-9145-8C8A-4AA360F09F5C}" srcOrd="0" destOrd="0" presId="urn:microsoft.com/office/officeart/2005/8/layout/hierarchy3"/>
    <dgm:cxn modelId="{E55FD47F-6AB9-B341-A5F6-A951A864B2C3}" srcId="{18DE6AF9-D76C-434E-B6E7-39638936EC78}" destId="{FBE03D3B-42A5-414D-9879-07FA8A5E9013}" srcOrd="0" destOrd="0" parTransId="{29D328CF-CBE0-F149-B171-93CD6A3C3D78}" sibTransId="{7B1AF68C-880A-3D4F-9B33-2D47FF974765}"/>
    <dgm:cxn modelId="{20FD0F83-35C0-4FFA-A4B4-896DDA084F60}" srcId="{BEDD03D8-7168-7B4E-9F50-B585A211DE9E}" destId="{9226EEA3-23CF-49E2-A246-F52DDEE11B82}" srcOrd="2" destOrd="0" parTransId="{DF370D7E-9175-4FDA-8A8D-B453DD4E4008}" sibTransId="{702CD36C-A307-41FB-A593-FCB4148EC25B}"/>
    <dgm:cxn modelId="{0D7E0F87-A873-421F-8454-2D43AADEF7BD}" type="presOf" srcId="{A05E0AEF-921E-BA4D-B4F0-7E073F80F997}" destId="{825936F8-B84F-0641-8954-649A2455844C}" srcOrd="0" destOrd="0" presId="urn:microsoft.com/office/officeart/2005/8/layout/hierarchy3"/>
    <dgm:cxn modelId="{EB0B6889-07C7-4853-8F62-056110D67B5F}" type="presOf" srcId="{57B759AB-98F4-4624-BB02-C8190E3B49AA}" destId="{014FEB30-04B4-42C2-A12C-590773CB59D8}" srcOrd="0" destOrd="0" presId="urn:microsoft.com/office/officeart/2005/8/layout/hierarchy3"/>
    <dgm:cxn modelId="{4742C48F-827B-4B2B-85D6-BB8F1C1C2A9C}" type="presOf" srcId="{989693EE-B49A-6841-AB64-9D127AB6ED1A}" destId="{20465656-8413-1B45-84F4-1286EBEC8400}" srcOrd="0" destOrd="0" presId="urn:microsoft.com/office/officeart/2005/8/layout/hierarchy3"/>
    <dgm:cxn modelId="{CFA4DB93-E09F-49AF-BCB0-67E243FE3409}" type="presOf" srcId="{A402B9D6-0F62-416B-A887-B14C144BB8F3}" destId="{D0495AF0-DE80-4DA9-A4EE-A28FF85C25A9}" srcOrd="0" destOrd="0" presId="urn:microsoft.com/office/officeart/2005/8/layout/hierarchy3"/>
    <dgm:cxn modelId="{94A97A98-5698-41C6-A84E-AB5202B23D41}" type="presOf" srcId="{A01E24C9-CE0C-41A7-A532-BB26B6DE9039}" destId="{B0753888-6007-4884-96A9-E29D1974AE5E}" srcOrd="0" destOrd="0" presId="urn:microsoft.com/office/officeart/2005/8/layout/hierarchy3"/>
    <dgm:cxn modelId="{56139698-4EF3-4D03-8391-E96E3CA8C843}" type="presOf" srcId="{907A3E06-75FF-475F-A735-B54D9321908F}" destId="{5BB3CE91-7475-4A42-9851-2740D04AD813}" srcOrd="0" destOrd="0" presId="urn:microsoft.com/office/officeart/2005/8/layout/hierarchy3"/>
    <dgm:cxn modelId="{FDCA2199-1377-4CD1-92F9-D132294E669C}" srcId="{29ACA1F6-94E7-C64D-A0EC-D493CE122E46}" destId="{B930662B-0021-4AB1-8106-CE74A242DCBA}" srcOrd="2" destOrd="0" parTransId="{0C899059-5D6C-4DFB-AAC8-47FF20FCEC97}" sibTransId="{7ECBA3D8-7B97-4748-945B-9C05802446E5}"/>
    <dgm:cxn modelId="{EC59039C-66AB-4319-924F-7150A5A32110}" type="presOf" srcId="{F65BE805-1D3C-431F-B342-B1B107E89750}" destId="{F1965107-4C06-4428-B31F-55A8C3134B28}" srcOrd="0" destOrd="0" presId="urn:microsoft.com/office/officeart/2005/8/layout/hierarchy3"/>
    <dgm:cxn modelId="{E6BACA9C-B11C-4685-80E3-66AF103FAB6C}" srcId="{A05E0AEF-921E-BA4D-B4F0-7E073F80F997}" destId="{F9875AD0-8047-4182-A15C-55EAD1788999}" srcOrd="2" destOrd="0" parTransId="{F65BE805-1D3C-431F-B342-B1B107E89750}" sibTransId="{3AC02D68-F3FE-4661-97CC-9BA17A7F4F02}"/>
    <dgm:cxn modelId="{48D6A3A2-9CAD-0841-809D-0FD076294BEC}" srcId="{A05E0AEF-921E-BA4D-B4F0-7E073F80F997}" destId="{B2DC2CDF-59C7-7946-9B45-5623D3D4104A}" srcOrd="0" destOrd="0" parTransId="{E046B0D4-72A0-8F45-B16C-6683861BE75D}" sibTransId="{9795F930-B212-0741-B1F6-B2E3C6EB0267}"/>
    <dgm:cxn modelId="{1091B4A3-7AA8-084C-A994-C34E73F276FA}" srcId="{29ACA1F6-94E7-C64D-A0EC-D493CE122E46}" destId="{FE58CFE1-D5A4-E144-ADD2-E351FF2AF9D2}" srcOrd="0" destOrd="0" parTransId="{34DDCDAC-0544-F442-9E06-DD179488C3BA}" sibTransId="{9EAB9ED5-B586-BA4C-B02C-0D274209A723}"/>
    <dgm:cxn modelId="{D4B7E6A5-1C85-4608-A98B-B91205762D9D}" type="presOf" srcId="{B11E2D50-E330-4DB8-BBE9-ECFE6AC1A9E7}" destId="{D3A92614-105B-48A3-BD13-63A9EC6206DA}" srcOrd="0" destOrd="0" presId="urn:microsoft.com/office/officeart/2005/8/layout/hierarchy3"/>
    <dgm:cxn modelId="{9BC8F6A7-870B-4667-8BE0-52090886ED01}" type="presOf" srcId="{DF370D7E-9175-4FDA-8A8D-B453DD4E4008}" destId="{0E8D1557-B5BC-40DD-AFDE-2EC7071F6961}" srcOrd="0" destOrd="0" presId="urn:microsoft.com/office/officeart/2005/8/layout/hierarchy3"/>
    <dgm:cxn modelId="{3AA3C8AD-D06F-4788-9D65-307E6D4DEFAB}" type="presOf" srcId="{818E3019-BA70-4863-94F0-6320D0C1BB75}" destId="{31EF44FF-5531-41F9-8836-5ECED0A6D304}" srcOrd="0" destOrd="0" presId="urn:microsoft.com/office/officeart/2005/8/layout/hierarchy3"/>
    <dgm:cxn modelId="{920C06B2-ADF6-4E3B-81EC-A6C00859196C}" type="presOf" srcId="{8BF7D2CF-2BCB-4A16-B98D-8447F98C5A9C}" destId="{EB0A8251-A000-4C6A-8405-6458C8153EEE}" srcOrd="0" destOrd="0" presId="urn:microsoft.com/office/officeart/2005/8/layout/hierarchy3"/>
    <dgm:cxn modelId="{6D5B22B3-B589-476A-9A46-7AB67BD1FB93}" srcId="{18DE6AF9-D76C-434E-B6E7-39638936EC78}" destId="{EC4EA576-6780-4E31-8CA1-27ACF519EBE6}" srcOrd="1" destOrd="0" parTransId="{1C23BB43-00E4-45D3-9343-A7AD89181028}" sibTransId="{AE508C59-AACB-4A6C-8B72-AEC77016C94D}"/>
    <dgm:cxn modelId="{E458A7B4-182B-441D-965C-381091A7EFEB}" type="presOf" srcId="{9058923B-6DEC-8E49-9EA7-AE4F3F3054E9}" destId="{F35E0A86-614B-0148-AF46-1DC263B485A9}" srcOrd="0" destOrd="0" presId="urn:microsoft.com/office/officeart/2005/8/layout/hierarchy3"/>
    <dgm:cxn modelId="{8E1991C5-1C20-4B6A-8B26-D806B1EF224F}" srcId="{29ACA1F6-94E7-C64D-A0EC-D493CE122E46}" destId="{0DEA8950-D003-4F24-84D3-BADA01C2F0E6}" srcOrd="3" destOrd="0" parTransId="{57B759AB-98F4-4624-BB02-C8190E3B49AA}" sibTransId="{3DBB0539-B2EC-4375-B045-D23E00AC7865}"/>
    <dgm:cxn modelId="{00A3CFC7-DFE9-9F45-9247-1256FEC1D452}" srcId="{BEDD03D8-7168-7B4E-9F50-B585A211DE9E}" destId="{002D74CC-3F28-F34D-A8FF-26B81B86DFD3}" srcOrd="0" destOrd="0" parTransId="{0890FDC2-3DBB-7246-A901-562DC68117A7}" sibTransId="{CCC2758D-A522-D64E-884F-C156709E10DB}"/>
    <dgm:cxn modelId="{A8D1E5CA-A78F-4A51-8749-A40EEBE5B85F}" type="presOf" srcId="{C1E88FFB-D7E7-7142-BC32-A48A4B97A914}" destId="{1666AC66-4EC8-644B-A7D2-6D7BB9832E9D}" srcOrd="0" destOrd="0" presId="urn:microsoft.com/office/officeart/2005/8/layout/hierarchy3"/>
    <dgm:cxn modelId="{DF6364D4-CCEC-4C6E-93AF-2F0ADBCF1A1F}" srcId="{18DE6AF9-D76C-434E-B6E7-39638936EC78}" destId="{52736CB5-00AE-414A-B756-2A22BF9ED19A}" srcOrd="3" destOrd="0" parTransId="{8BF7D2CF-2BCB-4A16-B98D-8447F98C5A9C}" sibTransId="{531E657F-0D13-4FB3-9AAA-8DC294E966A5}"/>
    <dgm:cxn modelId="{92BB40D6-89E4-4A74-8306-55922C7982BF}" type="presOf" srcId="{9226EEA3-23CF-49E2-A246-F52DDEE11B82}" destId="{49C8AD84-C675-459F-9010-BEB4F5B1917B}" srcOrd="0" destOrd="0" presId="urn:microsoft.com/office/officeart/2005/8/layout/hierarchy3"/>
    <dgm:cxn modelId="{5D4C43DC-DE16-4FEA-A6E1-B611DDF131F2}" srcId="{BEDD03D8-7168-7B4E-9F50-B585A211DE9E}" destId="{818E3019-BA70-4863-94F0-6320D0C1BB75}" srcOrd="3" destOrd="0" parTransId="{A01E24C9-CE0C-41A7-A532-BB26B6DE9039}" sibTransId="{20E83FDB-9242-4501-A5C6-5397A19B841F}"/>
    <dgm:cxn modelId="{DF9840DE-FB8F-F24F-A5E3-71B6B3818A9B}" srcId="{4AE7CC3C-34C1-E54B-B081-E9B82046A073}" destId="{69946C54-E3D9-A945-800B-1BE00F53A675}" srcOrd="4" destOrd="0" parTransId="{C1E88FFB-D7E7-7142-BC32-A48A4B97A914}" sibTransId="{51FE1B7A-7A26-8B45-8EA7-91C84CE50FE1}"/>
    <dgm:cxn modelId="{3C7BE3DF-A709-4C4B-A4C7-2A14A3AE181C}" srcId="{18DE6AF9-D76C-434E-B6E7-39638936EC78}" destId="{66A5DDA4-A7C6-49C5-8E0E-2FCDA36B6745}" srcOrd="2" destOrd="0" parTransId="{D088E110-60CB-487B-AC3A-814A317B5AAB}" sibTransId="{2BFF7677-9ECD-4D91-B99D-7ACC8BD39238}"/>
    <dgm:cxn modelId="{52F2F9E0-F123-49F5-8026-C3DEDB5B5B59}" type="presOf" srcId="{FE58CFE1-D5A4-E144-ADD2-E351FF2AF9D2}" destId="{F8BFB2D1-9B27-C549-8905-244916B7EEF9}" srcOrd="0" destOrd="0" presId="urn:microsoft.com/office/officeart/2005/8/layout/hierarchy3"/>
    <dgm:cxn modelId="{C1C1DEE2-0536-4DF3-B8FA-F66AF92E39F5}" type="presOf" srcId="{F80A5A94-84BC-4724-9231-A6D4714D2F6D}" destId="{96B95679-E4E5-44C1-AE31-8359133FAC92}" srcOrd="0" destOrd="0" presId="urn:microsoft.com/office/officeart/2005/8/layout/hierarchy3"/>
    <dgm:cxn modelId="{70B460E4-0733-4FFF-A819-D7584F564CE5}" type="presOf" srcId="{F9875AD0-8047-4182-A15C-55EAD1788999}" destId="{FE29031C-66B7-44F6-81BF-59BA737734AF}" srcOrd="0" destOrd="0" presId="urn:microsoft.com/office/officeart/2005/8/layout/hierarchy3"/>
    <dgm:cxn modelId="{A3DBF6E8-85E5-44EC-9046-A8A334EC3AC5}" type="presOf" srcId="{1A4F990E-91F5-7F45-8578-E1CF1815D2B1}" destId="{8E37F248-59E8-5F4F-8EC0-C447D804822D}" srcOrd="0" destOrd="0" presId="urn:microsoft.com/office/officeart/2005/8/layout/hierarchy3"/>
    <dgm:cxn modelId="{54E943EA-BDB6-467A-98C8-28506D958451}" type="presOf" srcId="{E046B0D4-72A0-8F45-B16C-6683861BE75D}" destId="{28F2ACD5-A3DC-3C42-B598-6EE2D0EA8E43}" srcOrd="0" destOrd="0" presId="urn:microsoft.com/office/officeart/2005/8/layout/hierarchy3"/>
    <dgm:cxn modelId="{B9C70CEF-FB75-4FD1-A00C-9C701B554A80}" type="presOf" srcId="{B2DC2CDF-59C7-7946-9B45-5623D3D4104A}" destId="{DD7A503E-C319-0D47-B25A-F513285E5417}" srcOrd="0" destOrd="0" presId="urn:microsoft.com/office/officeart/2005/8/layout/hierarchy3"/>
    <dgm:cxn modelId="{904985F3-59B6-B44F-9AD6-51747DDF8999}" srcId="{4AE7CC3C-34C1-E54B-B081-E9B82046A073}" destId="{7F7BDDEE-4A7E-A64B-8310-DB1082CA2CB3}" srcOrd="2" destOrd="0" parTransId="{989693EE-B49A-6841-AB64-9D127AB6ED1A}" sibTransId="{5B45FA53-0037-C84A-B9FE-98C24B148CDA}"/>
    <dgm:cxn modelId="{8D23B7F6-17F0-C449-8E98-542419A892C6}" srcId="{4AE7CC3C-34C1-E54B-B081-E9B82046A073}" destId="{7E3163A8-D718-5D4C-A6A3-B50B12A52982}" srcOrd="1" destOrd="0" parTransId="{A85AD893-B37E-1C49-83DB-E82FACE21211}" sibTransId="{D7C92D55-4ECD-184C-84E7-5369E1C81968}"/>
    <dgm:cxn modelId="{DF2200FB-3825-4E84-9F9D-229E9DC4B85B}" type="presOf" srcId="{29D328CF-CBE0-F149-B171-93CD6A3C3D78}" destId="{B4E1A1D0-A1CD-0344-9527-BAD4D9EFCB11}" srcOrd="0" destOrd="0" presId="urn:microsoft.com/office/officeart/2005/8/layout/hierarchy3"/>
    <dgm:cxn modelId="{DA8A3CFD-3733-824A-A055-A234CCE635B9}" srcId="{C35F8710-7791-0441-A15D-7793F1934962}" destId="{A05E0AEF-921E-BA4D-B4F0-7E073F80F997}" srcOrd="1" destOrd="0" parTransId="{19097F75-1EC6-0340-80E6-14A55F4B66C4}" sibTransId="{0D628120-C960-EC4F-A63A-49FDB8924763}"/>
    <dgm:cxn modelId="{B0D858FA-9F14-4F54-852B-E9ACE5A70A8D}" type="presParOf" srcId="{4555067C-3A79-2D43-8DAD-DC33D4B177AE}" destId="{2FF1D916-E7F2-D447-9A4C-C245C21180E3}" srcOrd="0" destOrd="0" presId="urn:microsoft.com/office/officeart/2005/8/layout/hierarchy3"/>
    <dgm:cxn modelId="{98805CE0-1A29-4C51-9945-E3A76EE9A6C9}" type="presParOf" srcId="{2FF1D916-E7F2-D447-9A4C-C245C21180E3}" destId="{ADCB339F-751B-1A4A-86F4-0DCE9D752F96}" srcOrd="0" destOrd="0" presId="urn:microsoft.com/office/officeart/2005/8/layout/hierarchy3"/>
    <dgm:cxn modelId="{4BFA960B-1710-4916-868B-DFE8624C937A}" type="presParOf" srcId="{ADCB339F-751B-1A4A-86F4-0DCE9D752F96}" destId="{52665F1F-9F19-9B46-BFB9-4988D85941F6}" srcOrd="0" destOrd="0" presId="urn:microsoft.com/office/officeart/2005/8/layout/hierarchy3"/>
    <dgm:cxn modelId="{569818B9-CF73-4B64-AD13-1BB305A84AAC}" type="presParOf" srcId="{ADCB339F-751B-1A4A-86F4-0DCE9D752F96}" destId="{FD6E4809-9088-3449-BDB5-AB9F54F60802}" srcOrd="1" destOrd="0" presId="urn:microsoft.com/office/officeart/2005/8/layout/hierarchy3"/>
    <dgm:cxn modelId="{0B093406-0119-43AD-9C49-1AF814315BE4}" type="presParOf" srcId="{2FF1D916-E7F2-D447-9A4C-C245C21180E3}" destId="{8145CBD8-479F-A247-9225-889891FB9DFB}" srcOrd="1" destOrd="0" presId="urn:microsoft.com/office/officeart/2005/8/layout/hierarchy3"/>
    <dgm:cxn modelId="{0C38F999-76BE-4696-BFA1-2B17C1D9A52B}" type="presParOf" srcId="{8145CBD8-479F-A247-9225-889891FB9DFB}" destId="{8E37F248-59E8-5F4F-8EC0-C447D804822D}" srcOrd="0" destOrd="0" presId="urn:microsoft.com/office/officeart/2005/8/layout/hierarchy3"/>
    <dgm:cxn modelId="{5EAB7952-6FE5-408F-99EE-63096332BCAC}" type="presParOf" srcId="{8145CBD8-479F-A247-9225-889891FB9DFB}" destId="{CB74AB08-C5ED-DC49-8AAB-7291BB699E52}" srcOrd="1" destOrd="0" presId="urn:microsoft.com/office/officeart/2005/8/layout/hierarchy3"/>
    <dgm:cxn modelId="{69FBCA38-ADCD-4346-A7DA-B203B70FBFD6}" type="presParOf" srcId="{8145CBD8-479F-A247-9225-889891FB9DFB}" destId="{0B3AF159-428C-9746-B197-E00C37BA3FE5}" srcOrd="2" destOrd="0" presId="urn:microsoft.com/office/officeart/2005/8/layout/hierarchy3"/>
    <dgm:cxn modelId="{48267CF8-0F10-49C2-8173-0C28CE09A9CD}" type="presParOf" srcId="{8145CBD8-479F-A247-9225-889891FB9DFB}" destId="{5FD9346F-A266-7A44-9268-B1F613C5F481}" srcOrd="3" destOrd="0" presId="urn:microsoft.com/office/officeart/2005/8/layout/hierarchy3"/>
    <dgm:cxn modelId="{6AD9A396-D13B-4AF6-81FC-D6764F7074DD}" type="presParOf" srcId="{8145CBD8-479F-A247-9225-889891FB9DFB}" destId="{20465656-8413-1B45-84F4-1286EBEC8400}" srcOrd="4" destOrd="0" presId="urn:microsoft.com/office/officeart/2005/8/layout/hierarchy3"/>
    <dgm:cxn modelId="{2B180B65-FF07-4E98-926C-61CD3B917844}" type="presParOf" srcId="{8145CBD8-479F-A247-9225-889891FB9DFB}" destId="{9433BFF0-C16E-9145-8C8A-4AA360F09F5C}" srcOrd="5" destOrd="0" presId="urn:microsoft.com/office/officeart/2005/8/layout/hierarchy3"/>
    <dgm:cxn modelId="{111F567C-5447-49B0-95B4-1F6F9458F83A}" type="presParOf" srcId="{8145CBD8-479F-A247-9225-889891FB9DFB}" destId="{B21C1D19-5823-5648-8B1B-4E1DC50B89B7}" srcOrd="6" destOrd="0" presId="urn:microsoft.com/office/officeart/2005/8/layout/hierarchy3"/>
    <dgm:cxn modelId="{3F0ED8A3-DCB7-4127-A688-B18D8A50BC6A}" type="presParOf" srcId="{8145CBD8-479F-A247-9225-889891FB9DFB}" destId="{F35E0A86-614B-0148-AF46-1DC263B485A9}" srcOrd="7" destOrd="0" presId="urn:microsoft.com/office/officeart/2005/8/layout/hierarchy3"/>
    <dgm:cxn modelId="{E1A4092F-1727-4FAC-A4D6-411BE137746D}" type="presParOf" srcId="{8145CBD8-479F-A247-9225-889891FB9DFB}" destId="{1666AC66-4EC8-644B-A7D2-6D7BB9832E9D}" srcOrd="8" destOrd="0" presId="urn:microsoft.com/office/officeart/2005/8/layout/hierarchy3"/>
    <dgm:cxn modelId="{84D4866E-FC62-4C59-9D76-C732B17E63E3}" type="presParOf" srcId="{8145CBD8-479F-A247-9225-889891FB9DFB}" destId="{086764E0-09B7-A148-B117-A46A467943C6}" srcOrd="9" destOrd="0" presId="urn:microsoft.com/office/officeart/2005/8/layout/hierarchy3"/>
    <dgm:cxn modelId="{38CD93A7-4DF7-4161-878C-CAB4D28AAAFB}" type="presParOf" srcId="{4555067C-3A79-2D43-8DAD-DC33D4B177AE}" destId="{F91319F6-C8F8-8E45-B31D-07DA1C4BA7D3}" srcOrd="1" destOrd="0" presId="urn:microsoft.com/office/officeart/2005/8/layout/hierarchy3"/>
    <dgm:cxn modelId="{FDAB6062-81DA-42F2-A2BD-28C6B7E6169C}" type="presParOf" srcId="{F91319F6-C8F8-8E45-B31D-07DA1C4BA7D3}" destId="{A60E3CD8-31D1-8447-864C-5DFF1D3BCBE6}" srcOrd="0" destOrd="0" presId="urn:microsoft.com/office/officeart/2005/8/layout/hierarchy3"/>
    <dgm:cxn modelId="{71A6E515-7192-439F-B17A-E21A3EB5E009}" type="presParOf" srcId="{A60E3CD8-31D1-8447-864C-5DFF1D3BCBE6}" destId="{825936F8-B84F-0641-8954-649A2455844C}" srcOrd="0" destOrd="0" presId="urn:microsoft.com/office/officeart/2005/8/layout/hierarchy3"/>
    <dgm:cxn modelId="{2A29DA2F-62AD-4264-AB02-ED5D3967D8F7}" type="presParOf" srcId="{A60E3CD8-31D1-8447-864C-5DFF1D3BCBE6}" destId="{D968BBB2-D392-334A-B845-5C2DCB4C6814}" srcOrd="1" destOrd="0" presId="urn:microsoft.com/office/officeart/2005/8/layout/hierarchy3"/>
    <dgm:cxn modelId="{C09B2DC1-BC79-4D0B-B919-F6CD0BBF3C46}" type="presParOf" srcId="{F91319F6-C8F8-8E45-B31D-07DA1C4BA7D3}" destId="{1D95C7E1-1D91-D749-A63F-788134D12683}" srcOrd="1" destOrd="0" presId="urn:microsoft.com/office/officeart/2005/8/layout/hierarchy3"/>
    <dgm:cxn modelId="{F8879AFF-FB95-41E9-A7B4-CA21DDBD6C41}" type="presParOf" srcId="{1D95C7E1-1D91-D749-A63F-788134D12683}" destId="{28F2ACD5-A3DC-3C42-B598-6EE2D0EA8E43}" srcOrd="0" destOrd="0" presId="urn:microsoft.com/office/officeart/2005/8/layout/hierarchy3"/>
    <dgm:cxn modelId="{EBA42C6C-0821-48DA-A712-B92DA4616E61}" type="presParOf" srcId="{1D95C7E1-1D91-D749-A63F-788134D12683}" destId="{DD7A503E-C319-0D47-B25A-F513285E5417}" srcOrd="1" destOrd="0" presId="urn:microsoft.com/office/officeart/2005/8/layout/hierarchy3"/>
    <dgm:cxn modelId="{643D66D0-22EA-4D42-BD8E-7BBA6532AF29}" type="presParOf" srcId="{1D95C7E1-1D91-D749-A63F-788134D12683}" destId="{96B95679-E4E5-44C1-AE31-8359133FAC92}" srcOrd="2" destOrd="0" presId="urn:microsoft.com/office/officeart/2005/8/layout/hierarchy3"/>
    <dgm:cxn modelId="{0729A661-891C-4F60-8DAF-AED4F1A50C65}" type="presParOf" srcId="{1D95C7E1-1D91-D749-A63F-788134D12683}" destId="{073C9A16-37BD-4086-9773-525615709DA1}" srcOrd="3" destOrd="0" presId="urn:microsoft.com/office/officeart/2005/8/layout/hierarchy3"/>
    <dgm:cxn modelId="{46729BC8-98F8-450C-9FE8-E992637DCF51}" type="presParOf" srcId="{1D95C7E1-1D91-D749-A63F-788134D12683}" destId="{F1965107-4C06-4428-B31F-55A8C3134B28}" srcOrd="4" destOrd="0" presId="urn:microsoft.com/office/officeart/2005/8/layout/hierarchy3"/>
    <dgm:cxn modelId="{179FBD1F-626A-488D-A589-FD5128941469}" type="presParOf" srcId="{1D95C7E1-1D91-D749-A63F-788134D12683}" destId="{FE29031C-66B7-44F6-81BF-59BA737734AF}" srcOrd="5" destOrd="0" presId="urn:microsoft.com/office/officeart/2005/8/layout/hierarchy3"/>
    <dgm:cxn modelId="{E5191EC3-9553-460D-86BC-41F0A00C7221}" type="presParOf" srcId="{4555067C-3A79-2D43-8DAD-DC33D4B177AE}" destId="{E60E999B-AC2A-4D4B-881A-C5928C2DDA09}" srcOrd="2" destOrd="0" presId="urn:microsoft.com/office/officeart/2005/8/layout/hierarchy3"/>
    <dgm:cxn modelId="{0C933E96-F51C-4B2F-8665-A5BE6DDA4E7A}" type="presParOf" srcId="{E60E999B-AC2A-4D4B-881A-C5928C2DDA09}" destId="{5876206D-D530-3645-999B-EE71F8C7BCD9}" srcOrd="0" destOrd="0" presId="urn:microsoft.com/office/officeart/2005/8/layout/hierarchy3"/>
    <dgm:cxn modelId="{53C31685-47C9-4FDC-9C9A-073C168103AC}" type="presParOf" srcId="{5876206D-D530-3645-999B-EE71F8C7BCD9}" destId="{44ADCC90-E222-744D-94D1-BD12CEA4F9A2}" srcOrd="0" destOrd="0" presId="urn:microsoft.com/office/officeart/2005/8/layout/hierarchy3"/>
    <dgm:cxn modelId="{8A726E14-6295-4F32-8811-F98FAAE0FC68}" type="presParOf" srcId="{5876206D-D530-3645-999B-EE71F8C7BCD9}" destId="{4FED8D13-4B20-AE47-8723-482D6D494338}" srcOrd="1" destOrd="0" presId="urn:microsoft.com/office/officeart/2005/8/layout/hierarchy3"/>
    <dgm:cxn modelId="{A2D3A8F0-05D1-407B-AEDA-8F1141D932DB}" type="presParOf" srcId="{E60E999B-AC2A-4D4B-881A-C5928C2DDA09}" destId="{A636372C-D777-F04D-85CC-666BA91DF1C4}" srcOrd="1" destOrd="0" presId="urn:microsoft.com/office/officeart/2005/8/layout/hierarchy3"/>
    <dgm:cxn modelId="{B5540ADB-85C0-425F-A957-47BFD69954AC}" type="presParOf" srcId="{A636372C-D777-F04D-85CC-666BA91DF1C4}" destId="{B4E1A1D0-A1CD-0344-9527-BAD4D9EFCB11}" srcOrd="0" destOrd="0" presId="urn:microsoft.com/office/officeart/2005/8/layout/hierarchy3"/>
    <dgm:cxn modelId="{6133DF69-E616-4E0F-9197-0A5C04D7F5F8}" type="presParOf" srcId="{A636372C-D777-F04D-85CC-666BA91DF1C4}" destId="{E3C03E65-F864-D54A-AD14-0D8A94B86676}" srcOrd="1" destOrd="0" presId="urn:microsoft.com/office/officeart/2005/8/layout/hierarchy3"/>
    <dgm:cxn modelId="{B26A86B3-8451-4967-A0D9-883A781F3298}" type="presParOf" srcId="{A636372C-D777-F04D-85CC-666BA91DF1C4}" destId="{DFE6389B-14F8-461D-BB34-71DFE84D5FA1}" srcOrd="2" destOrd="0" presId="urn:microsoft.com/office/officeart/2005/8/layout/hierarchy3"/>
    <dgm:cxn modelId="{2E02D8BF-24FA-4007-8B99-1AD406FBC285}" type="presParOf" srcId="{A636372C-D777-F04D-85CC-666BA91DF1C4}" destId="{CB055E46-2B10-43A4-A2E8-AE882EC9D11B}" srcOrd="3" destOrd="0" presId="urn:microsoft.com/office/officeart/2005/8/layout/hierarchy3"/>
    <dgm:cxn modelId="{B023B7CB-98AD-46A1-A621-53AD7276EB4B}" type="presParOf" srcId="{A636372C-D777-F04D-85CC-666BA91DF1C4}" destId="{D8ADFDD6-C5E6-469C-9D78-44CC8398CFF6}" srcOrd="4" destOrd="0" presId="urn:microsoft.com/office/officeart/2005/8/layout/hierarchy3"/>
    <dgm:cxn modelId="{2820AD6D-E63E-4364-80BD-BE0465C23584}" type="presParOf" srcId="{A636372C-D777-F04D-85CC-666BA91DF1C4}" destId="{2480D9F8-8875-4078-AB20-F6F2EC823455}" srcOrd="5" destOrd="0" presId="urn:microsoft.com/office/officeart/2005/8/layout/hierarchy3"/>
    <dgm:cxn modelId="{0C3B2CB5-4104-47DB-8A5B-E7B7132ABB0A}" type="presParOf" srcId="{A636372C-D777-F04D-85CC-666BA91DF1C4}" destId="{EB0A8251-A000-4C6A-8405-6458C8153EEE}" srcOrd="6" destOrd="0" presId="urn:microsoft.com/office/officeart/2005/8/layout/hierarchy3"/>
    <dgm:cxn modelId="{DA9D6BEF-E9FC-413A-9AEF-728CE10EFA67}" type="presParOf" srcId="{A636372C-D777-F04D-85CC-666BA91DF1C4}" destId="{2BEECC16-82B0-4A8F-80C3-8D8C231A35D0}" srcOrd="7" destOrd="0" presId="urn:microsoft.com/office/officeart/2005/8/layout/hierarchy3"/>
    <dgm:cxn modelId="{5F55B0E8-9249-44AC-9FE6-D3E6618E0FD9}" type="presParOf" srcId="{A636372C-D777-F04D-85CC-666BA91DF1C4}" destId="{D3A92614-105B-48A3-BD13-63A9EC6206DA}" srcOrd="8" destOrd="0" presId="urn:microsoft.com/office/officeart/2005/8/layout/hierarchy3"/>
    <dgm:cxn modelId="{BCA97126-A431-4A3D-B917-CBB6D9CE15CD}" type="presParOf" srcId="{A636372C-D777-F04D-85CC-666BA91DF1C4}" destId="{7145870F-79BD-414C-B2CF-17EE1E60C2A8}" srcOrd="9" destOrd="0" presId="urn:microsoft.com/office/officeart/2005/8/layout/hierarchy3"/>
    <dgm:cxn modelId="{AE96D1AB-82E6-494F-8D50-A8C5B2B1EB73}" type="presParOf" srcId="{4555067C-3A79-2D43-8DAD-DC33D4B177AE}" destId="{668ACF3E-1F47-8741-AA1A-2752BFE74460}" srcOrd="3" destOrd="0" presId="urn:microsoft.com/office/officeart/2005/8/layout/hierarchy3"/>
    <dgm:cxn modelId="{8D7E9BFF-D071-4C3D-892F-F79A3BF07A1D}" type="presParOf" srcId="{668ACF3E-1F47-8741-AA1A-2752BFE74460}" destId="{0A8A2F3B-27DB-DE42-A884-30E302351EA0}" srcOrd="0" destOrd="0" presId="urn:microsoft.com/office/officeart/2005/8/layout/hierarchy3"/>
    <dgm:cxn modelId="{1405E57E-B4B9-4FE6-8C6D-A9A098B288DA}" type="presParOf" srcId="{0A8A2F3B-27DB-DE42-A884-30E302351EA0}" destId="{7B67E5EC-F1A8-F54D-89F0-41F863E9D2E2}" srcOrd="0" destOrd="0" presId="urn:microsoft.com/office/officeart/2005/8/layout/hierarchy3"/>
    <dgm:cxn modelId="{BE683626-E0A5-48DB-B4EC-6EE83CD66AA4}" type="presParOf" srcId="{0A8A2F3B-27DB-DE42-A884-30E302351EA0}" destId="{15DB6F49-D7A1-ED45-B297-CB0D0BBC46FF}" srcOrd="1" destOrd="0" presId="urn:microsoft.com/office/officeart/2005/8/layout/hierarchy3"/>
    <dgm:cxn modelId="{AF0A67F1-411C-471B-9E27-CFDB94DE3B33}" type="presParOf" srcId="{668ACF3E-1F47-8741-AA1A-2752BFE74460}" destId="{2AC2269C-AB3D-EB4A-8EA3-1C7CCEA7E309}" srcOrd="1" destOrd="0" presId="urn:microsoft.com/office/officeart/2005/8/layout/hierarchy3"/>
    <dgm:cxn modelId="{A472F204-4F2B-45BA-8361-189DCB7E67E5}" type="presParOf" srcId="{2AC2269C-AB3D-EB4A-8EA3-1C7CCEA7E309}" destId="{7831217E-DBF7-0046-8530-35D4D0D9345B}" srcOrd="0" destOrd="0" presId="urn:microsoft.com/office/officeart/2005/8/layout/hierarchy3"/>
    <dgm:cxn modelId="{73220A12-7644-49A7-A9C3-B4E08C8DFF3B}" type="presParOf" srcId="{2AC2269C-AB3D-EB4A-8EA3-1C7CCEA7E309}" destId="{438F176B-B9E7-4345-8F20-579A18B05C6F}" srcOrd="1" destOrd="0" presId="urn:microsoft.com/office/officeart/2005/8/layout/hierarchy3"/>
    <dgm:cxn modelId="{0E6AF79A-9DD0-4921-A277-928CD5EE4CA6}" type="presParOf" srcId="{2AC2269C-AB3D-EB4A-8EA3-1C7CCEA7E309}" destId="{5BB3CE91-7475-4A42-9851-2740D04AD813}" srcOrd="2" destOrd="0" presId="urn:microsoft.com/office/officeart/2005/8/layout/hierarchy3"/>
    <dgm:cxn modelId="{BBCCC518-BA72-49A8-9966-0FEB97DA219E}" type="presParOf" srcId="{2AC2269C-AB3D-EB4A-8EA3-1C7CCEA7E309}" destId="{F4E55A6E-D7E3-44E1-84A9-D9499C600148}" srcOrd="3" destOrd="0" presId="urn:microsoft.com/office/officeart/2005/8/layout/hierarchy3"/>
    <dgm:cxn modelId="{5795AD91-5EBD-4151-A7C7-AB3052BB374A}" type="presParOf" srcId="{2AC2269C-AB3D-EB4A-8EA3-1C7CCEA7E309}" destId="{0E8D1557-B5BC-40DD-AFDE-2EC7071F6961}" srcOrd="4" destOrd="0" presId="urn:microsoft.com/office/officeart/2005/8/layout/hierarchy3"/>
    <dgm:cxn modelId="{A21FD6C0-8471-4FE9-A119-36BE6B655389}" type="presParOf" srcId="{2AC2269C-AB3D-EB4A-8EA3-1C7CCEA7E309}" destId="{49C8AD84-C675-459F-9010-BEB4F5B1917B}" srcOrd="5" destOrd="0" presId="urn:microsoft.com/office/officeart/2005/8/layout/hierarchy3"/>
    <dgm:cxn modelId="{52D976CA-5467-45CE-9858-C70AC70004CB}" type="presParOf" srcId="{2AC2269C-AB3D-EB4A-8EA3-1C7CCEA7E309}" destId="{B0753888-6007-4884-96A9-E29D1974AE5E}" srcOrd="6" destOrd="0" presId="urn:microsoft.com/office/officeart/2005/8/layout/hierarchy3"/>
    <dgm:cxn modelId="{C3F14D28-E2CE-47CF-BCFC-CBA0191EFFB0}" type="presParOf" srcId="{2AC2269C-AB3D-EB4A-8EA3-1C7CCEA7E309}" destId="{31EF44FF-5531-41F9-8836-5ECED0A6D304}" srcOrd="7" destOrd="0" presId="urn:microsoft.com/office/officeart/2005/8/layout/hierarchy3"/>
    <dgm:cxn modelId="{97888869-6FEA-41FA-A697-72CE46C3BB41}" type="presParOf" srcId="{4555067C-3A79-2D43-8DAD-DC33D4B177AE}" destId="{0ED48334-32C9-8B4C-8963-5FAA5B669DFC}" srcOrd="4" destOrd="0" presId="urn:microsoft.com/office/officeart/2005/8/layout/hierarchy3"/>
    <dgm:cxn modelId="{AAAAA04D-7F36-4C9E-8D36-120BA3DF99CB}" type="presParOf" srcId="{0ED48334-32C9-8B4C-8963-5FAA5B669DFC}" destId="{149D53AE-B8E6-E74C-988D-0E5FE1FC9E35}" srcOrd="0" destOrd="0" presId="urn:microsoft.com/office/officeart/2005/8/layout/hierarchy3"/>
    <dgm:cxn modelId="{7D52519E-3F7C-4F73-9481-23F9238CB1A8}" type="presParOf" srcId="{149D53AE-B8E6-E74C-988D-0E5FE1FC9E35}" destId="{6B085148-1D6D-C74D-8848-FED3386DAE33}" srcOrd="0" destOrd="0" presId="urn:microsoft.com/office/officeart/2005/8/layout/hierarchy3"/>
    <dgm:cxn modelId="{14ED61E3-DFB8-482C-BC8C-6F71BCF4DE5B}" type="presParOf" srcId="{149D53AE-B8E6-E74C-988D-0E5FE1FC9E35}" destId="{76705EEE-792E-7641-8A3D-D133949228DB}" srcOrd="1" destOrd="0" presId="urn:microsoft.com/office/officeart/2005/8/layout/hierarchy3"/>
    <dgm:cxn modelId="{0C858564-8640-4403-98CD-33C7F8D8471B}" type="presParOf" srcId="{0ED48334-32C9-8B4C-8963-5FAA5B669DFC}" destId="{58B82CF5-D34C-F24A-ABA9-41913C30C575}" srcOrd="1" destOrd="0" presId="urn:microsoft.com/office/officeart/2005/8/layout/hierarchy3"/>
    <dgm:cxn modelId="{14D44142-D086-4D73-929E-47B456E379AC}" type="presParOf" srcId="{58B82CF5-D34C-F24A-ABA9-41913C30C575}" destId="{E3D45A0D-64A8-2149-AACB-8E1ED290A42F}" srcOrd="0" destOrd="0" presId="urn:microsoft.com/office/officeart/2005/8/layout/hierarchy3"/>
    <dgm:cxn modelId="{32116713-1075-4B75-9D27-5924B37A1518}" type="presParOf" srcId="{58B82CF5-D34C-F24A-ABA9-41913C30C575}" destId="{F8BFB2D1-9B27-C549-8905-244916B7EEF9}" srcOrd="1" destOrd="0" presId="urn:microsoft.com/office/officeart/2005/8/layout/hierarchy3"/>
    <dgm:cxn modelId="{B4B41C6E-9BB5-47C6-9C89-6B4F6D4EB40A}" type="presParOf" srcId="{58B82CF5-D34C-F24A-ABA9-41913C30C575}" destId="{87A01EF3-3B48-40C2-8ED5-BCA39C7F1815}" srcOrd="2" destOrd="0" presId="urn:microsoft.com/office/officeart/2005/8/layout/hierarchy3"/>
    <dgm:cxn modelId="{7097C91E-FC80-496C-B31D-6D35FFF56A33}" type="presParOf" srcId="{58B82CF5-D34C-F24A-ABA9-41913C30C575}" destId="{D0495AF0-DE80-4DA9-A4EE-A28FF85C25A9}" srcOrd="3" destOrd="0" presId="urn:microsoft.com/office/officeart/2005/8/layout/hierarchy3"/>
    <dgm:cxn modelId="{C136B9E6-F2FE-42D5-B9E4-9451912BB531}" type="presParOf" srcId="{58B82CF5-D34C-F24A-ABA9-41913C30C575}" destId="{ABE38FFD-F9F1-4158-8FF5-7CA310DFEAB6}" srcOrd="4" destOrd="0" presId="urn:microsoft.com/office/officeart/2005/8/layout/hierarchy3"/>
    <dgm:cxn modelId="{65EA16A4-C867-49D9-A992-BFA32ACB3798}" type="presParOf" srcId="{58B82CF5-D34C-F24A-ABA9-41913C30C575}" destId="{13F0C223-5F06-4868-857D-44DFF2940A93}" srcOrd="5" destOrd="0" presId="urn:microsoft.com/office/officeart/2005/8/layout/hierarchy3"/>
    <dgm:cxn modelId="{5B1D6388-3B1C-42AA-A447-2D6DF3FBC822}" type="presParOf" srcId="{58B82CF5-D34C-F24A-ABA9-41913C30C575}" destId="{014FEB30-04B4-42C2-A12C-590773CB59D8}" srcOrd="6" destOrd="0" presId="urn:microsoft.com/office/officeart/2005/8/layout/hierarchy3"/>
    <dgm:cxn modelId="{D1F6314C-4135-48C2-98B9-2E24B6865844}" type="presParOf" srcId="{58B82CF5-D34C-F24A-ABA9-41913C30C575}" destId="{7E560038-D42D-49F6-A965-85BEEAEB3417}" srcOrd="7" destOrd="0" presId="urn:microsoft.com/office/officeart/2005/8/layout/hierarchy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65F1F-9F19-9B46-BFB9-4988D85941F6}">
      <dsp:nvSpPr>
        <dsp:cNvPr id="0" name=""/>
        <dsp:cNvSpPr/>
      </dsp:nvSpPr>
      <dsp:spPr>
        <a:xfrm>
          <a:off x="3747" y="213751"/>
          <a:ext cx="1277822" cy="396719"/>
        </a:xfrm>
        <a:prstGeom prst="roundRect">
          <a:avLst>
            <a:gd name="adj" fmla="val 10000"/>
          </a:avLst>
        </a:prstGeom>
        <a:solidFill>
          <a:schemeClr val="accent6"/>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15367" y="225371"/>
        <a:ext cx="1254582" cy="373479"/>
      </dsp:txXfrm>
    </dsp:sp>
    <dsp:sp modelId="{8E37F248-59E8-5F4F-8EC0-C447D804822D}">
      <dsp:nvSpPr>
        <dsp:cNvPr id="0" name=""/>
        <dsp:cNvSpPr/>
      </dsp:nvSpPr>
      <dsp:spPr>
        <a:xfrm>
          <a:off x="131529" y="610470"/>
          <a:ext cx="127782" cy="308757"/>
        </a:xfrm>
        <a:custGeom>
          <a:avLst/>
          <a:gdLst/>
          <a:ahLst/>
          <a:cxnLst/>
          <a:rect l="0" t="0" r="0" b="0"/>
          <a:pathLst>
            <a:path>
              <a:moveTo>
                <a:pt x="0" y="0"/>
              </a:moveTo>
              <a:lnTo>
                <a:pt x="0" y="308757"/>
              </a:lnTo>
              <a:lnTo>
                <a:pt x="127782" y="3087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CB74AB08-C5ED-DC49-8AAB-7291BB699E52}">
      <dsp:nvSpPr>
        <dsp:cNvPr id="0" name=""/>
        <dsp:cNvSpPr/>
      </dsp:nvSpPr>
      <dsp:spPr>
        <a:xfrm>
          <a:off x="259311" y="770198"/>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1 here</a:t>
          </a:r>
          <a:endParaRPr lang="en-US" sz="1200" kern="1200" dirty="0">
            <a:solidFill>
              <a:schemeClr val="tx1"/>
            </a:solidFill>
            <a:latin typeface="+mj-lt"/>
            <a:cs typeface="Lato Regular"/>
          </a:endParaRPr>
        </a:p>
      </dsp:txBody>
      <dsp:txXfrm>
        <a:off x="268041" y="778928"/>
        <a:ext cx="1004797" cy="280598"/>
      </dsp:txXfrm>
    </dsp:sp>
    <dsp:sp modelId="{0B3AF159-428C-9746-B197-E00C37BA3FE5}">
      <dsp:nvSpPr>
        <dsp:cNvPr id="0" name=""/>
        <dsp:cNvSpPr/>
      </dsp:nvSpPr>
      <dsp:spPr>
        <a:xfrm>
          <a:off x="131529" y="610470"/>
          <a:ext cx="127782" cy="766543"/>
        </a:xfrm>
        <a:custGeom>
          <a:avLst/>
          <a:gdLst/>
          <a:ahLst/>
          <a:cxnLst/>
          <a:rect l="0" t="0" r="0" b="0"/>
          <a:pathLst>
            <a:path>
              <a:moveTo>
                <a:pt x="0" y="0"/>
              </a:moveTo>
              <a:lnTo>
                <a:pt x="0" y="766543"/>
              </a:lnTo>
              <a:lnTo>
                <a:pt x="127782" y="766543"/>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5FD9346F-A266-7A44-9268-B1F613C5F481}">
      <dsp:nvSpPr>
        <dsp:cNvPr id="0" name=""/>
        <dsp:cNvSpPr/>
      </dsp:nvSpPr>
      <dsp:spPr>
        <a:xfrm>
          <a:off x="259311" y="1227984"/>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2 here</a:t>
          </a:r>
          <a:endParaRPr lang="en-US" sz="1200" kern="1200" dirty="0">
            <a:solidFill>
              <a:schemeClr val="tx1"/>
            </a:solidFill>
            <a:latin typeface="+mj-lt"/>
            <a:cs typeface="Lato Regular"/>
          </a:endParaRPr>
        </a:p>
      </dsp:txBody>
      <dsp:txXfrm>
        <a:off x="268041" y="1236714"/>
        <a:ext cx="1004797" cy="280598"/>
      </dsp:txXfrm>
    </dsp:sp>
    <dsp:sp modelId="{20465656-8413-1B45-84F4-1286EBEC8400}">
      <dsp:nvSpPr>
        <dsp:cNvPr id="0" name=""/>
        <dsp:cNvSpPr/>
      </dsp:nvSpPr>
      <dsp:spPr>
        <a:xfrm>
          <a:off x="131529" y="610470"/>
          <a:ext cx="127782" cy="1224329"/>
        </a:xfrm>
        <a:custGeom>
          <a:avLst/>
          <a:gdLst/>
          <a:ahLst/>
          <a:cxnLst/>
          <a:rect l="0" t="0" r="0" b="0"/>
          <a:pathLst>
            <a:path>
              <a:moveTo>
                <a:pt x="0" y="0"/>
              </a:moveTo>
              <a:lnTo>
                <a:pt x="0" y="1224329"/>
              </a:lnTo>
              <a:lnTo>
                <a:pt x="127782" y="12243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33BFF0-C16E-9145-8C8A-4AA360F09F5C}">
      <dsp:nvSpPr>
        <dsp:cNvPr id="0" name=""/>
        <dsp:cNvSpPr/>
      </dsp:nvSpPr>
      <dsp:spPr>
        <a:xfrm>
          <a:off x="259311" y="1685771"/>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3 here</a:t>
          </a:r>
          <a:endParaRPr lang="en-US" sz="1200" kern="1200" dirty="0">
            <a:solidFill>
              <a:schemeClr val="tx1"/>
            </a:solidFill>
            <a:latin typeface="+mj-lt"/>
            <a:cs typeface="Lato Regular"/>
          </a:endParaRPr>
        </a:p>
      </dsp:txBody>
      <dsp:txXfrm>
        <a:off x="268041" y="1694501"/>
        <a:ext cx="1004797" cy="280598"/>
      </dsp:txXfrm>
    </dsp:sp>
    <dsp:sp modelId="{B21C1D19-5823-5648-8B1B-4E1DC50B89B7}">
      <dsp:nvSpPr>
        <dsp:cNvPr id="0" name=""/>
        <dsp:cNvSpPr/>
      </dsp:nvSpPr>
      <dsp:spPr>
        <a:xfrm>
          <a:off x="131529" y="610470"/>
          <a:ext cx="127782" cy="1682115"/>
        </a:xfrm>
        <a:custGeom>
          <a:avLst/>
          <a:gdLst/>
          <a:ahLst/>
          <a:cxnLst/>
          <a:rect l="0" t="0" r="0" b="0"/>
          <a:pathLst>
            <a:path>
              <a:moveTo>
                <a:pt x="0" y="0"/>
              </a:moveTo>
              <a:lnTo>
                <a:pt x="0" y="1682115"/>
              </a:lnTo>
              <a:lnTo>
                <a:pt x="127782" y="16821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5E0A86-614B-0148-AF46-1DC263B485A9}">
      <dsp:nvSpPr>
        <dsp:cNvPr id="0" name=""/>
        <dsp:cNvSpPr/>
      </dsp:nvSpPr>
      <dsp:spPr>
        <a:xfrm>
          <a:off x="259311" y="2143557"/>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4 here</a:t>
          </a:r>
          <a:endParaRPr lang="en-US" sz="1200" kern="1200" dirty="0">
            <a:solidFill>
              <a:schemeClr val="tx1"/>
            </a:solidFill>
            <a:latin typeface="+mj-lt"/>
            <a:cs typeface="Lato Regular"/>
          </a:endParaRPr>
        </a:p>
      </dsp:txBody>
      <dsp:txXfrm>
        <a:off x="268041" y="2152287"/>
        <a:ext cx="1004797" cy="280598"/>
      </dsp:txXfrm>
    </dsp:sp>
    <dsp:sp modelId="{1666AC66-4EC8-644B-A7D2-6D7BB9832E9D}">
      <dsp:nvSpPr>
        <dsp:cNvPr id="0" name=""/>
        <dsp:cNvSpPr/>
      </dsp:nvSpPr>
      <dsp:spPr>
        <a:xfrm>
          <a:off x="131529" y="610470"/>
          <a:ext cx="127782" cy="2139902"/>
        </a:xfrm>
        <a:custGeom>
          <a:avLst/>
          <a:gdLst/>
          <a:ahLst/>
          <a:cxnLst/>
          <a:rect l="0" t="0" r="0" b="0"/>
          <a:pathLst>
            <a:path>
              <a:moveTo>
                <a:pt x="0" y="0"/>
              </a:moveTo>
              <a:lnTo>
                <a:pt x="0" y="2139902"/>
              </a:lnTo>
              <a:lnTo>
                <a:pt x="127782" y="21399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764E0-09B7-A148-B117-A46A467943C6}">
      <dsp:nvSpPr>
        <dsp:cNvPr id="0" name=""/>
        <dsp:cNvSpPr/>
      </dsp:nvSpPr>
      <dsp:spPr>
        <a:xfrm>
          <a:off x="259311" y="2601343"/>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5 here</a:t>
          </a:r>
          <a:endParaRPr lang="en-US" sz="1200" kern="1200" dirty="0">
            <a:solidFill>
              <a:schemeClr val="tx1"/>
            </a:solidFill>
            <a:latin typeface="+mj-lt"/>
            <a:cs typeface="Lato Regular"/>
          </a:endParaRPr>
        </a:p>
      </dsp:txBody>
      <dsp:txXfrm>
        <a:off x="268041" y="2610073"/>
        <a:ext cx="1004797" cy="280598"/>
      </dsp:txXfrm>
    </dsp:sp>
    <dsp:sp modelId="{825936F8-B84F-0641-8954-649A2455844C}">
      <dsp:nvSpPr>
        <dsp:cNvPr id="0" name=""/>
        <dsp:cNvSpPr/>
      </dsp:nvSpPr>
      <dsp:spPr>
        <a:xfrm>
          <a:off x="1601025" y="213751"/>
          <a:ext cx="1277822" cy="396719"/>
        </a:xfrm>
        <a:prstGeom prst="roundRect">
          <a:avLst>
            <a:gd name="adj" fmla="val 10000"/>
          </a:avLst>
        </a:prstGeom>
        <a:solidFill>
          <a:schemeClr val="accent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1612645" y="225371"/>
        <a:ext cx="1254582" cy="373479"/>
      </dsp:txXfrm>
    </dsp:sp>
    <dsp:sp modelId="{28F2ACD5-A3DC-3C42-B598-6EE2D0EA8E43}">
      <dsp:nvSpPr>
        <dsp:cNvPr id="0" name=""/>
        <dsp:cNvSpPr/>
      </dsp:nvSpPr>
      <dsp:spPr>
        <a:xfrm>
          <a:off x="1728807" y="610470"/>
          <a:ext cx="127782" cy="308757"/>
        </a:xfrm>
        <a:custGeom>
          <a:avLst/>
          <a:gdLst/>
          <a:ahLst/>
          <a:cxnLst/>
          <a:rect l="0" t="0" r="0" b="0"/>
          <a:pathLst>
            <a:path>
              <a:moveTo>
                <a:pt x="0" y="0"/>
              </a:moveTo>
              <a:lnTo>
                <a:pt x="0" y="308757"/>
              </a:lnTo>
              <a:lnTo>
                <a:pt x="127782" y="3087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DD7A503E-C319-0D47-B25A-F513285E5417}">
      <dsp:nvSpPr>
        <dsp:cNvPr id="0" name=""/>
        <dsp:cNvSpPr/>
      </dsp:nvSpPr>
      <dsp:spPr>
        <a:xfrm>
          <a:off x="1856589" y="770198"/>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1 here</a:t>
          </a:r>
          <a:endParaRPr lang="en-US" sz="1200" kern="1200" dirty="0">
            <a:solidFill>
              <a:schemeClr val="tx1"/>
            </a:solidFill>
            <a:latin typeface="+mj-lt"/>
            <a:cs typeface="Lato Regular"/>
          </a:endParaRPr>
        </a:p>
      </dsp:txBody>
      <dsp:txXfrm>
        <a:off x="1865319" y="778928"/>
        <a:ext cx="1004797" cy="280598"/>
      </dsp:txXfrm>
    </dsp:sp>
    <dsp:sp modelId="{96B95679-E4E5-44C1-AE31-8359133FAC92}">
      <dsp:nvSpPr>
        <dsp:cNvPr id="0" name=""/>
        <dsp:cNvSpPr/>
      </dsp:nvSpPr>
      <dsp:spPr>
        <a:xfrm>
          <a:off x="1728807" y="610470"/>
          <a:ext cx="127782" cy="766543"/>
        </a:xfrm>
        <a:custGeom>
          <a:avLst/>
          <a:gdLst/>
          <a:ahLst/>
          <a:cxnLst/>
          <a:rect l="0" t="0" r="0" b="0"/>
          <a:pathLst>
            <a:path>
              <a:moveTo>
                <a:pt x="0" y="0"/>
              </a:moveTo>
              <a:lnTo>
                <a:pt x="0" y="766543"/>
              </a:lnTo>
              <a:lnTo>
                <a:pt x="127782" y="766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3C9A16-37BD-4086-9773-525615709DA1}">
      <dsp:nvSpPr>
        <dsp:cNvPr id="0" name=""/>
        <dsp:cNvSpPr/>
      </dsp:nvSpPr>
      <dsp:spPr>
        <a:xfrm>
          <a:off x="1856589" y="1227984"/>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2 here</a:t>
          </a:r>
          <a:endParaRPr lang="en-US" sz="1200" kern="1200" dirty="0">
            <a:solidFill>
              <a:schemeClr val="tx1"/>
            </a:solidFill>
            <a:latin typeface="+mj-lt"/>
            <a:cs typeface="Lato Regular"/>
          </a:endParaRPr>
        </a:p>
      </dsp:txBody>
      <dsp:txXfrm>
        <a:off x="1865319" y="1236714"/>
        <a:ext cx="1004797" cy="280598"/>
      </dsp:txXfrm>
    </dsp:sp>
    <dsp:sp modelId="{F1965107-4C06-4428-B31F-55A8C3134B28}">
      <dsp:nvSpPr>
        <dsp:cNvPr id="0" name=""/>
        <dsp:cNvSpPr/>
      </dsp:nvSpPr>
      <dsp:spPr>
        <a:xfrm>
          <a:off x="1728807" y="610470"/>
          <a:ext cx="127782" cy="1224329"/>
        </a:xfrm>
        <a:custGeom>
          <a:avLst/>
          <a:gdLst/>
          <a:ahLst/>
          <a:cxnLst/>
          <a:rect l="0" t="0" r="0" b="0"/>
          <a:pathLst>
            <a:path>
              <a:moveTo>
                <a:pt x="0" y="0"/>
              </a:moveTo>
              <a:lnTo>
                <a:pt x="0" y="1224329"/>
              </a:lnTo>
              <a:lnTo>
                <a:pt x="127782" y="12243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29031C-66B7-44F6-81BF-59BA737734AF}">
      <dsp:nvSpPr>
        <dsp:cNvPr id="0" name=""/>
        <dsp:cNvSpPr/>
      </dsp:nvSpPr>
      <dsp:spPr>
        <a:xfrm>
          <a:off x="1856589" y="1685771"/>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3 here</a:t>
          </a:r>
          <a:endParaRPr lang="en-US" sz="1200" kern="1200" dirty="0">
            <a:solidFill>
              <a:schemeClr val="tx1"/>
            </a:solidFill>
            <a:latin typeface="+mj-lt"/>
            <a:cs typeface="Lato Regular"/>
          </a:endParaRPr>
        </a:p>
      </dsp:txBody>
      <dsp:txXfrm>
        <a:off x="1865319" y="1694501"/>
        <a:ext cx="1004797" cy="280598"/>
      </dsp:txXfrm>
    </dsp:sp>
    <dsp:sp modelId="{44ADCC90-E222-744D-94D1-BD12CEA4F9A2}">
      <dsp:nvSpPr>
        <dsp:cNvPr id="0" name=""/>
        <dsp:cNvSpPr/>
      </dsp:nvSpPr>
      <dsp:spPr>
        <a:xfrm>
          <a:off x="3198303" y="213751"/>
          <a:ext cx="1277822" cy="396719"/>
        </a:xfrm>
        <a:prstGeom prst="roundRect">
          <a:avLst>
            <a:gd name="adj" fmla="val 10000"/>
          </a:avLst>
        </a:prstGeom>
        <a:solidFill>
          <a:schemeClr val="accent4"/>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3209923" y="225371"/>
        <a:ext cx="1254582" cy="373479"/>
      </dsp:txXfrm>
    </dsp:sp>
    <dsp:sp modelId="{B4E1A1D0-A1CD-0344-9527-BAD4D9EFCB11}">
      <dsp:nvSpPr>
        <dsp:cNvPr id="0" name=""/>
        <dsp:cNvSpPr/>
      </dsp:nvSpPr>
      <dsp:spPr>
        <a:xfrm>
          <a:off x="3326085" y="610470"/>
          <a:ext cx="127782" cy="308757"/>
        </a:xfrm>
        <a:custGeom>
          <a:avLst/>
          <a:gdLst/>
          <a:ahLst/>
          <a:cxnLst/>
          <a:rect l="0" t="0" r="0" b="0"/>
          <a:pathLst>
            <a:path>
              <a:moveTo>
                <a:pt x="0" y="0"/>
              </a:moveTo>
              <a:lnTo>
                <a:pt x="0" y="308757"/>
              </a:lnTo>
              <a:lnTo>
                <a:pt x="127782" y="3087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E3C03E65-F864-D54A-AD14-0D8A94B86676}">
      <dsp:nvSpPr>
        <dsp:cNvPr id="0" name=""/>
        <dsp:cNvSpPr/>
      </dsp:nvSpPr>
      <dsp:spPr>
        <a:xfrm>
          <a:off x="3453867" y="770198"/>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1 here</a:t>
          </a:r>
          <a:endParaRPr lang="en-US" sz="1200" kern="1200" dirty="0">
            <a:solidFill>
              <a:schemeClr val="tx1"/>
            </a:solidFill>
            <a:latin typeface="+mj-lt"/>
            <a:cs typeface="Lato Regular"/>
          </a:endParaRPr>
        </a:p>
      </dsp:txBody>
      <dsp:txXfrm>
        <a:off x="3462597" y="778928"/>
        <a:ext cx="1004797" cy="280598"/>
      </dsp:txXfrm>
    </dsp:sp>
    <dsp:sp modelId="{DFE6389B-14F8-461D-BB34-71DFE84D5FA1}">
      <dsp:nvSpPr>
        <dsp:cNvPr id="0" name=""/>
        <dsp:cNvSpPr/>
      </dsp:nvSpPr>
      <dsp:spPr>
        <a:xfrm>
          <a:off x="3326085" y="610470"/>
          <a:ext cx="127782" cy="766543"/>
        </a:xfrm>
        <a:custGeom>
          <a:avLst/>
          <a:gdLst/>
          <a:ahLst/>
          <a:cxnLst/>
          <a:rect l="0" t="0" r="0" b="0"/>
          <a:pathLst>
            <a:path>
              <a:moveTo>
                <a:pt x="0" y="0"/>
              </a:moveTo>
              <a:lnTo>
                <a:pt x="0" y="766543"/>
              </a:lnTo>
              <a:lnTo>
                <a:pt x="127782" y="766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55E46-2B10-43A4-A2E8-AE882EC9D11B}">
      <dsp:nvSpPr>
        <dsp:cNvPr id="0" name=""/>
        <dsp:cNvSpPr/>
      </dsp:nvSpPr>
      <dsp:spPr>
        <a:xfrm>
          <a:off x="3453867" y="1227984"/>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2 here</a:t>
          </a:r>
          <a:endParaRPr lang="en-US" sz="1200" kern="1200" dirty="0">
            <a:solidFill>
              <a:schemeClr val="tx1"/>
            </a:solidFill>
            <a:latin typeface="+mj-lt"/>
            <a:cs typeface="Lato Regular"/>
          </a:endParaRPr>
        </a:p>
      </dsp:txBody>
      <dsp:txXfrm>
        <a:off x="3462597" y="1236714"/>
        <a:ext cx="1004797" cy="280598"/>
      </dsp:txXfrm>
    </dsp:sp>
    <dsp:sp modelId="{D8ADFDD6-C5E6-469C-9D78-44CC8398CFF6}">
      <dsp:nvSpPr>
        <dsp:cNvPr id="0" name=""/>
        <dsp:cNvSpPr/>
      </dsp:nvSpPr>
      <dsp:spPr>
        <a:xfrm>
          <a:off x="3326085" y="610470"/>
          <a:ext cx="127782" cy="1224329"/>
        </a:xfrm>
        <a:custGeom>
          <a:avLst/>
          <a:gdLst/>
          <a:ahLst/>
          <a:cxnLst/>
          <a:rect l="0" t="0" r="0" b="0"/>
          <a:pathLst>
            <a:path>
              <a:moveTo>
                <a:pt x="0" y="0"/>
              </a:moveTo>
              <a:lnTo>
                <a:pt x="0" y="1224329"/>
              </a:lnTo>
              <a:lnTo>
                <a:pt x="127782" y="12243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80D9F8-8875-4078-AB20-F6F2EC823455}">
      <dsp:nvSpPr>
        <dsp:cNvPr id="0" name=""/>
        <dsp:cNvSpPr/>
      </dsp:nvSpPr>
      <dsp:spPr>
        <a:xfrm>
          <a:off x="3453867" y="1685771"/>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3 here</a:t>
          </a:r>
          <a:endParaRPr lang="en-US" sz="1200" kern="1200" dirty="0">
            <a:solidFill>
              <a:schemeClr val="tx1"/>
            </a:solidFill>
            <a:latin typeface="+mj-lt"/>
            <a:cs typeface="Lato Regular"/>
          </a:endParaRPr>
        </a:p>
      </dsp:txBody>
      <dsp:txXfrm>
        <a:off x="3462597" y="1694501"/>
        <a:ext cx="1004797" cy="280598"/>
      </dsp:txXfrm>
    </dsp:sp>
    <dsp:sp modelId="{EB0A8251-A000-4C6A-8405-6458C8153EEE}">
      <dsp:nvSpPr>
        <dsp:cNvPr id="0" name=""/>
        <dsp:cNvSpPr/>
      </dsp:nvSpPr>
      <dsp:spPr>
        <a:xfrm>
          <a:off x="3326085" y="610470"/>
          <a:ext cx="127782" cy="1682115"/>
        </a:xfrm>
        <a:custGeom>
          <a:avLst/>
          <a:gdLst/>
          <a:ahLst/>
          <a:cxnLst/>
          <a:rect l="0" t="0" r="0" b="0"/>
          <a:pathLst>
            <a:path>
              <a:moveTo>
                <a:pt x="0" y="0"/>
              </a:moveTo>
              <a:lnTo>
                <a:pt x="0" y="1682115"/>
              </a:lnTo>
              <a:lnTo>
                <a:pt x="127782" y="16821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EECC16-82B0-4A8F-80C3-8D8C231A35D0}">
      <dsp:nvSpPr>
        <dsp:cNvPr id="0" name=""/>
        <dsp:cNvSpPr/>
      </dsp:nvSpPr>
      <dsp:spPr>
        <a:xfrm>
          <a:off x="3453867" y="2143557"/>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4 here</a:t>
          </a:r>
          <a:endParaRPr lang="en-US" sz="1200" kern="1200" dirty="0">
            <a:solidFill>
              <a:schemeClr val="tx1"/>
            </a:solidFill>
            <a:latin typeface="+mj-lt"/>
            <a:cs typeface="Lato Regular"/>
          </a:endParaRPr>
        </a:p>
      </dsp:txBody>
      <dsp:txXfrm>
        <a:off x="3462597" y="2152287"/>
        <a:ext cx="1004797" cy="280598"/>
      </dsp:txXfrm>
    </dsp:sp>
    <dsp:sp modelId="{D3A92614-105B-48A3-BD13-63A9EC6206DA}">
      <dsp:nvSpPr>
        <dsp:cNvPr id="0" name=""/>
        <dsp:cNvSpPr/>
      </dsp:nvSpPr>
      <dsp:spPr>
        <a:xfrm>
          <a:off x="3326085" y="610470"/>
          <a:ext cx="127782" cy="2139902"/>
        </a:xfrm>
        <a:custGeom>
          <a:avLst/>
          <a:gdLst/>
          <a:ahLst/>
          <a:cxnLst/>
          <a:rect l="0" t="0" r="0" b="0"/>
          <a:pathLst>
            <a:path>
              <a:moveTo>
                <a:pt x="0" y="0"/>
              </a:moveTo>
              <a:lnTo>
                <a:pt x="0" y="2139902"/>
              </a:lnTo>
              <a:lnTo>
                <a:pt x="127782" y="21399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5870F-79BD-414C-B2CF-17EE1E60C2A8}">
      <dsp:nvSpPr>
        <dsp:cNvPr id="0" name=""/>
        <dsp:cNvSpPr/>
      </dsp:nvSpPr>
      <dsp:spPr>
        <a:xfrm>
          <a:off x="3453867" y="2601343"/>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5 here</a:t>
          </a:r>
          <a:endParaRPr lang="en-US" sz="1200" kern="1200" dirty="0">
            <a:solidFill>
              <a:schemeClr val="tx1"/>
            </a:solidFill>
            <a:latin typeface="+mj-lt"/>
            <a:cs typeface="Lato Regular"/>
          </a:endParaRPr>
        </a:p>
      </dsp:txBody>
      <dsp:txXfrm>
        <a:off x="3462597" y="2610073"/>
        <a:ext cx="1004797" cy="280598"/>
      </dsp:txXfrm>
    </dsp:sp>
    <dsp:sp modelId="{7B67E5EC-F1A8-F54D-89F0-41F863E9D2E2}">
      <dsp:nvSpPr>
        <dsp:cNvPr id="0" name=""/>
        <dsp:cNvSpPr/>
      </dsp:nvSpPr>
      <dsp:spPr>
        <a:xfrm>
          <a:off x="4795581" y="213751"/>
          <a:ext cx="1277822" cy="396719"/>
        </a:xfrm>
        <a:prstGeom prst="roundRect">
          <a:avLst>
            <a:gd name="adj" fmla="val 10000"/>
          </a:avLst>
        </a:prstGeom>
        <a:solidFill>
          <a:schemeClr val="accent2"/>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4807201" y="225371"/>
        <a:ext cx="1254582" cy="373479"/>
      </dsp:txXfrm>
    </dsp:sp>
    <dsp:sp modelId="{7831217E-DBF7-0046-8530-35D4D0D9345B}">
      <dsp:nvSpPr>
        <dsp:cNvPr id="0" name=""/>
        <dsp:cNvSpPr/>
      </dsp:nvSpPr>
      <dsp:spPr>
        <a:xfrm>
          <a:off x="4923363" y="610470"/>
          <a:ext cx="127782" cy="308757"/>
        </a:xfrm>
        <a:custGeom>
          <a:avLst/>
          <a:gdLst/>
          <a:ahLst/>
          <a:cxnLst/>
          <a:rect l="0" t="0" r="0" b="0"/>
          <a:pathLst>
            <a:path>
              <a:moveTo>
                <a:pt x="0" y="0"/>
              </a:moveTo>
              <a:lnTo>
                <a:pt x="0" y="308757"/>
              </a:lnTo>
              <a:lnTo>
                <a:pt x="127782" y="3087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438F176B-B9E7-4345-8F20-579A18B05C6F}">
      <dsp:nvSpPr>
        <dsp:cNvPr id="0" name=""/>
        <dsp:cNvSpPr/>
      </dsp:nvSpPr>
      <dsp:spPr>
        <a:xfrm>
          <a:off x="5051145" y="770198"/>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1 here</a:t>
          </a:r>
          <a:endParaRPr lang="en-US" sz="1200" kern="1200" dirty="0">
            <a:solidFill>
              <a:schemeClr val="tx1"/>
            </a:solidFill>
            <a:latin typeface="+mj-lt"/>
            <a:cs typeface="Lato Regular"/>
          </a:endParaRPr>
        </a:p>
      </dsp:txBody>
      <dsp:txXfrm>
        <a:off x="5059875" y="778928"/>
        <a:ext cx="1004797" cy="280598"/>
      </dsp:txXfrm>
    </dsp:sp>
    <dsp:sp modelId="{5BB3CE91-7475-4A42-9851-2740D04AD813}">
      <dsp:nvSpPr>
        <dsp:cNvPr id="0" name=""/>
        <dsp:cNvSpPr/>
      </dsp:nvSpPr>
      <dsp:spPr>
        <a:xfrm>
          <a:off x="4923363" y="610470"/>
          <a:ext cx="127782" cy="766543"/>
        </a:xfrm>
        <a:custGeom>
          <a:avLst/>
          <a:gdLst/>
          <a:ahLst/>
          <a:cxnLst/>
          <a:rect l="0" t="0" r="0" b="0"/>
          <a:pathLst>
            <a:path>
              <a:moveTo>
                <a:pt x="0" y="0"/>
              </a:moveTo>
              <a:lnTo>
                <a:pt x="0" y="766543"/>
              </a:lnTo>
              <a:lnTo>
                <a:pt x="127782" y="766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55A6E-D7E3-44E1-84A9-D9499C600148}">
      <dsp:nvSpPr>
        <dsp:cNvPr id="0" name=""/>
        <dsp:cNvSpPr/>
      </dsp:nvSpPr>
      <dsp:spPr>
        <a:xfrm>
          <a:off x="5051145" y="1227984"/>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2 here</a:t>
          </a:r>
          <a:endParaRPr lang="en-US" sz="1200" kern="1200" dirty="0">
            <a:solidFill>
              <a:schemeClr val="tx1"/>
            </a:solidFill>
            <a:latin typeface="+mj-lt"/>
            <a:cs typeface="Lato Regular"/>
          </a:endParaRPr>
        </a:p>
      </dsp:txBody>
      <dsp:txXfrm>
        <a:off x="5059875" y="1236714"/>
        <a:ext cx="1004797" cy="280598"/>
      </dsp:txXfrm>
    </dsp:sp>
    <dsp:sp modelId="{0E8D1557-B5BC-40DD-AFDE-2EC7071F6961}">
      <dsp:nvSpPr>
        <dsp:cNvPr id="0" name=""/>
        <dsp:cNvSpPr/>
      </dsp:nvSpPr>
      <dsp:spPr>
        <a:xfrm>
          <a:off x="4923363" y="610470"/>
          <a:ext cx="127782" cy="1224329"/>
        </a:xfrm>
        <a:custGeom>
          <a:avLst/>
          <a:gdLst/>
          <a:ahLst/>
          <a:cxnLst/>
          <a:rect l="0" t="0" r="0" b="0"/>
          <a:pathLst>
            <a:path>
              <a:moveTo>
                <a:pt x="0" y="0"/>
              </a:moveTo>
              <a:lnTo>
                <a:pt x="0" y="1224329"/>
              </a:lnTo>
              <a:lnTo>
                <a:pt x="127782" y="12243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C8AD84-C675-459F-9010-BEB4F5B1917B}">
      <dsp:nvSpPr>
        <dsp:cNvPr id="0" name=""/>
        <dsp:cNvSpPr/>
      </dsp:nvSpPr>
      <dsp:spPr>
        <a:xfrm>
          <a:off x="5051145" y="1685771"/>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3 here</a:t>
          </a:r>
          <a:endParaRPr lang="en-US" sz="1200" kern="1200" dirty="0">
            <a:solidFill>
              <a:schemeClr val="tx1"/>
            </a:solidFill>
            <a:latin typeface="+mj-lt"/>
            <a:cs typeface="Lato Regular"/>
          </a:endParaRPr>
        </a:p>
      </dsp:txBody>
      <dsp:txXfrm>
        <a:off x="5059875" y="1694501"/>
        <a:ext cx="1004797" cy="280598"/>
      </dsp:txXfrm>
    </dsp:sp>
    <dsp:sp modelId="{B0753888-6007-4884-96A9-E29D1974AE5E}">
      <dsp:nvSpPr>
        <dsp:cNvPr id="0" name=""/>
        <dsp:cNvSpPr/>
      </dsp:nvSpPr>
      <dsp:spPr>
        <a:xfrm>
          <a:off x="4923363" y="610470"/>
          <a:ext cx="127782" cy="1682115"/>
        </a:xfrm>
        <a:custGeom>
          <a:avLst/>
          <a:gdLst/>
          <a:ahLst/>
          <a:cxnLst/>
          <a:rect l="0" t="0" r="0" b="0"/>
          <a:pathLst>
            <a:path>
              <a:moveTo>
                <a:pt x="0" y="0"/>
              </a:moveTo>
              <a:lnTo>
                <a:pt x="0" y="1682115"/>
              </a:lnTo>
              <a:lnTo>
                <a:pt x="127782" y="16821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EF44FF-5531-41F9-8836-5ECED0A6D304}">
      <dsp:nvSpPr>
        <dsp:cNvPr id="0" name=""/>
        <dsp:cNvSpPr/>
      </dsp:nvSpPr>
      <dsp:spPr>
        <a:xfrm>
          <a:off x="5051145" y="2143557"/>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4 here</a:t>
          </a:r>
          <a:endParaRPr lang="en-US" sz="1200" kern="1200" dirty="0">
            <a:solidFill>
              <a:schemeClr val="tx1"/>
            </a:solidFill>
            <a:latin typeface="+mj-lt"/>
            <a:cs typeface="Lato Regular"/>
          </a:endParaRPr>
        </a:p>
      </dsp:txBody>
      <dsp:txXfrm>
        <a:off x="5059875" y="2152287"/>
        <a:ext cx="1004797" cy="280598"/>
      </dsp:txXfrm>
    </dsp:sp>
    <dsp:sp modelId="{6B085148-1D6D-C74D-8848-FED3386DAE33}">
      <dsp:nvSpPr>
        <dsp:cNvPr id="0" name=""/>
        <dsp:cNvSpPr/>
      </dsp:nvSpPr>
      <dsp:spPr>
        <a:xfrm>
          <a:off x="6392859" y="213751"/>
          <a:ext cx="1277822" cy="396719"/>
        </a:xfrm>
        <a:prstGeom prst="roundRect">
          <a:avLst>
            <a:gd name="adj" fmla="val 10000"/>
          </a:avLst>
        </a:prstGeom>
        <a:solidFill>
          <a:schemeClr val="accent1"/>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0" kern="1200">
              <a:solidFill>
                <a:schemeClr val="bg1"/>
              </a:solidFill>
              <a:latin typeface="+mj-lt"/>
              <a:cs typeface="Lato Regular"/>
            </a:rPr>
            <a:t>Some Title Here</a:t>
          </a:r>
          <a:endParaRPr lang="en-US" sz="1600" b="1" i="0" kern="1200" dirty="0">
            <a:solidFill>
              <a:schemeClr val="bg1"/>
            </a:solidFill>
            <a:latin typeface="+mj-lt"/>
            <a:cs typeface="Lato Regular"/>
          </a:endParaRPr>
        </a:p>
      </dsp:txBody>
      <dsp:txXfrm>
        <a:off x="6404479" y="225371"/>
        <a:ext cx="1254582" cy="373479"/>
      </dsp:txXfrm>
    </dsp:sp>
    <dsp:sp modelId="{E3D45A0D-64A8-2149-AACB-8E1ED290A42F}">
      <dsp:nvSpPr>
        <dsp:cNvPr id="0" name=""/>
        <dsp:cNvSpPr/>
      </dsp:nvSpPr>
      <dsp:spPr>
        <a:xfrm>
          <a:off x="6520641" y="610470"/>
          <a:ext cx="127782" cy="308757"/>
        </a:xfrm>
        <a:custGeom>
          <a:avLst/>
          <a:gdLst/>
          <a:ahLst/>
          <a:cxnLst/>
          <a:rect l="0" t="0" r="0" b="0"/>
          <a:pathLst>
            <a:path>
              <a:moveTo>
                <a:pt x="0" y="0"/>
              </a:moveTo>
              <a:lnTo>
                <a:pt x="0" y="308757"/>
              </a:lnTo>
              <a:lnTo>
                <a:pt x="127782" y="308757"/>
              </a:lnTo>
            </a:path>
          </a:pathLst>
        </a:custGeom>
        <a:noFill/>
        <a:ln w="12700" cap="flat" cmpd="sng" algn="ctr">
          <a:solidFill>
            <a:srgbClr val="BFBFBF"/>
          </a:solidFill>
          <a:prstDash val="sysDash"/>
        </a:ln>
        <a:effectLst/>
      </dsp:spPr>
      <dsp:style>
        <a:lnRef idx="2">
          <a:scrgbClr r="0" g="0" b="0"/>
        </a:lnRef>
        <a:fillRef idx="0">
          <a:scrgbClr r="0" g="0" b="0"/>
        </a:fillRef>
        <a:effectRef idx="0">
          <a:scrgbClr r="0" g="0" b="0"/>
        </a:effectRef>
        <a:fontRef idx="minor"/>
      </dsp:style>
    </dsp:sp>
    <dsp:sp modelId="{F8BFB2D1-9B27-C549-8905-244916B7EEF9}">
      <dsp:nvSpPr>
        <dsp:cNvPr id="0" name=""/>
        <dsp:cNvSpPr/>
      </dsp:nvSpPr>
      <dsp:spPr>
        <a:xfrm>
          <a:off x="6648423" y="770198"/>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1 here</a:t>
          </a:r>
          <a:endParaRPr lang="en-US" sz="1200" kern="1200" dirty="0">
            <a:solidFill>
              <a:schemeClr val="tx1"/>
            </a:solidFill>
            <a:latin typeface="+mj-lt"/>
          </a:endParaRPr>
        </a:p>
      </dsp:txBody>
      <dsp:txXfrm>
        <a:off x="6657153" y="778928"/>
        <a:ext cx="1004797" cy="280598"/>
      </dsp:txXfrm>
    </dsp:sp>
    <dsp:sp modelId="{87A01EF3-3B48-40C2-8ED5-BCA39C7F1815}">
      <dsp:nvSpPr>
        <dsp:cNvPr id="0" name=""/>
        <dsp:cNvSpPr/>
      </dsp:nvSpPr>
      <dsp:spPr>
        <a:xfrm>
          <a:off x="6520641" y="610470"/>
          <a:ext cx="127782" cy="766543"/>
        </a:xfrm>
        <a:custGeom>
          <a:avLst/>
          <a:gdLst/>
          <a:ahLst/>
          <a:cxnLst/>
          <a:rect l="0" t="0" r="0" b="0"/>
          <a:pathLst>
            <a:path>
              <a:moveTo>
                <a:pt x="0" y="0"/>
              </a:moveTo>
              <a:lnTo>
                <a:pt x="0" y="766543"/>
              </a:lnTo>
              <a:lnTo>
                <a:pt x="127782" y="7665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495AF0-DE80-4DA9-A4EE-A28FF85C25A9}">
      <dsp:nvSpPr>
        <dsp:cNvPr id="0" name=""/>
        <dsp:cNvSpPr/>
      </dsp:nvSpPr>
      <dsp:spPr>
        <a:xfrm>
          <a:off x="6648423" y="1227984"/>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2 here</a:t>
          </a:r>
          <a:endParaRPr lang="en-US" sz="1200" kern="1200" dirty="0">
            <a:solidFill>
              <a:schemeClr val="tx1"/>
            </a:solidFill>
            <a:latin typeface="+mj-lt"/>
            <a:cs typeface="Lato Regular"/>
          </a:endParaRPr>
        </a:p>
      </dsp:txBody>
      <dsp:txXfrm>
        <a:off x="6657153" y="1236714"/>
        <a:ext cx="1004797" cy="280598"/>
      </dsp:txXfrm>
    </dsp:sp>
    <dsp:sp modelId="{ABE38FFD-F9F1-4158-8FF5-7CA310DFEAB6}">
      <dsp:nvSpPr>
        <dsp:cNvPr id="0" name=""/>
        <dsp:cNvSpPr/>
      </dsp:nvSpPr>
      <dsp:spPr>
        <a:xfrm>
          <a:off x="6520641" y="610470"/>
          <a:ext cx="127782" cy="1224329"/>
        </a:xfrm>
        <a:custGeom>
          <a:avLst/>
          <a:gdLst/>
          <a:ahLst/>
          <a:cxnLst/>
          <a:rect l="0" t="0" r="0" b="0"/>
          <a:pathLst>
            <a:path>
              <a:moveTo>
                <a:pt x="0" y="0"/>
              </a:moveTo>
              <a:lnTo>
                <a:pt x="0" y="1224329"/>
              </a:lnTo>
              <a:lnTo>
                <a:pt x="127782" y="12243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0C223-5F06-4868-857D-44DFF2940A93}">
      <dsp:nvSpPr>
        <dsp:cNvPr id="0" name=""/>
        <dsp:cNvSpPr/>
      </dsp:nvSpPr>
      <dsp:spPr>
        <a:xfrm>
          <a:off x="6648423" y="1685771"/>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3 here</a:t>
          </a:r>
          <a:endParaRPr lang="en-US" sz="1200" kern="1200" dirty="0">
            <a:solidFill>
              <a:schemeClr val="tx1"/>
            </a:solidFill>
            <a:latin typeface="+mj-lt"/>
            <a:cs typeface="Lato Regular"/>
          </a:endParaRPr>
        </a:p>
      </dsp:txBody>
      <dsp:txXfrm>
        <a:off x="6657153" y="1694501"/>
        <a:ext cx="1004797" cy="280598"/>
      </dsp:txXfrm>
    </dsp:sp>
    <dsp:sp modelId="{014FEB30-04B4-42C2-A12C-590773CB59D8}">
      <dsp:nvSpPr>
        <dsp:cNvPr id="0" name=""/>
        <dsp:cNvSpPr/>
      </dsp:nvSpPr>
      <dsp:spPr>
        <a:xfrm>
          <a:off x="6520641" y="610470"/>
          <a:ext cx="127782" cy="1682115"/>
        </a:xfrm>
        <a:custGeom>
          <a:avLst/>
          <a:gdLst/>
          <a:ahLst/>
          <a:cxnLst/>
          <a:rect l="0" t="0" r="0" b="0"/>
          <a:pathLst>
            <a:path>
              <a:moveTo>
                <a:pt x="0" y="0"/>
              </a:moveTo>
              <a:lnTo>
                <a:pt x="0" y="1682115"/>
              </a:lnTo>
              <a:lnTo>
                <a:pt x="127782" y="16821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560038-D42D-49F6-A965-85BEEAEB3417}">
      <dsp:nvSpPr>
        <dsp:cNvPr id="0" name=""/>
        <dsp:cNvSpPr/>
      </dsp:nvSpPr>
      <dsp:spPr>
        <a:xfrm>
          <a:off x="6648423" y="2143557"/>
          <a:ext cx="1022257" cy="298058"/>
        </a:xfrm>
        <a:prstGeom prst="roundRect">
          <a:avLst>
            <a:gd name="adj" fmla="val 10000"/>
          </a:avLst>
        </a:prstGeom>
        <a:solidFill>
          <a:schemeClr val="bg1">
            <a:lumMod val="8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a:solidFill>
                <a:schemeClr val="tx1"/>
              </a:solidFill>
              <a:latin typeface="+mj-lt"/>
              <a:cs typeface="Lato Regular"/>
            </a:rPr>
            <a:t>Subtitle 4 here</a:t>
          </a:r>
          <a:endParaRPr lang="en-US" sz="1200" kern="1200" dirty="0">
            <a:solidFill>
              <a:schemeClr val="tx1"/>
            </a:solidFill>
            <a:latin typeface="+mj-lt"/>
            <a:cs typeface="Lato Regular"/>
          </a:endParaRPr>
        </a:p>
      </dsp:txBody>
      <dsp:txXfrm>
        <a:off x="6657153" y="2152287"/>
        <a:ext cx="1004797" cy="2805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12/25/2018</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12/25/2018</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1431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440272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3373785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265656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280715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2001228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361936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283118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2536686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1105093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221686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867436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3124508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2889442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426267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355069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4190322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33930979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2476542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27</a:t>
            </a:fld>
            <a:endParaRPr lang="en-US"/>
          </a:p>
        </p:txBody>
      </p:sp>
    </p:spTree>
    <p:extLst>
      <p:ext uri="{BB962C8B-B14F-4D97-AF65-F5344CB8AC3E}">
        <p14:creationId xmlns:p14="http://schemas.microsoft.com/office/powerpoint/2010/main" val="17799394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28</a:t>
            </a:fld>
            <a:endParaRPr lang="en-US"/>
          </a:p>
        </p:txBody>
      </p:sp>
    </p:spTree>
    <p:extLst>
      <p:ext uri="{BB962C8B-B14F-4D97-AF65-F5344CB8AC3E}">
        <p14:creationId xmlns:p14="http://schemas.microsoft.com/office/powerpoint/2010/main" val="2733433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29</a:t>
            </a:fld>
            <a:endParaRPr lang="en-US"/>
          </a:p>
        </p:txBody>
      </p:sp>
    </p:spTree>
    <p:extLst>
      <p:ext uri="{BB962C8B-B14F-4D97-AF65-F5344CB8AC3E}">
        <p14:creationId xmlns:p14="http://schemas.microsoft.com/office/powerpoint/2010/main" val="306163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3343280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30</a:t>
            </a:fld>
            <a:endParaRPr lang="en-US"/>
          </a:p>
        </p:txBody>
      </p:sp>
    </p:spTree>
    <p:extLst>
      <p:ext uri="{BB962C8B-B14F-4D97-AF65-F5344CB8AC3E}">
        <p14:creationId xmlns:p14="http://schemas.microsoft.com/office/powerpoint/2010/main" val="3252787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31</a:t>
            </a:fld>
            <a:endParaRPr lang="en-US"/>
          </a:p>
        </p:txBody>
      </p:sp>
    </p:spTree>
    <p:extLst>
      <p:ext uri="{BB962C8B-B14F-4D97-AF65-F5344CB8AC3E}">
        <p14:creationId xmlns:p14="http://schemas.microsoft.com/office/powerpoint/2010/main" val="1067639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32</a:t>
            </a:fld>
            <a:endParaRPr lang="en-US"/>
          </a:p>
        </p:txBody>
      </p:sp>
    </p:spTree>
    <p:extLst>
      <p:ext uri="{BB962C8B-B14F-4D97-AF65-F5344CB8AC3E}">
        <p14:creationId xmlns:p14="http://schemas.microsoft.com/office/powerpoint/2010/main" val="3974728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33</a:t>
            </a:fld>
            <a:endParaRPr lang="en-US"/>
          </a:p>
        </p:txBody>
      </p:sp>
    </p:spTree>
    <p:extLst>
      <p:ext uri="{BB962C8B-B14F-4D97-AF65-F5344CB8AC3E}">
        <p14:creationId xmlns:p14="http://schemas.microsoft.com/office/powerpoint/2010/main" val="120036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34</a:t>
            </a:fld>
            <a:endParaRPr lang="en-US"/>
          </a:p>
        </p:txBody>
      </p:sp>
    </p:spTree>
    <p:extLst>
      <p:ext uri="{BB962C8B-B14F-4D97-AF65-F5344CB8AC3E}">
        <p14:creationId xmlns:p14="http://schemas.microsoft.com/office/powerpoint/2010/main" val="1135013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35</a:t>
            </a:fld>
            <a:endParaRPr lang="en-US"/>
          </a:p>
        </p:txBody>
      </p:sp>
    </p:spTree>
    <p:extLst>
      <p:ext uri="{BB962C8B-B14F-4D97-AF65-F5344CB8AC3E}">
        <p14:creationId xmlns:p14="http://schemas.microsoft.com/office/powerpoint/2010/main" val="36314919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36</a:t>
            </a:fld>
            <a:endParaRPr lang="en-US"/>
          </a:p>
        </p:txBody>
      </p:sp>
    </p:spTree>
    <p:extLst>
      <p:ext uri="{BB962C8B-B14F-4D97-AF65-F5344CB8AC3E}">
        <p14:creationId xmlns:p14="http://schemas.microsoft.com/office/powerpoint/2010/main" val="38254576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37</a:t>
            </a:fld>
            <a:endParaRPr lang="en-US"/>
          </a:p>
        </p:txBody>
      </p:sp>
    </p:spTree>
    <p:extLst>
      <p:ext uri="{BB962C8B-B14F-4D97-AF65-F5344CB8AC3E}">
        <p14:creationId xmlns:p14="http://schemas.microsoft.com/office/powerpoint/2010/main" val="2612211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38</a:t>
            </a:fld>
            <a:endParaRPr lang="en-US"/>
          </a:p>
        </p:txBody>
      </p:sp>
    </p:spTree>
    <p:extLst>
      <p:ext uri="{BB962C8B-B14F-4D97-AF65-F5344CB8AC3E}">
        <p14:creationId xmlns:p14="http://schemas.microsoft.com/office/powerpoint/2010/main" val="2239810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39</a:t>
            </a:fld>
            <a:endParaRPr lang="en-US"/>
          </a:p>
        </p:txBody>
      </p:sp>
    </p:spTree>
    <p:extLst>
      <p:ext uri="{BB962C8B-B14F-4D97-AF65-F5344CB8AC3E}">
        <p14:creationId xmlns:p14="http://schemas.microsoft.com/office/powerpoint/2010/main" val="1842589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405148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40</a:t>
            </a:fld>
            <a:endParaRPr lang="en-US"/>
          </a:p>
        </p:txBody>
      </p:sp>
    </p:spTree>
    <p:extLst>
      <p:ext uri="{BB962C8B-B14F-4D97-AF65-F5344CB8AC3E}">
        <p14:creationId xmlns:p14="http://schemas.microsoft.com/office/powerpoint/2010/main" val="3244667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41</a:t>
            </a:fld>
            <a:endParaRPr lang="en-US"/>
          </a:p>
        </p:txBody>
      </p:sp>
    </p:spTree>
    <p:extLst>
      <p:ext uri="{BB962C8B-B14F-4D97-AF65-F5344CB8AC3E}">
        <p14:creationId xmlns:p14="http://schemas.microsoft.com/office/powerpoint/2010/main" val="2084441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42</a:t>
            </a:fld>
            <a:endParaRPr lang="en-US"/>
          </a:p>
        </p:txBody>
      </p:sp>
    </p:spTree>
    <p:extLst>
      <p:ext uri="{BB962C8B-B14F-4D97-AF65-F5344CB8AC3E}">
        <p14:creationId xmlns:p14="http://schemas.microsoft.com/office/powerpoint/2010/main" val="23775562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43</a:t>
            </a:fld>
            <a:endParaRPr lang="en-US"/>
          </a:p>
        </p:txBody>
      </p:sp>
    </p:spTree>
    <p:extLst>
      <p:ext uri="{BB962C8B-B14F-4D97-AF65-F5344CB8AC3E}">
        <p14:creationId xmlns:p14="http://schemas.microsoft.com/office/powerpoint/2010/main" val="886027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44</a:t>
            </a:fld>
            <a:endParaRPr lang="en-US"/>
          </a:p>
        </p:txBody>
      </p:sp>
    </p:spTree>
    <p:extLst>
      <p:ext uri="{BB962C8B-B14F-4D97-AF65-F5344CB8AC3E}">
        <p14:creationId xmlns:p14="http://schemas.microsoft.com/office/powerpoint/2010/main" val="257097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69722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67798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2443380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26812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3902629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12850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2F3A4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sz="3200">
                <a:solidFill>
                  <a:srgbClr val="2F3A46"/>
                </a:solidFill>
                <a:latin typeface="+mj-lt"/>
              </a:defRPr>
            </a:lvl1pPr>
          </a:lstStyle>
          <a:p>
            <a:r>
              <a:rPr lang="fr-FR" dirty="0"/>
              <a:t>Modifiez le style du titre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pic>
        <p:nvPicPr>
          <p:cNvPr id="9" name="Picture 8"/>
          <p:cNvPicPr>
            <a:picLocks noChangeAspect="1"/>
          </p:cNvPicPr>
          <p:nvPr userDrawn="1"/>
        </p:nvPicPr>
        <p:blipFill>
          <a:blip r:embed="rId3"/>
          <a:stretch>
            <a:fillRect/>
          </a:stretch>
        </p:blipFill>
        <p:spPr>
          <a:xfrm>
            <a:off x="156796" y="100097"/>
            <a:ext cx="1627773" cy="451143"/>
          </a:xfrm>
          <a:prstGeom prst="rect">
            <a:avLst/>
          </a:prstGeom>
        </p:spPr>
      </p:pic>
      <p:grpSp>
        <p:nvGrpSpPr>
          <p:cNvPr id="10" name="Group 9"/>
          <p:cNvGrpSpPr/>
          <p:nvPr userDrawn="1"/>
        </p:nvGrpSpPr>
        <p:grpSpPr>
          <a:xfrm>
            <a:off x="328166" y="6237312"/>
            <a:ext cx="439241" cy="439240"/>
            <a:chOff x="186858" y="6096003"/>
            <a:chExt cx="580550" cy="580549"/>
          </a:xfrm>
          <a:solidFill>
            <a:schemeClr val="bg1">
              <a:lumMod val="95000"/>
            </a:schemeClr>
          </a:solidFill>
        </p:grpSpPr>
        <p:sp>
          <p:nvSpPr>
            <p:cNvPr id="11" name="Rectangle 10"/>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12" name="Rectangle 11"/>
            <p:cNvSpPr/>
            <p:nvPr userDrawn="1"/>
          </p:nvSpPr>
          <p:spPr>
            <a:xfrm>
              <a:off x="186858" y="6612049"/>
              <a:ext cx="580549" cy="645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4"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a:t>
            </a:fld>
            <a:endParaRPr lang="en-US" dirty="0"/>
          </a:p>
        </p:txBody>
      </p:sp>
    </p:spTree>
    <p:extLst>
      <p:ext uri="{BB962C8B-B14F-4D97-AF65-F5344CB8AC3E}">
        <p14:creationId xmlns:p14="http://schemas.microsoft.com/office/powerpoint/2010/main" val="92196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p:cNvPicPr>
            <a:picLocks noChangeAspect="1"/>
          </p:cNvPicPr>
          <p:nvPr userDrawn="1"/>
        </p:nvPicPr>
        <p:blipFill>
          <a:blip r:embed="rId2"/>
          <a:stretch>
            <a:fillRect/>
          </a:stretch>
        </p:blipFill>
        <p:spPr>
          <a:xfrm>
            <a:off x="7243399" y="6216529"/>
            <a:ext cx="1627773" cy="451143"/>
          </a:xfrm>
          <a:prstGeom prst="rect">
            <a:avLst/>
          </a:prstGeom>
        </p:spPr>
      </p:pic>
    </p:spTree>
    <p:extLst>
      <p:ext uri="{BB962C8B-B14F-4D97-AF65-F5344CB8AC3E}">
        <p14:creationId xmlns:p14="http://schemas.microsoft.com/office/powerpoint/2010/main" val="232123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93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467382"/>
            <a:ext cx="8424936" cy="715581"/>
          </a:xfrm>
        </p:spPr>
        <p:txBody>
          <a:bodyPr wrap="square" anchor="b">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2348880"/>
            <a:ext cx="4901695" cy="4051250"/>
          </a:xfrm>
          <a:prstGeom prst="rect">
            <a:avLst/>
          </a:prstGeom>
          <a:effectLst>
            <a:reflection blurRad="6350" stA="52000" endA="300" endPos="35000" dir="5400000" sy="-100000" algn="bl" rotWithShape="0"/>
          </a:effectLst>
        </p:spPr>
      </p:pic>
      <p:sp>
        <p:nvSpPr>
          <p:cNvPr id="13" name="Picture Placeholder 8"/>
          <p:cNvSpPr>
            <a:spLocks noGrp="1"/>
          </p:cNvSpPr>
          <p:nvPr>
            <p:ph type="pic" sz="quarter" idx="10"/>
          </p:nvPr>
        </p:nvSpPr>
        <p:spPr>
          <a:xfrm>
            <a:off x="530650" y="2564904"/>
            <a:ext cx="4343435" cy="2449935"/>
          </a:xfrm>
        </p:spPr>
        <p:txBody>
          <a:bodyPr/>
          <a:lstStyle>
            <a:lvl1pPr>
              <a:defRPr>
                <a:solidFill>
                  <a:schemeClr val="bg1"/>
                </a:solidFill>
              </a:defRPr>
            </a:lvl1pPr>
          </a:lstStyle>
          <a:p>
            <a:endParaRPr lang="en-US"/>
          </a:p>
        </p:txBody>
      </p:sp>
      <p:pic>
        <p:nvPicPr>
          <p:cNvPr id="16" name="Picture 15"/>
          <p:cNvPicPr>
            <a:picLocks noChangeAspect="1"/>
          </p:cNvPicPr>
          <p:nvPr userDrawn="1"/>
        </p:nvPicPr>
        <p:blipFill>
          <a:blip r:embed="rId3"/>
          <a:stretch>
            <a:fillRect/>
          </a:stretch>
        </p:blipFill>
        <p:spPr>
          <a:xfrm>
            <a:off x="7243399" y="6216529"/>
            <a:ext cx="1627773" cy="451143"/>
          </a:xfrm>
          <a:prstGeom prst="rect">
            <a:avLst/>
          </a:prstGeom>
        </p:spPr>
      </p:pic>
    </p:spTree>
    <p:extLst>
      <p:ext uri="{BB962C8B-B14F-4D97-AF65-F5344CB8AC3E}">
        <p14:creationId xmlns:p14="http://schemas.microsoft.com/office/powerpoint/2010/main" val="20896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linhpham.me/" TargetMode="External"/><Relationship Id="rId3" Type="http://schemas.openxmlformats.org/officeDocument/2006/relationships/image" Target="../media/image1.png"/><Relationship Id="rId7" Type="http://schemas.openxmlformats.org/officeDocument/2006/relationships/hyperlink" Target="http://feeds.feedburner.com/showeet" TargetMode="External"/><Relationship Id="rId12" Type="http://schemas.openxmlformats.org/officeDocument/2006/relationships/image" Target="../media/image6.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twitter.com/showeet"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facebook.com/pages/Neetwork/240707325947259" TargetMode="External"/><Relationship Id="rId9" Type="http://schemas.openxmlformats.org/officeDocument/2006/relationships/hyperlink" Target="http://pinterest.com/showeet" TargetMode="External"/><Relationship Id="rId14"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3851920" cy="6858000"/>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userDrawn="1"/>
        </p:nvSpPr>
        <p:spPr>
          <a:xfrm>
            <a:off x="4401108" y="821049"/>
            <a:ext cx="4329354" cy="2400657"/>
          </a:xfrm>
          <a:prstGeom prst="rect">
            <a:avLst/>
          </a:prstGeom>
        </p:spPr>
        <p:txBody>
          <a:bodyPr wrap="square">
            <a:spAutoFit/>
          </a:bodyPr>
          <a:lstStyle/>
          <a:p>
            <a:pPr lvl="0"/>
            <a:r>
              <a:rPr lang="en-US" sz="3000" dirty="0">
                <a:solidFill>
                  <a:srgbClr val="909DB3"/>
                </a:solidFill>
                <a:latin typeface="Calibri Light" panose="020F0302020204030204" pitchFamily="34" charset="0"/>
              </a:rPr>
              <a:t>Free creative PowerPoint templates, charts, diagrams and maps for your outstanding presentations</a:t>
            </a:r>
          </a:p>
        </p:txBody>
      </p:sp>
      <p:pic>
        <p:nvPicPr>
          <p:cNvPr id="15" name="Picture 14"/>
          <p:cNvPicPr>
            <a:picLocks noChangeAspect="1"/>
          </p:cNvPicPr>
          <p:nvPr userDrawn="1"/>
        </p:nvPicPr>
        <p:blipFill>
          <a:blip r:embed="rId3"/>
          <a:stretch>
            <a:fillRect/>
          </a:stretch>
        </p:blipFill>
        <p:spPr>
          <a:xfrm>
            <a:off x="118884" y="102904"/>
            <a:ext cx="2185416" cy="603504"/>
          </a:xfrm>
          <a:prstGeom prst="rect">
            <a:avLst/>
          </a:prstGeom>
        </p:spPr>
      </p:pic>
      <p:grpSp>
        <p:nvGrpSpPr>
          <p:cNvPr id="17" name="Group 16"/>
          <p:cNvGrpSpPr/>
          <p:nvPr userDrawn="1"/>
        </p:nvGrpSpPr>
        <p:grpSpPr>
          <a:xfrm>
            <a:off x="326747" y="2952726"/>
            <a:ext cx="475488" cy="3067687"/>
            <a:chOff x="4820005" y="2954735"/>
            <a:chExt cx="475488" cy="3067687"/>
          </a:xfrm>
        </p:grpSpPr>
        <p:pic>
          <p:nvPicPr>
            <p:cNvPr id="18" name="Picture 1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20" name="Picture 1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21" name="Picture 2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22" name="Picture 21">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sp>
        <p:nvSpPr>
          <p:cNvPr id="23" name="TextBox 22"/>
          <p:cNvSpPr txBox="1"/>
          <p:nvPr userDrawn="1"/>
        </p:nvSpPr>
        <p:spPr>
          <a:xfrm>
            <a:off x="907580" y="3057225"/>
            <a:ext cx="1390124" cy="261610"/>
          </a:xfrm>
          <a:prstGeom prst="rect">
            <a:avLst/>
          </a:prstGeom>
          <a:noFill/>
        </p:spPr>
        <p:txBody>
          <a:bodyPr wrap="none" rtlCol="0" anchor="ctr">
            <a:spAutoFit/>
          </a:bodyPr>
          <a:lstStyle/>
          <a:p>
            <a:r>
              <a:rPr lang="en-US" sz="1100" dirty="0">
                <a:solidFill>
                  <a:schemeClr val="bg1">
                    <a:lumMod val="85000"/>
                  </a:schemeClr>
                </a:solidFill>
              </a:rPr>
              <a:t>showeet@ymail.com</a:t>
            </a:r>
          </a:p>
        </p:txBody>
      </p:sp>
      <p:pic>
        <p:nvPicPr>
          <p:cNvPr id="24" name="Picture 23">
            <a:hlinkClick r:id="rId13"/>
          </p:cNvPr>
          <p:cNvPicPr>
            <a:picLocks noChangeAspect="1"/>
          </p:cNvPicPr>
          <p:nvPr userDrawn="1"/>
        </p:nvPicPr>
        <p:blipFill>
          <a:blip r:embed="rId14"/>
          <a:stretch>
            <a:fillRect/>
          </a:stretch>
        </p:blipFill>
        <p:spPr>
          <a:xfrm>
            <a:off x="0" y="6898038"/>
            <a:ext cx="2493480" cy="262151"/>
          </a:xfrm>
          <a:prstGeom prst="rect">
            <a:avLst/>
          </a:prstGeom>
        </p:spPr>
      </p:pic>
    </p:spTree>
    <p:extLst>
      <p:ext uri="{BB962C8B-B14F-4D97-AF65-F5344CB8AC3E}">
        <p14:creationId xmlns:p14="http://schemas.microsoft.com/office/powerpoint/2010/main" val="911685334"/>
      </p:ext>
    </p:extLst>
  </p:cSld>
  <p:clrMap bg1="lt1" tx1="dk1" bg2="lt2" tx2="dk2" accent1="accent1" accent2="accent2" accent3="accent3" accent4="accent4" accent5="accent5" accent6="accent6" hlink="hlink" folHlink="folHlink"/>
  <p:sldLayoutIdLst>
    <p:sldLayoutId id="2147483716"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 id="2147483745" r:id="rId2"/>
  </p:sldLayoutIdLst>
  <p:hf hdr="0" ftr="0" dt="0"/>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8327C5-B821-4FE9-A59A-A60D9EB59A9A}" type="slidenum">
              <a:rPr lang="en-US" smtClean="0"/>
              <a:t>‹#›</a:t>
            </a:fld>
            <a:endParaRPr lang="en-US"/>
          </a:p>
        </p:txBody>
      </p:sp>
      <p:sp>
        <p:nvSpPr>
          <p:cNvPr id="7" name="Rectangle 6"/>
          <p:cNvSpPr/>
          <p:nvPr userDrawn="1"/>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96084340"/>
      </p:ext>
    </p:extLst>
  </p:cSld>
  <p:clrMap bg1="lt1" tx1="dk1" bg2="lt2" tx2="dk2" accent1="accent1" accent2="accent2" accent3="accent3" accent4="accent4" accent5="accent5" accent6="accent6" hlink="hlink" folHlink="folHlink"/>
  <p:sldLayoutIdLst>
    <p:sldLayoutId id="2147483740" r:id="rId1"/>
    <p:sldLayoutId id="2147483743" r:id="rId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www.showeet.com/fr/conditions-utilisation/" TargetMode="External"/><Relationship Id="rId3" Type="http://schemas.openxmlformats.org/officeDocument/2006/relationships/hyperlink" Target="http://www.showeet.com/" TargetMode="External"/><Relationship Id="rId7"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www.showeet.com/terms-of-use/" TargetMode="External"/><Relationship Id="rId9" Type="http://schemas.openxmlformats.org/officeDocument/2006/relationships/hyperlink" Target="http://www.showeet.com/es/condiciones-de-us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532" y="1173870"/>
            <a:ext cx="8424936" cy="715581"/>
          </a:xfrm>
        </p:spPr>
        <p:txBody>
          <a:bodyPr/>
          <a:lstStyle/>
          <a:p>
            <a:r>
              <a:rPr lang="en-US">
                <a:latin typeface="Open Sans" panose="020B0606030504020204" pitchFamily="34" charset="0"/>
                <a:ea typeface="Open Sans" panose="020B0606030504020204" pitchFamily="34" charset="0"/>
                <a:cs typeface="Open Sans" panose="020B0606030504020204" pitchFamily="34" charset="0"/>
              </a:rPr>
              <a:t>Table of Contents / Agendas</a:t>
            </a:r>
            <a:endParaRPr lang="en-US" dirty="0"/>
          </a:p>
        </p:txBody>
      </p:sp>
      <p:sp>
        <p:nvSpPr>
          <p:cNvPr id="60" name="TextBox 59"/>
          <p:cNvSpPr txBox="1"/>
          <p:nvPr/>
        </p:nvSpPr>
        <p:spPr>
          <a:xfrm>
            <a:off x="5413521" y="2835928"/>
            <a:ext cx="3118161" cy="415498"/>
          </a:xfrm>
          <a:prstGeom prst="rect">
            <a:avLst/>
          </a:prstGeom>
          <a:noFill/>
        </p:spPr>
        <p:txBody>
          <a:bodyPr wrap="none" rtlCol="0" anchor="ctr">
            <a:spAutoFit/>
          </a:bodyPr>
          <a:lstStyle/>
          <a:p>
            <a:r>
              <a:rPr lang="en-US" sz="2100" b="1">
                <a:solidFill>
                  <a:srgbClr val="63BB46"/>
                </a:solidFill>
                <a:latin typeface="Open Sans" panose="020B0606030504020204" pitchFamily="34" charset="0"/>
                <a:ea typeface="Open Sans" panose="020B0606030504020204" pitchFamily="34" charset="0"/>
                <a:cs typeface="Open Sans" panose="020B0606030504020204" pitchFamily="34" charset="0"/>
              </a:rPr>
              <a:t>41</a:t>
            </a:r>
            <a:r>
              <a:rPr lang="en-US" sz="21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Unique PPTX Slides</a:t>
            </a:r>
          </a:p>
        </p:txBody>
      </p:sp>
      <p:sp>
        <p:nvSpPr>
          <p:cNvPr id="61" name="TextBox 60"/>
          <p:cNvSpPr txBox="1"/>
          <p:nvPr/>
        </p:nvSpPr>
        <p:spPr>
          <a:xfrm>
            <a:off x="5413520" y="3255499"/>
            <a:ext cx="2535694"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4:3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Screen Layout</a:t>
            </a:r>
          </a:p>
        </p:txBody>
      </p:sp>
      <p:sp>
        <p:nvSpPr>
          <p:cNvPr id="62" name="TextBox 61"/>
          <p:cNvSpPr txBox="1"/>
          <p:nvPr/>
        </p:nvSpPr>
        <p:spPr>
          <a:xfrm>
            <a:off x="5413520" y="3675070"/>
            <a:ext cx="1737976"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Easy to edit</a:t>
            </a:r>
          </a:p>
        </p:txBody>
      </p:sp>
      <p:sp>
        <p:nvSpPr>
          <p:cNvPr id="77" name="Freeform 76"/>
          <p:cNvSpPr/>
          <p:nvPr/>
        </p:nvSpPr>
        <p:spPr>
          <a:xfrm>
            <a:off x="3310219" y="2348880"/>
            <a:ext cx="1840183" cy="2930155"/>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4" name="Picture Placeholder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30" r="130"/>
          <a:stretch>
            <a:fillRect/>
          </a:stretch>
        </p:blipFill>
        <p:spPr/>
      </p:pic>
      <p:grpSp>
        <p:nvGrpSpPr>
          <p:cNvPr id="78" name="Group 77"/>
          <p:cNvGrpSpPr/>
          <p:nvPr/>
        </p:nvGrpSpPr>
        <p:grpSpPr>
          <a:xfrm>
            <a:off x="4211959" y="4509120"/>
            <a:ext cx="1772023" cy="1682218"/>
            <a:chOff x="3340621" y="2731741"/>
            <a:chExt cx="5513832" cy="2726371"/>
          </a:xfrm>
        </p:grpSpPr>
        <p:sp>
          <p:nvSpPr>
            <p:cNvPr id="79" name="Rectangle 78"/>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ounded Rectangle 70"/>
          <p:cNvSpPr/>
          <p:nvPr/>
        </p:nvSpPr>
        <p:spPr>
          <a:xfrm rot="16200000">
            <a:off x="4436134"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16200000">
            <a:off x="4627827" y="4346004"/>
            <a:ext cx="1576179" cy="2114488"/>
          </a:xfrm>
          <a:prstGeom prst="rect">
            <a:avLst/>
          </a:prstGeom>
          <a:blipFill dpi="0" rotWithShape="0">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pSp>
        <p:nvGrpSpPr>
          <p:cNvPr id="73" name="Group 72"/>
          <p:cNvGrpSpPr/>
          <p:nvPr/>
        </p:nvGrpSpPr>
        <p:grpSpPr>
          <a:xfrm rot="16200000">
            <a:off x="6513179" y="5349079"/>
            <a:ext cx="139880" cy="138308"/>
            <a:chOff x="4446940" y="5280381"/>
            <a:chExt cx="237363" cy="234696"/>
          </a:xfrm>
        </p:grpSpPr>
        <p:sp>
          <p:nvSpPr>
            <p:cNvPr id="75" name="Oval 74"/>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76" name="Rounded Rectangle 75"/>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73"/>
          <p:cNvSpPr/>
          <p:nvPr/>
        </p:nvSpPr>
        <p:spPr>
          <a:xfrm>
            <a:off x="5339707"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353632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10</a:t>
            </a:fld>
            <a:endParaRPr lang="en-US" dirty="0"/>
          </a:p>
        </p:txBody>
      </p:sp>
      <p:grpSp>
        <p:nvGrpSpPr>
          <p:cNvPr id="2" name="Group 1"/>
          <p:cNvGrpSpPr/>
          <p:nvPr/>
        </p:nvGrpSpPr>
        <p:grpSpPr>
          <a:xfrm>
            <a:off x="1979712" y="2218136"/>
            <a:ext cx="5184576" cy="2840615"/>
            <a:chOff x="0" y="1814515"/>
            <a:chExt cx="12192000" cy="3787486"/>
          </a:xfrm>
        </p:grpSpPr>
        <p:sp>
          <p:nvSpPr>
            <p:cNvPr id="7" name="Rectangle 6"/>
            <p:cNvSpPr/>
            <p:nvPr/>
          </p:nvSpPr>
          <p:spPr>
            <a:xfrm>
              <a:off x="0" y="181451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INTRODUCTION</a:t>
              </a:r>
              <a:endParaRPr lang="en-US" sz="1500">
                <a:solidFill>
                  <a:schemeClr val="tx2"/>
                </a:solidFill>
                <a:latin typeface="+mj-lt"/>
              </a:endParaRPr>
            </a:p>
          </p:txBody>
        </p:sp>
        <p:sp>
          <p:nvSpPr>
            <p:cNvPr id="16" name="TextBox 15"/>
            <p:cNvSpPr txBox="1"/>
            <p:nvPr/>
          </p:nvSpPr>
          <p:spPr>
            <a:xfrm>
              <a:off x="8760296" y="1834770"/>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3</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8760296" y="2308498"/>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7</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8760296" y="2782224"/>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9</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2" name="TextBox 21"/>
            <p:cNvSpPr txBox="1"/>
            <p:nvPr/>
          </p:nvSpPr>
          <p:spPr>
            <a:xfrm>
              <a:off x="8760296" y="3255951"/>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16</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4" name="TextBox 23"/>
            <p:cNvSpPr txBox="1"/>
            <p:nvPr/>
          </p:nvSpPr>
          <p:spPr>
            <a:xfrm>
              <a:off x="8760296" y="3729679"/>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18</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6" name="TextBox 25"/>
            <p:cNvSpPr txBox="1"/>
            <p:nvPr/>
          </p:nvSpPr>
          <p:spPr>
            <a:xfrm>
              <a:off x="8760296" y="4203405"/>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23</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28" name="TextBox 27"/>
            <p:cNvSpPr txBox="1"/>
            <p:nvPr/>
          </p:nvSpPr>
          <p:spPr>
            <a:xfrm>
              <a:off x="8760296" y="4677132"/>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39</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30" name="TextBox 29"/>
            <p:cNvSpPr txBox="1"/>
            <p:nvPr/>
          </p:nvSpPr>
          <p:spPr>
            <a:xfrm>
              <a:off x="8760296" y="5150858"/>
              <a:ext cx="2370963" cy="430887"/>
            </a:xfrm>
            <a:prstGeom prst="rect">
              <a:avLst/>
            </a:prstGeom>
            <a:noFill/>
          </p:spPr>
          <p:txBody>
            <a:bodyPr wrap="square" rtlCol="0" anchor="ctr">
              <a:spAutoFit/>
            </a:bodyPr>
            <a:lstStyle/>
            <a:p>
              <a:pPr algn="r" fontAlgn="base"/>
              <a:r>
                <a:rPr lang="en-US" sz="1500">
                  <a:solidFill>
                    <a:schemeClr val="tx2"/>
                  </a:solidFill>
                  <a:latin typeface="+mj-lt"/>
                  <a:ea typeface="Open Sans" panose="020B0606030504020204" pitchFamily="34" charset="0"/>
                  <a:cs typeface="Open Sans" panose="020B0606030504020204" pitchFamily="34" charset="0"/>
                </a:rPr>
                <a:t>Slide 56</a:t>
              </a:r>
              <a:endParaRPr lang="en-US" sz="1500" dirty="0">
                <a:solidFill>
                  <a:schemeClr val="tx2"/>
                </a:solidFill>
                <a:latin typeface="+mj-lt"/>
                <a:ea typeface="Open Sans" panose="020B0606030504020204" pitchFamily="34" charset="0"/>
                <a:cs typeface="Open Sans" panose="020B0606030504020204" pitchFamily="34" charset="0"/>
              </a:endParaRPr>
            </a:p>
          </p:txBody>
        </p:sp>
        <p:sp>
          <p:nvSpPr>
            <p:cNvPr id="52" name="Rectangle 51"/>
            <p:cNvSpPr/>
            <p:nvPr/>
          </p:nvSpPr>
          <p:spPr>
            <a:xfrm>
              <a:off x="0" y="2285910"/>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Mission &amp; Vision</a:t>
              </a:r>
            </a:p>
          </p:txBody>
        </p:sp>
        <p:sp>
          <p:nvSpPr>
            <p:cNvPr id="53" name="Rectangle 52"/>
            <p:cNvSpPr/>
            <p:nvPr/>
          </p:nvSpPr>
          <p:spPr>
            <a:xfrm>
              <a:off x="0" y="275730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Our Services</a:t>
              </a:r>
            </a:p>
          </p:txBody>
        </p:sp>
        <p:sp>
          <p:nvSpPr>
            <p:cNvPr id="54" name="Rectangle 53"/>
            <p:cNvSpPr/>
            <p:nvPr/>
          </p:nvSpPr>
          <p:spPr>
            <a:xfrm>
              <a:off x="0" y="323142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Company Profile</a:t>
              </a:r>
            </a:p>
          </p:txBody>
        </p:sp>
        <p:sp>
          <p:nvSpPr>
            <p:cNvPr id="55" name="Rectangle 54"/>
            <p:cNvSpPr/>
            <p:nvPr/>
          </p:nvSpPr>
          <p:spPr>
            <a:xfrm>
              <a:off x="0" y="3708257"/>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Project Portfolio</a:t>
              </a:r>
            </a:p>
          </p:txBody>
        </p:sp>
        <p:sp>
          <p:nvSpPr>
            <p:cNvPr id="56" name="Rectangle 55"/>
            <p:cNvSpPr/>
            <p:nvPr/>
          </p:nvSpPr>
          <p:spPr>
            <a:xfrm>
              <a:off x="0" y="4185092"/>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Our Team</a:t>
              </a:r>
            </a:p>
          </p:txBody>
        </p:sp>
        <p:sp>
          <p:nvSpPr>
            <p:cNvPr id="57" name="Rectangle 56"/>
            <p:cNvSpPr/>
            <p:nvPr/>
          </p:nvSpPr>
          <p:spPr>
            <a:xfrm>
              <a:off x="0" y="4661875"/>
              <a:ext cx="12192000" cy="471397"/>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Our Offices</a:t>
              </a:r>
            </a:p>
          </p:txBody>
        </p:sp>
        <p:sp>
          <p:nvSpPr>
            <p:cNvPr id="58" name="Rectangle 57"/>
            <p:cNvSpPr/>
            <p:nvPr/>
          </p:nvSpPr>
          <p:spPr>
            <a:xfrm>
              <a:off x="0" y="5130604"/>
              <a:ext cx="12192000" cy="471397"/>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500">
                  <a:solidFill>
                    <a:schemeClr val="tx2"/>
                  </a:solidFill>
                  <a:latin typeface="+mj-lt"/>
                  <a:ea typeface="Open Sans" panose="020B0606030504020204" pitchFamily="34" charset="0"/>
                  <a:cs typeface="Open Sans" panose="020B0606030504020204" pitchFamily="34" charset="0"/>
                </a:rPr>
                <a:t>Q&amp;As / Closing Speech</a:t>
              </a:r>
            </a:p>
          </p:txBody>
        </p:sp>
      </p:grpSp>
    </p:spTree>
    <p:extLst>
      <p:ext uri="{BB962C8B-B14F-4D97-AF65-F5344CB8AC3E}">
        <p14:creationId xmlns:p14="http://schemas.microsoft.com/office/powerpoint/2010/main" val="248444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Numeric List &amp; Timing – Example With 6 Parts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11</a:t>
            </a:fld>
            <a:endParaRPr lang="en-US" dirty="0"/>
          </a:p>
        </p:txBody>
      </p:sp>
      <p:grpSp>
        <p:nvGrpSpPr>
          <p:cNvPr id="23" name="Group 22"/>
          <p:cNvGrpSpPr/>
          <p:nvPr/>
        </p:nvGrpSpPr>
        <p:grpSpPr>
          <a:xfrm>
            <a:off x="957263" y="1812522"/>
            <a:ext cx="2232252" cy="4013838"/>
            <a:chOff x="2002972" y="638628"/>
            <a:chExt cx="2976336" cy="5351784"/>
          </a:xfrm>
        </p:grpSpPr>
        <p:grpSp>
          <p:nvGrpSpPr>
            <p:cNvPr id="25" name="Group 24"/>
            <p:cNvGrpSpPr/>
            <p:nvPr/>
          </p:nvGrpSpPr>
          <p:grpSpPr>
            <a:xfrm>
              <a:off x="2002972" y="638628"/>
              <a:ext cx="2976336" cy="2536012"/>
              <a:chOff x="3251200" y="2177143"/>
              <a:chExt cx="2976336" cy="2536012"/>
            </a:xfrm>
          </p:grpSpPr>
          <p:sp>
            <p:nvSpPr>
              <p:cNvPr id="33" name="TextBox 32"/>
              <p:cNvSpPr txBox="1"/>
              <p:nvPr/>
            </p:nvSpPr>
            <p:spPr>
              <a:xfrm>
                <a:off x="3251200" y="2177143"/>
                <a:ext cx="819028" cy="800219"/>
              </a:xfrm>
              <a:prstGeom prst="rect">
                <a:avLst/>
              </a:prstGeom>
              <a:noFill/>
            </p:spPr>
            <p:txBody>
              <a:bodyPr wrap="none" rtlCol="0">
                <a:spAutoFit/>
              </a:bodyPr>
              <a:lstStyle/>
              <a:p>
                <a:r>
                  <a:rPr lang="en-US" sz="3300" b="1">
                    <a:solidFill>
                      <a:schemeClr val="accent6">
                        <a:lumMod val="75000"/>
                      </a:schemeClr>
                    </a:solidFill>
                  </a:rPr>
                  <a:t>01</a:t>
                </a:r>
              </a:p>
            </p:txBody>
          </p:sp>
          <p:sp>
            <p:nvSpPr>
              <p:cNvPr id="34" name="TextBox 33"/>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35" name="TextBox 34"/>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27" name="Group 26"/>
            <p:cNvGrpSpPr/>
            <p:nvPr/>
          </p:nvGrpSpPr>
          <p:grpSpPr>
            <a:xfrm>
              <a:off x="2002972" y="3454400"/>
              <a:ext cx="2976336" cy="2536012"/>
              <a:chOff x="3251200" y="2177143"/>
              <a:chExt cx="2976336" cy="2536012"/>
            </a:xfrm>
          </p:grpSpPr>
          <p:sp>
            <p:nvSpPr>
              <p:cNvPr id="29" name="TextBox 28"/>
              <p:cNvSpPr txBox="1"/>
              <p:nvPr/>
            </p:nvSpPr>
            <p:spPr>
              <a:xfrm>
                <a:off x="3251200" y="2177143"/>
                <a:ext cx="819028" cy="800219"/>
              </a:xfrm>
              <a:prstGeom prst="rect">
                <a:avLst/>
              </a:prstGeom>
              <a:noFill/>
            </p:spPr>
            <p:txBody>
              <a:bodyPr wrap="none" rtlCol="0">
                <a:spAutoFit/>
              </a:bodyPr>
              <a:lstStyle/>
              <a:p>
                <a:r>
                  <a:rPr lang="en-US" sz="3300" b="1">
                    <a:solidFill>
                      <a:schemeClr val="accent3">
                        <a:lumMod val="75000"/>
                      </a:schemeClr>
                    </a:solidFill>
                  </a:rPr>
                  <a:t>04</a:t>
                </a:r>
              </a:p>
            </p:txBody>
          </p:sp>
          <p:sp>
            <p:nvSpPr>
              <p:cNvPr id="31" name="TextBox 30"/>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32" name="TextBox 31"/>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36" name="Group 35"/>
          <p:cNvGrpSpPr/>
          <p:nvPr/>
        </p:nvGrpSpPr>
        <p:grpSpPr>
          <a:xfrm>
            <a:off x="3455874" y="1812522"/>
            <a:ext cx="2232252" cy="4013838"/>
            <a:chOff x="2002972" y="638628"/>
            <a:chExt cx="2976336" cy="5351784"/>
          </a:xfrm>
        </p:grpSpPr>
        <p:grpSp>
          <p:nvGrpSpPr>
            <p:cNvPr id="37" name="Group 36"/>
            <p:cNvGrpSpPr/>
            <p:nvPr/>
          </p:nvGrpSpPr>
          <p:grpSpPr>
            <a:xfrm>
              <a:off x="2002972" y="638628"/>
              <a:ext cx="2976336" cy="2536012"/>
              <a:chOff x="3251200" y="2177143"/>
              <a:chExt cx="2976336" cy="2536012"/>
            </a:xfrm>
          </p:grpSpPr>
          <p:sp>
            <p:nvSpPr>
              <p:cNvPr id="42" name="TextBox 41"/>
              <p:cNvSpPr txBox="1"/>
              <p:nvPr/>
            </p:nvSpPr>
            <p:spPr>
              <a:xfrm>
                <a:off x="3251200" y="2177143"/>
                <a:ext cx="819028" cy="800219"/>
              </a:xfrm>
              <a:prstGeom prst="rect">
                <a:avLst/>
              </a:prstGeom>
              <a:noFill/>
            </p:spPr>
            <p:txBody>
              <a:bodyPr wrap="none" rtlCol="0">
                <a:spAutoFit/>
              </a:bodyPr>
              <a:lstStyle/>
              <a:p>
                <a:r>
                  <a:rPr lang="en-US" sz="3300" b="1">
                    <a:solidFill>
                      <a:schemeClr val="accent5">
                        <a:lumMod val="75000"/>
                      </a:schemeClr>
                    </a:solidFill>
                  </a:rPr>
                  <a:t>02</a:t>
                </a:r>
              </a:p>
            </p:txBody>
          </p:sp>
          <p:sp>
            <p:nvSpPr>
              <p:cNvPr id="43" name="TextBox 42"/>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44" name="TextBox 43"/>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38" name="Group 37"/>
            <p:cNvGrpSpPr/>
            <p:nvPr/>
          </p:nvGrpSpPr>
          <p:grpSpPr>
            <a:xfrm>
              <a:off x="2002972" y="3454400"/>
              <a:ext cx="2976336" cy="2536012"/>
              <a:chOff x="3251200" y="2177143"/>
              <a:chExt cx="2976336" cy="2536012"/>
            </a:xfrm>
          </p:grpSpPr>
          <p:sp>
            <p:nvSpPr>
              <p:cNvPr id="39" name="TextBox 38"/>
              <p:cNvSpPr txBox="1"/>
              <p:nvPr/>
            </p:nvSpPr>
            <p:spPr>
              <a:xfrm>
                <a:off x="3251200" y="2177143"/>
                <a:ext cx="819028" cy="800219"/>
              </a:xfrm>
              <a:prstGeom prst="rect">
                <a:avLst/>
              </a:prstGeom>
              <a:noFill/>
            </p:spPr>
            <p:txBody>
              <a:bodyPr wrap="none" rtlCol="0">
                <a:spAutoFit/>
              </a:bodyPr>
              <a:lstStyle/>
              <a:p>
                <a:r>
                  <a:rPr lang="en-US" sz="3300" b="1">
                    <a:solidFill>
                      <a:schemeClr val="accent2">
                        <a:lumMod val="75000"/>
                      </a:schemeClr>
                    </a:solidFill>
                  </a:rPr>
                  <a:t>05</a:t>
                </a:r>
              </a:p>
            </p:txBody>
          </p:sp>
          <p:sp>
            <p:nvSpPr>
              <p:cNvPr id="40" name="TextBox 39"/>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41" name="TextBox 40"/>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45" name="Group 44"/>
          <p:cNvGrpSpPr/>
          <p:nvPr/>
        </p:nvGrpSpPr>
        <p:grpSpPr>
          <a:xfrm>
            <a:off x="5954486" y="1812522"/>
            <a:ext cx="2232252" cy="4013838"/>
            <a:chOff x="2002972" y="638628"/>
            <a:chExt cx="2976336" cy="5351784"/>
          </a:xfrm>
        </p:grpSpPr>
        <p:grpSp>
          <p:nvGrpSpPr>
            <p:cNvPr id="46" name="Group 45"/>
            <p:cNvGrpSpPr/>
            <p:nvPr/>
          </p:nvGrpSpPr>
          <p:grpSpPr>
            <a:xfrm>
              <a:off x="2002972" y="638628"/>
              <a:ext cx="2976336" cy="2536012"/>
              <a:chOff x="3251200" y="2177143"/>
              <a:chExt cx="2976336" cy="2536012"/>
            </a:xfrm>
          </p:grpSpPr>
          <p:sp>
            <p:nvSpPr>
              <p:cNvPr id="51" name="TextBox 50"/>
              <p:cNvSpPr txBox="1"/>
              <p:nvPr/>
            </p:nvSpPr>
            <p:spPr>
              <a:xfrm>
                <a:off x="3251200" y="2177143"/>
                <a:ext cx="819028" cy="800219"/>
              </a:xfrm>
              <a:prstGeom prst="rect">
                <a:avLst/>
              </a:prstGeom>
              <a:noFill/>
            </p:spPr>
            <p:txBody>
              <a:bodyPr wrap="none" rtlCol="0">
                <a:spAutoFit/>
              </a:bodyPr>
              <a:lstStyle/>
              <a:p>
                <a:r>
                  <a:rPr lang="en-US" sz="3300" b="1">
                    <a:solidFill>
                      <a:schemeClr val="accent4">
                        <a:lumMod val="75000"/>
                      </a:schemeClr>
                    </a:solidFill>
                  </a:rPr>
                  <a:t>03</a:t>
                </a:r>
              </a:p>
            </p:txBody>
          </p:sp>
          <p:sp>
            <p:nvSpPr>
              <p:cNvPr id="59" name="TextBox 58"/>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60" name="TextBox 59"/>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nvGrpSpPr>
            <p:cNvPr id="47" name="Group 46"/>
            <p:cNvGrpSpPr/>
            <p:nvPr/>
          </p:nvGrpSpPr>
          <p:grpSpPr>
            <a:xfrm>
              <a:off x="2002972" y="3454400"/>
              <a:ext cx="2976336" cy="2536012"/>
              <a:chOff x="3251200" y="2177143"/>
              <a:chExt cx="2976336" cy="2536012"/>
            </a:xfrm>
          </p:grpSpPr>
          <p:sp>
            <p:nvSpPr>
              <p:cNvPr id="48" name="TextBox 47"/>
              <p:cNvSpPr txBox="1"/>
              <p:nvPr/>
            </p:nvSpPr>
            <p:spPr>
              <a:xfrm>
                <a:off x="3251200" y="2177143"/>
                <a:ext cx="819028" cy="800219"/>
              </a:xfrm>
              <a:prstGeom prst="rect">
                <a:avLst/>
              </a:prstGeom>
              <a:noFill/>
            </p:spPr>
            <p:txBody>
              <a:bodyPr wrap="none" rtlCol="0">
                <a:spAutoFit/>
              </a:bodyPr>
              <a:lstStyle/>
              <a:p>
                <a:r>
                  <a:rPr lang="en-US" sz="3300" b="1">
                    <a:solidFill>
                      <a:schemeClr val="accent1">
                        <a:lumMod val="60000"/>
                        <a:lumOff val="40000"/>
                      </a:schemeClr>
                    </a:solidFill>
                  </a:rPr>
                  <a:t>06</a:t>
                </a:r>
              </a:p>
            </p:txBody>
          </p:sp>
          <p:sp>
            <p:nvSpPr>
              <p:cNvPr id="49" name="TextBox 48"/>
              <p:cNvSpPr txBox="1"/>
              <p:nvPr/>
            </p:nvSpPr>
            <p:spPr>
              <a:xfrm>
                <a:off x="3251200" y="3029650"/>
                <a:ext cx="1930443" cy="400109"/>
              </a:xfrm>
              <a:prstGeom prst="rect">
                <a:avLst/>
              </a:prstGeom>
              <a:noFill/>
            </p:spPr>
            <p:txBody>
              <a:bodyPr wrap="none" rtlCol="0">
                <a:spAutoFit/>
              </a:bodyPr>
              <a:lstStyle/>
              <a:p>
                <a:r>
                  <a:rPr lang="en-US" sz="1350" b="1" cap="all">
                    <a:solidFill>
                      <a:schemeClr val="tx2"/>
                    </a:solidFill>
                  </a:rPr>
                  <a:t>Some title here</a:t>
                </a:r>
              </a:p>
            </p:txBody>
          </p:sp>
          <p:sp>
            <p:nvSpPr>
              <p:cNvPr id="50" name="TextBox 49"/>
              <p:cNvSpPr txBox="1"/>
              <p:nvPr/>
            </p:nvSpPr>
            <p:spPr>
              <a:xfrm>
                <a:off x="3251200" y="3482048"/>
                <a:ext cx="2976336" cy="1231107"/>
              </a:xfrm>
              <a:prstGeom prst="rect">
                <a:avLst/>
              </a:prstGeom>
              <a:noFill/>
            </p:spPr>
            <p:txBody>
              <a:bodyPr wrap="square" rtlCol="0">
                <a:spAutoFit/>
              </a:bodyPr>
              <a:lstStyle/>
              <a:p>
                <a:pPr algn="just"/>
                <a:r>
                  <a:rPr lang="en-US" sz="900">
                    <a:solidFill>
                      <a:schemeClr val="bg1">
                        <a:lumMod val="50000"/>
                      </a:schemeClr>
                    </a:solidFill>
                  </a:rPr>
                  <a:t>Lorem ipsum dolor sit amet, diam donec neque nisl nibh, ante rutrum proin cras dui ac cum, amet nunc dolor. Senectus urna justo, dis tristique purus commodo at. Donec nullam pede, non neque tortor congue sed.</a:t>
                </a:r>
              </a:p>
            </p:txBody>
          </p:sp>
        </p:grpSp>
      </p:grpSp>
      <p:grpSp>
        <p:nvGrpSpPr>
          <p:cNvPr id="7" name="Group 6"/>
          <p:cNvGrpSpPr/>
          <p:nvPr/>
        </p:nvGrpSpPr>
        <p:grpSpPr>
          <a:xfrm>
            <a:off x="2627785" y="1951022"/>
            <a:ext cx="561731" cy="300082"/>
            <a:chOff x="3503712" y="1458362"/>
            <a:chExt cx="748975" cy="400108"/>
          </a:xfrm>
        </p:grpSpPr>
        <p:sp>
          <p:nvSpPr>
            <p:cNvPr id="52"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6" name="TextBox 5"/>
            <p:cNvSpPr txBox="1"/>
            <p:nvPr/>
          </p:nvSpPr>
          <p:spPr>
            <a:xfrm>
              <a:off x="3713649" y="1458362"/>
              <a:ext cx="539038" cy="400108"/>
            </a:xfrm>
            <a:prstGeom prst="rect">
              <a:avLst/>
            </a:prstGeom>
            <a:noFill/>
          </p:spPr>
          <p:txBody>
            <a:bodyPr wrap="none" rtlCol="0" anchor="ctr">
              <a:spAutoFit/>
            </a:bodyPr>
            <a:lstStyle/>
            <a:p>
              <a:pPr algn="r"/>
              <a:r>
                <a:rPr lang="en-US" sz="1350">
                  <a:solidFill>
                    <a:schemeClr val="bg1">
                      <a:lumMod val="65000"/>
                    </a:schemeClr>
                  </a:solidFill>
                </a:rPr>
                <a:t>15’</a:t>
              </a:r>
            </a:p>
          </p:txBody>
        </p:sp>
      </p:grpSp>
      <p:grpSp>
        <p:nvGrpSpPr>
          <p:cNvPr id="8" name="Group 7"/>
          <p:cNvGrpSpPr/>
          <p:nvPr/>
        </p:nvGrpSpPr>
        <p:grpSpPr>
          <a:xfrm>
            <a:off x="5126395" y="1951022"/>
            <a:ext cx="561731" cy="300082"/>
            <a:chOff x="6475651" y="1577911"/>
            <a:chExt cx="748975" cy="400108"/>
          </a:xfrm>
        </p:grpSpPr>
        <p:sp>
          <p:nvSpPr>
            <p:cNvPr id="54"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55" name="TextBox 54"/>
            <p:cNvSpPr txBox="1"/>
            <p:nvPr/>
          </p:nvSpPr>
          <p:spPr>
            <a:xfrm>
              <a:off x="6803143" y="1577911"/>
              <a:ext cx="421483" cy="400108"/>
            </a:xfrm>
            <a:prstGeom prst="rect">
              <a:avLst/>
            </a:prstGeom>
            <a:noFill/>
          </p:spPr>
          <p:txBody>
            <a:bodyPr wrap="none" rtlCol="0" anchor="ctr">
              <a:spAutoFit/>
            </a:bodyPr>
            <a:lstStyle/>
            <a:p>
              <a:pPr algn="r"/>
              <a:r>
                <a:rPr lang="en-US" sz="1350">
                  <a:solidFill>
                    <a:schemeClr val="bg1">
                      <a:lumMod val="65000"/>
                    </a:schemeClr>
                  </a:solidFill>
                </a:rPr>
                <a:t>5’</a:t>
              </a:r>
            </a:p>
          </p:txBody>
        </p:sp>
      </p:grpSp>
      <p:grpSp>
        <p:nvGrpSpPr>
          <p:cNvPr id="56" name="Group 55"/>
          <p:cNvGrpSpPr/>
          <p:nvPr/>
        </p:nvGrpSpPr>
        <p:grpSpPr>
          <a:xfrm>
            <a:off x="7625007" y="1951022"/>
            <a:ext cx="561731" cy="300082"/>
            <a:chOff x="6475651" y="1577911"/>
            <a:chExt cx="748975" cy="400108"/>
          </a:xfrm>
        </p:grpSpPr>
        <p:sp>
          <p:nvSpPr>
            <p:cNvPr id="5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58" name="TextBox 57"/>
            <p:cNvSpPr txBox="1"/>
            <p:nvPr/>
          </p:nvSpPr>
          <p:spPr>
            <a:xfrm>
              <a:off x="6685588" y="1577911"/>
              <a:ext cx="539038" cy="400108"/>
            </a:xfrm>
            <a:prstGeom prst="rect">
              <a:avLst/>
            </a:prstGeom>
            <a:noFill/>
          </p:spPr>
          <p:txBody>
            <a:bodyPr wrap="none" rtlCol="0" anchor="ctr">
              <a:spAutoFit/>
            </a:bodyPr>
            <a:lstStyle/>
            <a:p>
              <a:pPr algn="r"/>
              <a:r>
                <a:rPr lang="en-US" sz="1350">
                  <a:solidFill>
                    <a:schemeClr val="bg1">
                      <a:lumMod val="65000"/>
                    </a:schemeClr>
                  </a:solidFill>
                </a:rPr>
                <a:t>25’</a:t>
              </a:r>
            </a:p>
          </p:txBody>
        </p:sp>
      </p:grpSp>
      <p:grpSp>
        <p:nvGrpSpPr>
          <p:cNvPr id="62" name="Group 61"/>
          <p:cNvGrpSpPr/>
          <p:nvPr/>
        </p:nvGrpSpPr>
        <p:grpSpPr>
          <a:xfrm>
            <a:off x="2627785" y="4062851"/>
            <a:ext cx="561731" cy="300082"/>
            <a:chOff x="3503712" y="1458362"/>
            <a:chExt cx="748975" cy="400108"/>
          </a:xfrm>
        </p:grpSpPr>
        <p:sp>
          <p:nvSpPr>
            <p:cNvPr id="69" name="Shape 2526"/>
            <p:cNvSpPr/>
            <p:nvPr/>
          </p:nvSpPr>
          <p:spPr>
            <a:xfrm>
              <a:off x="3503712" y="151875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70" name="TextBox 69"/>
            <p:cNvSpPr txBox="1"/>
            <p:nvPr/>
          </p:nvSpPr>
          <p:spPr>
            <a:xfrm>
              <a:off x="3713649" y="1458362"/>
              <a:ext cx="539038" cy="400108"/>
            </a:xfrm>
            <a:prstGeom prst="rect">
              <a:avLst/>
            </a:prstGeom>
            <a:noFill/>
          </p:spPr>
          <p:txBody>
            <a:bodyPr wrap="none" rtlCol="0" anchor="ctr">
              <a:spAutoFit/>
            </a:bodyPr>
            <a:lstStyle/>
            <a:p>
              <a:pPr algn="r"/>
              <a:r>
                <a:rPr lang="en-US" sz="1350">
                  <a:solidFill>
                    <a:schemeClr val="bg1">
                      <a:lumMod val="65000"/>
                    </a:schemeClr>
                  </a:solidFill>
                </a:rPr>
                <a:t>12’</a:t>
              </a:r>
            </a:p>
          </p:txBody>
        </p:sp>
      </p:grpSp>
      <p:grpSp>
        <p:nvGrpSpPr>
          <p:cNvPr id="63" name="Group 62"/>
          <p:cNvGrpSpPr/>
          <p:nvPr/>
        </p:nvGrpSpPr>
        <p:grpSpPr>
          <a:xfrm>
            <a:off x="5126395" y="4062851"/>
            <a:ext cx="561731" cy="300082"/>
            <a:chOff x="6475651" y="1577911"/>
            <a:chExt cx="748975" cy="400108"/>
          </a:xfrm>
        </p:grpSpPr>
        <p:sp>
          <p:nvSpPr>
            <p:cNvPr id="67"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68" name="TextBox 67"/>
            <p:cNvSpPr txBox="1"/>
            <p:nvPr/>
          </p:nvSpPr>
          <p:spPr>
            <a:xfrm>
              <a:off x="6685588" y="1577911"/>
              <a:ext cx="539038" cy="400108"/>
            </a:xfrm>
            <a:prstGeom prst="rect">
              <a:avLst/>
            </a:prstGeom>
            <a:noFill/>
          </p:spPr>
          <p:txBody>
            <a:bodyPr wrap="none" rtlCol="0" anchor="ctr">
              <a:spAutoFit/>
            </a:bodyPr>
            <a:lstStyle/>
            <a:p>
              <a:pPr algn="r"/>
              <a:r>
                <a:rPr lang="en-US" sz="1350">
                  <a:solidFill>
                    <a:schemeClr val="bg1">
                      <a:lumMod val="65000"/>
                    </a:schemeClr>
                  </a:solidFill>
                </a:rPr>
                <a:t>35’</a:t>
              </a:r>
            </a:p>
          </p:txBody>
        </p:sp>
      </p:grpSp>
      <p:grpSp>
        <p:nvGrpSpPr>
          <p:cNvPr id="64" name="Group 63"/>
          <p:cNvGrpSpPr/>
          <p:nvPr/>
        </p:nvGrpSpPr>
        <p:grpSpPr>
          <a:xfrm>
            <a:off x="7625007" y="4062851"/>
            <a:ext cx="561731" cy="300082"/>
            <a:chOff x="6475651" y="1577911"/>
            <a:chExt cx="748975" cy="400108"/>
          </a:xfrm>
        </p:grpSpPr>
        <p:sp>
          <p:nvSpPr>
            <p:cNvPr id="6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1">
                    <a:lumMod val="65000"/>
                  </a:schemeClr>
                </a:solidFill>
              </a:endParaRPr>
            </a:p>
          </p:txBody>
        </p:sp>
        <p:sp>
          <p:nvSpPr>
            <p:cNvPr id="66" name="TextBox 65"/>
            <p:cNvSpPr txBox="1"/>
            <p:nvPr/>
          </p:nvSpPr>
          <p:spPr>
            <a:xfrm>
              <a:off x="6803143" y="1577911"/>
              <a:ext cx="421483" cy="400108"/>
            </a:xfrm>
            <a:prstGeom prst="rect">
              <a:avLst/>
            </a:prstGeom>
            <a:noFill/>
          </p:spPr>
          <p:txBody>
            <a:bodyPr wrap="none" rtlCol="0" anchor="ctr">
              <a:spAutoFit/>
            </a:bodyPr>
            <a:lstStyle/>
            <a:p>
              <a:pPr algn="r"/>
              <a:r>
                <a:rPr lang="en-US" sz="1350">
                  <a:solidFill>
                    <a:schemeClr val="bg1">
                      <a:lumMod val="65000"/>
                    </a:schemeClr>
                  </a:solidFill>
                </a:rPr>
                <a:t>5’</a:t>
              </a:r>
            </a:p>
          </p:txBody>
        </p:sp>
      </p:grpSp>
    </p:spTree>
    <p:extLst>
      <p:ext uri="{BB962C8B-B14F-4D97-AF65-F5344CB8AC3E}">
        <p14:creationId xmlns:p14="http://schemas.microsoft.com/office/powerpoint/2010/main" val="101601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Numeric List – Example With 6 Parts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12</a:t>
            </a:fld>
            <a:endParaRPr lang="en-US" dirty="0"/>
          </a:p>
        </p:txBody>
      </p:sp>
      <p:grpSp>
        <p:nvGrpSpPr>
          <p:cNvPr id="82" name="Group 81"/>
          <p:cNvGrpSpPr/>
          <p:nvPr/>
        </p:nvGrpSpPr>
        <p:grpSpPr>
          <a:xfrm>
            <a:off x="1289617" y="1700808"/>
            <a:ext cx="2896281" cy="1444809"/>
            <a:chOff x="2002972" y="856342"/>
            <a:chExt cx="3861708" cy="1926412"/>
          </a:xfrm>
        </p:grpSpPr>
        <p:grpSp>
          <p:nvGrpSpPr>
            <p:cNvPr id="89" name="Group 88"/>
            <p:cNvGrpSpPr/>
            <p:nvPr/>
          </p:nvGrpSpPr>
          <p:grpSpPr>
            <a:xfrm>
              <a:off x="2002972" y="856342"/>
              <a:ext cx="3861708" cy="1926412"/>
              <a:chOff x="3251200" y="2177143"/>
              <a:chExt cx="3861708" cy="1926412"/>
            </a:xfrm>
          </p:grpSpPr>
          <p:sp>
            <p:nvSpPr>
              <p:cNvPr id="91" name="TextBox 90"/>
              <p:cNvSpPr txBox="1"/>
              <p:nvPr/>
            </p:nvSpPr>
            <p:spPr>
              <a:xfrm>
                <a:off x="3251200" y="2177143"/>
                <a:ext cx="819028" cy="800219"/>
              </a:xfrm>
              <a:prstGeom prst="rect">
                <a:avLst/>
              </a:prstGeom>
              <a:noFill/>
            </p:spPr>
            <p:txBody>
              <a:bodyPr wrap="none" rtlCol="0">
                <a:spAutoFit/>
              </a:bodyPr>
              <a:lstStyle/>
              <a:p>
                <a:r>
                  <a:rPr lang="en-US" sz="3300" b="1">
                    <a:solidFill>
                      <a:schemeClr val="accent6">
                        <a:lumMod val="75000"/>
                      </a:schemeClr>
                    </a:solidFill>
                  </a:rPr>
                  <a:t>01</a:t>
                </a:r>
              </a:p>
            </p:txBody>
          </p:sp>
          <p:sp>
            <p:nvSpPr>
              <p:cNvPr id="92" name="TextBox 91"/>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3" name="TextBox 92"/>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90" name="Rectangle 89"/>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3" name="Group 82"/>
          <p:cNvGrpSpPr/>
          <p:nvPr/>
        </p:nvGrpSpPr>
        <p:grpSpPr>
          <a:xfrm>
            <a:off x="4958103" y="1700808"/>
            <a:ext cx="2896281" cy="1444809"/>
            <a:chOff x="2002972" y="856342"/>
            <a:chExt cx="3861708" cy="1926412"/>
          </a:xfrm>
        </p:grpSpPr>
        <p:grpSp>
          <p:nvGrpSpPr>
            <p:cNvPr id="84" name="Group 83"/>
            <p:cNvGrpSpPr/>
            <p:nvPr/>
          </p:nvGrpSpPr>
          <p:grpSpPr>
            <a:xfrm>
              <a:off x="2002972" y="856342"/>
              <a:ext cx="3861708" cy="1926412"/>
              <a:chOff x="3251200" y="2177143"/>
              <a:chExt cx="3861708" cy="1926412"/>
            </a:xfrm>
          </p:grpSpPr>
          <p:sp>
            <p:nvSpPr>
              <p:cNvPr id="86" name="TextBox 85"/>
              <p:cNvSpPr txBox="1"/>
              <p:nvPr/>
            </p:nvSpPr>
            <p:spPr>
              <a:xfrm>
                <a:off x="3251200" y="2177143"/>
                <a:ext cx="819028" cy="800219"/>
              </a:xfrm>
              <a:prstGeom prst="rect">
                <a:avLst/>
              </a:prstGeom>
              <a:noFill/>
            </p:spPr>
            <p:txBody>
              <a:bodyPr wrap="none" rtlCol="0">
                <a:spAutoFit/>
              </a:bodyPr>
              <a:lstStyle/>
              <a:p>
                <a:r>
                  <a:rPr lang="en-US" sz="3300" b="1">
                    <a:solidFill>
                      <a:schemeClr val="accent5">
                        <a:lumMod val="75000"/>
                      </a:schemeClr>
                    </a:solidFill>
                  </a:rPr>
                  <a:t>02</a:t>
                </a:r>
              </a:p>
            </p:txBody>
          </p:sp>
          <p:sp>
            <p:nvSpPr>
              <p:cNvPr id="87" name="TextBox 86"/>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88" name="TextBox 87"/>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85" name="Rectangle 84"/>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0" name="Group 69"/>
          <p:cNvGrpSpPr/>
          <p:nvPr/>
        </p:nvGrpSpPr>
        <p:grpSpPr>
          <a:xfrm>
            <a:off x="1289617" y="3052011"/>
            <a:ext cx="2896281" cy="1444809"/>
            <a:chOff x="2002972" y="856342"/>
            <a:chExt cx="3861708" cy="1926412"/>
          </a:xfrm>
        </p:grpSpPr>
        <p:grpSp>
          <p:nvGrpSpPr>
            <p:cNvPr id="77" name="Group 76"/>
            <p:cNvGrpSpPr/>
            <p:nvPr/>
          </p:nvGrpSpPr>
          <p:grpSpPr>
            <a:xfrm>
              <a:off x="2002972" y="856342"/>
              <a:ext cx="3861708" cy="1926412"/>
              <a:chOff x="3251200" y="2177143"/>
              <a:chExt cx="3861708" cy="1926412"/>
            </a:xfrm>
          </p:grpSpPr>
          <p:sp>
            <p:nvSpPr>
              <p:cNvPr id="79" name="TextBox 78"/>
              <p:cNvSpPr txBox="1"/>
              <p:nvPr/>
            </p:nvSpPr>
            <p:spPr>
              <a:xfrm>
                <a:off x="3251200" y="2177143"/>
                <a:ext cx="819028" cy="800219"/>
              </a:xfrm>
              <a:prstGeom prst="rect">
                <a:avLst/>
              </a:prstGeom>
              <a:noFill/>
            </p:spPr>
            <p:txBody>
              <a:bodyPr wrap="none" rtlCol="0">
                <a:spAutoFit/>
              </a:bodyPr>
              <a:lstStyle/>
              <a:p>
                <a:r>
                  <a:rPr lang="en-US" sz="3300" b="1">
                    <a:solidFill>
                      <a:schemeClr val="accent4">
                        <a:lumMod val="75000"/>
                      </a:schemeClr>
                    </a:solidFill>
                  </a:rPr>
                  <a:t>03</a:t>
                </a:r>
              </a:p>
            </p:txBody>
          </p:sp>
          <p:sp>
            <p:nvSpPr>
              <p:cNvPr id="80" name="TextBox 79"/>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81" name="TextBox 80"/>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78" name="Rectangle 77"/>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1" name="Group 70"/>
          <p:cNvGrpSpPr/>
          <p:nvPr/>
        </p:nvGrpSpPr>
        <p:grpSpPr>
          <a:xfrm>
            <a:off x="4958103" y="3052011"/>
            <a:ext cx="2896281" cy="1444809"/>
            <a:chOff x="2002972" y="856342"/>
            <a:chExt cx="3861708" cy="1926412"/>
          </a:xfrm>
        </p:grpSpPr>
        <p:grpSp>
          <p:nvGrpSpPr>
            <p:cNvPr id="72" name="Group 71"/>
            <p:cNvGrpSpPr/>
            <p:nvPr/>
          </p:nvGrpSpPr>
          <p:grpSpPr>
            <a:xfrm>
              <a:off x="2002972" y="856342"/>
              <a:ext cx="3861708" cy="1926412"/>
              <a:chOff x="3251200" y="2177143"/>
              <a:chExt cx="3861708" cy="1926412"/>
            </a:xfrm>
          </p:grpSpPr>
          <p:sp>
            <p:nvSpPr>
              <p:cNvPr id="74" name="TextBox 73"/>
              <p:cNvSpPr txBox="1"/>
              <p:nvPr/>
            </p:nvSpPr>
            <p:spPr>
              <a:xfrm>
                <a:off x="3251200" y="2177143"/>
                <a:ext cx="819028" cy="800219"/>
              </a:xfrm>
              <a:prstGeom prst="rect">
                <a:avLst/>
              </a:prstGeom>
              <a:noFill/>
            </p:spPr>
            <p:txBody>
              <a:bodyPr wrap="none" rtlCol="0">
                <a:spAutoFit/>
              </a:bodyPr>
              <a:lstStyle/>
              <a:p>
                <a:r>
                  <a:rPr lang="en-US" sz="3300" b="1">
                    <a:solidFill>
                      <a:schemeClr val="accent3">
                        <a:lumMod val="75000"/>
                      </a:schemeClr>
                    </a:solidFill>
                  </a:rPr>
                  <a:t>04</a:t>
                </a:r>
              </a:p>
            </p:txBody>
          </p:sp>
          <p:sp>
            <p:nvSpPr>
              <p:cNvPr id="75" name="TextBox 74"/>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76" name="TextBox 75"/>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73" name="Rectangle 72"/>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6" name="Group 55"/>
          <p:cNvGrpSpPr/>
          <p:nvPr/>
        </p:nvGrpSpPr>
        <p:grpSpPr>
          <a:xfrm>
            <a:off x="1289617" y="4403215"/>
            <a:ext cx="2896281" cy="1444809"/>
            <a:chOff x="2002972" y="856342"/>
            <a:chExt cx="3861708" cy="1926412"/>
          </a:xfrm>
        </p:grpSpPr>
        <p:grpSp>
          <p:nvGrpSpPr>
            <p:cNvPr id="65" name="Group 64"/>
            <p:cNvGrpSpPr/>
            <p:nvPr/>
          </p:nvGrpSpPr>
          <p:grpSpPr>
            <a:xfrm>
              <a:off x="2002972" y="856342"/>
              <a:ext cx="3861708" cy="1926412"/>
              <a:chOff x="3251200" y="2177143"/>
              <a:chExt cx="3861708" cy="1926412"/>
            </a:xfrm>
          </p:grpSpPr>
          <p:sp>
            <p:nvSpPr>
              <p:cNvPr id="67" name="TextBox 66"/>
              <p:cNvSpPr txBox="1"/>
              <p:nvPr/>
            </p:nvSpPr>
            <p:spPr>
              <a:xfrm>
                <a:off x="3251200" y="2177143"/>
                <a:ext cx="819028" cy="800219"/>
              </a:xfrm>
              <a:prstGeom prst="rect">
                <a:avLst/>
              </a:prstGeom>
              <a:noFill/>
            </p:spPr>
            <p:txBody>
              <a:bodyPr wrap="none" rtlCol="0">
                <a:spAutoFit/>
              </a:bodyPr>
              <a:lstStyle/>
              <a:p>
                <a:r>
                  <a:rPr lang="en-US" sz="3300" b="1">
                    <a:solidFill>
                      <a:schemeClr val="accent1">
                        <a:lumMod val="75000"/>
                      </a:schemeClr>
                    </a:solidFill>
                  </a:rPr>
                  <a:t>05</a:t>
                </a:r>
              </a:p>
            </p:txBody>
          </p:sp>
          <p:sp>
            <p:nvSpPr>
              <p:cNvPr id="68" name="TextBox 67"/>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69" name="TextBox 68"/>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66" name="Rectangle 65"/>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57" name="Group 56"/>
          <p:cNvGrpSpPr/>
          <p:nvPr/>
        </p:nvGrpSpPr>
        <p:grpSpPr>
          <a:xfrm>
            <a:off x="4958103" y="4403215"/>
            <a:ext cx="2896281" cy="1444809"/>
            <a:chOff x="2002972" y="856342"/>
            <a:chExt cx="3861708" cy="1926412"/>
          </a:xfrm>
        </p:grpSpPr>
        <p:grpSp>
          <p:nvGrpSpPr>
            <p:cNvPr id="58" name="Group 57"/>
            <p:cNvGrpSpPr/>
            <p:nvPr/>
          </p:nvGrpSpPr>
          <p:grpSpPr>
            <a:xfrm>
              <a:off x="2002972" y="856342"/>
              <a:ext cx="3861708" cy="1926412"/>
              <a:chOff x="3251200" y="2177143"/>
              <a:chExt cx="3861708" cy="1926412"/>
            </a:xfrm>
          </p:grpSpPr>
          <p:sp>
            <p:nvSpPr>
              <p:cNvPr id="62" name="TextBox 61"/>
              <p:cNvSpPr txBox="1"/>
              <p:nvPr/>
            </p:nvSpPr>
            <p:spPr>
              <a:xfrm>
                <a:off x="3251200" y="2177143"/>
                <a:ext cx="819028" cy="800219"/>
              </a:xfrm>
              <a:prstGeom prst="rect">
                <a:avLst/>
              </a:prstGeom>
              <a:noFill/>
            </p:spPr>
            <p:txBody>
              <a:bodyPr wrap="none" rtlCol="0">
                <a:spAutoFit/>
              </a:bodyPr>
              <a:lstStyle/>
              <a:p>
                <a:r>
                  <a:rPr lang="en-US" sz="3300" b="1">
                    <a:solidFill>
                      <a:schemeClr val="accent6">
                        <a:lumMod val="60000"/>
                        <a:lumOff val="40000"/>
                      </a:schemeClr>
                    </a:solidFill>
                  </a:rPr>
                  <a:t>06</a:t>
                </a:r>
              </a:p>
            </p:txBody>
          </p:sp>
          <p:sp>
            <p:nvSpPr>
              <p:cNvPr id="63" name="TextBox 62"/>
              <p:cNvSpPr txBox="1"/>
              <p:nvPr/>
            </p:nvSpPr>
            <p:spPr>
              <a:xfrm>
                <a:off x="4136572" y="2377198"/>
                <a:ext cx="1930443"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64" name="TextBox 63"/>
              <p:cNvSpPr txBox="1"/>
              <p:nvPr/>
            </p:nvSpPr>
            <p:spPr>
              <a:xfrm>
                <a:off x="4136572" y="2872448"/>
                <a:ext cx="2976336" cy="1231107"/>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61" name="Rectangle 60"/>
            <p:cNvSpPr/>
            <p:nvPr/>
          </p:nvSpPr>
          <p:spPr>
            <a:xfrm>
              <a:off x="2002972" y="1645912"/>
              <a:ext cx="827131" cy="827131"/>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560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Numeric List</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13</a:t>
            </a:fld>
            <a:endParaRPr lang="en-US" dirty="0"/>
          </a:p>
        </p:txBody>
      </p:sp>
      <p:sp>
        <p:nvSpPr>
          <p:cNvPr id="44" name="Freeform 43"/>
          <p:cNvSpPr/>
          <p:nvPr/>
        </p:nvSpPr>
        <p:spPr>
          <a:xfrm>
            <a:off x="827897" y="2289742"/>
            <a:ext cx="624536" cy="859971"/>
          </a:xfrm>
          <a:custGeom>
            <a:avLst/>
            <a:gdLst/>
            <a:ahLst/>
            <a:cxnLst/>
            <a:rect l="l" t="t" r="r" b="b"/>
            <a:pathLst>
              <a:path w="832714" h="1146628">
                <a:moveTo>
                  <a:pt x="0" y="0"/>
                </a:moveTo>
                <a:lnTo>
                  <a:pt x="832414" y="0"/>
                </a:lnTo>
                <a:lnTo>
                  <a:pt x="460184" y="303271"/>
                </a:lnTo>
                <a:lnTo>
                  <a:pt x="625127" y="506031"/>
                </a:lnTo>
                <a:lnTo>
                  <a:pt x="758691" y="395800"/>
                </a:lnTo>
                <a:cubicBezTo>
                  <a:pt x="788193" y="369517"/>
                  <a:pt x="812868" y="344306"/>
                  <a:pt x="832714" y="320168"/>
                </a:cubicBezTo>
                <a:cubicBezTo>
                  <a:pt x="829496" y="382927"/>
                  <a:pt x="827887" y="452123"/>
                  <a:pt x="827887" y="527755"/>
                </a:cubicBezTo>
                <a:lnTo>
                  <a:pt x="827887" y="1146628"/>
                </a:lnTo>
                <a:lnTo>
                  <a:pt x="0" y="1146628"/>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44"/>
          <p:cNvSpPr/>
          <p:nvPr/>
        </p:nvSpPr>
        <p:spPr>
          <a:xfrm>
            <a:off x="827897" y="3435122"/>
            <a:ext cx="859971" cy="859971"/>
          </a:xfrm>
          <a:custGeom>
            <a:avLst/>
            <a:gdLst>
              <a:gd name="connsiteX0" fmla="*/ 1146628 w 1146628"/>
              <a:gd name="connsiteY0" fmla="*/ 595793 h 1146628"/>
              <a:gd name="connsiteX1" fmla="*/ 1146628 w 1146628"/>
              <a:gd name="connsiteY1" fmla="*/ 888217 h 1146628"/>
              <a:gd name="connsiteX2" fmla="*/ 850416 w 1146628"/>
              <a:gd name="connsiteY2" fmla="*/ 888217 h 1146628"/>
              <a:gd name="connsiteX3" fmla="*/ 850416 w 1146628"/>
              <a:gd name="connsiteY3" fmla="*/ 880171 h 1146628"/>
              <a:gd name="connsiteX4" fmla="*/ 1105877 w 1146628"/>
              <a:gd name="connsiteY4" fmla="*/ 642009 h 1146628"/>
              <a:gd name="connsiteX5" fmla="*/ 0 w 1146628"/>
              <a:gd name="connsiteY5" fmla="*/ 0 h 1146628"/>
              <a:gd name="connsiteX6" fmla="*/ 643055 w 1146628"/>
              <a:gd name="connsiteY6" fmla="*/ 0 h 1146628"/>
              <a:gd name="connsiteX7" fmla="*/ 581679 w 1146628"/>
              <a:gd name="connsiteY7" fmla="*/ 29304 h 1146628"/>
              <a:gd name="connsiteX8" fmla="*/ 428804 w 1146628"/>
              <a:gd name="connsiteY8" fmla="*/ 145569 h 1146628"/>
              <a:gd name="connsiteX9" fmla="*/ 603403 w 1146628"/>
              <a:gd name="connsiteY9" fmla="*/ 349938 h 1146628"/>
              <a:gd name="connsiteX10" fmla="*/ 731737 w 1146628"/>
              <a:gd name="connsiteY10" fmla="*/ 256202 h 1146628"/>
              <a:gd name="connsiteX11" fmla="*/ 843979 w 1146628"/>
              <a:gd name="connsiteY11" fmla="*/ 224420 h 1146628"/>
              <a:gd name="connsiteX12" fmla="*/ 927658 w 1146628"/>
              <a:gd name="connsiteY12" fmla="*/ 250972 h 1146628"/>
              <a:gd name="connsiteX13" fmla="*/ 957428 w 1146628"/>
              <a:gd name="connsiteY13" fmla="*/ 323386 h 1146628"/>
              <a:gd name="connsiteX14" fmla="*/ 942543 w 1146628"/>
              <a:gd name="connsiteY14" fmla="*/ 394191 h 1146628"/>
              <a:gd name="connsiteX15" fmla="*/ 889841 w 1146628"/>
              <a:gd name="connsiteY15" fmla="*/ 475054 h 1146628"/>
              <a:gd name="connsiteX16" fmla="*/ 728921 w 1146628"/>
              <a:gd name="connsiteY16" fmla="*/ 650859 h 1146628"/>
              <a:gd name="connsiteX17" fmla="*/ 441678 w 1146628"/>
              <a:gd name="connsiteY17" fmla="*/ 941321 h 1146628"/>
              <a:gd name="connsiteX18" fmla="*/ 441678 w 1146628"/>
              <a:gd name="connsiteY18" fmla="*/ 1146628 h 1146628"/>
              <a:gd name="connsiteX19" fmla="*/ 0 w 1146628"/>
              <a:gd name="connsiteY19"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46628" h="1146628">
                <a:moveTo>
                  <a:pt x="1146628" y="595793"/>
                </a:moveTo>
                <a:lnTo>
                  <a:pt x="1146628" y="888217"/>
                </a:lnTo>
                <a:lnTo>
                  <a:pt x="850416" y="888217"/>
                </a:lnTo>
                <a:lnTo>
                  <a:pt x="850416" y="880171"/>
                </a:lnTo>
                <a:cubicBezTo>
                  <a:pt x="980761" y="763235"/>
                  <a:pt x="1065915" y="683848"/>
                  <a:pt x="1105877" y="642009"/>
                </a:cubicBezTo>
                <a:close/>
                <a:moveTo>
                  <a:pt x="0" y="0"/>
                </a:moveTo>
                <a:lnTo>
                  <a:pt x="643055" y="0"/>
                </a:lnTo>
                <a:lnTo>
                  <a:pt x="581679" y="29304"/>
                </a:lnTo>
                <a:cubicBezTo>
                  <a:pt x="540376" y="52638"/>
                  <a:pt x="489418" y="91393"/>
                  <a:pt x="428804" y="145569"/>
                </a:cubicBezTo>
                <a:lnTo>
                  <a:pt x="603403" y="349938"/>
                </a:lnTo>
                <a:cubicBezTo>
                  <a:pt x="651143" y="308635"/>
                  <a:pt x="693921" y="277390"/>
                  <a:pt x="731737" y="256202"/>
                </a:cubicBezTo>
                <a:cubicBezTo>
                  <a:pt x="769553" y="235014"/>
                  <a:pt x="806967" y="224420"/>
                  <a:pt x="843979" y="224420"/>
                </a:cubicBezTo>
                <a:cubicBezTo>
                  <a:pt x="879918" y="224420"/>
                  <a:pt x="907811" y="233271"/>
                  <a:pt x="927658" y="250972"/>
                </a:cubicBezTo>
                <a:cubicBezTo>
                  <a:pt x="947504" y="268673"/>
                  <a:pt x="957428" y="292811"/>
                  <a:pt x="957428" y="323386"/>
                </a:cubicBezTo>
                <a:cubicBezTo>
                  <a:pt x="957428" y="348061"/>
                  <a:pt x="952466" y="371662"/>
                  <a:pt x="942543" y="394191"/>
                </a:cubicBezTo>
                <a:cubicBezTo>
                  <a:pt x="932619" y="416720"/>
                  <a:pt x="915052" y="443674"/>
                  <a:pt x="889841" y="475054"/>
                </a:cubicBezTo>
                <a:cubicBezTo>
                  <a:pt x="864630" y="506433"/>
                  <a:pt x="810990" y="565035"/>
                  <a:pt x="728921" y="650859"/>
                </a:cubicBezTo>
                <a:lnTo>
                  <a:pt x="441678" y="941321"/>
                </a:lnTo>
                <a:lnTo>
                  <a:pt x="441678" y="1146628"/>
                </a:lnTo>
                <a:lnTo>
                  <a:pt x="0" y="114662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45"/>
          <p:cNvSpPr/>
          <p:nvPr/>
        </p:nvSpPr>
        <p:spPr>
          <a:xfrm>
            <a:off x="827897" y="4580504"/>
            <a:ext cx="859971" cy="859971"/>
          </a:xfrm>
          <a:custGeom>
            <a:avLst/>
            <a:gdLst>
              <a:gd name="connsiteX0" fmla="*/ 1146628 w 1146628"/>
              <a:gd name="connsiteY0" fmla="*/ 452368 h 1146628"/>
              <a:gd name="connsiteX1" fmla="*/ 1146628 w 1146628"/>
              <a:gd name="connsiteY1" fmla="*/ 577914 h 1146628"/>
              <a:gd name="connsiteX2" fmla="*/ 1124886 w 1146628"/>
              <a:gd name="connsiteY2" fmla="*/ 567080 h 1146628"/>
              <a:gd name="connsiteX3" fmla="*/ 996049 w 1146628"/>
              <a:gd name="connsiteY3" fmla="*/ 535801 h 1146628"/>
              <a:gd name="connsiteX4" fmla="*/ 996049 w 1146628"/>
              <a:gd name="connsiteY4" fmla="*/ 530974 h 1146628"/>
              <a:gd name="connsiteX5" fmla="*/ 1107486 w 1146628"/>
              <a:gd name="connsiteY5" fmla="*/ 484810 h 1146628"/>
              <a:gd name="connsiteX6" fmla="*/ 0 w 1146628"/>
              <a:gd name="connsiteY6" fmla="*/ 0 h 1146628"/>
              <a:gd name="connsiteX7" fmla="*/ 601092 w 1146628"/>
              <a:gd name="connsiteY7" fmla="*/ 0 h 1146628"/>
              <a:gd name="connsiteX8" fmla="*/ 544969 w 1146628"/>
              <a:gd name="connsiteY8" fmla="*/ 21258 h 1146628"/>
              <a:gd name="connsiteX9" fmla="*/ 450529 w 1146628"/>
              <a:gd name="connsiteY9" fmla="*/ 76373 h 1146628"/>
              <a:gd name="connsiteX10" fmla="*/ 582483 w 1146628"/>
              <a:gd name="connsiteY10" fmla="*/ 288788 h 1146628"/>
              <a:gd name="connsiteX11" fmla="*/ 815818 w 1146628"/>
              <a:gd name="connsiteY11" fmla="*/ 213156 h 1146628"/>
              <a:gd name="connsiteX12" fmla="*/ 911968 w 1146628"/>
              <a:gd name="connsiteY12" fmla="*/ 235685 h 1146628"/>
              <a:gd name="connsiteX13" fmla="*/ 947773 w 1146628"/>
              <a:gd name="connsiteY13" fmla="*/ 304880 h 1146628"/>
              <a:gd name="connsiteX14" fmla="*/ 705587 w 1146628"/>
              <a:gd name="connsiteY14" fmla="*/ 428789 h 1146628"/>
              <a:gd name="connsiteX15" fmla="*/ 631564 w 1146628"/>
              <a:gd name="connsiteY15" fmla="*/ 428789 h 1146628"/>
              <a:gd name="connsiteX16" fmla="*/ 631564 w 1146628"/>
              <a:gd name="connsiteY16" fmla="*/ 667756 h 1146628"/>
              <a:gd name="connsiteX17" fmla="*/ 703978 w 1146628"/>
              <a:gd name="connsiteY17" fmla="*/ 667756 h 1146628"/>
              <a:gd name="connsiteX18" fmla="*/ 848807 w 1146628"/>
              <a:gd name="connsiteY18" fmla="*/ 681032 h 1146628"/>
              <a:gd name="connsiteX19" fmla="*/ 929267 w 1146628"/>
              <a:gd name="connsiteY19" fmla="*/ 720457 h 1146628"/>
              <a:gd name="connsiteX20" fmla="*/ 954209 w 1146628"/>
              <a:gd name="connsiteY20" fmla="*/ 794883 h 1146628"/>
              <a:gd name="connsiteX21" fmla="*/ 906336 w 1146628"/>
              <a:gd name="connsiteY21" fmla="*/ 887010 h 1146628"/>
              <a:gd name="connsiteX22" fmla="*/ 753864 w 1146628"/>
              <a:gd name="connsiteY22" fmla="*/ 916378 h 1146628"/>
              <a:gd name="connsiteX23" fmla="*/ 606219 w 1146628"/>
              <a:gd name="connsiteY23" fmla="*/ 897470 h 1146628"/>
              <a:gd name="connsiteX24" fmla="*/ 448919 w 1146628"/>
              <a:gd name="connsiteY24" fmla="*/ 839136 h 1146628"/>
              <a:gd name="connsiteX25" fmla="*/ 448919 w 1146628"/>
              <a:gd name="connsiteY25" fmla="*/ 1103046 h 1146628"/>
              <a:gd name="connsiteX26" fmla="*/ 539739 w 1146628"/>
              <a:gd name="connsiteY26" fmla="*/ 1133621 h 1146628"/>
              <a:gd name="connsiteX27" fmla="*/ 596443 w 1146628"/>
              <a:gd name="connsiteY27" fmla="*/ 1146628 h 1146628"/>
              <a:gd name="connsiteX28" fmla="*/ 0 w 1146628"/>
              <a:gd name="connsiteY28"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46628" h="1146628">
                <a:moveTo>
                  <a:pt x="1146628" y="452368"/>
                </a:moveTo>
                <a:lnTo>
                  <a:pt x="1146628" y="577914"/>
                </a:lnTo>
                <a:lnTo>
                  <a:pt x="1124886" y="567080"/>
                </a:lnTo>
                <a:cubicBezTo>
                  <a:pt x="1088075" y="552396"/>
                  <a:pt x="1045129" y="541970"/>
                  <a:pt x="996049" y="535801"/>
                </a:cubicBezTo>
                <a:lnTo>
                  <a:pt x="996049" y="530974"/>
                </a:lnTo>
                <a:cubicBezTo>
                  <a:pt x="1038156" y="519173"/>
                  <a:pt x="1075302" y="503785"/>
                  <a:pt x="1107486" y="484810"/>
                </a:cubicBezTo>
                <a:close/>
                <a:moveTo>
                  <a:pt x="0" y="0"/>
                </a:moveTo>
                <a:lnTo>
                  <a:pt x="601092" y="0"/>
                </a:lnTo>
                <a:lnTo>
                  <a:pt x="544969" y="21258"/>
                </a:lnTo>
                <a:cubicBezTo>
                  <a:pt x="513120" y="36546"/>
                  <a:pt x="481640" y="54917"/>
                  <a:pt x="450529" y="76373"/>
                </a:cubicBezTo>
                <a:lnTo>
                  <a:pt x="582483" y="288788"/>
                </a:lnTo>
                <a:cubicBezTo>
                  <a:pt x="662944" y="238367"/>
                  <a:pt x="740722" y="213156"/>
                  <a:pt x="815818" y="213156"/>
                </a:cubicBezTo>
                <a:cubicBezTo>
                  <a:pt x="856048" y="213156"/>
                  <a:pt x="888098" y="220666"/>
                  <a:pt x="911968" y="235685"/>
                </a:cubicBezTo>
                <a:cubicBezTo>
                  <a:pt x="935838" y="250704"/>
                  <a:pt x="947773" y="273769"/>
                  <a:pt x="947773" y="304880"/>
                </a:cubicBezTo>
                <a:cubicBezTo>
                  <a:pt x="947773" y="387486"/>
                  <a:pt x="867044" y="428789"/>
                  <a:pt x="705587" y="428789"/>
                </a:cubicBezTo>
                <a:lnTo>
                  <a:pt x="631564" y="428789"/>
                </a:lnTo>
                <a:lnTo>
                  <a:pt x="631564" y="667756"/>
                </a:lnTo>
                <a:lnTo>
                  <a:pt x="703978" y="667756"/>
                </a:lnTo>
                <a:cubicBezTo>
                  <a:pt x="763519" y="667756"/>
                  <a:pt x="811795" y="672181"/>
                  <a:pt x="848807" y="681032"/>
                </a:cubicBezTo>
                <a:cubicBezTo>
                  <a:pt x="885818" y="689883"/>
                  <a:pt x="912638" y="703024"/>
                  <a:pt x="929267" y="720457"/>
                </a:cubicBezTo>
                <a:cubicBezTo>
                  <a:pt x="945895" y="737890"/>
                  <a:pt x="954209" y="762699"/>
                  <a:pt x="954209" y="794883"/>
                </a:cubicBezTo>
                <a:cubicBezTo>
                  <a:pt x="954209" y="836722"/>
                  <a:pt x="938252" y="867431"/>
                  <a:pt x="906336" y="887010"/>
                </a:cubicBezTo>
                <a:cubicBezTo>
                  <a:pt x="874420" y="906589"/>
                  <a:pt x="823596" y="916378"/>
                  <a:pt x="753864" y="916378"/>
                </a:cubicBezTo>
                <a:cubicBezTo>
                  <a:pt x="708806" y="916378"/>
                  <a:pt x="659591" y="910075"/>
                  <a:pt x="606219" y="897470"/>
                </a:cubicBezTo>
                <a:cubicBezTo>
                  <a:pt x="552847" y="884864"/>
                  <a:pt x="500414" y="865420"/>
                  <a:pt x="448919" y="839136"/>
                </a:cubicBezTo>
                <a:lnTo>
                  <a:pt x="448919" y="1103046"/>
                </a:lnTo>
                <a:cubicBezTo>
                  <a:pt x="480299" y="1115115"/>
                  <a:pt x="510572" y="1125306"/>
                  <a:pt x="539739" y="1133621"/>
                </a:cubicBezTo>
                <a:lnTo>
                  <a:pt x="596443" y="1146628"/>
                </a:lnTo>
                <a:lnTo>
                  <a:pt x="0" y="1146628"/>
                </a:lnTo>
                <a:close/>
              </a:path>
            </a:pathLst>
          </a:cu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Freeform 46"/>
          <p:cNvSpPr/>
          <p:nvPr/>
        </p:nvSpPr>
        <p:spPr>
          <a:xfrm>
            <a:off x="3340723" y="2289742"/>
            <a:ext cx="672812" cy="859971"/>
          </a:xfrm>
          <a:custGeom>
            <a:avLst/>
            <a:gdLst/>
            <a:ahLst/>
            <a:cxnLst/>
            <a:rect l="l" t="t" r="r" b="b"/>
            <a:pathLst>
              <a:path w="897083" h="1146628">
                <a:moveTo>
                  <a:pt x="888232" y="375685"/>
                </a:moveTo>
                <a:lnTo>
                  <a:pt x="897083" y="375685"/>
                </a:lnTo>
                <a:cubicBezTo>
                  <a:pt x="896010" y="377831"/>
                  <a:pt x="894535" y="400762"/>
                  <a:pt x="892657" y="444479"/>
                </a:cubicBezTo>
                <a:cubicBezTo>
                  <a:pt x="890780" y="488196"/>
                  <a:pt x="889841" y="522928"/>
                  <a:pt x="889841" y="548675"/>
                </a:cubicBezTo>
                <a:lnTo>
                  <a:pt x="889841" y="685457"/>
                </a:lnTo>
                <a:lnTo>
                  <a:pt x="695932" y="685457"/>
                </a:lnTo>
                <a:lnTo>
                  <a:pt x="826278" y="491548"/>
                </a:lnTo>
                <a:cubicBezTo>
                  <a:pt x="849343" y="455609"/>
                  <a:pt x="869994" y="416988"/>
                  <a:pt x="888232" y="375685"/>
                </a:cubicBezTo>
                <a:close/>
                <a:moveTo>
                  <a:pt x="0" y="0"/>
                </a:moveTo>
                <a:lnTo>
                  <a:pt x="892304" y="0"/>
                </a:lnTo>
                <a:lnTo>
                  <a:pt x="420758" y="689480"/>
                </a:lnTo>
                <a:lnTo>
                  <a:pt x="420758" y="922815"/>
                </a:lnTo>
                <a:lnTo>
                  <a:pt x="889841" y="922815"/>
                </a:lnTo>
                <a:lnTo>
                  <a:pt x="889841" y="1146628"/>
                </a:lnTo>
                <a:lnTo>
                  <a:pt x="0" y="1146628"/>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47"/>
          <p:cNvSpPr/>
          <p:nvPr/>
        </p:nvSpPr>
        <p:spPr>
          <a:xfrm>
            <a:off x="3340722" y="3435122"/>
            <a:ext cx="859971" cy="859971"/>
          </a:xfrm>
          <a:custGeom>
            <a:avLst/>
            <a:gdLst>
              <a:gd name="connsiteX0" fmla="*/ 802944 w 1146628"/>
              <a:gd name="connsiteY0" fmla="*/ 238903 h 1146628"/>
              <a:gd name="connsiteX1" fmla="*/ 1146628 w 1146628"/>
              <a:gd name="connsiteY1" fmla="*/ 238903 h 1146628"/>
              <a:gd name="connsiteX2" fmla="*/ 1146628 w 1146628"/>
              <a:gd name="connsiteY2" fmla="*/ 455520 h 1146628"/>
              <a:gd name="connsiteX3" fmla="*/ 1109900 w 1146628"/>
              <a:gd name="connsiteY3" fmla="*/ 426778 h 1146628"/>
              <a:gd name="connsiteX4" fmla="*/ 926853 w 1146628"/>
              <a:gd name="connsiteY4" fmla="*/ 379708 h 1146628"/>
              <a:gd name="connsiteX5" fmla="*/ 877772 w 1146628"/>
              <a:gd name="connsiteY5" fmla="*/ 380915 h 1146628"/>
              <a:gd name="connsiteX6" fmla="*/ 788461 w 1146628"/>
              <a:gd name="connsiteY6" fmla="*/ 394191 h 1146628"/>
              <a:gd name="connsiteX7" fmla="*/ 0 w 1146628"/>
              <a:gd name="connsiteY7" fmla="*/ 0 h 1146628"/>
              <a:gd name="connsiteX8" fmla="*/ 530759 w 1146628"/>
              <a:gd name="connsiteY8" fmla="*/ 0 h 1146628"/>
              <a:gd name="connsiteX9" fmla="*/ 488345 w 1146628"/>
              <a:gd name="connsiteY9" fmla="*/ 595342 h 1146628"/>
              <a:gd name="connsiteX10" fmla="*/ 605012 w 1146628"/>
              <a:gd name="connsiteY10" fmla="*/ 653273 h 1146628"/>
              <a:gd name="connsiteX11" fmla="*/ 766737 w 1146628"/>
              <a:gd name="connsiteY11" fmla="*/ 625112 h 1146628"/>
              <a:gd name="connsiteX12" fmla="*/ 913175 w 1146628"/>
              <a:gd name="connsiteY12" fmla="*/ 662928 h 1146628"/>
              <a:gd name="connsiteX13" fmla="*/ 961451 w 1146628"/>
              <a:gd name="connsiteY13" fmla="*/ 768331 h 1146628"/>
              <a:gd name="connsiteX14" fmla="*/ 913979 w 1146628"/>
              <a:gd name="connsiteY14" fmla="*/ 878964 h 1146628"/>
              <a:gd name="connsiteX15" fmla="*/ 778002 w 1146628"/>
              <a:gd name="connsiteY15" fmla="*/ 916378 h 1146628"/>
              <a:gd name="connsiteX16" fmla="*/ 626334 w 1146628"/>
              <a:gd name="connsiteY16" fmla="*/ 895458 h 1146628"/>
              <a:gd name="connsiteX17" fmla="*/ 468230 w 1146628"/>
              <a:gd name="connsiteY17" fmla="*/ 842355 h 1146628"/>
              <a:gd name="connsiteX18" fmla="*/ 468230 w 1146628"/>
              <a:gd name="connsiteY18" fmla="*/ 1103046 h 1146628"/>
              <a:gd name="connsiteX19" fmla="*/ 538130 w 1146628"/>
              <a:gd name="connsiteY19" fmla="*/ 1130855 h 1146628"/>
              <a:gd name="connsiteX20" fmla="*/ 601144 w 1146628"/>
              <a:gd name="connsiteY20" fmla="*/ 1146628 h 1146628"/>
              <a:gd name="connsiteX21" fmla="*/ 0 w 1146628"/>
              <a:gd name="connsiteY21"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46628" h="1146628">
                <a:moveTo>
                  <a:pt x="802944" y="238903"/>
                </a:moveTo>
                <a:lnTo>
                  <a:pt x="1146628" y="238903"/>
                </a:lnTo>
                <a:lnTo>
                  <a:pt x="1146628" y="455520"/>
                </a:lnTo>
                <a:lnTo>
                  <a:pt x="1109900" y="426778"/>
                </a:lnTo>
                <a:cubicBezTo>
                  <a:pt x="1055455" y="395398"/>
                  <a:pt x="994440" y="379708"/>
                  <a:pt x="926853" y="379708"/>
                </a:cubicBezTo>
                <a:cubicBezTo>
                  <a:pt x="911834" y="379708"/>
                  <a:pt x="895473" y="380111"/>
                  <a:pt x="877772" y="380915"/>
                </a:cubicBezTo>
                <a:cubicBezTo>
                  <a:pt x="860071" y="381720"/>
                  <a:pt x="830301" y="386145"/>
                  <a:pt x="788461" y="394191"/>
                </a:cubicBezTo>
                <a:close/>
                <a:moveTo>
                  <a:pt x="0" y="0"/>
                </a:moveTo>
                <a:lnTo>
                  <a:pt x="530759" y="0"/>
                </a:lnTo>
                <a:lnTo>
                  <a:pt x="488345" y="595342"/>
                </a:lnTo>
                <a:lnTo>
                  <a:pt x="605012" y="653273"/>
                </a:lnTo>
                <a:cubicBezTo>
                  <a:pt x="662944" y="634499"/>
                  <a:pt x="716852" y="625112"/>
                  <a:pt x="766737" y="625112"/>
                </a:cubicBezTo>
                <a:cubicBezTo>
                  <a:pt x="832178" y="625112"/>
                  <a:pt x="880991" y="637717"/>
                  <a:pt x="913175" y="662928"/>
                </a:cubicBezTo>
                <a:cubicBezTo>
                  <a:pt x="945359" y="688139"/>
                  <a:pt x="961451" y="723274"/>
                  <a:pt x="961451" y="768331"/>
                </a:cubicBezTo>
                <a:cubicBezTo>
                  <a:pt x="961451" y="817144"/>
                  <a:pt x="945627" y="854021"/>
                  <a:pt x="913979" y="878964"/>
                </a:cubicBezTo>
                <a:cubicBezTo>
                  <a:pt x="882332" y="903907"/>
                  <a:pt x="837006" y="916378"/>
                  <a:pt x="778002" y="916378"/>
                </a:cubicBezTo>
                <a:cubicBezTo>
                  <a:pt x="735626" y="916378"/>
                  <a:pt x="685070" y="909405"/>
                  <a:pt x="626334" y="895458"/>
                </a:cubicBezTo>
                <a:cubicBezTo>
                  <a:pt x="567598" y="881512"/>
                  <a:pt x="514897" y="863811"/>
                  <a:pt x="468230" y="842355"/>
                </a:cubicBezTo>
                <a:lnTo>
                  <a:pt x="468230" y="1103046"/>
                </a:lnTo>
                <a:cubicBezTo>
                  <a:pt x="489954" y="1113640"/>
                  <a:pt x="513254" y="1122909"/>
                  <a:pt x="538130" y="1130855"/>
                </a:cubicBezTo>
                <a:lnTo>
                  <a:pt x="601144" y="1146628"/>
                </a:lnTo>
                <a:lnTo>
                  <a:pt x="0" y="114662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Freeform 48"/>
          <p:cNvSpPr/>
          <p:nvPr/>
        </p:nvSpPr>
        <p:spPr>
          <a:xfrm>
            <a:off x="3340722" y="4580504"/>
            <a:ext cx="859971" cy="859971"/>
          </a:xfrm>
          <a:custGeom>
            <a:avLst/>
            <a:gdLst>
              <a:gd name="connsiteX0" fmla="*/ 888232 w 1146628"/>
              <a:gd name="connsiteY0" fmla="*/ 611434 h 1146628"/>
              <a:gd name="connsiteX1" fmla="*/ 999267 w 1146628"/>
              <a:gd name="connsiteY1" fmla="*/ 754653 h 1146628"/>
              <a:gd name="connsiteX2" fmla="*/ 967485 w 1146628"/>
              <a:gd name="connsiteY2" fmla="*/ 876550 h 1146628"/>
              <a:gd name="connsiteX3" fmla="*/ 885014 w 1146628"/>
              <a:gd name="connsiteY3" fmla="*/ 914769 h 1146628"/>
              <a:gd name="connsiteX4" fmla="*/ 798117 w 1146628"/>
              <a:gd name="connsiteY4" fmla="*/ 865286 h 1146628"/>
              <a:gd name="connsiteX5" fmla="*/ 765128 w 1146628"/>
              <a:gd name="connsiteY5" fmla="*/ 738561 h 1146628"/>
              <a:gd name="connsiteX6" fmla="*/ 799324 w 1146628"/>
              <a:gd name="connsiteY6" fmla="*/ 648446 h 1146628"/>
              <a:gd name="connsiteX7" fmla="*/ 888232 w 1146628"/>
              <a:gd name="connsiteY7" fmla="*/ 611434 h 1146628"/>
              <a:gd name="connsiteX8" fmla="*/ 1058003 w 1146628"/>
              <a:gd name="connsiteY8" fmla="*/ 204305 h 1146628"/>
              <a:gd name="connsiteX9" fmla="*/ 1146628 w 1146628"/>
              <a:gd name="connsiteY9" fmla="*/ 208039 h 1146628"/>
              <a:gd name="connsiteX10" fmla="*/ 1146628 w 1146628"/>
              <a:gd name="connsiteY10" fmla="*/ 407927 h 1146628"/>
              <a:gd name="connsiteX11" fmla="*/ 1116840 w 1146628"/>
              <a:gd name="connsiteY11" fmla="*/ 391275 h 1146628"/>
              <a:gd name="connsiteX12" fmla="*/ 977543 w 1146628"/>
              <a:gd name="connsiteY12" fmla="*/ 366030 h 1146628"/>
              <a:gd name="connsiteX13" fmla="*/ 745013 w 1146628"/>
              <a:gd name="connsiteY13" fmla="*/ 502813 h 1146628"/>
              <a:gd name="connsiteX14" fmla="*/ 735358 w 1146628"/>
              <a:gd name="connsiteY14" fmla="*/ 502813 h 1146628"/>
              <a:gd name="connsiteX15" fmla="*/ 820646 w 1146628"/>
              <a:gd name="connsiteY15" fmla="*/ 274306 h 1146628"/>
              <a:gd name="connsiteX16" fmla="*/ 1058003 w 1146628"/>
              <a:gd name="connsiteY16" fmla="*/ 204305 h 1146628"/>
              <a:gd name="connsiteX17" fmla="*/ 0 w 1146628"/>
              <a:gd name="connsiteY17" fmla="*/ 0 h 1146628"/>
              <a:gd name="connsiteX18" fmla="*/ 794975 w 1146628"/>
              <a:gd name="connsiteY18" fmla="*/ 0 h 1146628"/>
              <a:gd name="connsiteX19" fmla="*/ 726909 w 1146628"/>
              <a:gd name="connsiteY19" fmla="*/ 29706 h 1146628"/>
              <a:gd name="connsiteX20" fmla="*/ 519322 w 1146628"/>
              <a:gd name="connsiteY20" fmla="*/ 254593 h 1146628"/>
              <a:gd name="connsiteX21" fmla="*/ 448919 w 1146628"/>
              <a:gd name="connsiteY21" fmla="*/ 653273 h 1146628"/>
              <a:gd name="connsiteX22" fmla="*/ 566391 w 1146628"/>
              <a:gd name="connsiteY22" fmla="*/ 1031436 h 1146628"/>
              <a:gd name="connsiteX23" fmla="*/ 706593 w 1146628"/>
              <a:gd name="connsiteY23" fmla="*/ 1132816 h 1146628"/>
              <a:gd name="connsiteX24" fmla="*/ 754086 w 1146628"/>
              <a:gd name="connsiteY24" fmla="*/ 1146628 h 1146628"/>
              <a:gd name="connsiteX25" fmla="*/ 0 w 1146628"/>
              <a:gd name="connsiteY25"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46628" h="1146628">
                <a:moveTo>
                  <a:pt x="888232" y="611434"/>
                </a:moveTo>
                <a:cubicBezTo>
                  <a:pt x="962255" y="611434"/>
                  <a:pt x="999267" y="659174"/>
                  <a:pt x="999267" y="754653"/>
                </a:cubicBezTo>
                <a:cubicBezTo>
                  <a:pt x="999267" y="810439"/>
                  <a:pt x="988673" y="851071"/>
                  <a:pt x="967485" y="876550"/>
                </a:cubicBezTo>
                <a:cubicBezTo>
                  <a:pt x="946298" y="902029"/>
                  <a:pt x="918807" y="914769"/>
                  <a:pt x="885014" y="914769"/>
                </a:cubicBezTo>
                <a:cubicBezTo>
                  <a:pt x="849075" y="914769"/>
                  <a:pt x="820109" y="898274"/>
                  <a:pt x="798117" y="865286"/>
                </a:cubicBezTo>
                <a:cubicBezTo>
                  <a:pt x="776124" y="832297"/>
                  <a:pt x="765128" y="790055"/>
                  <a:pt x="765128" y="738561"/>
                </a:cubicBezTo>
                <a:cubicBezTo>
                  <a:pt x="765128" y="703158"/>
                  <a:pt x="776526" y="673120"/>
                  <a:pt x="799324" y="648446"/>
                </a:cubicBezTo>
                <a:cubicBezTo>
                  <a:pt x="822121" y="623771"/>
                  <a:pt x="851757" y="611434"/>
                  <a:pt x="888232" y="611434"/>
                </a:cubicBezTo>
                <a:close/>
                <a:moveTo>
                  <a:pt x="1058003" y="204305"/>
                </a:moveTo>
                <a:lnTo>
                  <a:pt x="1146628" y="208039"/>
                </a:lnTo>
                <a:lnTo>
                  <a:pt x="1146628" y="407927"/>
                </a:lnTo>
                <a:lnTo>
                  <a:pt x="1116840" y="391275"/>
                </a:lnTo>
                <a:cubicBezTo>
                  <a:pt x="1076274" y="374445"/>
                  <a:pt x="1029842" y="366030"/>
                  <a:pt x="977543" y="366030"/>
                </a:cubicBezTo>
                <a:cubicBezTo>
                  <a:pt x="870799" y="366030"/>
                  <a:pt x="793289" y="411624"/>
                  <a:pt x="745013" y="502813"/>
                </a:cubicBezTo>
                <a:lnTo>
                  <a:pt x="735358" y="502813"/>
                </a:lnTo>
                <a:cubicBezTo>
                  <a:pt x="740185" y="397142"/>
                  <a:pt x="768615" y="320972"/>
                  <a:pt x="820646" y="274306"/>
                </a:cubicBezTo>
                <a:cubicBezTo>
                  <a:pt x="872676" y="227639"/>
                  <a:pt x="951796" y="204305"/>
                  <a:pt x="1058003" y="204305"/>
                </a:cubicBezTo>
                <a:close/>
                <a:moveTo>
                  <a:pt x="0" y="0"/>
                </a:moveTo>
                <a:lnTo>
                  <a:pt x="794975" y="0"/>
                </a:lnTo>
                <a:lnTo>
                  <a:pt x="726909" y="29706"/>
                </a:lnTo>
                <a:cubicBezTo>
                  <a:pt x="635453" y="77983"/>
                  <a:pt x="566257" y="152945"/>
                  <a:pt x="519322" y="254593"/>
                </a:cubicBezTo>
                <a:cubicBezTo>
                  <a:pt x="472387" y="356241"/>
                  <a:pt x="448919" y="489134"/>
                  <a:pt x="448919" y="653273"/>
                </a:cubicBezTo>
                <a:cubicBezTo>
                  <a:pt x="448919" y="815266"/>
                  <a:pt x="488077" y="941321"/>
                  <a:pt x="566391" y="1031436"/>
                </a:cubicBezTo>
                <a:cubicBezTo>
                  <a:pt x="605549" y="1076494"/>
                  <a:pt x="652283" y="1110287"/>
                  <a:pt x="706593" y="1132816"/>
                </a:cubicBezTo>
                <a:lnTo>
                  <a:pt x="754086" y="1146628"/>
                </a:lnTo>
                <a:lnTo>
                  <a:pt x="0" y="1146628"/>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Freeform 49"/>
          <p:cNvSpPr/>
          <p:nvPr/>
        </p:nvSpPr>
        <p:spPr>
          <a:xfrm>
            <a:off x="5901824" y="2289742"/>
            <a:ext cx="859971" cy="859971"/>
          </a:xfrm>
          <a:custGeom>
            <a:avLst/>
            <a:gdLst/>
            <a:ahLst/>
            <a:cxnLst/>
            <a:rect l="l" t="t" r="r" b="b"/>
            <a:pathLst>
              <a:path w="1146628" h="1146628">
                <a:moveTo>
                  <a:pt x="1146628" y="538716"/>
                </a:moveTo>
                <a:lnTo>
                  <a:pt x="1146628" y="1146628"/>
                </a:lnTo>
                <a:lnTo>
                  <a:pt x="891474" y="1146628"/>
                </a:lnTo>
                <a:close/>
                <a:moveTo>
                  <a:pt x="0" y="0"/>
                </a:moveTo>
                <a:lnTo>
                  <a:pt x="455356" y="0"/>
                </a:lnTo>
                <a:lnTo>
                  <a:pt x="455356" y="238903"/>
                </a:lnTo>
                <a:lnTo>
                  <a:pt x="964669" y="238903"/>
                </a:lnTo>
                <a:lnTo>
                  <a:pt x="562482" y="1146628"/>
                </a:lnTo>
                <a:lnTo>
                  <a:pt x="0" y="1146628"/>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50"/>
          <p:cNvSpPr/>
          <p:nvPr/>
        </p:nvSpPr>
        <p:spPr>
          <a:xfrm>
            <a:off x="5901824" y="3435122"/>
            <a:ext cx="801880" cy="859971"/>
          </a:xfrm>
          <a:custGeom>
            <a:avLst/>
            <a:gdLst>
              <a:gd name="connsiteX0" fmla="*/ 872140 w 1069173"/>
              <a:gd name="connsiteY0" fmla="*/ 670974 h 1146628"/>
              <a:gd name="connsiteX1" fmla="*/ 982773 w 1069173"/>
              <a:gd name="connsiteY1" fmla="*/ 756665 h 1146628"/>
              <a:gd name="connsiteX2" fmla="*/ 1013750 w 1069173"/>
              <a:gd name="connsiteY2" fmla="*/ 834309 h 1146628"/>
              <a:gd name="connsiteX3" fmla="*/ 872140 w 1069173"/>
              <a:gd name="connsiteY3" fmla="*/ 938102 h 1146628"/>
              <a:gd name="connsiteX4" fmla="*/ 773978 w 1069173"/>
              <a:gd name="connsiteY4" fmla="*/ 907930 h 1146628"/>
              <a:gd name="connsiteX5" fmla="*/ 738576 w 1069173"/>
              <a:gd name="connsiteY5" fmla="*/ 827872 h 1146628"/>
              <a:gd name="connsiteX6" fmla="*/ 769553 w 1069173"/>
              <a:gd name="connsiteY6" fmla="*/ 747009 h 1146628"/>
              <a:gd name="connsiteX7" fmla="*/ 872140 w 1069173"/>
              <a:gd name="connsiteY7" fmla="*/ 670974 h 1146628"/>
              <a:gd name="connsiteX8" fmla="*/ 1069173 w 1069173"/>
              <a:gd name="connsiteY8" fmla="*/ 530532 h 1146628"/>
              <a:gd name="connsiteX9" fmla="*/ 1069173 w 1069173"/>
              <a:gd name="connsiteY9" fmla="*/ 531409 h 1146628"/>
              <a:gd name="connsiteX10" fmla="*/ 1068463 w 1069173"/>
              <a:gd name="connsiteY10" fmla="*/ 530974 h 1146628"/>
              <a:gd name="connsiteX11" fmla="*/ 876967 w 1069173"/>
              <a:gd name="connsiteY11" fmla="*/ 186604 h 1146628"/>
              <a:gd name="connsiteX12" fmla="*/ 944554 w 1069173"/>
              <a:gd name="connsiteY12" fmla="*/ 209937 h 1146628"/>
              <a:gd name="connsiteX13" fmla="*/ 972715 w 1069173"/>
              <a:gd name="connsiteY13" fmla="*/ 271892 h 1146628"/>
              <a:gd name="connsiteX14" fmla="*/ 951795 w 1069173"/>
              <a:gd name="connsiteY14" fmla="*/ 333846 h 1146628"/>
              <a:gd name="connsiteX15" fmla="*/ 873749 w 1069173"/>
              <a:gd name="connsiteY15" fmla="*/ 394191 h 1146628"/>
              <a:gd name="connsiteX16" fmla="*/ 779611 w 1069173"/>
              <a:gd name="connsiteY16" fmla="*/ 271892 h 1146628"/>
              <a:gd name="connsiteX17" fmla="*/ 807772 w 1069173"/>
              <a:gd name="connsiteY17" fmla="*/ 210340 h 1146628"/>
              <a:gd name="connsiteX18" fmla="*/ 876967 w 1069173"/>
              <a:gd name="connsiteY18" fmla="*/ 186604 h 1146628"/>
              <a:gd name="connsiteX19" fmla="*/ 0 w 1069173"/>
              <a:gd name="connsiteY19" fmla="*/ 0 h 1146628"/>
              <a:gd name="connsiteX20" fmla="*/ 644356 w 1069173"/>
              <a:gd name="connsiteY20" fmla="*/ 0 h 1146628"/>
              <a:gd name="connsiteX21" fmla="*/ 587311 w 1069173"/>
              <a:gd name="connsiteY21" fmla="*/ 32523 h 1146628"/>
              <a:gd name="connsiteX22" fmla="*/ 481908 w 1069173"/>
              <a:gd name="connsiteY22" fmla="*/ 242926 h 1146628"/>
              <a:gd name="connsiteX23" fmla="*/ 524954 w 1069173"/>
              <a:gd name="connsiteY23" fmla="*/ 401030 h 1146628"/>
              <a:gd name="connsiteX24" fmla="*/ 661334 w 1069173"/>
              <a:gd name="connsiteY24" fmla="*/ 535801 h 1146628"/>
              <a:gd name="connsiteX25" fmla="*/ 496391 w 1069173"/>
              <a:gd name="connsiteY25" fmla="*/ 666549 h 1146628"/>
              <a:gd name="connsiteX26" fmla="*/ 447310 w 1069173"/>
              <a:gd name="connsiteY26" fmla="*/ 840745 h 1146628"/>
              <a:gd name="connsiteX27" fmla="*/ 557541 w 1069173"/>
              <a:gd name="connsiteY27" fmla="*/ 1082528 h 1146628"/>
              <a:gd name="connsiteX28" fmla="*/ 692110 w 1069173"/>
              <a:gd name="connsiteY28" fmla="*/ 1145589 h 1146628"/>
              <a:gd name="connsiteX29" fmla="*/ 697749 w 1069173"/>
              <a:gd name="connsiteY29" fmla="*/ 1146628 h 1146628"/>
              <a:gd name="connsiteX30" fmla="*/ 0 w 1069173"/>
              <a:gd name="connsiteY30"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69173" h="1146628">
                <a:moveTo>
                  <a:pt x="872140" y="670974"/>
                </a:moveTo>
                <a:cubicBezTo>
                  <a:pt x="925244" y="702622"/>
                  <a:pt x="962121" y="731185"/>
                  <a:pt x="982773" y="756665"/>
                </a:cubicBezTo>
                <a:cubicBezTo>
                  <a:pt x="1003424" y="782143"/>
                  <a:pt x="1013750" y="808025"/>
                  <a:pt x="1013750" y="834309"/>
                </a:cubicBezTo>
                <a:cubicBezTo>
                  <a:pt x="1013750" y="903504"/>
                  <a:pt x="966546" y="938102"/>
                  <a:pt x="872140" y="938102"/>
                </a:cubicBezTo>
                <a:cubicBezTo>
                  <a:pt x="830301" y="938102"/>
                  <a:pt x="797580" y="928045"/>
                  <a:pt x="773978" y="907930"/>
                </a:cubicBezTo>
                <a:cubicBezTo>
                  <a:pt x="750377" y="887815"/>
                  <a:pt x="738576" y="861129"/>
                  <a:pt x="738576" y="827872"/>
                </a:cubicBezTo>
                <a:cubicBezTo>
                  <a:pt x="738576" y="799442"/>
                  <a:pt x="748902" y="772488"/>
                  <a:pt x="769553" y="747009"/>
                </a:cubicBezTo>
                <a:cubicBezTo>
                  <a:pt x="790204" y="721530"/>
                  <a:pt x="824400" y="696185"/>
                  <a:pt x="872140" y="670974"/>
                </a:cubicBezTo>
                <a:close/>
                <a:moveTo>
                  <a:pt x="1069173" y="530532"/>
                </a:moveTo>
                <a:lnTo>
                  <a:pt x="1069173" y="531409"/>
                </a:lnTo>
                <a:lnTo>
                  <a:pt x="1068463" y="530974"/>
                </a:lnTo>
                <a:close/>
                <a:moveTo>
                  <a:pt x="876967" y="186604"/>
                </a:moveTo>
                <a:cubicBezTo>
                  <a:pt x="903251" y="186604"/>
                  <a:pt x="925780" y="194382"/>
                  <a:pt x="944554" y="209937"/>
                </a:cubicBezTo>
                <a:cubicBezTo>
                  <a:pt x="963328" y="225493"/>
                  <a:pt x="972715" y="246145"/>
                  <a:pt x="972715" y="271892"/>
                </a:cubicBezTo>
                <a:cubicBezTo>
                  <a:pt x="972715" y="294957"/>
                  <a:pt x="965742" y="315609"/>
                  <a:pt x="951795" y="333846"/>
                </a:cubicBezTo>
                <a:cubicBezTo>
                  <a:pt x="937849" y="352084"/>
                  <a:pt x="911834" y="372199"/>
                  <a:pt x="873749" y="394191"/>
                </a:cubicBezTo>
                <a:cubicBezTo>
                  <a:pt x="810990" y="358789"/>
                  <a:pt x="779611" y="318022"/>
                  <a:pt x="779611" y="271892"/>
                </a:cubicBezTo>
                <a:cubicBezTo>
                  <a:pt x="779611" y="246681"/>
                  <a:pt x="788998" y="226164"/>
                  <a:pt x="807772" y="210340"/>
                </a:cubicBezTo>
                <a:cubicBezTo>
                  <a:pt x="826546" y="194516"/>
                  <a:pt x="849611" y="186604"/>
                  <a:pt x="876967" y="186604"/>
                </a:cubicBezTo>
                <a:close/>
                <a:moveTo>
                  <a:pt x="0" y="0"/>
                </a:moveTo>
                <a:lnTo>
                  <a:pt x="644356" y="0"/>
                </a:lnTo>
                <a:lnTo>
                  <a:pt x="587311" y="32523"/>
                </a:lnTo>
                <a:cubicBezTo>
                  <a:pt x="517042" y="82676"/>
                  <a:pt x="481908" y="152811"/>
                  <a:pt x="481908" y="242926"/>
                </a:cubicBezTo>
                <a:cubicBezTo>
                  <a:pt x="481908" y="300321"/>
                  <a:pt x="496257" y="353022"/>
                  <a:pt x="524954" y="401030"/>
                </a:cubicBezTo>
                <a:cubicBezTo>
                  <a:pt x="553652" y="449038"/>
                  <a:pt x="599112" y="493962"/>
                  <a:pt x="661334" y="535801"/>
                </a:cubicBezTo>
                <a:cubicBezTo>
                  <a:pt x="584093" y="574959"/>
                  <a:pt x="529111" y="618541"/>
                  <a:pt x="496391" y="666549"/>
                </a:cubicBezTo>
                <a:cubicBezTo>
                  <a:pt x="463670" y="714557"/>
                  <a:pt x="447310" y="772622"/>
                  <a:pt x="447310" y="840745"/>
                </a:cubicBezTo>
                <a:cubicBezTo>
                  <a:pt x="447310" y="945880"/>
                  <a:pt x="484054" y="1026474"/>
                  <a:pt x="557541" y="1082528"/>
                </a:cubicBezTo>
                <a:cubicBezTo>
                  <a:pt x="594284" y="1110555"/>
                  <a:pt x="639141" y="1131576"/>
                  <a:pt x="692110" y="1145589"/>
                </a:cubicBezTo>
                <a:lnTo>
                  <a:pt x="697749" y="1146628"/>
                </a:lnTo>
                <a:lnTo>
                  <a:pt x="0" y="114662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Freeform 51"/>
          <p:cNvSpPr/>
          <p:nvPr/>
        </p:nvSpPr>
        <p:spPr>
          <a:xfrm>
            <a:off x="5901824" y="4580504"/>
            <a:ext cx="762726" cy="859971"/>
          </a:xfrm>
          <a:custGeom>
            <a:avLst/>
            <a:gdLst>
              <a:gd name="connsiteX0" fmla="*/ 900077 w 1016968"/>
              <a:gd name="connsiteY0" fmla="*/ 1141727 h 1146628"/>
              <a:gd name="connsiteX1" fmla="*/ 900077 w 1016968"/>
              <a:gd name="connsiteY1" fmla="*/ 1146628 h 1146628"/>
              <a:gd name="connsiteX2" fmla="*/ 878038 w 1016968"/>
              <a:gd name="connsiteY2" fmla="*/ 1146628 h 1146628"/>
              <a:gd name="connsiteX3" fmla="*/ 860875 w 1016968"/>
              <a:gd name="connsiteY3" fmla="*/ 216374 h 1146628"/>
              <a:gd name="connsiteX4" fmla="*/ 951393 w 1016968"/>
              <a:gd name="connsiteY4" fmla="*/ 267869 h 1146628"/>
              <a:gd name="connsiteX5" fmla="*/ 987198 w 1016968"/>
              <a:gd name="connsiteY5" fmla="*/ 390973 h 1146628"/>
              <a:gd name="connsiteX6" fmla="*/ 948577 w 1016968"/>
              <a:gd name="connsiteY6" fmla="*/ 481893 h 1146628"/>
              <a:gd name="connsiteX7" fmla="*/ 857657 w 1016968"/>
              <a:gd name="connsiteY7" fmla="*/ 519709 h 1146628"/>
              <a:gd name="connsiteX8" fmla="*/ 771565 w 1016968"/>
              <a:gd name="connsiteY8" fmla="*/ 480686 h 1146628"/>
              <a:gd name="connsiteX9" fmla="*/ 743403 w 1016968"/>
              <a:gd name="connsiteY9" fmla="*/ 375685 h 1146628"/>
              <a:gd name="connsiteX10" fmla="*/ 775990 w 1016968"/>
              <a:gd name="connsiteY10" fmla="*/ 254191 h 1146628"/>
              <a:gd name="connsiteX11" fmla="*/ 860875 w 1016968"/>
              <a:gd name="connsiteY11" fmla="*/ 216374 h 1146628"/>
              <a:gd name="connsiteX12" fmla="*/ 0 w 1016968"/>
              <a:gd name="connsiteY12" fmla="*/ 0 h 1146628"/>
              <a:gd name="connsiteX13" fmla="*/ 657970 w 1016968"/>
              <a:gd name="connsiteY13" fmla="*/ 0 h 1146628"/>
              <a:gd name="connsiteX14" fmla="*/ 607551 w 1016968"/>
              <a:gd name="connsiteY14" fmla="*/ 24577 h 1146628"/>
              <a:gd name="connsiteX15" fmla="*/ 546678 w 1016968"/>
              <a:gd name="connsiteY15" fmla="*/ 73155 h 1146628"/>
              <a:gd name="connsiteX16" fmla="*/ 435241 w 1016968"/>
              <a:gd name="connsiteY16" fmla="*/ 379708 h 1146628"/>
              <a:gd name="connsiteX17" fmla="*/ 521333 w 1016968"/>
              <a:gd name="connsiteY17" fmla="*/ 661319 h 1146628"/>
              <a:gd name="connsiteX18" fmla="*/ 760300 w 1016968"/>
              <a:gd name="connsiteY18" fmla="*/ 763504 h 1146628"/>
              <a:gd name="connsiteX19" fmla="*/ 870531 w 1016968"/>
              <a:gd name="connsiteY19" fmla="*/ 749825 h 1146628"/>
              <a:gd name="connsiteX20" fmla="*/ 945359 w 1016968"/>
              <a:gd name="connsiteY20" fmla="*/ 710400 h 1146628"/>
              <a:gd name="connsiteX21" fmla="*/ 1007313 w 1016968"/>
              <a:gd name="connsiteY21" fmla="*/ 626721 h 1146628"/>
              <a:gd name="connsiteX22" fmla="*/ 1016968 w 1016968"/>
              <a:gd name="connsiteY22" fmla="*/ 626721 h 1146628"/>
              <a:gd name="connsiteX23" fmla="*/ 916393 w 1016968"/>
              <a:gd name="connsiteY23" fmla="*/ 849194 h 1146628"/>
              <a:gd name="connsiteX24" fmla="*/ 653288 w 1016968"/>
              <a:gd name="connsiteY24" fmla="*/ 919596 h 1146628"/>
              <a:gd name="connsiteX25" fmla="*/ 514897 w 1016968"/>
              <a:gd name="connsiteY25" fmla="*/ 906723 h 1146628"/>
              <a:gd name="connsiteX26" fmla="*/ 514897 w 1016968"/>
              <a:gd name="connsiteY26" fmla="*/ 1146628 h 1146628"/>
              <a:gd name="connsiteX27" fmla="*/ 0 w 1016968"/>
              <a:gd name="connsiteY27" fmla="*/ 1146628 h 114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16968" h="1146628">
                <a:moveTo>
                  <a:pt x="900077" y="1141727"/>
                </a:moveTo>
                <a:lnTo>
                  <a:pt x="900077" y="1146628"/>
                </a:lnTo>
                <a:lnTo>
                  <a:pt x="878038" y="1146628"/>
                </a:lnTo>
                <a:close/>
                <a:moveTo>
                  <a:pt x="860875" y="216374"/>
                </a:moveTo>
                <a:cubicBezTo>
                  <a:pt x="897351" y="216374"/>
                  <a:pt x="927523" y="233539"/>
                  <a:pt x="951393" y="267869"/>
                </a:cubicBezTo>
                <a:cubicBezTo>
                  <a:pt x="975263" y="302198"/>
                  <a:pt x="987198" y="343233"/>
                  <a:pt x="987198" y="390973"/>
                </a:cubicBezTo>
                <a:cubicBezTo>
                  <a:pt x="987198" y="426375"/>
                  <a:pt x="974324" y="456682"/>
                  <a:pt x="948577" y="481893"/>
                </a:cubicBezTo>
                <a:cubicBezTo>
                  <a:pt x="922830" y="507104"/>
                  <a:pt x="892523" y="519709"/>
                  <a:pt x="857657" y="519709"/>
                </a:cubicBezTo>
                <a:cubicBezTo>
                  <a:pt x="819036" y="519709"/>
                  <a:pt x="790339" y="506701"/>
                  <a:pt x="771565" y="480686"/>
                </a:cubicBezTo>
                <a:cubicBezTo>
                  <a:pt x="752791" y="454671"/>
                  <a:pt x="743403" y="419670"/>
                  <a:pt x="743403" y="375685"/>
                </a:cubicBezTo>
                <a:cubicBezTo>
                  <a:pt x="743403" y="319900"/>
                  <a:pt x="754266" y="279401"/>
                  <a:pt x="775990" y="254191"/>
                </a:cubicBezTo>
                <a:cubicBezTo>
                  <a:pt x="797714" y="228980"/>
                  <a:pt x="826009" y="216374"/>
                  <a:pt x="860875" y="216374"/>
                </a:cubicBezTo>
                <a:close/>
                <a:moveTo>
                  <a:pt x="0" y="0"/>
                </a:moveTo>
                <a:lnTo>
                  <a:pt x="657970" y="0"/>
                </a:lnTo>
                <a:lnTo>
                  <a:pt x="607551" y="24577"/>
                </a:lnTo>
                <a:cubicBezTo>
                  <a:pt x="585542" y="38457"/>
                  <a:pt x="565251" y="54649"/>
                  <a:pt x="546678" y="73155"/>
                </a:cubicBezTo>
                <a:cubicBezTo>
                  <a:pt x="472387" y="147178"/>
                  <a:pt x="435241" y="249363"/>
                  <a:pt x="435241" y="379708"/>
                </a:cubicBezTo>
                <a:cubicBezTo>
                  <a:pt x="435241" y="499326"/>
                  <a:pt x="463939" y="593196"/>
                  <a:pt x="521333" y="661319"/>
                </a:cubicBezTo>
                <a:cubicBezTo>
                  <a:pt x="578728" y="729442"/>
                  <a:pt x="658384" y="763504"/>
                  <a:pt x="760300" y="763504"/>
                </a:cubicBezTo>
                <a:cubicBezTo>
                  <a:pt x="804285" y="763504"/>
                  <a:pt x="841028" y="758944"/>
                  <a:pt x="870531" y="749825"/>
                </a:cubicBezTo>
                <a:cubicBezTo>
                  <a:pt x="900033" y="740707"/>
                  <a:pt x="924975" y="727565"/>
                  <a:pt x="945359" y="710400"/>
                </a:cubicBezTo>
                <a:cubicBezTo>
                  <a:pt x="965742" y="693235"/>
                  <a:pt x="986393" y="665342"/>
                  <a:pt x="1007313" y="626721"/>
                </a:cubicBezTo>
                <a:lnTo>
                  <a:pt x="1016968" y="626721"/>
                </a:lnTo>
                <a:cubicBezTo>
                  <a:pt x="1011604" y="728101"/>
                  <a:pt x="978079" y="802259"/>
                  <a:pt x="916393" y="849194"/>
                </a:cubicBezTo>
                <a:cubicBezTo>
                  <a:pt x="854707" y="896129"/>
                  <a:pt x="767005" y="919596"/>
                  <a:pt x="653288" y="919596"/>
                </a:cubicBezTo>
                <a:cubicBezTo>
                  <a:pt x="607158" y="919596"/>
                  <a:pt x="561027" y="915305"/>
                  <a:pt x="514897" y="906723"/>
                </a:cubicBezTo>
                <a:lnTo>
                  <a:pt x="514897" y="1146628"/>
                </a:lnTo>
                <a:lnTo>
                  <a:pt x="0" y="11466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9" name="Group 58"/>
          <p:cNvGrpSpPr/>
          <p:nvPr/>
        </p:nvGrpSpPr>
        <p:grpSpPr>
          <a:xfrm>
            <a:off x="1687869" y="3455873"/>
            <a:ext cx="1554308" cy="998471"/>
            <a:chOff x="2116222" y="1909989"/>
            <a:chExt cx="2072411" cy="1331295"/>
          </a:xfrm>
        </p:grpSpPr>
        <p:sp>
          <p:nvSpPr>
            <p:cNvPr id="60" name="TextBox 59"/>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94" name="TextBox 93"/>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95" name="Group 94"/>
          <p:cNvGrpSpPr/>
          <p:nvPr/>
        </p:nvGrpSpPr>
        <p:grpSpPr>
          <a:xfrm>
            <a:off x="1687869" y="2289742"/>
            <a:ext cx="1554308" cy="998471"/>
            <a:chOff x="2116222" y="1909989"/>
            <a:chExt cx="2072411" cy="1331295"/>
          </a:xfrm>
        </p:grpSpPr>
        <p:sp>
          <p:nvSpPr>
            <p:cNvPr id="96" name="TextBox 95"/>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97" name="TextBox 96"/>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98" name="Group 97"/>
          <p:cNvGrpSpPr/>
          <p:nvPr/>
        </p:nvGrpSpPr>
        <p:grpSpPr>
          <a:xfrm>
            <a:off x="1687869" y="4580503"/>
            <a:ext cx="1554308" cy="998471"/>
            <a:chOff x="2116222" y="1909989"/>
            <a:chExt cx="2072411" cy="1331295"/>
          </a:xfrm>
        </p:grpSpPr>
        <p:sp>
          <p:nvSpPr>
            <p:cNvPr id="99" name="TextBox 98"/>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0" name="TextBox 99"/>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01" name="Group 100"/>
          <p:cNvGrpSpPr/>
          <p:nvPr/>
        </p:nvGrpSpPr>
        <p:grpSpPr>
          <a:xfrm>
            <a:off x="4200694" y="3455873"/>
            <a:ext cx="1554308" cy="998471"/>
            <a:chOff x="2116222" y="1909989"/>
            <a:chExt cx="2072411" cy="1331295"/>
          </a:xfrm>
        </p:grpSpPr>
        <p:sp>
          <p:nvSpPr>
            <p:cNvPr id="102" name="TextBox 101"/>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3" name="TextBox 102"/>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04" name="Group 103"/>
          <p:cNvGrpSpPr/>
          <p:nvPr/>
        </p:nvGrpSpPr>
        <p:grpSpPr>
          <a:xfrm>
            <a:off x="4200694" y="2289742"/>
            <a:ext cx="1554308" cy="998471"/>
            <a:chOff x="2116222" y="1909989"/>
            <a:chExt cx="2072411" cy="1331295"/>
          </a:xfrm>
        </p:grpSpPr>
        <p:sp>
          <p:nvSpPr>
            <p:cNvPr id="105" name="TextBox 104"/>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6" name="TextBox 105"/>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07" name="Group 106"/>
          <p:cNvGrpSpPr/>
          <p:nvPr/>
        </p:nvGrpSpPr>
        <p:grpSpPr>
          <a:xfrm>
            <a:off x="4200694" y="4580503"/>
            <a:ext cx="1554308" cy="998471"/>
            <a:chOff x="2116222" y="1909989"/>
            <a:chExt cx="2072411" cy="1331295"/>
          </a:xfrm>
        </p:grpSpPr>
        <p:sp>
          <p:nvSpPr>
            <p:cNvPr id="108" name="TextBox 107"/>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09" name="TextBox 108"/>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10" name="Group 109"/>
          <p:cNvGrpSpPr/>
          <p:nvPr/>
        </p:nvGrpSpPr>
        <p:grpSpPr>
          <a:xfrm>
            <a:off x="6761795" y="3455873"/>
            <a:ext cx="1554308" cy="998471"/>
            <a:chOff x="2116222" y="1909989"/>
            <a:chExt cx="2072411" cy="1331295"/>
          </a:xfrm>
        </p:grpSpPr>
        <p:sp>
          <p:nvSpPr>
            <p:cNvPr id="111" name="TextBox 110"/>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12" name="TextBox 111"/>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13" name="Group 112"/>
          <p:cNvGrpSpPr/>
          <p:nvPr/>
        </p:nvGrpSpPr>
        <p:grpSpPr>
          <a:xfrm>
            <a:off x="6761795" y="2289742"/>
            <a:ext cx="1554308" cy="998471"/>
            <a:chOff x="2116222" y="1909989"/>
            <a:chExt cx="2072411" cy="1331295"/>
          </a:xfrm>
        </p:grpSpPr>
        <p:sp>
          <p:nvSpPr>
            <p:cNvPr id="114" name="TextBox 113"/>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15" name="TextBox 114"/>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grpSp>
        <p:nvGrpSpPr>
          <p:cNvPr id="116" name="Group 115"/>
          <p:cNvGrpSpPr/>
          <p:nvPr/>
        </p:nvGrpSpPr>
        <p:grpSpPr>
          <a:xfrm>
            <a:off x="6761795" y="4580503"/>
            <a:ext cx="1554308" cy="998471"/>
            <a:chOff x="2116222" y="1909989"/>
            <a:chExt cx="2072411" cy="1331295"/>
          </a:xfrm>
        </p:grpSpPr>
        <p:sp>
          <p:nvSpPr>
            <p:cNvPr id="117" name="TextBox 116"/>
            <p:cNvSpPr txBox="1"/>
            <p:nvPr/>
          </p:nvSpPr>
          <p:spPr>
            <a:xfrm>
              <a:off x="2116222" y="1909989"/>
              <a:ext cx="1750907" cy="369332"/>
            </a:xfrm>
            <a:prstGeom prst="rect">
              <a:avLst/>
            </a:prstGeom>
            <a:noFill/>
          </p:spPr>
          <p:txBody>
            <a:bodyPr wrap="none" rtlCol="0">
              <a:spAutoFit/>
            </a:bodyPr>
            <a:lstStyle/>
            <a:p>
              <a:r>
                <a:rPr lang="en-US" sz="1200" b="1" cap="all">
                  <a:solidFill>
                    <a:schemeClr val="tx1">
                      <a:lumMod val="50000"/>
                    </a:schemeClr>
                  </a:solidFill>
                </a:rPr>
                <a:t>Some title here</a:t>
              </a:r>
            </a:p>
          </p:txBody>
        </p:sp>
        <p:sp>
          <p:nvSpPr>
            <p:cNvPr id="118" name="TextBox 117"/>
            <p:cNvSpPr txBox="1"/>
            <p:nvPr/>
          </p:nvSpPr>
          <p:spPr>
            <a:xfrm>
              <a:off x="2116222" y="2194844"/>
              <a:ext cx="2072411" cy="1046440"/>
            </a:xfrm>
            <a:prstGeom prst="rect">
              <a:avLst/>
            </a:prstGeom>
            <a:noFill/>
          </p:spPr>
          <p:txBody>
            <a:bodyPr wrap="square" rtlCol="0">
              <a:spAutoFit/>
            </a:bodyPr>
            <a:lstStyle/>
            <a:p>
              <a:pPr algn="just"/>
              <a:r>
                <a:rPr lang="en-US" sz="750">
                  <a:solidFill>
                    <a:schemeClr val="tx1">
                      <a:lumMod val="75000"/>
                    </a:schemeClr>
                  </a:solidFill>
                </a:rPr>
                <a:t>Lorem ipsum dolor sit amet, diam donec neque nisl nibh, ante rutrum dolor. Senectus urna justo, dis tristique purus commodo at. Donec nullam pede, non neque tortor sed.</a:t>
              </a:r>
            </a:p>
          </p:txBody>
        </p:sp>
      </p:grpSp>
    </p:spTree>
    <p:extLst>
      <p:ext uri="{BB962C8B-B14F-4D97-AF65-F5344CB8AC3E}">
        <p14:creationId xmlns:p14="http://schemas.microsoft.com/office/powerpoint/2010/main" val="424743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Numeric List – Example With 6 Parts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14</a:t>
            </a:fld>
            <a:endParaRPr lang="en-US" dirty="0"/>
          </a:p>
        </p:txBody>
      </p:sp>
      <p:sp>
        <p:nvSpPr>
          <p:cNvPr id="19" name="Content Placeholder 2"/>
          <p:cNvSpPr txBox="1">
            <a:spLocks/>
          </p:cNvSpPr>
          <p:nvPr/>
        </p:nvSpPr>
        <p:spPr>
          <a:xfrm>
            <a:off x="737574" y="4323421"/>
            <a:ext cx="7655077" cy="8172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1050">
                <a:solidFill>
                  <a:schemeClr val="tx1">
                    <a:lumMod val="50000"/>
                  </a:schemeClr>
                </a:solidFill>
              </a:rPr>
              <a:t>Lorem ipsum dolor sit amet, enim mattis morbi aliquet tortor risus, dictum do vitae sit cum congue, suscipit congue rhoncus nullam pellentesque rhoncus dignissim, nihil morbi eu lorem gravida nullam, nunc sem massa. Imperdiet metus luctus quam aliquam et, et non elit eu rhoncus. Facilisi accumsan. Arcu mauris. A id donec arcu elit mollis, placerat sodales adipiscing pulvinar pede nam placerat. </a:t>
            </a:r>
            <a:endParaRPr lang="en-US" sz="1050" dirty="0">
              <a:solidFill>
                <a:schemeClr val="tx1">
                  <a:lumMod val="50000"/>
                </a:schemeClr>
              </a:solidFill>
            </a:endParaRPr>
          </a:p>
        </p:txBody>
      </p:sp>
      <p:grpSp>
        <p:nvGrpSpPr>
          <p:cNvPr id="7" name="Group 6"/>
          <p:cNvGrpSpPr/>
          <p:nvPr/>
        </p:nvGrpSpPr>
        <p:grpSpPr>
          <a:xfrm>
            <a:off x="3361688" y="1808820"/>
            <a:ext cx="2280461" cy="914400"/>
            <a:chOff x="5822327" y="1428750"/>
            <a:chExt cx="2280461" cy="914400"/>
          </a:xfrm>
        </p:grpSpPr>
        <p:sp>
          <p:nvSpPr>
            <p:cNvPr id="8"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02</a:t>
              </a:r>
              <a:r>
                <a:rPr lang="en-US" sz="3200" b="1">
                  <a:solidFill>
                    <a:schemeClr val="accent2"/>
                  </a:solidFill>
                </a:rPr>
                <a:t> </a:t>
              </a:r>
              <a:r>
                <a:rPr lang="en-US" sz="1800" b="1">
                  <a:solidFill>
                    <a:schemeClr val="tx2"/>
                  </a:solidFill>
                </a:rPr>
                <a:t>Some title here</a:t>
              </a:r>
              <a:endParaRPr lang="en-US" sz="1600" b="1">
                <a:solidFill>
                  <a:schemeClr val="tx2"/>
                </a:solidFill>
              </a:endParaRPr>
            </a:p>
          </p:txBody>
        </p:sp>
        <p:sp>
          <p:nvSpPr>
            <p:cNvPr id="9"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10" name="Group 9"/>
          <p:cNvGrpSpPr/>
          <p:nvPr/>
        </p:nvGrpSpPr>
        <p:grpSpPr>
          <a:xfrm>
            <a:off x="3338975" y="2951820"/>
            <a:ext cx="2280461" cy="914400"/>
            <a:chOff x="5822327" y="1428750"/>
            <a:chExt cx="2280461" cy="914400"/>
          </a:xfrm>
        </p:grpSpPr>
        <p:sp>
          <p:nvSpPr>
            <p:cNvPr id="11"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05</a:t>
              </a:r>
              <a:r>
                <a:rPr lang="en-US" sz="3200" b="1">
                  <a:solidFill>
                    <a:schemeClr val="accent2"/>
                  </a:solidFill>
                </a:rPr>
                <a:t> </a:t>
              </a:r>
              <a:r>
                <a:rPr lang="en-US" sz="1800" b="1">
                  <a:solidFill>
                    <a:schemeClr val="tx2"/>
                  </a:solidFill>
                </a:rPr>
                <a:t>Some title here</a:t>
              </a:r>
              <a:endParaRPr lang="en-US" sz="1600" b="1" dirty="0">
                <a:solidFill>
                  <a:schemeClr val="tx2"/>
                </a:solidFill>
              </a:endParaRPr>
            </a:p>
          </p:txBody>
        </p:sp>
        <p:sp>
          <p:nvSpPr>
            <p:cNvPr id="12"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13" name="Group 12"/>
          <p:cNvGrpSpPr/>
          <p:nvPr/>
        </p:nvGrpSpPr>
        <p:grpSpPr>
          <a:xfrm>
            <a:off x="770676" y="1808820"/>
            <a:ext cx="2154072" cy="914400"/>
            <a:chOff x="5822327" y="1428750"/>
            <a:chExt cx="2154072" cy="914400"/>
          </a:xfrm>
        </p:grpSpPr>
        <p:sp>
          <p:nvSpPr>
            <p:cNvPr id="14" name="Content Placeholder 2"/>
            <p:cNvSpPr txBox="1">
              <a:spLocks/>
            </p:cNvSpPr>
            <p:nvPr/>
          </p:nvSpPr>
          <p:spPr>
            <a:xfrm>
              <a:off x="5822327" y="1428750"/>
              <a:ext cx="2154072"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01</a:t>
              </a:r>
              <a:r>
                <a:rPr lang="en-US" sz="3200" b="1">
                  <a:solidFill>
                    <a:schemeClr val="accent2"/>
                  </a:solidFill>
                </a:rPr>
                <a:t> </a:t>
              </a:r>
              <a:r>
                <a:rPr lang="en-US" sz="1800" b="1">
                  <a:solidFill>
                    <a:schemeClr val="tx2"/>
                  </a:solidFill>
                </a:rPr>
                <a:t>Some title here</a:t>
              </a:r>
              <a:endParaRPr lang="en-US" sz="1600" b="1">
                <a:solidFill>
                  <a:schemeClr val="tx2"/>
                </a:solidFill>
              </a:endParaRPr>
            </a:p>
          </p:txBody>
        </p:sp>
        <p:sp>
          <p:nvSpPr>
            <p:cNvPr id="15" name="Content Placeholder 2"/>
            <p:cNvSpPr txBox="1">
              <a:spLocks/>
            </p:cNvSpPr>
            <p:nvPr/>
          </p:nvSpPr>
          <p:spPr>
            <a:xfrm>
              <a:off x="5822327"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16" name="Group 15"/>
          <p:cNvGrpSpPr/>
          <p:nvPr/>
        </p:nvGrpSpPr>
        <p:grpSpPr>
          <a:xfrm>
            <a:off x="770676" y="2951820"/>
            <a:ext cx="2407272" cy="914400"/>
            <a:chOff x="5822327" y="1428750"/>
            <a:chExt cx="2407272" cy="914400"/>
          </a:xfrm>
        </p:grpSpPr>
        <p:sp>
          <p:nvSpPr>
            <p:cNvPr id="17" name="Content Placeholder 2"/>
            <p:cNvSpPr txBox="1">
              <a:spLocks/>
            </p:cNvSpPr>
            <p:nvPr/>
          </p:nvSpPr>
          <p:spPr>
            <a:xfrm>
              <a:off x="5822327" y="1428750"/>
              <a:ext cx="2407272"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04</a:t>
              </a:r>
              <a:r>
                <a:rPr lang="en-US" sz="3200" b="1">
                  <a:solidFill>
                    <a:schemeClr val="accent2"/>
                  </a:solidFill>
                </a:rPr>
                <a:t> </a:t>
              </a:r>
              <a:r>
                <a:rPr lang="en-US" sz="1800" b="1">
                  <a:solidFill>
                    <a:schemeClr val="tx2"/>
                  </a:solidFill>
                </a:rPr>
                <a:t>Some title here</a:t>
              </a:r>
              <a:endParaRPr lang="en-US" sz="1600" b="1" dirty="0">
                <a:solidFill>
                  <a:schemeClr val="tx2"/>
                </a:solidFill>
              </a:endParaRPr>
            </a:p>
          </p:txBody>
        </p:sp>
        <p:sp>
          <p:nvSpPr>
            <p:cNvPr id="18" name="Content Placeholder 2"/>
            <p:cNvSpPr txBox="1">
              <a:spLocks/>
            </p:cNvSpPr>
            <p:nvPr/>
          </p:nvSpPr>
          <p:spPr>
            <a:xfrm>
              <a:off x="5822327"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20" name="Group 19"/>
          <p:cNvGrpSpPr/>
          <p:nvPr/>
        </p:nvGrpSpPr>
        <p:grpSpPr>
          <a:xfrm>
            <a:off x="6079088" y="1808820"/>
            <a:ext cx="2280461" cy="914400"/>
            <a:chOff x="5822327" y="1428750"/>
            <a:chExt cx="2280461" cy="914400"/>
          </a:xfrm>
        </p:grpSpPr>
        <p:sp>
          <p:nvSpPr>
            <p:cNvPr id="21"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03</a:t>
              </a:r>
              <a:r>
                <a:rPr lang="en-US" sz="3200" b="1">
                  <a:solidFill>
                    <a:schemeClr val="accent2"/>
                  </a:solidFill>
                </a:rPr>
                <a:t> </a:t>
              </a:r>
              <a:r>
                <a:rPr lang="en-US" sz="1800" b="1">
                  <a:solidFill>
                    <a:schemeClr val="tx2"/>
                  </a:solidFill>
                </a:rPr>
                <a:t>Some title here</a:t>
              </a:r>
              <a:endParaRPr lang="en-US" sz="1600" b="1">
                <a:solidFill>
                  <a:schemeClr val="tx2"/>
                </a:solidFill>
              </a:endParaRPr>
            </a:p>
          </p:txBody>
        </p:sp>
        <p:sp>
          <p:nvSpPr>
            <p:cNvPr id="22"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grpSp>
        <p:nvGrpSpPr>
          <p:cNvPr id="23" name="Group 22"/>
          <p:cNvGrpSpPr/>
          <p:nvPr/>
        </p:nvGrpSpPr>
        <p:grpSpPr>
          <a:xfrm>
            <a:off x="6079088" y="2951820"/>
            <a:ext cx="2280461" cy="914400"/>
            <a:chOff x="5822327" y="1428750"/>
            <a:chExt cx="2280461" cy="914400"/>
          </a:xfrm>
        </p:grpSpPr>
        <p:sp>
          <p:nvSpPr>
            <p:cNvPr id="24" name="Content Placeholder 2"/>
            <p:cNvSpPr txBox="1">
              <a:spLocks/>
            </p:cNvSpPr>
            <p:nvPr/>
          </p:nvSpPr>
          <p:spPr>
            <a:xfrm>
              <a:off x="5822327" y="1428750"/>
              <a:ext cx="2280461" cy="3122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a:solidFill>
                    <a:schemeClr val="accent5"/>
                  </a:solidFill>
                </a:rPr>
                <a:t>06</a:t>
              </a:r>
              <a:r>
                <a:rPr lang="en-US" sz="3200" b="1">
                  <a:solidFill>
                    <a:schemeClr val="accent2"/>
                  </a:solidFill>
                </a:rPr>
                <a:t> </a:t>
              </a:r>
              <a:r>
                <a:rPr lang="en-US" sz="1800" b="1">
                  <a:solidFill>
                    <a:schemeClr val="tx2"/>
                  </a:solidFill>
                </a:rPr>
                <a:t>Some title here</a:t>
              </a:r>
              <a:endParaRPr lang="en-US" sz="1800" b="1" dirty="0">
                <a:solidFill>
                  <a:schemeClr val="tx2"/>
                </a:solidFill>
              </a:endParaRPr>
            </a:p>
          </p:txBody>
        </p:sp>
        <p:sp>
          <p:nvSpPr>
            <p:cNvPr id="25" name="Content Placeholder 2"/>
            <p:cNvSpPr txBox="1">
              <a:spLocks/>
            </p:cNvSpPr>
            <p:nvPr/>
          </p:nvSpPr>
          <p:spPr>
            <a:xfrm>
              <a:off x="5846928" y="1885950"/>
              <a:ext cx="2154072"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800"/>
                <a:t>Lorem ipsum dolor sit amet, diam donec neque nisl nibh, ante rutrum dolor. Senectus urna justo, dis tristique purus commodo at. Donec.</a:t>
              </a:r>
            </a:p>
          </p:txBody>
        </p:sp>
      </p:grpSp>
      <p:cxnSp>
        <p:nvCxnSpPr>
          <p:cNvPr id="26" name="Straight Connector 25"/>
          <p:cNvCxnSpPr/>
          <p:nvPr/>
        </p:nvCxnSpPr>
        <p:spPr>
          <a:xfrm flipH="1">
            <a:off x="737574" y="4094820"/>
            <a:ext cx="7655077"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01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Numeric List - Example With 9 Parts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15</a:t>
            </a:fld>
            <a:endParaRPr lang="en-US" dirty="0"/>
          </a:p>
        </p:txBody>
      </p:sp>
      <p:sp>
        <p:nvSpPr>
          <p:cNvPr id="41" name="Rectangle 40"/>
          <p:cNvSpPr/>
          <p:nvPr/>
        </p:nvSpPr>
        <p:spPr>
          <a:xfrm>
            <a:off x="6143690" y="4572563"/>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09</a:t>
            </a:r>
          </a:p>
        </p:txBody>
      </p:sp>
      <p:sp>
        <p:nvSpPr>
          <p:cNvPr id="42" name="Rectangle 41"/>
          <p:cNvSpPr/>
          <p:nvPr/>
        </p:nvSpPr>
        <p:spPr>
          <a:xfrm>
            <a:off x="6132257" y="3416917"/>
            <a:ext cx="548640" cy="548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06</a:t>
            </a:r>
          </a:p>
        </p:txBody>
      </p:sp>
      <p:sp>
        <p:nvSpPr>
          <p:cNvPr id="43" name="Rectangle 42"/>
          <p:cNvSpPr/>
          <p:nvPr/>
        </p:nvSpPr>
        <p:spPr>
          <a:xfrm>
            <a:off x="6132804" y="2224336"/>
            <a:ext cx="54864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03</a:t>
            </a:r>
          </a:p>
        </p:txBody>
      </p:sp>
      <p:sp>
        <p:nvSpPr>
          <p:cNvPr id="53" name="Rectangle 52"/>
          <p:cNvSpPr/>
          <p:nvPr/>
        </p:nvSpPr>
        <p:spPr>
          <a:xfrm>
            <a:off x="3429340" y="4563652"/>
            <a:ext cx="548640"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08</a:t>
            </a:r>
          </a:p>
        </p:txBody>
      </p:sp>
      <p:sp>
        <p:nvSpPr>
          <p:cNvPr id="54" name="Rectangle 53"/>
          <p:cNvSpPr/>
          <p:nvPr/>
        </p:nvSpPr>
        <p:spPr>
          <a:xfrm>
            <a:off x="3421717" y="3398549"/>
            <a:ext cx="548640" cy="5486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05</a:t>
            </a:r>
          </a:p>
        </p:txBody>
      </p:sp>
      <p:sp>
        <p:nvSpPr>
          <p:cNvPr id="55" name="Rectangle 54"/>
          <p:cNvSpPr/>
          <p:nvPr/>
        </p:nvSpPr>
        <p:spPr>
          <a:xfrm>
            <a:off x="3410287" y="2224336"/>
            <a:ext cx="548640" cy="5486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02</a:t>
            </a:r>
          </a:p>
        </p:txBody>
      </p:sp>
      <p:sp>
        <p:nvSpPr>
          <p:cNvPr id="56" name="Rectangle 55"/>
          <p:cNvSpPr/>
          <p:nvPr/>
        </p:nvSpPr>
        <p:spPr>
          <a:xfrm>
            <a:off x="704104" y="4572563"/>
            <a:ext cx="548640" cy="548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07</a:t>
            </a:r>
          </a:p>
        </p:txBody>
      </p:sp>
      <p:sp>
        <p:nvSpPr>
          <p:cNvPr id="57" name="Rectangle 56"/>
          <p:cNvSpPr/>
          <p:nvPr/>
        </p:nvSpPr>
        <p:spPr>
          <a:xfrm>
            <a:off x="710088" y="3401824"/>
            <a:ext cx="548640"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04</a:t>
            </a:r>
          </a:p>
        </p:txBody>
      </p:sp>
      <p:sp>
        <p:nvSpPr>
          <p:cNvPr id="58" name="Rectangle 57"/>
          <p:cNvSpPr/>
          <p:nvPr/>
        </p:nvSpPr>
        <p:spPr>
          <a:xfrm>
            <a:off x="710088" y="2224336"/>
            <a:ext cx="548640" cy="54864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01</a:t>
            </a:r>
          </a:p>
        </p:txBody>
      </p:sp>
      <p:sp>
        <p:nvSpPr>
          <p:cNvPr id="61" name="Rectangle 60"/>
          <p:cNvSpPr/>
          <p:nvPr/>
        </p:nvSpPr>
        <p:spPr>
          <a:xfrm>
            <a:off x="1258728" y="2571368"/>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2" name="TextBox 61"/>
          <p:cNvSpPr txBox="1"/>
          <p:nvPr/>
        </p:nvSpPr>
        <p:spPr>
          <a:xfrm>
            <a:off x="1258728" y="2225120"/>
            <a:ext cx="1988820" cy="323165"/>
          </a:xfrm>
          <a:prstGeom prst="rect">
            <a:avLst/>
          </a:prstGeom>
          <a:noFill/>
        </p:spPr>
        <p:txBody>
          <a:bodyPr wrap="square" rtlCol="0">
            <a:spAutoFit/>
          </a:bodyPr>
          <a:lstStyle/>
          <a:p>
            <a:r>
              <a:rPr lang="en-US" sz="1500" b="1" cap="all">
                <a:solidFill>
                  <a:schemeClr val="tx2">
                    <a:lumMod val="50000"/>
                  </a:schemeClr>
                </a:solidFill>
              </a:rPr>
              <a:t>Some title here</a:t>
            </a:r>
          </a:p>
        </p:txBody>
      </p:sp>
      <p:sp>
        <p:nvSpPr>
          <p:cNvPr id="63" name="Rectangle 62"/>
          <p:cNvSpPr/>
          <p:nvPr/>
        </p:nvSpPr>
        <p:spPr>
          <a:xfrm>
            <a:off x="1258728" y="3750061"/>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4" name="TextBox 63"/>
          <p:cNvSpPr txBox="1"/>
          <p:nvPr/>
        </p:nvSpPr>
        <p:spPr>
          <a:xfrm>
            <a:off x="1258728" y="340381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65" name="Rectangle 64"/>
          <p:cNvSpPr/>
          <p:nvPr/>
        </p:nvSpPr>
        <p:spPr>
          <a:xfrm>
            <a:off x="1258728" y="4909900"/>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6" name="TextBox 65"/>
          <p:cNvSpPr txBox="1"/>
          <p:nvPr/>
        </p:nvSpPr>
        <p:spPr>
          <a:xfrm>
            <a:off x="1258728" y="456365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67" name="Rectangle 66"/>
          <p:cNvSpPr/>
          <p:nvPr/>
        </p:nvSpPr>
        <p:spPr>
          <a:xfrm>
            <a:off x="3973079" y="2571368"/>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68" name="TextBox 67"/>
          <p:cNvSpPr txBox="1"/>
          <p:nvPr/>
        </p:nvSpPr>
        <p:spPr>
          <a:xfrm>
            <a:off x="3973079" y="2225120"/>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69" name="Rectangle 68"/>
          <p:cNvSpPr/>
          <p:nvPr/>
        </p:nvSpPr>
        <p:spPr>
          <a:xfrm>
            <a:off x="3973079" y="3750061"/>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0" name="TextBox 69"/>
          <p:cNvSpPr txBox="1"/>
          <p:nvPr/>
        </p:nvSpPr>
        <p:spPr>
          <a:xfrm>
            <a:off x="3973079" y="340381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1" name="Rectangle 70"/>
          <p:cNvSpPr/>
          <p:nvPr/>
        </p:nvSpPr>
        <p:spPr>
          <a:xfrm>
            <a:off x="3973079" y="4909900"/>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2" name="TextBox 71"/>
          <p:cNvSpPr txBox="1"/>
          <p:nvPr/>
        </p:nvSpPr>
        <p:spPr>
          <a:xfrm>
            <a:off x="3973079" y="456365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3" name="Rectangle 72"/>
          <p:cNvSpPr/>
          <p:nvPr/>
        </p:nvSpPr>
        <p:spPr>
          <a:xfrm>
            <a:off x="6687429" y="2571368"/>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4" name="TextBox 73"/>
          <p:cNvSpPr txBox="1"/>
          <p:nvPr/>
        </p:nvSpPr>
        <p:spPr>
          <a:xfrm>
            <a:off x="6687429" y="2225120"/>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5" name="Rectangle 74"/>
          <p:cNvSpPr/>
          <p:nvPr/>
        </p:nvSpPr>
        <p:spPr>
          <a:xfrm>
            <a:off x="6687429" y="3750061"/>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6" name="TextBox 75"/>
          <p:cNvSpPr txBox="1"/>
          <p:nvPr/>
        </p:nvSpPr>
        <p:spPr>
          <a:xfrm>
            <a:off x="6687429" y="340381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
        <p:nvSpPr>
          <p:cNvPr id="77" name="Rectangle 76"/>
          <p:cNvSpPr/>
          <p:nvPr/>
        </p:nvSpPr>
        <p:spPr>
          <a:xfrm>
            <a:off x="6687429" y="4909900"/>
            <a:ext cx="1988820" cy="600164"/>
          </a:xfrm>
          <a:prstGeom prst="rect">
            <a:avLst/>
          </a:prstGeom>
        </p:spPr>
        <p:txBody>
          <a:bodyPr wrap="square">
            <a:spAutoFit/>
          </a:bodyPr>
          <a:lstStyle/>
          <a:p>
            <a:pPr algn="just"/>
            <a:r>
              <a:rPr lang="en-US" sz="825">
                <a:solidFill>
                  <a:schemeClr val="bg1">
                    <a:lumMod val="50000"/>
                  </a:schemeClr>
                </a:solidFill>
              </a:rPr>
              <a:t>Lorem ipsum dolor sit amet, diam donec neque nisl nibh, ante rutrum dolor. Senectus urna justo, dis tristique purus commodo at. Donec nullam pede, non.</a:t>
            </a:r>
          </a:p>
        </p:txBody>
      </p:sp>
      <p:sp>
        <p:nvSpPr>
          <p:cNvPr id="78" name="TextBox 77"/>
          <p:cNvSpPr txBox="1"/>
          <p:nvPr/>
        </p:nvSpPr>
        <p:spPr>
          <a:xfrm>
            <a:off x="6687429" y="4563652"/>
            <a:ext cx="1988820" cy="323165"/>
          </a:xfrm>
          <a:prstGeom prst="rect">
            <a:avLst/>
          </a:prstGeom>
          <a:noFill/>
        </p:spPr>
        <p:txBody>
          <a:bodyPr wrap="square" rtlCol="0">
            <a:spAutoFit/>
          </a:bodyPr>
          <a:lstStyle/>
          <a:p>
            <a:r>
              <a:rPr lang="en-US" sz="1500" b="1" cap="all">
                <a:solidFill>
                  <a:schemeClr val="tx2">
                    <a:lumMod val="50000"/>
                  </a:schemeClr>
                </a:solidFill>
              </a:rPr>
              <a:t>Some title here</a:t>
            </a:r>
            <a:endParaRPr lang="en-US" sz="1500" b="1" cap="all" dirty="0">
              <a:solidFill>
                <a:schemeClr val="tx2">
                  <a:lumMod val="50000"/>
                </a:schemeClr>
              </a:solidFill>
            </a:endParaRPr>
          </a:p>
        </p:txBody>
      </p:sp>
    </p:spTree>
    <p:extLst>
      <p:ext uri="{BB962C8B-B14F-4D97-AF65-F5344CB8AC3E}">
        <p14:creationId xmlns:p14="http://schemas.microsoft.com/office/powerpoint/2010/main" val="102475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8" y="2017387"/>
            <a:ext cx="1645920" cy="10804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3" name="Rectangle 2"/>
          <p:cNvSpPr/>
          <p:nvPr/>
        </p:nvSpPr>
        <p:spPr>
          <a:xfrm>
            <a:off x="2103128" y="2017387"/>
            <a:ext cx="1645920" cy="10804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4" name="Rectangle 3"/>
          <p:cNvSpPr/>
          <p:nvPr/>
        </p:nvSpPr>
        <p:spPr>
          <a:xfrm>
            <a:off x="3749048" y="2017387"/>
            <a:ext cx="1645920" cy="108048"/>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5" name="Rectangle 4"/>
          <p:cNvSpPr/>
          <p:nvPr/>
        </p:nvSpPr>
        <p:spPr>
          <a:xfrm>
            <a:off x="5394967" y="2017387"/>
            <a:ext cx="1645920" cy="10804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6" name="Rectangle 5"/>
          <p:cNvSpPr/>
          <p:nvPr/>
        </p:nvSpPr>
        <p:spPr>
          <a:xfrm>
            <a:off x="7040887" y="2017387"/>
            <a:ext cx="1645920" cy="108048"/>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7" name="TextBox 6"/>
          <p:cNvSpPr txBox="1"/>
          <p:nvPr/>
        </p:nvSpPr>
        <p:spPr>
          <a:xfrm>
            <a:off x="476557" y="2134977"/>
            <a:ext cx="1627533" cy="1362967"/>
          </a:xfrm>
          <a:prstGeom prst="rect">
            <a:avLst/>
          </a:prstGeom>
          <a:noFill/>
        </p:spPr>
        <p:txBody>
          <a:bodyPr wrap="square" lIns="0" tIns="0" rIns="91420" bIns="0" rtlCol="0">
            <a:noAutofit/>
          </a:bodyPr>
          <a:lstStyle/>
          <a:p>
            <a:r>
              <a:rPr lang="en-US" sz="3600" b="1">
                <a:solidFill>
                  <a:schemeClr val="accent6">
                    <a:lumMod val="75000"/>
                  </a:schemeClr>
                </a:solidFill>
                <a:latin typeface="Calibri" panose="020F0502020204030204" pitchFamily="34" charset="0"/>
                <a:cs typeface="Helvetica Neue"/>
              </a:rPr>
              <a:t>01</a:t>
            </a:r>
            <a:r>
              <a:rPr lang="en-US" sz="3600">
                <a:solidFill>
                  <a:schemeClr val="accent6">
                    <a:lumMod val="75000"/>
                  </a:schemeClr>
                </a:solidFill>
                <a:latin typeface="Calibri" panose="020F0502020204030204" pitchFamily="34" charset="0"/>
                <a:cs typeface="Helvetica Neue"/>
              </a:rPr>
              <a:t> </a:t>
            </a:r>
          </a:p>
          <a:p>
            <a:r>
              <a:rPr lang="en-US" sz="1200" cap="all">
                <a:solidFill>
                  <a:schemeClr val="accent6">
                    <a:lumMod val="75000"/>
                  </a:schemeClr>
                </a:solidFill>
                <a:latin typeface="Calibri" panose="020F0502020204030204" pitchFamily="34" charset="0"/>
                <a:cs typeface="Helvetica Neue"/>
              </a:rPr>
              <a:t>Some title here</a:t>
            </a: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8" name="TextBox 7"/>
          <p:cNvSpPr txBox="1"/>
          <p:nvPr/>
        </p:nvSpPr>
        <p:spPr>
          <a:xfrm>
            <a:off x="2119439" y="2134977"/>
            <a:ext cx="1630564" cy="1362967"/>
          </a:xfrm>
          <a:prstGeom prst="rect">
            <a:avLst/>
          </a:prstGeom>
          <a:noFill/>
        </p:spPr>
        <p:txBody>
          <a:bodyPr wrap="square" lIns="0" tIns="0" rIns="91420" bIns="0" rtlCol="0">
            <a:noAutofit/>
          </a:bodyPr>
          <a:lstStyle/>
          <a:p>
            <a:r>
              <a:rPr lang="en-US" sz="3600" b="1" dirty="0">
                <a:solidFill>
                  <a:schemeClr val="accent5">
                    <a:lumMod val="75000"/>
                  </a:schemeClr>
                </a:solidFill>
                <a:latin typeface="Calibri" panose="020F0502020204030204" pitchFamily="34" charset="0"/>
                <a:cs typeface="Helvetica Neue"/>
              </a:rPr>
              <a:t>02</a:t>
            </a:r>
            <a:r>
              <a:rPr lang="en-US" sz="3600" dirty="0">
                <a:solidFill>
                  <a:schemeClr val="accent5">
                    <a:lumMod val="75000"/>
                  </a:schemeClr>
                </a:solidFill>
                <a:latin typeface="Calibri" panose="020F0502020204030204" pitchFamily="34" charset="0"/>
                <a:cs typeface="Helvetica Neue"/>
              </a:rPr>
              <a:t> </a:t>
            </a:r>
          </a:p>
          <a:p>
            <a:r>
              <a:rPr lang="en-US" sz="1200" cap="all">
                <a:solidFill>
                  <a:schemeClr val="accent5">
                    <a:lumMod val="75000"/>
                  </a:schemeClr>
                </a:solidFill>
                <a:latin typeface="Calibri" panose="020F0502020204030204" pitchFamily="34" charset="0"/>
                <a:cs typeface="Helvetica Neue"/>
              </a:rPr>
              <a:t>Some title here</a:t>
            </a:r>
            <a:endParaRPr lang="en-US" sz="1200" cap="all" dirty="0">
              <a:solidFill>
                <a:schemeClr val="accent5">
                  <a:lumMod val="75000"/>
                </a:schemeClr>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9" name="TextBox 8"/>
          <p:cNvSpPr txBox="1"/>
          <p:nvPr/>
        </p:nvSpPr>
        <p:spPr>
          <a:xfrm>
            <a:off x="3750003" y="2134977"/>
            <a:ext cx="1631694" cy="1362967"/>
          </a:xfrm>
          <a:prstGeom prst="rect">
            <a:avLst/>
          </a:prstGeom>
          <a:noFill/>
        </p:spPr>
        <p:txBody>
          <a:bodyPr wrap="square" lIns="0" tIns="0" rIns="91420" bIns="0" rtlCol="0">
            <a:noAutofit/>
          </a:bodyPr>
          <a:lstStyle/>
          <a:p>
            <a:r>
              <a:rPr lang="en-US" sz="3600" b="1" dirty="0">
                <a:solidFill>
                  <a:schemeClr val="accent5">
                    <a:lumMod val="75000"/>
                  </a:schemeClr>
                </a:solidFill>
                <a:latin typeface="Calibri" panose="020F0502020204030204" pitchFamily="34" charset="0"/>
                <a:cs typeface="Helvetica Neue"/>
              </a:rPr>
              <a:t>03</a:t>
            </a:r>
            <a:r>
              <a:rPr lang="en-US" sz="3200" dirty="0">
                <a:solidFill>
                  <a:schemeClr val="accent5">
                    <a:lumMod val="75000"/>
                  </a:schemeClr>
                </a:solidFill>
                <a:latin typeface="Calibri" panose="020F0502020204030204" pitchFamily="34" charset="0"/>
                <a:cs typeface="Helvetica Neue"/>
              </a:rPr>
              <a:t> </a:t>
            </a:r>
          </a:p>
          <a:p>
            <a:r>
              <a:rPr lang="en-US" sz="1200" cap="all">
                <a:solidFill>
                  <a:schemeClr val="accent5">
                    <a:lumMod val="75000"/>
                  </a:schemeClr>
                </a:solidFill>
                <a:latin typeface="Calibri" panose="020F0502020204030204" pitchFamily="34" charset="0"/>
                <a:cs typeface="Helvetica Neue"/>
              </a:rPr>
              <a:t>Some title here</a:t>
            </a: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0" name="TextBox 9"/>
          <p:cNvSpPr txBox="1"/>
          <p:nvPr/>
        </p:nvSpPr>
        <p:spPr>
          <a:xfrm>
            <a:off x="5406514" y="2127405"/>
            <a:ext cx="1645919" cy="1370534"/>
          </a:xfrm>
          <a:prstGeom prst="rect">
            <a:avLst/>
          </a:prstGeom>
          <a:noFill/>
        </p:spPr>
        <p:txBody>
          <a:bodyPr wrap="square" lIns="0" tIns="0" rIns="91420" bIns="0" rtlCol="0">
            <a:noAutofit/>
          </a:bodyPr>
          <a:lstStyle/>
          <a:p>
            <a:r>
              <a:rPr lang="en-US" sz="3600" b="1" dirty="0">
                <a:solidFill>
                  <a:schemeClr val="accent3">
                    <a:lumMod val="75000"/>
                  </a:schemeClr>
                </a:solidFill>
                <a:latin typeface="Calibri" panose="020F0502020204030204" pitchFamily="34" charset="0"/>
                <a:cs typeface="Helvetica Neue"/>
              </a:rPr>
              <a:t>04</a:t>
            </a:r>
            <a:r>
              <a:rPr lang="en-US" sz="3600" dirty="0">
                <a:solidFill>
                  <a:schemeClr val="accent3">
                    <a:lumMod val="75000"/>
                  </a:schemeClr>
                </a:solidFill>
                <a:latin typeface="Calibri" panose="020F0502020204030204" pitchFamily="34" charset="0"/>
                <a:cs typeface="Helvetica Neue"/>
              </a:rPr>
              <a:t> </a:t>
            </a:r>
          </a:p>
          <a:p>
            <a:r>
              <a:rPr lang="en-US" sz="1200" cap="all">
                <a:solidFill>
                  <a:schemeClr val="accent3">
                    <a:lumMod val="75000"/>
                  </a:schemeClr>
                </a:solidFill>
                <a:latin typeface="Calibri" panose="020F0502020204030204" pitchFamily="34" charset="0"/>
                <a:cs typeface="Helvetica Neue"/>
              </a:rPr>
              <a:t>Some title here</a:t>
            </a:r>
            <a:endParaRPr lang="en-US" sz="1200" cap="all" dirty="0">
              <a:solidFill>
                <a:schemeClr val="accent3">
                  <a:lumMod val="75000"/>
                </a:schemeClr>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400" dirty="0">
              <a:solidFill>
                <a:schemeClr val="tx1">
                  <a:lumMod val="75000"/>
                </a:schemeClr>
              </a:solidFill>
              <a:latin typeface="Calibri" panose="020F0502020204030204" pitchFamily="34" charset="0"/>
              <a:cs typeface="Helvetica Neue"/>
            </a:endParaRPr>
          </a:p>
        </p:txBody>
      </p:sp>
      <p:sp>
        <p:nvSpPr>
          <p:cNvPr id="11" name="TextBox 10"/>
          <p:cNvSpPr txBox="1"/>
          <p:nvPr/>
        </p:nvSpPr>
        <p:spPr>
          <a:xfrm>
            <a:off x="7052424" y="2134977"/>
            <a:ext cx="1635336" cy="1362967"/>
          </a:xfrm>
          <a:prstGeom prst="rect">
            <a:avLst/>
          </a:prstGeom>
          <a:noFill/>
        </p:spPr>
        <p:txBody>
          <a:bodyPr wrap="square" lIns="0" tIns="0" rIns="91420" bIns="0" rtlCol="0">
            <a:noAutofit/>
          </a:bodyPr>
          <a:lstStyle/>
          <a:p>
            <a:r>
              <a:rPr lang="en-US" sz="3600" b="1" dirty="0">
                <a:solidFill>
                  <a:schemeClr val="accent1">
                    <a:lumMod val="75000"/>
                  </a:schemeClr>
                </a:solidFill>
                <a:latin typeface="Calibri" panose="020F0502020204030204" pitchFamily="34" charset="0"/>
                <a:cs typeface="Helvetica Neue"/>
              </a:rPr>
              <a:t>05</a:t>
            </a:r>
            <a:r>
              <a:rPr lang="en-US" sz="3600" dirty="0">
                <a:solidFill>
                  <a:schemeClr val="accent1">
                    <a:lumMod val="75000"/>
                  </a:schemeClr>
                </a:solidFill>
                <a:latin typeface="Calibri" panose="020F0502020204030204" pitchFamily="34" charset="0"/>
                <a:cs typeface="Helvetica Neue"/>
              </a:rPr>
              <a:t> </a:t>
            </a:r>
          </a:p>
          <a:p>
            <a:r>
              <a:rPr lang="en-US" sz="1200" cap="all">
                <a:solidFill>
                  <a:schemeClr val="accent1">
                    <a:lumMod val="75000"/>
                  </a:schemeClr>
                </a:solidFill>
                <a:latin typeface="Calibri" panose="020F0502020204030204" pitchFamily="34" charset="0"/>
                <a:cs typeface="Helvetica Neue"/>
              </a:rPr>
              <a:t>Some title here</a:t>
            </a:r>
            <a:endParaRPr lang="en-US" sz="1200" cap="all" dirty="0">
              <a:solidFill>
                <a:schemeClr val="accent1">
                  <a:lumMod val="75000"/>
                </a:schemeClr>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400" dirty="0">
              <a:solidFill>
                <a:schemeClr val="tx1">
                  <a:lumMod val="75000"/>
                </a:schemeClr>
              </a:solidFill>
              <a:latin typeface="Calibri" panose="020F0502020204030204" pitchFamily="34" charset="0"/>
              <a:cs typeface="Helvetica Neue"/>
            </a:endParaRPr>
          </a:p>
        </p:txBody>
      </p:sp>
      <p:sp>
        <p:nvSpPr>
          <p:cNvPr id="12" name="TextBox 11"/>
          <p:cNvSpPr txBox="1"/>
          <p:nvPr/>
        </p:nvSpPr>
        <p:spPr>
          <a:xfrm>
            <a:off x="457200" y="3807042"/>
            <a:ext cx="1645920" cy="1592422"/>
          </a:xfrm>
          <a:prstGeom prst="rect">
            <a:avLst/>
          </a:prstGeom>
          <a:noFill/>
        </p:spPr>
        <p:txBody>
          <a:bodyPr wrap="square" lIns="0" tIns="0" rIns="91420" bIns="0" rtlCol="0">
            <a:noAutofit/>
          </a:bodyPr>
          <a:lstStyle/>
          <a:p>
            <a:r>
              <a:rPr lang="en-US" sz="3600" b="1" dirty="0">
                <a:solidFill>
                  <a:schemeClr val="accent6"/>
                </a:solidFill>
                <a:latin typeface="Calibri" panose="020F0502020204030204" pitchFamily="34" charset="0"/>
                <a:cs typeface="Helvetica Neue"/>
              </a:rPr>
              <a:t>06</a:t>
            </a:r>
            <a:r>
              <a:rPr lang="en-US" sz="3600" dirty="0">
                <a:solidFill>
                  <a:schemeClr val="accent6"/>
                </a:solidFill>
                <a:latin typeface="Calibri" panose="020F0502020204030204" pitchFamily="34" charset="0"/>
                <a:cs typeface="Helvetica Neue"/>
              </a:rPr>
              <a:t> </a:t>
            </a:r>
          </a:p>
          <a:p>
            <a:r>
              <a:rPr lang="en-US" sz="1200" cap="all">
                <a:solidFill>
                  <a:schemeClr val="accent6"/>
                </a:solidFill>
                <a:latin typeface="Calibri" panose="020F0502020204030204" pitchFamily="34" charset="0"/>
                <a:cs typeface="Helvetica Neue"/>
              </a:rPr>
              <a:t>Some title here</a:t>
            </a:r>
            <a:endParaRPr lang="en-US" sz="1200" cap="all" dirty="0">
              <a:solidFill>
                <a:schemeClr val="accent6"/>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3" name="TextBox 12"/>
          <p:cNvSpPr txBox="1"/>
          <p:nvPr/>
        </p:nvSpPr>
        <p:spPr>
          <a:xfrm>
            <a:off x="2103120" y="3807042"/>
            <a:ext cx="1645920" cy="1592422"/>
          </a:xfrm>
          <a:prstGeom prst="rect">
            <a:avLst/>
          </a:prstGeom>
          <a:noFill/>
        </p:spPr>
        <p:txBody>
          <a:bodyPr wrap="square" lIns="0" tIns="0" rIns="91420" bIns="0" rtlCol="0">
            <a:noAutofit/>
          </a:bodyPr>
          <a:lstStyle/>
          <a:p>
            <a:r>
              <a:rPr lang="en-US" sz="3600" b="1" dirty="0">
                <a:solidFill>
                  <a:schemeClr val="accent5"/>
                </a:solidFill>
                <a:latin typeface="Calibri" panose="020F0502020204030204" pitchFamily="34" charset="0"/>
                <a:cs typeface="Helvetica Neue"/>
              </a:rPr>
              <a:t>07</a:t>
            </a:r>
            <a:r>
              <a:rPr lang="en-US" sz="3600" dirty="0">
                <a:solidFill>
                  <a:schemeClr val="accent5"/>
                </a:solidFill>
                <a:latin typeface="Calibri" panose="020F0502020204030204" pitchFamily="34" charset="0"/>
                <a:cs typeface="Helvetica Neue"/>
              </a:rPr>
              <a:t> </a:t>
            </a:r>
          </a:p>
          <a:p>
            <a:r>
              <a:rPr lang="en-US" sz="1200" cap="all">
                <a:solidFill>
                  <a:schemeClr val="accent5"/>
                </a:solidFill>
                <a:latin typeface="Calibri" panose="020F0502020204030204" pitchFamily="34" charset="0"/>
                <a:cs typeface="Helvetica Neue"/>
              </a:rPr>
              <a:t>Some title here</a:t>
            </a:r>
            <a:endParaRPr lang="en-US" sz="1200" cap="all" dirty="0">
              <a:solidFill>
                <a:schemeClr val="accent5"/>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4" name="TextBox 13"/>
          <p:cNvSpPr txBox="1"/>
          <p:nvPr/>
        </p:nvSpPr>
        <p:spPr>
          <a:xfrm>
            <a:off x="3749040" y="3807042"/>
            <a:ext cx="1645920" cy="1592422"/>
          </a:xfrm>
          <a:prstGeom prst="rect">
            <a:avLst/>
          </a:prstGeom>
          <a:noFill/>
        </p:spPr>
        <p:txBody>
          <a:bodyPr wrap="square" lIns="0" tIns="0" rIns="91420" bIns="0" rtlCol="0">
            <a:noAutofit/>
          </a:bodyPr>
          <a:lstStyle/>
          <a:p>
            <a:r>
              <a:rPr lang="en-US" sz="3600" b="1" dirty="0">
                <a:solidFill>
                  <a:schemeClr val="accent4"/>
                </a:solidFill>
                <a:latin typeface="Calibri" panose="020F0502020204030204" pitchFamily="34" charset="0"/>
                <a:cs typeface="Helvetica Neue"/>
              </a:rPr>
              <a:t>08</a:t>
            </a:r>
            <a:r>
              <a:rPr lang="en-US" sz="3600" dirty="0">
                <a:solidFill>
                  <a:schemeClr val="accent4"/>
                </a:solidFill>
                <a:latin typeface="Calibri" panose="020F0502020204030204" pitchFamily="34" charset="0"/>
                <a:cs typeface="Helvetica Neue"/>
              </a:rPr>
              <a:t> </a:t>
            </a:r>
          </a:p>
          <a:p>
            <a:r>
              <a:rPr lang="en-US" sz="1200" cap="all">
                <a:solidFill>
                  <a:schemeClr val="accent4"/>
                </a:solidFill>
                <a:latin typeface="Calibri" panose="020F0502020204030204" pitchFamily="34" charset="0"/>
                <a:cs typeface="Helvetica Neue"/>
              </a:rPr>
              <a:t>Some title here</a:t>
            </a:r>
            <a:endParaRPr lang="en-US" sz="1200" cap="all" dirty="0">
              <a:solidFill>
                <a:schemeClr val="accent4"/>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5" name="TextBox 14"/>
          <p:cNvSpPr txBox="1"/>
          <p:nvPr/>
        </p:nvSpPr>
        <p:spPr>
          <a:xfrm>
            <a:off x="5380744" y="3810060"/>
            <a:ext cx="1660143" cy="1592422"/>
          </a:xfrm>
          <a:prstGeom prst="rect">
            <a:avLst/>
          </a:prstGeom>
          <a:noFill/>
        </p:spPr>
        <p:txBody>
          <a:bodyPr wrap="square" lIns="0" tIns="0" rIns="91420" bIns="0" rtlCol="0">
            <a:noAutofit/>
          </a:bodyPr>
          <a:lstStyle/>
          <a:p>
            <a:r>
              <a:rPr lang="en-US" sz="3600" b="1" dirty="0">
                <a:solidFill>
                  <a:schemeClr val="accent3"/>
                </a:solidFill>
                <a:latin typeface="Calibri" panose="020F0502020204030204" pitchFamily="34" charset="0"/>
                <a:cs typeface="Helvetica Neue"/>
              </a:rPr>
              <a:t>09</a:t>
            </a:r>
            <a:r>
              <a:rPr lang="en-US" sz="3600" dirty="0">
                <a:solidFill>
                  <a:schemeClr val="accent3"/>
                </a:solidFill>
                <a:latin typeface="Calibri" panose="020F0502020204030204" pitchFamily="34" charset="0"/>
                <a:cs typeface="Helvetica Neue"/>
              </a:rPr>
              <a:t> </a:t>
            </a:r>
          </a:p>
          <a:p>
            <a:r>
              <a:rPr lang="en-US" sz="1200" cap="all">
                <a:solidFill>
                  <a:schemeClr val="accent3"/>
                </a:solidFill>
                <a:latin typeface="Calibri" panose="020F0502020204030204" pitchFamily="34" charset="0"/>
                <a:cs typeface="Helvetica Neue"/>
              </a:rPr>
              <a:t>Some title here</a:t>
            </a:r>
            <a:endParaRPr lang="en-US" sz="1200" cap="all" dirty="0">
              <a:solidFill>
                <a:schemeClr val="accent3"/>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6" name="TextBox 15"/>
          <p:cNvSpPr txBox="1"/>
          <p:nvPr/>
        </p:nvSpPr>
        <p:spPr>
          <a:xfrm>
            <a:off x="7040880" y="3810060"/>
            <a:ext cx="1647510" cy="1592422"/>
          </a:xfrm>
          <a:prstGeom prst="rect">
            <a:avLst/>
          </a:prstGeom>
          <a:noFill/>
        </p:spPr>
        <p:txBody>
          <a:bodyPr wrap="square" lIns="0" tIns="0" rIns="91420" bIns="0" rtlCol="0">
            <a:noAutofit/>
          </a:bodyPr>
          <a:lstStyle/>
          <a:p>
            <a:r>
              <a:rPr lang="en-US" sz="3600" b="1" dirty="0">
                <a:solidFill>
                  <a:schemeClr val="accent1"/>
                </a:solidFill>
                <a:latin typeface="Calibri" panose="020F0502020204030204" pitchFamily="34" charset="0"/>
                <a:cs typeface="Helvetica Neue"/>
              </a:rPr>
              <a:t>10</a:t>
            </a:r>
            <a:r>
              <a:rPr lang="en-US" sz="3600" dirty="0">
                <a:solidFill>
                  <a:schemeClr val="accent1"/>
                </a:solidFill>
                <a:latin typeface="Calibri" panose="020F0502020204030204" pitchFamily="34" charset="0"/>
                <a:cs typeface="Helvetica Neue"/>
              </a:rPr>
              <a:t> </a:t>
            </a:r>
          </a:p>
          <a:p>
            <a:r>
              <a:rPr lang="en-US" sz="1200" cap="all">
                <a:solidFill>
                  <a:schemeClr val="accent1"/>
                </a:solidFill>
                <a:latin typeface="Calibri" panose="020F0502020204030204" pitchFamily="34" charset="0"/>
                <a:cs typeface="Helvetica Neue"/>
              </a:rPr>
              <a:t>Some title here</a:t>
            </a:r>
            <a:endParaRPr lang="en-US" sz="1200" cap="all" dirty="0">
              <a:solidFill>
                <a:schemeClr val="accent1"/>
              </a:solidFill>
              <a:latin typeface="Calibri" panose="020F0502020204030204" pitchFamily="34" charset="0"/>
              <a:cs typeface="Helvetica Neue"/>
            </a:endParaRPr>
          </a:p>
          <a:p>
            <a:r>
              <a:rPr lang="en-US" sz="1200">
                <a:solidFill>
                  <a:schemeClr val="tx1">
                    <a:lumMod val="75000"/>
                  </a:schemeClr>
                </a:solidFill>
                <a:latin typeface="Calibri" panose="020F0502020204030204" pitchFamily="34" charset="0"/>
                <a:cs typeface="Helvetica Neue"/>
              </a:rPr>
              <a:t>Lorem ipsum dolor sit amet, diam donec nis.</a:t>
            </a:r>
            <a:endParaRPr lang="en-US" sz="1200" dirty="0">
              <a:solidFill>
                <a:schemeClr val="tx1">
                  <a:lumMod val="75000"/>
                </a:schemeClr>
              </a:solidFill>
              <a:latin typeface="Calibri" panose="020F0502020204030204" pitchFamily="34" charset="0"/>
              <a:cs typeface="Helvetica Neue"/>
            </a:endParaRPr>
          </a:p>
        </p:txBody>
      </p:sp>
      <p:sp>
        <p:nvSpPr>
          <p:cNvPr id="17" name="Rectangle 16"/>
          <p:cNvSpPr/>
          <p:nvPr/>
        </p:nvSpPr>
        <p:spPr>
          <a:xfrm>
            <a:off x="457208" y="3682713"/>
            <a:ext cx="1645920" cy="10804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18" name="Rectangle 17"/>
          <p:cNvSpPr/>
          <p:nvPr/>
        </p:nvSpPr>
        <p:spPr>
          <a:xfrm>
            <a:off x="2103128" y="3682713"/>
            <a:ext cx="1645920" cy="10804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19" name="Rectangle 18"/>
          <p:cNvSpPr/>
          <p:nvPr/>
        </p:nvSpPr>
        <p:spPr>
          <a:xfrm>
            <a:off x="3749048" y="3682713"/>
            <a:ext cx="1645920" cy="10804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20" name="Rectangle 19"/>
          <p:cNvSpPr/>
          <p:nvPr/>
        </p:nvSpPr>
        <p:spPr>
          <a:xfrm>
            <a:off x="5394967" y="3682713"/>
            <a:ext cx="1645920" cy="10804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21" name="Rectangle 20"/>
          <p:cNvSpPr/>
          <p:nvPr/>
        </p:nvSpPr>
        <p:spPr>
          <a:xfrm>
            <a:off x="7040887" y="3682713"/>
            <a:ext cx="1645920" cy="1080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Helvetica Neue"/>
            </a:endParaRPr>
          </a:p>
        </p:txBody>
      </p:sp>
      <p:sp>
        <p:nvSpPr>
          <p:cNvPr id="23" name="Subtitle 22"/>
          <p:cNvSpPr>
            <a:spLocks noGrp="1"/>
          </p:cNvSpPr>
          <p:nvPr>
            <p:ph type="subTitle" idx="1"/>
          </p:nvPr>
        </p:nvSpPr>
        <p:spPr/>
        <p:txBody>
          <a:bodyPr/>
          <a:lstStyle/>
          <a:p>
            <a:r>
              <a:rPr lang="en-US"/>
              <a:t>Numeric List - Example With 10 Parts</a:t>
            </a:r>
          </a:p>
        </p:txBody>
      </p:sp>
      <p:sp>
        <p:nvSpPr>
          <p:cNvPr id="22" name="Title 21"/>
          <p:cNvSpPr>
            <a:spLocks noGrp="1"/>
          </p:cNvSpPr>
          <p:nvPr>
            <p:ph type="title"/>
          </p:nvPr>
        </p:nvSpPr>
        <p:spPr/>
        <p:txBody>
          <a:bodyPr/>
          <a:lstStyle/>
          <a:p>
            <a:r>
              <a:rPr lang="en-US"/>
              <a:t>Agenda - Template</a:t>
            </a:r>
          </a:p>
        </p:txBody>
      </p:sp>
      <p:sp>
        <p:nvSpPr>
          <p:cNvPr id="24" name="Slide Number Placeholder 23"/>
          <p:cNvSpPr>
            <a:spLocks noGrp="1"/>
          </p:cNvSpPr>
          <p:nvPr>
            <p:ph type="sldNum" sz="quarter" idx="12"/>
          </p:nvPr>
        </p:nvSpPr>
        <p:spPr/>
        <p:txBody>
          <a:bodyPr/>
          <a:lstStyle/>
          <a:p>
            <a:fld id="{F68327C5-B821-4FE9-A59A-A60D9EB59A9A}" type="slidenum">
              <a:rPr lang="en-US" smtClean="0"/>
              <a:pPr/>
              <a:t>16</a:t>
            </a:fld>
            <a:endParaRPr lang="en-US" dirty="0"/>
          </a:p>
        </p:txBody>
      </p:sp>
    </p:spTree>
    <p:extLst>
      <p:ext uri="{BB962C8B-B14F-4D97-AF65-F5344CB8AC3E}">
        <p14:creationId xmlns:p14="http://schemas.microsoft.com/office/powerpoint/2010/main" val="346563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Numeric List With Blocks - Example With 5 Parts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17</a:t>
            </a:fld>
            <a:endParaRPr lang="en-US" dirty="0"/>
          </a:p>
        </p:txBody>
      </p:sp>
      <p:grpSp>
        <p:nvGrpSpPr>
          <p:cNvPr id="50" name="Group 49"/>
          <p:cNvGrpSpPr/>
          <p:nvPr/>
        </p:nvGrpSpPr>
        <p:grpSpPr>
          <a:xfrm>
            <a:off x="583507" y="2366074"/>
            <a:ext cx="1354379" cy="2567877"/>
            <a:chOff x="778009" y="2011765"/>
            <a:chExt cx="1805838" cy="3423836"/>
          </a:xfrm>
        </p:grpSpPr>
        <p:sp>
          <p:nvSpPr>
            <p:cNvPr id="7" name="Rectángulo redondeado 9"/>
            <p:cNvSpPr/>
            <p:nvPr/>
          </p:nvSpPr>
          <p:spPr>
            <a:xfrm>
              <a:off x="778010"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1" name="Rectángulo redondeado 13"/>
            <p:cNvSpPr/>
            <p:nvPr/>
          </p:nvSpPr>
          <p:spPr>
            <a:xfrm>
              <a:off x="778010" y="2984597"/>
              <a:ext cx="1805837" cy="68063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Mission &amp; Vision</a:t>
              </a:r>
            </a:p>
          </p:txBody>
        </p:sp>
        <p:sp>
          <p:nvSpPr>
            <p:cNvPr id="15" name="CuadroTexto 17"/>
            <p:cNvSpPr txBox="1"/>
            <p:nvPr/>
          </p:nvSpPr>
          <p:spPr>
            <a:xfrm>
              <a:off x="778010" y="2221926"/>
              <a:ext cx="1805835" cy="677100"/>
            </a:xfrm>
            <a:prstGeom prst="rect">
              <a:avLst/>
            </a:prstGeom>
            <a:noFill/>
          </p:spPr>
          <p:txBody>
            <a:bodyPr wrap="square" lIns="91434" tIns="45717" rIns="91434" bIns="45717" rtlCol="0">
              <a:spAutoFit/>
            </a:bodyPr>
            <a:lstStyle/>
            <a:p>
              <a:pPr defTabSz="906037"/>
              <a:r>
                <a:rPr lang="es-ES" sz="2700" dirty="0">
                  <a:solidFill>
                    <a:schemeClr val="accent6"/>
                  </a:solidFill>
                  <a:latin typeface="+mj-lt"/>
                  <a:ea typeface="Open Sans Extrabold" panose="020B0906030804020204" pitchFamily="34" charset="0"/>
                  <a:cs typeface="Open Sans Extrabold" panose="020B0906030804020204" pitchFamily="34" charset="0"/>
                </a:rPr>
                <a:t>01</a:t>
              </a:r>
            </a:p>
          </p:txBody>
        </p:sp>
        <p:sp>
          <p:nvSpPr>
            <p:cNvPr id="19" name="Title 1"/>
            <p:cNvSpPr txBox="1">
              <a:spLocks/>
            </p:cNvSpPr>
            <p:nvPr/>
          </p:nvSpPr>
          <p:spPr>
            <a:xfrm>
              <a:off x="778009"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51" name="Group 50"/>
          <p:cNvGrpSpPr/>
          <p:nvPr/>
        </p:nvGrpSpPr>
        <p:grpSpPr>
          <a:xfrm>
            <a:off x="2240020" y="2366074"/>
            <a:ext cx="1354379" cy="2567877"/>
            <a:chOff x="2786877" y="2011765"/>
            <a:chExt cx="1805839" cy="3423836"/>
          </a:xfrm>
        </p:grpSpPr>
        <p:sp>
          <p:nvSpPr>
            <p:cNvPr id="8" name="Rectángulo redondeado 10"/>
            <p:cNvSpPr/>
            <p:nvPr/>
          </p:nvSpPr>
          <p:spPr>
            <a:xfrm>
              <a:off x="2786879"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2" name="Rectángulo redondeado 14"/>
            <p:cNvSpPr/>
            <p:nvPr/>
          </p:nvSpPr>
          <p:spPr>
            <a:xfrm>
              <a:off x="2786879" y="2984597"/>
              <a:ext cx="1805837" cy="680636"/>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Our Services</a:t>
              </a:r>
            </a:p>
          </p:txBody>
        </p:sp>
        <p:sp>
          <p:nvSpPr>
            <p:cNvPr id="16" name="CuadroTexto 18"/>
            <p:cNvSpPr txBox="1"/>
            <p:nvPr/>
          </p:nvSpPr>
          <p:spPr>
            <a:xfrm>
              <a:off x="2786878" y="2221926"/>
              <a:ext cx="1805835" cy="677100"/>
            </a:xfrm>
            <a:prstGeom prst="rect">
              <a:avLst/>
            </a:prstGeom>
            <a:noFill/>
          </p:spPr>
          <p:txBody>
            <a:bodyPr wrap="square" lIns="91434" tIns="45717" rIns="91434" bIns="45717" rtlCol="0">
              <a:spAutoFit/>
            </a:bodyPr>
            <a:lstStyle/>
            <a:p>
              <a:pPr defTabSz="906037"/>
              <a:r>
                <a:rPr lang="es-ES" sz="2700" dirty="0">
                  <a:solidFill>
                    <a:schemeClr val="accent5"/>
                  </a:solidFill>
                  <a:latin typeface="+mj-lt"/>
                  <a:ea typeface="Open Sans Extrabold" panose="020B0906030804020204" pitchFamily="34" charset="0"/>
                  <a:cs typeface="Open Sans Extrabold" panose="020B0906030804020204" pitchFamily="34" charset="0"/>
                </a:rPr>
                <a:t>02</a:t>
              </a:r>
            </a:p>
          </p:txBody>
        </p:sp>
        <p:sp>
          <p:nvSpPr>
            <p:cNvPr id="20" name="Title 1"/>
            <p:cNvSpPr txBox="1">
              <a:spLocks/>
            </p:cNvSpPr>
            <p:nvPr/>
          </p:nvSpPr>
          <p:spPr>
            <a:xfrm>
              <a:off x="2786877"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52" name="Group 51"/>
          <p:cNvGrpSpPr/>
          <p:nvPr/>
        </p:nvGrpSpPr>
        <p:grpSpPr>
          <a:xfrm>
            <a:off x="3896532" y="2366074"/>
            <a:ext cx="1358747" cy="2567877"/>
            <a:chOff x="4795748" y="2011765"/>
            <a:chExt cx="1811662" cy="3423836"/>
          </a:xfrm>
        </p:grpSpPr>
        <p:sp>
          <p:nvSpPr>
            <p:cNvPr id="9" name="Rectángulo redondeado 11"/>
            <p:cNvSpPr/>
            <p:nvPr/>
          </p:nvSpPr>
          <p:spPr>
            <a:xfrm>
              <a:off x="4795748"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3" name="Rectángulo redondeado 15"/>
            <p:cNvSpPr/>
            <p:nvPr/>
          </p:nvSpPr>
          <p:spPr>
            <a:xfrm>
              <a:off x="4795748" y="2984597"/>
              <a:ext cx="1805837" cy="680636"/>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Company Profile</a:t>
              </a:r>
            </a:p>
          </p:txBody>
        </p:sp>
        <p:sp>
          <p:nvSpPr>
            <p:cNvPr id="17" name="CuadroTexto 19"/>
            <p:cNvSpPr txBox="1"/>
            <p:nvPr/>
          </p:nvSpPr>
          <p:spPr>
            <a:xfrm>
              <a:off x="4795748" y="2221926"/>
              <a:ext cx="1805835" cy="677100"/>
            </a:xfrm>
            <a:prstGeom prst="rect">
              <a:avLst/>
            </a:prstGeom>
            <a:noFill/>
          </p:spPr>
          <p:txBody>
            <a:bodyPr wrap="square" lIns="91434" tIns="45717" rIns="91434" bIns="45717" rtlCol="0">
              <a:spAutoFit/>
            </a:bodyPr>
            <a:lstStyle/>
            <a:p>
              <a:pPr defTabSz="906037"/>
              <a:r>
                <a:rPr lang="es-ES" sz="2700" dirty="0">
                  <a:solidFill>
                    <a:schemeClr val="accent3"/>
                  </a:solidFill>
                  <a:latin typeface="+mj-lt"/>
                  <a:ea typeface="Open Sans Extrabold" panose="020B0906030804020204" pitchFamily="34" charset="0"/>
                  <a:cs typeface="Open Sans Extrabold" panose="020B0906030804020204" pitchFamily="34" charset="0"/>
                </a:rPr>
                <a:t>03</a:t>
              </a:r>
            </a:p>
          </p:txBody>
        </p:sp>
        <p:sp>
          <p:nvSpPr>
            <p:cNvPr id="21" name="Title 1"/>
            <p:cNvSpPr txBox="1">
              <a:spLocks/>
            </p:cNvSpPr>
            <p:nvPr/>
          </p:nvSpPr>
          <p:spPr>
            <a:xfrm>
              <a:off x="4801573"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44" name="Group 43"/>
          <p:cNvGrpSpPr/>
          <p:nvPr/>
        </p:nvGrpSpPr>
        <p:grpSpPr>
          <a:xfrm>
            <a:off x="5557413" y="2366074"/>
            <a:ext cx="1358747" cy="2567877"/>
            <a:chOff x="6804617" y="2011765"/>
            <a:chExt cx="1811663" cy="3423836"/>
          </a:xfrm>
        </p:grpSpPr>
        <p:sp>
          <p:nvSpPr>
            <p:cNvPr id="10"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14" name="Rectángulo redondeado 16"/>
            <p:cNvSpPr/>
            <p:nvPr/>
          </p:nvSpPr>
          <p:spPr>
            <a:xfrm>
              <a:off x="6804617" y="2984597"/>
              <a:ext cx="1805837" cy="6806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Project</a:t>
              </a:r>
            </a:p>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Portfolio</a:t>
              </a:r>
            </a:p>
          </p:txBody>
        </p:sp>
        <p:sp>
          <p:nvSpPr>
            <p:cNvPr id="18" name="CuadroTexto 20"/>
            <p:cNvSpPr txBox="1"/>
            <p:nvPr/>
          </p:nvSpPr>
          <p:spPr>
            <a:xfrm>
              <a:off x="6804618" y="2221926"/>
              <a:ext cx="1805835" cy="677100"/>
            </a:xfrm>
            <a:prstGeom prst="rect">
              <a:avLst/>
            </a:prstGeom>
            <a:noFill/>
          </p:spPr>
          <p:txBody>
            <a:bodyPr wrap="square" lIns="91434" tIns="45717" rIns="91434" bIns="45717" rtlCol="0">
              <a:spAutoFit/>
            </a:bodyPr>
            <a:lstStyle/>
            <a:p>
              <a:pPr defTabSz="906037"/>
              <a:r>
                <a:rPr lang="es-ES" sz="2700" dirty="0">
                  <a:solidFill>
                    <a:schemeClr val="accent2"/>
                  </a:solidFill>
                  <a:latin typeface="+mj-lt"/>
                  <a:ea typeface="Open Sans Extrabold" panose="020B0906030804020204" pitchFamily="34" charset="0"/>
                  <a:cs typeface="Open Sans Extrabold" panose="020B0906030804020204" pitchFamily="34" charset="0"/>
                </a:rPr>
                <a:t>04</a:t>
              </a:r>
            </a:p>
          </p:txBody>
        </p:sp>
        <p:sp>
          <p:nvSpPr>
            <p:cNvPr id="22" name="Title 1"/>
            <p:cNvSpPr txBox="1">
              <a:spLocks/>
            </p:cNvSpPr>
            <p:nvPr/>
          </p:nvSpPr>
          <p:spPr>
            <a:xfrm>
              <a:off x="6810443"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grpSp>
        <p:nvGrpSpPr>
          <p:cNvPr id="45" name="Group 44"/>
          <p:cNvGrpSpPr/>
          <p:nvPr/>
        </p:nvGrpSpPr>
        <p:grpSpPr>
          <a:xfrm>
            <a:off x="7218295" y="2366074"/>
            <a:ext cx="1358747" cy="2567877"/>
            <a:chOff x="6804617" y="2011765"/>
            <a:chExt cx="1811663" cy="3423836"/>
          </a:xfrm>
        </p:grpSpPr>
        <p:sp>
          <p:nvSpPr>
            <p:cNvPr id="46" name="Rectángulo redondeado 12"/>
            <p:cNvSpPr/>
            <p:nvPr/>
          </p:nvSpPr>
          <p:spPr>
            <a:xfrm>
              <a:off x="6804617" y="2011765"/>
              <a:ext cx="1805837" cy="3423836"/>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rtlCol="0" anchor="ctr"/>
            <a:lstStyle/>
            <a:p>
              <a:pPr algn="ctr" defTabSz="906037"/>
              <a:endParaRPr lang="es-ES">
                <a:solidFill>
                  <a:srgbClr val="FFFFFF"/>
                </a:solidFill>
                <a:latin typeface="+mj-lt"/>
              </a:endParaRPr>
            </a:p>
          </p:txBody>
        </p:sp>
        <p:sp>
          <p:nvSpPr>
            <p:cNvPr id="47" name="Rectángulo redondeado 16"/>
            <p:cNvSpPr/>
            <p:nvPr/>
          </p:nvSpPr>
          <p:spPr>
            <a:xfrm>
              <a:off x="6804617" y="2984597"/>
              <a:ext cx="1805837" cy="680636"/>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7" rIns="0" bIns="45717" rtlCol="0" anchor="ctr"/>
            <a:lstStyle/>
            <a:p>
              <a:pPr algn="ctr" defTabSz="906037"/>
              <a:r>
                <a:rPr lang="es-ES" sz="1125" b="1" cap="all">
                  <a:solidFill>
                    <a:srgbClr val="FFFFFF"/>
                  </a:solidFill>
                  <a:latin typeface="+mj-lt"/>
                  <a:ea typeface="Open Sans Extrabold" panose="020B0906030804020204" pitchFamily="34" charset="0"/>
                  <a:cs typeface="Open Sans Extrabold" panose="020B0906030804020204" pitchFamily="34" charset="0"/>
                </a:rPr>
                <a:t>Our Team</a:t>
              </a:r>
              <a:endParaRPr lang="es-ES" sz="1125" b="1" cap="all" dirty="0">
                <a:solidFill>
                  <a:srgbClr val="FFFFFF"/>
                </a:solidFill>
                <a:latin typeface="+mj-lt"/>
                <a:ea typeface="Open Sans Extrabold" panose="020B0906030804020204" pitchFamily="34" charset="0"/>
                <a:cs typeface="Open Sans Extrabold" panose="020B0906030804020204" pitchFamily="34" charset="0"/>
              </a:endParaRPr>
            </a:p>
          </p:txBody>
        </p:sp>
        <p:sp>
          <p:nvSpPr>
            <p:cNvPr id="48" name="CuadroTexto 20"/>
            <p:cNvSpPr txBox="1"/>
            <p:nvPr/>
          </p:nvSpPr>
          <p:spPr>
            <a:xfrm>
              <a:off x="6804618" y="2221926"/>
              <a:ext cx="1805835" cy="677100"/>
            </a:xfrm>
            <a:prstGeom prst="rect">
              <a:avLst/>
            </a:prstGeom>
            <a:noFill/>
          </p:spPr>
          <p:txBody>
            <a:bodyPr wrap="square" lIns="91434" tIns="45717" rIns="91434" bIns="45717" rtlCol="0">
              <a:spAutoFit/>
            </a:bodyPr>
            <a:lstStyle/>
            <a:p>
              <a:pPr defTabSz="906037"/>
              <a:r>
                <a:rPr lang="es-ES" sz="2700">
                  <a:solidFill>
                    <a:schemeClr val="accent4"/>
                  </a:solidFill>
                  <a:latin typeface="+mj-lt"/>
                  <a:ea typeface="Open Sans Extrabold" panose="020B0906030804020204" pitchFamily="34" charset="0"/>
                  <a:cs typeface="Open Sans Extrabold" panose="020B0906030804020204" pitchFamily="34" charset="0"/>
                </a:rPr>
                <a:t>05</a:t>
              </a:r>
              <a:endParaRPr lang="es-ES" sz="2700" dirty="0">
                <a:solidFill>
                  <a:schemeClr val="accent4"/>
                </a:solidFill>
                <a:latin typeface="+mj-lt"/>
                <a:ea typeface="Open Sans Extrabold" panose="020B0906030804020204" pitchFamily="34" charset="0"/>
                <a:cs typeface="Open Sans Extrabold" panose="020B0906030804020204" pitchFamily="34" charset="0"/>
              </a:endParaRPr>
            </a:p>
          </p:txBody>
        </p:sp>
        <p:sp>
          <p:nvSpPr>
            <p:cNvPr id="49" name="Title 1"/>
            <p:cNvSpPr txBox="1">
              <a:spLocks/>
            </p:cNvSpPr>
            <p:nvPr/>
          </p:nvSpPr>
          <p:spPr>
            <a:xfrm>
              <a:off x="6810443" y="3772210"/>
              <a:ext cx="1805837" cy="1222063"/>
            </a:xfrm>
            <a:prstGeom prst="rect">
              <a:avLst/>
            </a:prstGeom>
          </p:spPr>
          <p:txBody>
            <a:bodyPr vert="horz" lIns="91434" tIns="45717" rIns="91434" bIns="45717"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679379">
                <a:lnSpc>
                  <a:spcPct val="120000"/>
                </a:lnSpc>
              </a:pPr>
              <a:r>
                <a:rPr lang="es-ES" sz="900">
                  <a:solidFill>
                    <a:srgbClr val="000000">
                      <a:lumMod val="75000"/>
                      <a:lumOff val="25000"/>
                    </a:srgbClr>
                  </a:solidFill>
                  <a:latin typeface="+mn-lt"/>
                </a:rPr>
                <a:t>Lorem ipsum dolor sit amet, diam donec neque nisl nibh, ante rutrum dolor. Senectus urna justo, dis tristique purus commodo at. </a:t>
              </a:r>
            </a:p>
          </p:txBody>
        </p:sp>
      </p:grpSp>
    </p:spTree>
    <p:extLst>
      <p:ext uri="{BB962C8B-B14F-4D97-AF65-F5344CB8AC3E}">
        <p14:creationId xmlns:p14="http://schemas.microsoft.com/office/powerpoint/2010/main" val="320913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List With Icons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18</a:t>
            </a:fld>
            <a:endParaRPr lang="en-US" dirty="0"/>
          </a:p>
        </p:txBody>
      </p:sp>
      <p:sp>
        <p:nvSpPr>
          <p:cNvPr id="31" name="Shape 1203"/>
          <p:cNvSpPr/>
          <p:nvPr/>
        </p:nvSpPr>
        <p:spPr>
          <a:xfrm rot="16200000">
            <a:off x="1628900" y="2334009"/>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6"/>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34" name="Shape 1206"/>
          <p:cNvSpPr/>
          <p:nvPr/>
        </p:nvSpPr>
        <p:spPr>
          <a:xfrm rot="16200000">
            <a:off x="1628900" y="3422581"/>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4"/>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37" name="Shape 1209"/>
          <p:cNvSpPr/>
          <p:nvPr/>
        </p:nvSpPr>
        <p:spPr>
          <a:xfrm rot="16200000">
            <a:off x="1628900" y="4447453"/>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2"/>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40" name="Shape 1212"/>
          <p:cNvSpPr/>
          <p:nvPr/>
        </p:nvSpPr>
        <p:spPr>
          <a:xfrm rot="16200000">
            <a:off x="4715000" y="2334009"/>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5"/>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54" name="Shape 1217"/>
          <p:cNvSpPr/>
          <p:nvPr/>
        </p:nvSpPr>
        <p:spPr>
          <a:xfrm rot="16200000">
            <a:off x="4715000" y="3422581"/>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3"/>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sp>
        <p:nvSpPr>
          <p:cNvPr id="60" name="Shape 1223"/>
          <p:cNvSpPr/>
          <p:nvPr/>
        </p:nvSpPr>
        <p:spPr>
          <a:xfrm rot="16200000">
            <a:off x="4715000" y="4447452"/>
            <a:ext cx="733452" cy="712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chemeClr val="accent1"/>
          </a:solidFill>
          <a:ln w="12700" cap="flat">
            <a:noFill/>
            <a:miter lim="400000"/>
          </a:ln>
          <a:effectLst/>
        </p:spPr>
        <p:txBody>
          <a:bodyPr wrap="square" lIns="34289" tIns="34289" rIns="34289" bIns="34289" numCol="1" anchor="ctr">
            <a:noAutofit/>
          </a:bodyPr>
          <a:lstStyle/>
          <a:p>
            <a:pPr algn="ctr">
              <a:defRPr sz="2800" b="1">
                <a:solidFill>
                  <a:srgbClr val="1F4E79"/>
                </a:solidFill>
                <a:latin typeface="Helvetica"/>
                <a:ea typeface="Helvetica"/>
                <a:cs typeface="Helvetica"/>
                <a:sym typeface="Helvetica"/>
              </a:defRPr>
            </a:pPr>
            <a:endParaRPr sz="2100">
              <a:latin typeface="+mj-lt"/>
            </a:endParaRPr>
          </a:p>
        </p:txBody>
      </p:sp>
      <p:grpSp>
        <p:nvGrpSpPr>
          <p:cNvPr id="85" name="Group 84"/>
          <p:cNvGrpSpPr/>
          <p:nvPr/>
        </p:nvGrpSpPr>
        <p:grpSpPr>
          <a:xfrm>
            <a:off x="2483248" y="2294875"/>
            <a:ext cx="1950215" cy="813806"/>
            <a:chOff x="2116222" y="1909989"/>
            <a:chExt cx="2072411" cy="1085074"/>
          </a:xfrm>
        </p:grpSpPr>
        <p:sp>
          <p:nvSpPr>
            <p:cNvPr id="86" name="TextBox 85"/>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87" name="TextBox 86"/>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88" name="Group 87"/>
          <p:cNvGrpSpPr/>
          <p:nvPr/>
        </p:nvGrpSpPr>
        <p:grpSpPr>
          <a:xfrm>
            <a:off x="2483248" y="3351597"/>
            <a:ext cx="1950215" cy="813806"/>
            <a:chOff x="2116222" y="1909989"/>
            <a:chExt cx="2072411" cy="1085074"/>
          </a:xfrm>
        </p:grpSpPr>
        <p:sp>
          <p:nvSpPr>
            <p:cNvPr id="89" name="TextBox 88"/>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0" name="TextBox 89"/>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1" name="Group 90"/>
          <p:cNvGrpSpPr/>
          <p:nvPr/>
        </p:nvGrpSpPr>
        <p:grpSpPr>
          <a:xfrm>
            <a:off x="2483248" y="4408318"/>
            <a:ext cx="1950215" cy="813806"/>
            <a:chOff x="2116222" y="1909989"/>
            <a:chExt cx="2072411" cy="1085074"/>
          </a:xfrm>
        </p:grpSpPr>
        <p:sp>
          <p:nvSpPr>
            <p:cNvPr id="92" name="TextBox 91"/>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3" name="TextBox 92"/>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5" name="Group 94"/>
          <p:cNvGrpSpPr/>
          <p:nvPr/>
        </p:nvGrpSpPr>
        <p:grpSpPr>
          <a:xfrm>
            <a:off x="5554387" y="2294875"/>
            <a:ext cx="1950215" cy="813806"/>
            <a:chOff x="2116222" y="1909989"/>
            <a:chExt cx="2072411" cy="1085074"/>
          </a:xfrm>
        </p:grpSpPr>
        <p:sp>
          <p:nvSpPr>
            <p:cNvPr id="102" name="TextBox 101"/>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103" name="TextBox 102"/>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6" name="Group 95"/>
          <p:cNvGrpSpPr/>
          <p:nvPr/>
        </p:nvGrpSpPr>
        <p:grpSpPr>
          <a:xfrm>
            <a:off x="5554387" y="3351597"/>
            <a:ext cx="1950215" cy="813806"/>
            <a:chOff x="2116222" y="1909989"/>
            <a:chExt cx="2072411" cy="1085074"/>
          </a:xfrm>
        </p:grpSpPr>
        <p:sp>
          <p:nvSpPr>
            <p:cNvPr id="100" name="TextBox 99"/>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101" name="TextBox 100"/>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grpSp>
        <p:nvGrpSpPr>
          <p:cNvPr id="97" name="Group 96"/>
          <p:cNvGrpSpPr/>
          <p:nvPr/>
        </p:nvGrpSpPr>
        <p:grpSpPr>
          <a:xfrm>
            <a:off x="5554387" y="4408318"/>
            <a:ext cx="1950215" cy="813806"/>
            <a:chOff x="2116222" y="1909989"/>
            <a:chExt cx="2072411" cy="1085074"/>
          </a:xfrm>
        </p:grpSpPr>
        <p:sp>
          <p:nvSpPr>
            <p:cNvPr id="98" name="TextBox 97"/>
            <p:cNvSpPr txBox="1"/>
            <p:nvPr/>
          </p:nvSpPr>
          <p:spPr>
            <a:xfrm>
              <a:off x="2116222" y="1909989"/>
              <a:ext cx="1538550" cy="400109"/>
            </a:xfrm>
            <a:prstGeom prst="rect">
              <a:avLst/>
            </a:prstGeom>
            <a:noFill/>
          </p:spPr>
          <p:txBody>
            <a:bodyPr wrap="none" rtlCol="0">
              <a:spAutoFit/>
            </a:bodyPr>
            <a:lstStyle/>
            <a:p>
              <a:r>
                <a:rPr lang="en-US" sz="1350" b="1" cap="all">
                  <a:solidFill>
                    <a:schemeClr val="tx1">
                      <a:lumMod val="50000"/>
                    </a:schemeClr>
                  </a:solidFill>
                </a:rPr>
                <a:t>Some title here</a:t>
              </a:r>
            </a:p>
          </p:txBody>
        </p:sp>
        <p:sp>
          <p:nvSpPr>
            <p:cNvPr id="99" name="TextBox 98"/>
            <p:cNvSpPr txBox="1"/>
            <p:nvPr/>
          </p:nvSpPr>
          <p:spPr>
            <a:xfrm>
              <a:off x="2116222" y="2194844"/>
              <a:ext cx="2072411" cy="800219"/>
            </a:xfrm>
            <a:prstGeom prst="rect">
              <a:avLst/>
            </a:prstGeom>
            <a:noFill/>
          </p:spPr>
          <p:txBody>
            <a:bodyPr wrap="square" rtlCol="0">
              <a:spAutoFit/>
            </a:bodyPr>
            <a:lstStyle/>
            <a:p>
              <a:pPr algn="just"/>
              <a:r>
                <a:rPr lang="en-US" sz="825"/>
                <a:t>Lorem ipsum dolor sit amet, diam donec neque nisl nibh, ante rutrum dolor. Senectus urna justo, dis tristique purus commodo at. Donec nullam pede, non.</a:t>
              </a:r>
            </a:p>
          </p:txBody>
        </p:sp>
      </p:grpSp>
      <p:sp>
        <p:nvSpPr>
          <p:cNvPr id="109" name="Shape 2554"/>
          <p:cNvSpPr/>
          <p:nvPr/>
        </p:nvSpPr>
        <p:spPr>
          <a:xfrm>
            <a:off x="4830045" y="4598503"/>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0" name="Shape 2587"/>
          <p:cNvSpPr/>
          <p:nvPr/>
        </p:nvSpPr>
        <p:spPr>
          <a:xfrm>
            <a:off x="1799442" y="251581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1" name="Shape 2545"/>
          <p:cNvSpPr/>
          <p:nvPr/>
        </p:nvSpPr>
        <p:spPr>
          <a:xfrm>
            <a:off x="1761062" y="3566008"/>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2" name="Shape 2604"/>
          <p:cNvSpPr/>
          <p:nvPr/>
        </p:nvSpPr>
        <p:spPr>
          <a:xfrm>
            <a:off x="4824612" y="3628595"/>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3" name="Shape 2617"/>
          <p:cNvSpPr/>
          <p:nvPr/>
        </p:nvSpPr>
        <p:spPr>
          <a:xfrm>
            <a:off x="1713813" y="4625224"/>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14" name="Shape 2525"/>
          <p:cNvSpPr/>
          <p:nvPr/>
        </p:nvSpPr>
        <p:spPr>
          <a:xfrm>
            <a:off x="4830045" y="2512615"/>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73022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8 Parts</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19</a:t>
            </a:fld>
            <a:endParaRPr lang="en-US" dirty="0"/>
          </a:p>
        </p:txBody>
      </p:sp>
      <p:sp>
        <p:nvSpPr>
          <p:cNvPr id="52" name="Shape 2716"/>
          <p:cNvSpPr/>
          <p:nvPr/>
        </p:nvSpPr>
        <p:spPr>
          <a:xfrm>
            <a:off x="823960" y="2353863"/>
            <a:ext cx="1840031"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sp>
        <p:nvSpPr>
          <p:cNvPr id="87" name="Shape 2717"/>
          <p:cNvSpPr/>
          <p:nvPr/>
        </p:nvSpPr>
        <p:spPr>
          <a:xfrm>
            <a:off x="1318070" y="2897944"/>
            <a:ext cx="844396" cy="253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Introduction</a:t>
            </a:r>
            <a:endParaRPr sz="1200">
              <a:solidFill>
                <a:schemeClr val="tx1">
                  <a:lumMod val="50000"/>
                </a:schemeClr>
              </a:solidFill>
            </a:endParaRPr>
          </a:p>
        </p:txBody>
      </p:sp>
      <p:sp>
        <p:nvSpPr>
          <p:cNvPr id="88" name="Shape 2718"/>
          <p:cNvSpPr/>
          <p:nvPr/>
        </p:nvSpPr>
        <p:spPr>
          <a:xfrm>
            <a:off x="859170" y="3089516"/>
            <a:ext cx="1769611" cy="3462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r>
              <a:rPr lang="en-US" sz="900">
                <a:solidFill>
                  <a:schemeClr val="tx1">
                    <a:lumMod val="50000"/>
                  </a:schemeClr>
                </a:solidFill>
              </a:rPr>
              <a:t>Lorem ipsum dolor sit amet, diam donec neque nisl nibh, ante dolor.</a:t>
            </a:r>
            <a:endParaRPr sz="900">
              <a:solidFill>
                <a:schemeClr val="tx1">
                  <a:lumMod val="50000"/>
                </a:schemeClr>
              </a:solidFill>
            </a:endParaRPr>
          </a:p>
        </p:txBody>
      </p:sp>
      <p:sp>
        <p:nvSpPr>
          <p:cNvPr id="86" name="Shape 2720"/>
          <p:cNvSpPr/>
          <p:nvPr/>
        </p:nvSpPr>
        <p:spPr>
          <a:xfrm>
            <a:off x="1550151" y="2502399"/>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01</a:t>
            </a:r>
          </a:p>
        </p:txBody>
      </p:sp>
      <p:sp>
        <p:nvSpPr>
          <p:cNvPr id="90" name="Shape 2722"/>
          <p:cNvSpPr/>
          <p:nvPr/>
        </p:nvSpPr>
        <p:spPr>
          <a:xfrm flipH="1">
            <a:off x="2709309" y="2353863"/>
            <a:ext cx="1840033"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5"/>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91" name="Group 2725"/>
          <p:cNvGrpSpPr/>
          <p:nvPr/>
        </p:nvGrpSpPr>
        <p:grpSpPr>
          <a:xfrm>
            <a:off x="2709309" y="2897944"/>
            <a:ext cx="1769612" cy="537819"/>
            <a:chOff x="0" y="0"/>
            <a:chExt cx="2359479" cy="717090"/>
          </a:xfrm>
          <a:solidFill>
            <a:schemeClr val="accent5"/>
          </a:solidFill>
        </p:grpSpPr>
        <p:sp>
          <p:nvSpPr>
            <p:cNvPr id="93" name="Shape 2723"/>
            <p:cNvSpPr/>
            <p:nvPr/>
          </p:nvSpPr>
          <p:spPr>
            <a:xfrm>
              <a:off x="435069" y="0"/>
              <a:ext cx="1479460"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bg1"/>
                  </a:solidFill>
                </a:rPr>
                <a:t>Mission &amp; Vision</a:t>
              </a:r>
              <a:endParaRPr sz="1200">
                <a:solidFill>
                  <a:schemeClr val="bg1"/>
                </a:solidFill>
              </a:endParaRPr>
            </a:p>
          </p:txBody>
        </p:sp>
        <p:sp>
          <p:nvSpPr>
            <p:cNvPr id="94" name="Shape 2724"/>
            <p:cNvSpPr/>
            <p:nvPr/>
          </p:nvSpPr>
          <p:spPr>
            <a:xfrm>
              <a:off x="0" y="255429"/>
              <a:ext cx="2359479"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bg1"/>
                  </a:solidFill>
                </a:rPr>
                <a:t>Lorem ipsum dolor sit amet, diam donec neque nisl nibh, ante dolor.</a:t>
              </a:r>
            </a:p>
          </p:txBody>
        </p:sp>
      </p:grpSp>
      <p:sp>
        <p:nvSpPr>
          <p:cNvPr id="92" name="Shape 2726"/>
          <p:cNvSpPr/>
          <p:nvPr/>
        </p:nvSpPr>
        <p:spPr>
          <a:xfrm>
            <a:off x="3390181" y="2502399"/>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bg1"/>
                </a:solidFill>
              </a:rPr>
              <a:t>02</a:t>
            </a:r>
          </a:p>
        </p:txBody>
      </p:sp>
      <p:sp>
        <p:nvSpPr>
          <p:cNvPr id="96" name="Shape 2728"/>
          <p:cNvSpPr/>
          <p:nvPr/>
        </p:nvSpPr>
        <p:spPr>
          <a:xfrm>
            <a:off x="4594659" y="2353863"/>
            <a:ext cx="1840031"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97" name="Group 2731"/>
          <p:cNvGrpSpPr/>
          <p:nvPr/>
        </p:nvGrpSpPr>
        <p:grpSpPr>
          <a:xfrm>
            <a:off x="4629869" y="2897944"/>
            <a:ext cx="1769611" cy="537819"/>
            <a:chOff x="0" y="0"/>
            <a:chExt cx="2359479" cy="717090"/>
          </a:xfrm>
          <a:solidFill>
            <a:schemeClr val="tx1">
              <a:lumMod val="60000"/>
              <a:lumOff val="40000"/>
            </a:schemeClr>
          </a:solidFill>
        </p:grpSpPr>
        <p:sp>
          <p:nvSpPr>
            <p:cNvPr id="99" name="Shape 2729"/>
            <p:cNvSpPr/>
            <p:nvPr/>
          </p:nvSpPr>
          <p:spPr>
            <a:xfrm>
              <a:off x="608322" y="0"/>
              <a:ext cx="1132958"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Our Services</a:t>
              </a:r>
              <a:endParaRPr sz="1200">
                <a:solidFill>
                  <a:schemeClr val="tx1">
                    <a:lumMod val="50000"/>
                  </a:schemeClr>
                </a:solidFill>
              </a:endParaRPr>
            </a:p>
          </p:txBody>
        </p:sp>
        <p:sp>
          <p:nvSpPr>
            <p:cNvPr id="100" name="Shape 2730"/>
            <p:cNvSpPr/>
            <p:nvPr/>
          </p:nvSpPr>
          <p:spPr>
            <a:xfrm>
              <a:off x="0" y="255429"/>
              <a:ext cx="2359479"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tx1">
                      <a:lumMod val="50000"/>
                    </a:schemeClr>
                  </a:solidFill>
                </a:rPr>
                <a:t>Lorem ipsum dolor sit amet, diam donec neque nisl nibh, ante dolor.</a:t>
              </a:r>
            </a:p>
          </p:txBody>
        </p:sp>
      </p:grpSp>
      <p:sp>
        <p:nvSpPr>
          <p:cNvPr id="98" name="Shape 2732"/>
          <p:cNvSpPr/>
          <p:nvPr/>
        </p:nvSpPr>
        <p:spPr>
          <a:xfrm>
            <a:off x="5330187" y="2502399"/>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03</a:t>
            </a:r>
          </a:p>
        </p:txBody>
      </p:sp>
      <p:sp>
        <p:nvSpPr>
          <p:cNvPr id="102" name="Shape 2734"/>
          <p:cNvSpPr/>
          <p:nvPr/>
        </p:nvSpPr>
        <p:spPr>
          <a:xfrm flipH="1">
            <a:off x="6480008" y="2353863"/>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1"/>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03" name="Group 2737"/>
          <p:cNvGrpSpPr/>
          <p:nvPr/>
        </p:nvGrpSpPr>
        <p:grpSpPr>
          <a:xfrm>
            <a:off x="6518385" y="2897944"/>
            <a:ext cx="1769611" cy="537819"/>
            <a:chOff x="0" y="0"/>
            <a:chExt cx="2359479" cy="717090"/>
          </a:xfrm>
          <a:solidFill>
            <a:schemeClr val="accent1"/>
          </a:solidFill>
        </p:grpSpPr>
        <p:sp>
          <p:nvSpPr>
            <p:cNvPr id="105" name="Shape 2735"/>
            <p:cNvSpPr/>
            <p:nvPr/>
          </p:nvSpPr>
          <p:spPr>
            <a:xfrm>
              <a:off x="442933" y="0"/>
              <a:ext cx="1463731" cy="3385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bg1"/>
                  </a:solidFill>
                </a:rPr>
                <a:t>Company Profile</a:t>
              </a:r>
              <a:endParaRPr sz="1200">
                <a:solidFill>
                  <a:schemeClr val="bg1"/>
                </a:solidFill>
              </a:endParaRPr>
            </a:p>
          </p:txBody>
        </p:sp>
        <p:sp>
          <p:nvSpPr>
            <p:cNvPr id="106" name="Shape 2736"/>
            <p:cNvSpPr/>
            <p:nvPr/>
          </p:nvSpPr>
          <p:spPr>
            <a:xfrm>
              <a:off x="0" y="255429"/>
              <a:ext cx="2359479" cy="461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595959"/>
                  </a:solidFill>
                </a:defRPr>
              </a:lvl1pPr>
            </a:lstStyle>
            <a:p>
              <a:r>
                <a:rPr lang="en-US" sz="900">
                  <a:solidFill>
                    <a:schemeClr val="bg1"/>
                  </a:solidFill>
                </a:rPr>
                <a:t>Lorem ipsum dolor sit amet, diam donec neque nisl nibh, ante dolor.</a:t>
              </a:r>
            </a:p>
          </p:txBody>
        </p:sp>
      </p:grpSp>
      <p:sp>
        <p:nvSpPr>
          <p:cNvPr id="104" name="Shape 2738"/>
          <p:cNvSpPr/>
          <p:nvPr/>
        </p:nvSpPr>
        <p:spPr>
          <a:xfrm>
            <a:off x="7209366" y="2502399"/>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bg1"/>
                </a:solidFill>
              </a:rPr>
              <a:t>04</a:t>
            </a:r>
          </a:p>
        </p:txBody>
      </p:sp>
      <p:sp>
        <p:nvSpPr>
          <p:cNvPr id="108" name="Shape 2740"/>
          <p:cNvSpPr/>
          <p:nvPr/>
        </p:nvSpPr>
        <p:spPr>
          <a:xfrm rot="10800000" flipH="1">
            <a:off x="823961" y="3537012"/>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6"/>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09" name="Group 2743"/>
          <p:cNvGrpSpPr/>
          <p:nvPr/>
        </p:nvGrpSpPr>
        <p:grpSpPr>
          <a:xfrm>
            <a:off x="859170" y="3944718"/>
            <a:ext cx="1769612" cy="537819"/>
            <a:chOff x="0" y="0"/>
            <a:chExt cx="2359479" cy="717091"/>
          </a:xfrm>
          <a:solidFill>
            <a:schemeClr val="accent6"/>
          </a:solidFill>
        </p:grpSpPr>
        <p:sp>
          <p:nvSpPr>
            <p:cNvPr id="111" name="Shape 2741"/>
            <p:cNvSpPr/>
            <p:nvPr/>
          </p:nvSpPr>
          <p:spPr>
            <a:xfrm>
              <a:off x="449473" y="0"/>
              <a:ext cx="145065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bg1"/>
                  </a:solidFill>
                </a:rPr>
                <a:t>Project Portfolio</a:t>
              </a:r>
              <a:endParaRPr sz="1200">
                <a:solidFill>
                  <a:schemeClr val="bg1"/>
                </a:solidFill>
              </a:endParaRPr>
            </a:p>
          </p:txBody>
        </p:sp>
        <p:sp>
          <p:nvSpPr>
            <p:cNvPr id="112" name="Shape 2742"/>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bg1"/>
                  </a:solidFill>
                </a:rPr>
                <a:t>Lorem ipsum dolor sit amet, diam donec neque nisl nibh, ante dolor.</a:t>
              </a:r>
            </a:p>
          </p:txBody>
        </p:sp>
      </p:grpSp>
      <p:sp>
        <p:nvSpPr>
          <p:cNvPr id="110" name="Shape 2744"/>
          <p:cNvSpPr/>
          <p:nvPr/>
        </p:nvSpPr>
        <p:spPr>
          <a:xfrm>
            <a:off x="1550151" y="3548936"/>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bg1"/>
                </a:solidFill>
              </a:rPr>
              <a:t>05</a:t>
            </a:r>
          </a:p>
        </p:txBody>
      </p:sp>
      <p:sp>
        <p:nvSpPr>
          <p:cNvPr id="114" name="Shape 2746"/>
          <p:cNvSpPr/>
          <p:nvPr/>
        </p:nvSpPr>
        <p:spPr>
          <a:xfrm rot="10800000">
            <a:off x="6480009" y="3537012"/>
            <a:ext cx="1840033"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15" name="Group 2749"/>
          <p:cNvGrpSpPr/>
          <p:nvPr/>
        </p:nvGrpSpPr>
        <p:grpSpPr>
          <a:xfrm>
            <a:off x="6508093" y="3944718"/>
            <a:ext cx="1769612" cy="537819"/>
            <a:chOff x="0" y="0"/>
            <a:chExt cx="2359479" cy="717091"/>
          </a:xfrm>
          <a:solidFill>
            <a:schemeClr val="tx1">
              <a:lumMod val="60000"/>
              <a:lumOff val="40000"/>
            </a:schemeClr>
          </a:solidFill>
        </p:grpSpPr>
        <p:sp>
          <p:nvSpPr>
            <p:cNvPr id="117" name="Shape 2747"/>
            <p:cNvSpPr/>
            <p:nvPr/>
          </p:nvSpPr>
          <p:spPr>
            <a:xfrm>
              <a:off x="816879" y="0"/>
              <a:ext cx="715834"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FFFFFF"/>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Closure</a:t>
              </a:r>
              <a:endParaRPr sz="1200">
                <a:solidFill>
                  <a:schemeClr val="tx1">
                    <a:lumMod val="50000"/>
                  </a:schemeClr>
                </a:solidFill>
              </a:endParaRPr>
            </a:p>
          </p:txBody>
        </p:sp>
        <p:sp>
          <p:nvSpPr>
            <p:cNvPr id="118" name="Shape 2748"/>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FFFFFF"/>
                  </a:solidFill>
                </a:defRPr>
              </a:lvl1pPr>
            </a:lstStyle>
            <a:p>
              <a:r>
                <a:rPr lang="en-US" sz="900">
                  <a:solidFill>
                    <a:schemeClr val="tx1">
                      <a:lumMod val="50000"/>
                    </a:schemeClr>
                  </a:solidFill>
                </a:rPr>
                <a:t>Lorem ipsum dolor sit amet, diam donec neque nisl nibh, ante dolor.</a:t>
              </a:r>
            </a:p>
          </p:txBody>
        </p:sp>
      </p:grpSp>
      <p:sp>
        <p:nvSpPr>
          <p:cNvPr id="116" name="Shape 2750"/>
          <p:cNvSpPr/>
          <p:nvPr/>
        </p:nvSpPr>
        <p:spPr>
          <a:xfrm>
            <a:off x="7209366" y="3548936"/>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FFFFFF"/>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08</a:t>
            </a:r>
          </a:p>
        </p:txBody>
      </p:sp>
      <p:sp>
        <p:nvSpPr>
          <p:cNvPr id="120" name="Shape 2752"/>
          <p:cNvSpPr/>
          <p:nvPr/>
        </p:nvSpPr>
        <p:spPr>
          <a:xfrm rot="10800000">
            <a:off x="2709311" y="3537012"/>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tx1">
              <a:lumMod val="40000"/>
              <a:lumOff val="60000"/>
            </a:schemeClr>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21" name="Group 2755"/>
          <p:cNvGrpSpPr/>
          <p:nvPr/>
        </p:nvGrpSpPr>
        <p:grpSpPr>
          <a:xfrm>
            <a:off x="2744520" y="3944718"/>
            <a:ext cx="1769611" cy="537819"/>
            <a:chOff x="0" y="0"/>
            <a:chExt cx="2359479" cy="717091"/>
          </a:xfrm>
          <a:solidFill>
            <a:schemeClr val="tx1">
              <a:lumMod val="60000"/>
              <a:lumOff val="40000"/>
            </a:schemeClr>
          </a:solidFill>
        </p:grpSpPr>
        <p:sp>
          <p:nvSpPr>
            <p:cNvPr id="123" name="Shape 2753"/>
            <p:cNvSpPr/>
            <p:nvPr/>
          </p:nvSpPr>
          <p:spPr>
            <a:xfrm>
              <a:off x="724163" y="0"/>
              <a:ext cx="90127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solidFill>
                    <a:schemeClr val="tx1">
                      <a:lumMod val="50000"/>
                    </a:schemeClr>
                  </a:solidFill>
                </a:rPr>
                <a:t>Our Team</a:t>
              </a:r>
              <a:endParaRPr sz="1200">
                <a:solidFill>
                  <a:schemeClr val="tx1">
                    <a:lumMod val="50000"/>
                  </a:schemeClr>
                </a:solidFill>
              </a:endParaRPr>
            </a:p>
          </p:txBody>
        </p:sp>
        <p:sp>
          <p:nvSpPr>
            <p:cNvPr id="124" name="Shape 2754"/>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595959"/>
                  </a:solidFill>
                </a:defRPr>
              </a:lvl1pPr>
            </a:lstStyle>
            <a:p>
              <a:r>
                <a:rPr lang="en-US" sz="900">
                  <a:solidFill>
                    <a:schemeClr val="tx1">
                      <a:lumMod val="50000"/>
                    </a:schemeClr>
                  </a:solidFill>
                </a:rPr>
                <a:t>Lorem ipsum dolor sit amet, diam donec neque nisl nibh, ante dolor.</a:t>
              </a:r>
            </a:p>
          </p:txBody>
        </p:sp>
      </p:grpSp>
      <p:sp>
        <p:nvSpPr>
          <p:cNvPr id="122" name="Shape 2756"/>
          <p:cNvSpPr/>
          <p:nvPr/>
        </p:nvSpPr>
        <p:spPr>
          <a:xfrm>
            <a:off x="3390181" y="3548936"/>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solidFill>
                  <a:schemeClr val="tx1">
                    <a:lumMod val="50000"/>
                  </a:schemeClr>
                </a:solidFill>
              </a:rPr>
              <a:t>06</a:t>
            </a:r>
          </a:p>
        </p:txBody>
      </p:sp>
      <p:sp>
        <p:nvSpPr>
          <p:cNvPr id="126" name="Shape 2758"/>
          <p:cNvSpPr/>
          <p:nvPr/>
        </p:nvSpPr>
        <p:spPr>
          <a:xfrm rot="10800000" flipH="1">
            <a:off x="4594659" y="3537012"/>
            <a:ext cx="1840032" cy="1144331"/>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21600" y="0"/>
                </a:lnTo>
                <a:lnTo>
                  <a:pt x="21600" y="21600"/>
                </a:lnTo>
                <a:lnTo>
                  <a:pt x="0" y="21600"/>
                </a:lnTo>
                <a:close/>
              </a:path>
            </a:pathLst>
          </a:custGeom>
          <a:solidFill>
            <a:schemeClr val="accent3"/>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p>
        </p:txBody>
      </p:sp>
      <p:grpSp>
        <p:nvGrpSpPr>
          <p:cNvPr id="127" name="Group 2761"/>
          <p:cNvGrpSpPr/>
          <p:nvPr/>
        </p:nvGrpSpPr>
        <p:grpSpPr>
          <a:xfrm>
            <a:off x="4632758" y="3944718"/>
            <a:ext cx="1769612" cy="537819"/>
            <a:chOff x="0" y="0"/>
            <a:chExt cx="2359479" cy="717091"/>
          </a:xfrm>
          <a:solidFill>
            <a:schemeClr val="accent3"/>
          </a:solidFill>
        </p:grpSpPr>
        <p:sp>
          <p:nvSpPr>
            <p:cNvPr id="129" name="Shape 2759"/>
            <p:cNvSpPr/>
            <p:nvPr/>
          </p:nvSpPr>
          <p:spPr>
            <a:xfrm>
              <a:off x="659406" y="0"/>
              <a:ext cx="1030792"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1600" b="1">
                  <a:solidFill>
                    <a:srgbClr val="595959"/>
                  </a:solidFill>
                  <a:latin typeface="+mn-lt"/>
                  <a:ea typeface="+mn-ea"/>
                  <a:cs typeface="+mn-cs"/>
                  <a:sym typeface="Helvetica"/>
                </a:defRPr>
              </a:lvl1pPr>
            </a:lstStyle>
            <a:p>
              <a:pPr>
                <a:defRPr sz="1800" b="0">
                  <a:solidFill>
                    <a:srgbClr val="000000"/>
                  </a:solidFill>
                  <a:latin typeface="Calibri"/>
                  <a:ea typeface="Calibri"/>
                  <a:cs typeface="Calibri"/>
                  <a:sym typeface="Calibri"/>
                </a:defRPr>
              </a:pPr>
              <a:r>
                <a:rPr lang="en-US" sz="1200"/>
                <a:t>Our Offices</a:t>
              </a:r>
              <a:endParaRPr sz="1200"/>
            </a:p>
          </p:txBody>
        </p:sp>
        <p:sp>
          <p:nvSpPr>
            <p:cNvPr id="130" name="Shape 2760"/>
            <p:cNvSpPr/>
            <p:nvPr/>
          </p:nvSpPr>
          <p:spPr>
            <a:xfrm>
              <a:off x="0" y="255429"/>
              <a:ext cx="2359479"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595959"/>
                  </a:solidFill>
                </a:defRPr>
              </a:lvl1pPr>
            </a:lstStyle>
            <a:p>
              <a:r>
                <a:rPr lang="en-US" sz="900"/>
                <a:t>Lorem ipsum dolor sit amet, diam donec neque nisl nibh, ante dolor.</a:t>
              </a:r>
            </a:p>
          </p:txBody>
        </p:sp>
      </p:grpSp>
      <p:sp>
        <p:nvSpPr>
          <p:cNvPr id="128" name="Shape 2762"/>
          <p:cNvSpPr/>
          <p:nvPr/>
        </p:nvSpPr>
        <p:spPr>
          <a:xfrm>
            <a:off x="5330188" y="3548936"/>
            <a:ext cx="380231" cy="4385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lgn="ctr">
              <a:defRPr sz="3200">
                <a:solidFill>
                  <a:srgbClr val="595959"/>
                </a:solidFill>
                <a:latin typeface="Roboto Black"/>
                <a:ea typeface="Roboto Black"/>
                <a:cs typeface="Roboto Black"/>
                <a:sym typeface="Roboto Black"/>
              </a:defRPr>
            </a:lvl1pPr>
          </a:lstStyle>
          <a:p>
            <a:pPr>
              <a:defRPr sz="1800">
                <a:solidFill>
                  <a:srgbClr val="000000"/>
                </a:solidFill>
                <a:latin typeface="Calibri"/>
                <a:ea typeface="Calibri"/>
                <a:cs typeface="Calibri"/>
                <a:sym typeface="Calibri"/>
              </a:defRPr>
            </a:pPr>
            <a:r>
              <a:rPr sz="2400"/>
              <a:t>07</a:t>
            </a:r>
          </a:p>
        </p:txBody>
      </p:sp>
    </p:spTree>
    <p:extLst>
      <p:ext uri="{BB962C8B-B14F-4D97-AF65-F5344CB8AC3E}">
        <p14:creationId xmlns:p14="http://schemas.microsoft.com/office/powerpoint/2010/main" val="41779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2</a:t>
            </a:fld>
            <a:endParaRPr lang="en-US" dirty="0"/>
          </a:p>
        </p:txBody>
      </p:sp>
      <p:sp>
        <p:nvSpPr>
          <p:cNvPr id="9" name="Content Placeholder 6"/>
          <p:cNvSpPr txBox="1">
            <a:spLocks/>
          </p:cNvSpPr>
          <p:nvPr/>
        </p:nvSpPr>
        <p:spPr>
          <a:xfrm>
            <a:off x="628650" y="2001997"/>
            <a:ext cx="7886700" cy="3263504"/>
          </a:xfrm>
          <a:prstGeom prst="rect">
            <a:avLst/>
          </a:prstGeom>
        </p:spPr>
        <p:txBody>
          <a:bodyPr vert="horz" lIns="68580" tIns="34290" rIns="68580" bIns="3429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spcBef>
                <a:spcPts val="750"/>
              </a:spcBef>
              <a:tabLst>
                <a:tab pos="7077075" algn="l"/>
              </a:tabLst>
              <a:defRPr/>
            </a:pPr>
            <a:r>
              <a:rPr lang="en-US" sz="2100" b="1">
                <a:solidFill>
                  <a:schemeClr val="tx1">
                    <a:lumMod val="50000"/>
                  </a:schemeClr>
                </a:solidFill>
                <a:latin typeface="Calibri" panose="020F0502020204030204"/>
              </a:rPr>
              <a:t>PART 1 </a:t>
            </a:r>
            <a:r>
              <a:rPr lang="en-US" sz="2100" b="1" u="dotted">
                <a:solidFill>
                  <a:schemeClr val="tx1">
                    <a:lumMod val="50000"/>
                  </a:schemeClr>
                </a:solidFill>
                <a:latin typeface="Calibri" panose="020F0502020204030204"/>
              </a:rPr>
              <a:t>	</a:t>
            </a:r>
            <a:r>
              <a:rPr lang="en-US" sz="2100" b="1">
                <a:solidFill>
                  <a:schemeClr val="tx1">
                    <a:lumMod val="50000"/>
                  </a:schemeClr>
                </a:solidFill>
                <a:latin typeface="Calibri" panose="020F0502020204030204"/>
              </a:rPr>
              <a:t>   4</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1.1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5</a:t>
            </a:r>
            <a:r>
              <a:rPr lang="en-US" sz="1800" u="dotted">
                <a:solidFill>
                  <a:schemeClr val="tx1">
                    <a:lumMod val="50000"/>
                  </a:schemeClr>
                </a:solidFill>
                <a:latin typeface="Calibri" panose="020F0502020204030204"/>
              </a:rPr>
              <a:t> </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1.1.a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6</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1.1.b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16</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1.1.c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19</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1.2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22</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1.3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37</a:t>
            </a:r>
          </a:p>
          <a:p>
            <a:pPr marL="171450" indent="-171450" defTabSz="685800">
              <a:spcBef>
                <a:spcPts val="1800"/>
              </a:spcBef>
              <a:tabLst>
                <a:tab pos="7077075" algn="l"/>
              </a:tabLst>
              <a:defRPr/>
            </a:pPr>
            <a:r>
              <a:rPr lang="en-US" sz="2100" b="1">
                <a:solidFill>
                  <a:schemeClr val="tx1">
                    <a:lumMod val="50000"/>
                  </a:schemeClr>
                </a:solidFill>
                <a:latin typeface="Calibri" panose="020F0502020204030204"/>
              </a:rPr>
              <a:t>PART 2 </a:t>
            </a:r>
            <a:r>
              <a:rPr lang="en-US" sz="2100" b="1" u="dotted">
                <a:solidFill>
                  <a:schemeClr val="tx1">
                    <a:lumMod val="50000"/>
                  </a:schemeClr>
                </a:solidFill>
                <a:latin typeface="Calibri" panose="020F0502020204030204"/>
              </a:rPr>
              <a:t>	</a:t>
            </a:r>
            <a:r>
              <a:rPr lang="en-US" sz="2100" b="1">
                <a:solidFill>
                  <a:schemeClr val="tx1">
                    <a:lumMod val="50000"/>
                  </a:schemeClr>
                </a:solidFill>
                <a:latin typeface="Calibri" panose="020F0502020204030204"/>
              </a:rPr>
              <a:t>  56</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2.1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57</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2.1.a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58</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2.1.b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65</a:t>
            </a:r>
          </a:p>
          <a:p>
            <a:pPr marL="857250" lvl="2" indent="-171450" defTabSz="685800">
              <a:spcBef>
                <a:spcPts val="375"/>
              </a:spcBef>
              <a:tabLst>
                <a:tab pos="7077075" algn="l"/>
              </a:tabLst>
              <a:defRPr/>
            </a:pPr>
            <a:r>
              <a:rPr lang="en-US" sz="1500" i="1">
                <a:solidFill>
                  <a:schemeClr val="tx1">
                    <a:lumMod val="50000"/>
                  </a:schemeClr>
                </a:solidFill>
                <a:latin typeface="Calibri" panose="020F0502020204030204"/>
              </a:rPr>
              <a:t>Subsection 2.1.c </a:t>
            </a:r>
            <a:r>
              <a:rPr lang="en-US" sz="1500" i="1" u="dotted">
                <a:solidFill>
                  <a:schemeClr val="tx1">
                    <a:lumMod val="50000"/>
                  </a:schemeClr>
                </a:solidFill>
                <a:latin typeface="Calibri" panose="020F0502020204030204"/>
              </a:rPr>
              <a:t>	 </a:t>
            </a:r>
            <a:r>
              <a:rPr lang="en-US" sz="1500" i="1">
                <a:solidFill>
                  <a:schemeClr val="tx1">
                    <a:lumMod val="50000"/>
                  </a:schemeClr>
                </a:solidFill>
                <a:latin typeface="Calibri" panose="020F0502020204030204"/>
              </a:rPr>
              <a:t>   72</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2.2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82</a:t>
            </a:r>
          </a:p>
          <a:p>
            <a:pPr marL="514350" lvl="1" indent="-171450" defTabSz="685800">
              <a:spcBef>
                <a:spcPts val="375"/>
              </a:spcBef>
              <a:tabLst>
                <a:tab pos="7077075" algn="l"/>
              </a:tabLst>
              <a:defRPr/>
            </a:pPr>
            <a:r>
              <a:rPr lang="en-US" sz="1800">
                <a:solidFill>
                  <a:schemeClr val="tx1">
                    <a:lumMod val="50000"/>
                  </a:schemeClr>
                </a:solidFill>
                <a:latin typeface="Calibri" panose="020F0502020204030204"/>
              </a:rPr>
              <a:t>Section 2.3 </a:t>
            </a:r>
            <a:r>
              <a:rPr lang="en-US" sz="1800" u="dotted">
                <a:solidFill>
                  <a:schemeClr val="tx1">
                    <a:lumMod val="50000"/>
                  </a:schemeClr>
                </a:solidFill>
                <a:latin typeface="Calibri" panose="020F0502020204030204"/>
              </a:rPr>
              <a:t>	 </a:t>
            </a:r>
            <a:r>
              <a:rPr lang="en-US" sz="1800">
                <a:solidFill>
                  <a:schemeClr val="tx1">
                    <a:lumMod val="50000"/>
                  </a:schemeClr>
                </a:solidFill>
                <a:latin typeface="Calibri" panose="020F0502020204030204"/>
              </a:rPr>
              <a:t>  95</a:t>
            </a:r>
          </a:p>
        </p:txBody>
      </p:sp>
    </p:spTree>
    <p:extLst>
      <p:ext uri="{BB962C8B-B14F-4D97-AF65-F5344CB8AC3E}">
        <p14:creationId xmlns:p14="http://schemas.microsoft.com/office/powerpoint/2010/main" val="3559393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20</a:t>
            </a:fld>
            <a:endParaRPr lang="en-US" dirty="0"/>
          </a:p>
        </p:txBody>
      </p:sp>
      <p:sp>
        <p:nvSpPr>
          <p:cNvPr id="9" name="矩形 19"/>
          <p:cNvSpPr/>
          <p:nvPr/>
        </p:nvSpPr>
        <p:spPr>
          <a:xfrm>
            <a:off x="877382" y="2912317"/>
            <a:ext cx="655425" cy="62319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4" name="文本框 27"/>
          <p:cNvSpPr txBox="1"/>
          <p:nvPr/>
        </p:nvSpPr>
        <p:spPr>
          <a:xfrm>
            <a:off x="539193" y="3646488"/>
            <a:ext cx="1371600" cy="461665"/>
          </a:xfrm>
          <a:prstGeom prst="rect">
            <a:avLst/>
          </a:prstGeom>
          <a:noFill/>
        </p:spPr>
        <p:txBody>
          <a:bodyPr wrap="square" rtlCol="0">
            <a:spAutoFit/>
          </a:bodyPr>
          <a:lstStyle/>
          <a:p>
            <a:pPr algn="ctr"/>
            <a:r>
              <a:rPr lang="en-US" altLang="zh-CN" sz="1200" b="1" cap="all">
                <a:solidFill>
                  <a:schemeClr val="accent6"/>
                </a:solidFill>
                <a:ea typeface="微软雅黑" panose="020B0503020204020204" pitchFamily="34" charset="-122"/>
              </a:rPr>
              <a:t>Some title here</a:t>
            </a:r>
          </a:p>
        </p:txBody>
      </p:sp>
      <p:cxnSp>
        <p:nvCxnSpPr>
          <p:cNvPr id="15" name="直接连接符 29"/>
          <p:cNvCxnSpPr/>
          <p:nvPr/>
        </p:nvCxnSpPr>
        <p:spPr>
          <a:xfrm>
            <a:off x="758243" y="3947636"/>
            <a:ext cx="89370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文本框 33"/>
          <p:cNvSpPr txBox="1"/>
          <p:nvPr/>
        </p:nvSpPr>
        <p:spPr>
          <a:xfrm>
            <a:off x="461785" y="4131601"/>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19" name="矩形 20"/>
          <p:cNvSpPr/>
          <p:nvPr/>
        </p:nvSpPr>
        <p:spPr>
          <a:xfrm>
            <a:off x="2510490" y="2912317"/>
            <a:ext cx="655425" cy="62319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0" name="文本框 34"/>
          <p:cNvSpPr txBox="1"/>
          <p:nvPr/>
        </p:nvSpPr>
        <p:spPr>
          <a:xfrm>
            <a:off x="2172301" y="3646488"/>
            <a:ext cx="1371600" cy="461665"/>
          </a:xfrm>
          <a:prstGeom prst="rect">
            <a:avLst/>
          </a:prstGeom>
          <a:noFill/>
        </p:spPr>
        <p:txBody>
          <a:bodyPr wrap="square" rtlCol="0">
            <a:spAutoFit/>
          </a:bodyPr>
          <a:lstStyle/>
          <a:p>
            <a:pPr algn="ctr"/>
            <a:r>
              <a:rPr lang="en-US" altLang="zh-CN" sz="1200" b="1" cap="all">
                <a:solidFill>
                  <a:schemeClr val="accent5"/>
                </a:solidFill>
                <a:ea typeface="微软雅黑" panose="020B0503020204020204" pitchFamily="34" charset="-122"/>
              </a:rPr>
              <a:t>Some title here</a:t>
            </a:r>
          </a:p>
        </p:txBody>
      </p:sp>
      <p:cxnSp>
        <p:nvCxnSpPr>
          <p:cNvPr id="21" name="直接连接符 35"/>
          <p:cNvCxnSpPr/>
          <p:nvPr/>
        </p:nvCxnSpPr>
        <p:spPr>
          <a:xfrm>
            <a:off x="2391351" y="3947636"/>
            <a:ext cx="893705"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文本框 36"/>
          <p:cNvSpPr txBox="1"/>
          <p:nvPr/>
        </p:nvSpPr>
        <p:spPr>
          <a:xfrm>
            <a:off x="2094893" y="4131601"/>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25" name="矩形 22"/>
          <p:cNvSpPr/>
          <p:nvPr/>
        </p:nvSpPr>
        <p:spPr>
          <a:xfrm>
            <a:off x="4143598" y="2912317"/>
            <a:ext cx="655425" cy="62319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8" name="文本框 37"/>
          <p:cNvSpPr txBox="1"/>
          <p:nvPr/>
        </p:nvSpPr>
        <p:spPr>
          <a:xfrm>
            <a:off x="3805408" y="3646488"/>
            <a:ext cx="1371600" cy="461665"/>
          </a:xfrm>
          <a:prstGeom prst="rect">
            <a:avLst/>
          </a:prstGeom>
          <a:noFill/>
        </p:spPr>
        <p:txBody>
          <a:bodyPr wrap="square" rtlCol="0">
            <a:spAutoFit/>
          </a:bodyPr>
          <a:lstStyle/>
          <a:p>
            <a:pPr algn="ctr"/>
            <a:r>
              <a:rPr lang="en-US" altLang="zh-CN" sz="1200" b="1" cap="all">
                <a:solidFill>
                  <a:schemeClr val="accent3"/>
                </a:solidFill>
                <a:ea typeface="微软雅黑" panose="020B0503020204020204" pitchFamily="34" charset="-122"/>
              </a:rPr>
              <a:t>Some title here</a:t>
            </a:r>
          </a:p>
        </p:txBody>
      </p:sp>
      <p:cxnSp>
        <p:nvCxnSpPr>
          <p:cNvPr id="29" name="直接连接符 38"/>
          <p:cNvCxnSpPr/>
          <p:nvPr/>
        </p:nvCxnSpPr>
        <p:spPr>
          <a:xfrm>
            <a:off x="4024459" y="3947636"/>
            <a:ext cx="8937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文本框 39"/>
          <p:cNvSpPr txBox="1"/>
          <p:nvPr/>
        </p:nvSpPr>
        <p:spPr>
          <a:xfrm>
            <a:off x="3728001" y="4131600"/>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33" name="矩形 21"/>
          <p:cNvSpPr/>
          <p:nvPr/>
        </p:nvSpPr>
        <p:spPr>
          <a:xfrm>
            <a:off x="5776706" y="2912317"/>
            <a:ext cx="655425" cy="62319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36" name="文本框 40"/>
          <p:cNvSpPr txBox="1"/>
          <p:nvPr/>
        </p:nvSpPr>
        <p:spPr>
          <a:xfrm>
            <a:off x="5438516" y="3646488"/>
            <a:ext cx="1371600" cy="461665"/>
          </a:xfrm>
          <a:prstGeom prst="rect">
            <a:avLst/>
          </a:prstGeom>
          <a:noFill/>
        </p:spPr>
        <p:txBody>
          <a:bodyPr wrap="square" rtlCol="0">
            <a:spAutoFit/>
          </a:bodyPr>
          <a:lstStyle/>
          <a:p>
            <a:pPr algn="ctr"/>
            <a:r>
              <a:rPr lang="en-US" altLang="zh-CN" sz="1200" b="1" cap="all">
                <a:solidFill>
                  <a:schemeClr val="accent2"/>
                </a:solidFill>
                <a:ea typeface="微软雅黑" panose="020B0503020204020204" pitchFamily="34" charset="-122"/>
              </a:rPr>
              <a:t>Some title here</a:t>
            </a:r>
          </a:p>
        </p:txBody>
      </p:sp>
      <p:cxnSp>
        <p:nvCxnSpPr>
          <p:cNvPr id="37" name="直接连接符 41"/>
          <p:cNvCxnSpPr/>
          <p:nvPr/>
        </p:nvCxnSpPr>
        <p:spPr>
          <a:xfrm>
            <a:off x="5657566" y="3947636"/>
            <a:ext cx="89370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文本框 42"/>
          <p:cNvSpPr txBox="1"/>
          <p:nvPr/>
        </p:nvSpPr>
        <p:spPr>
          <a:xfrm>
            <a:off x="5361108" y="4131600"/>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sp>
        <p:nvSpPr>
          <p:cNvPr id="50" name="矩形 22"/>
          <p:cNvSpPr/>
          <p:nvPr/>
        </p:nvSpPr>
        <p:spPr>
          <a:xfrm>
            <a:off x="7409813" y="2912317"/>
            <a:ext cx="655425" cy="62319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6" name="文本框 37"/>
          <p:cNvSpPr txBox="1"/>
          <p:nvPr/>
        </p:nvSpPr>
        <p:spPr>
          <a:xfrm>
            <a:off x="7071623" y="3646488"/>
            <a:ext cx="1371600" cy="461665"/>
          </a:xfrm>
          <a:prstGeom prst="rect">
            <a:avLst/>
          </a:prstGeom>
          <a:noFill/>
        </p:spPr>
        <p:txBody>
          <a:bodyPr wrap="square" rtlCol="0">
            <a:spAutoFit/>
          </a:bodyPr>
          <a:lstStyle/>
          <a:p>
            <a:pPr algn="ctr"/>
            <a:r>
              <a:rPr lang="en-US" altLang="zh-CN" sz="1200" b="1" cap="all">
                <a:solidFill>
                  <a:schemeClr val="accent4"/>
                </a:solidFill>
                <a:ea typeface="微软雅黑" panose="020B0503020204020204" pitchFamily="34" charset="-122"/>
              </a:rPr>
              <a:t>Some title here</a:t>
            </a:r>
          </a:p>
        </p:txBody>
      </p:sp>
      <p:cxnSp>
        <p:nvCxnSpPr>
          <p:cNvPr id="47" name="直接连接符 38"/>
          <p:cNvCxnSpPr/>
          <p:nvPr/>
        </p:nvCxnSpPr>
        <p:spPr>
          <a:xfrm>
            <a:off x="7290673" y="3947636"/>
            <a:ext cx="89370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文本框 39"/>
          <p:cNvSpPr txBox="1"/>
          <p:nvPr/>
        </p:nvSpPr>
        <p:spPr>
          <a:xfrm>
            <a:off x="6994215" y="4131600"/>
            <a:ext cx="1486621" cy="1061829"/>
          </a:xfrm>
          <a:prstGeom prst="rect">
            <a:avLst/>
          </a:prstGeom>
          <a:noFill/>
        </p:spPr>
        <p:txBody>
          <a:bodyPr wrap="square" rtlCol="0">
            <a:spAutoFit/>
          </a:bodyPr>
          <a:lstStyle/>
          <a:p>
            <a:pPr algn="just"/>
            <a:r>
              <a:rPr lang="en-US" sz="1050">
                <a:solidFill>
                  <a:schemeClr val="tx1">
                    <a:lumMod val="75000"/>
                  </a:schemeClr>
                </a:solidFill>
              </a:rPr>
              <a:t>Lorem ipsum dolor sit amet, diam donec neque nisl nibh, ante rutrum dolor. Senectus urna justo, dis tristique purus commodo at.</a:t>
            </a:r>
          </a:p>
        </p:txBody>
      </p:sp>
      <p:grpSp>
        <p:nvGrpSpPr>
          <p:cNvPr id="17" name="Group 16"/>
          <p:cNvGrpSpPr/>
          <p:nvPr/>
        </p:nvGrpSpPr>
        <p:grpSpPr>
          <a:xfrm>
            <a:off x="1047037" y="2273004"/>
            <a:ext cx="316112" cy="518460"/>
            <a:chOff x="1396051" y="1640478"/>
            <a:chExt cx="421483" cy="691279"/>
          </a:xfrm>
        </p:grpSpPr>
        <p:sp>
          <p:nvSpPr>
            <p:cNvPr id="40"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13" name="TextBox 12"/>
            <p:cNvSpPr txBox="1"/>
            <p:nvPr/>
          </p:nvSpPr>
          <p:spPr>
            <a:xfrm>
              <a:off x="1396051" y="1931648"/>
              <a:ext cx="421483" cy="400109"/>
            </a:xfrm>
            <a:prstGeom prst="rect">
              <a:avLst/>
            </a:prstGeom>
            <a:noFill/>
          </p:spPr>
          <p:txBody>
            <a:bodyPr wrap="none" rtlCol="0" anchor="ctr">
              <a:spAutoFit/>
            </a:bodyPr>
            <a:lstStyle/>
            <a:p>
              <a:pPr algn="ctr"/>
              <a:r>
                <a:rPr lang="en-US" sz="1350">
                  <a:solidFill>
                    <a:schemeClr val="bg1">
                      <a:lumMod val="65000"/>
                    </a:schemeClr>
                  </a:solidFill>
                </a:rPr>
                <a:t>5’</a:t>
              </a:r>
            </a:p>
          </p:txBody>
        </p:sp>
      </p:grpSp>
      <p:grpSp>
        <p:nvGrpSpPr>
          <p:cNvPr id="43" name="Group 42"/>
          <p:cNvGrpSpPr/>
          <p:nvPr/>
        </p:nvGrpSpPr>
        <p:grpSpPr>
          <a:xfrm>
            <a:off x="2636064" y="2273004"/>
            <a:ext cx="404278" cy="518460"/>
            <a:chOff x="1337274" y="1640478"/>
            <a:chExt cx="539037" cy="691279"/>
          </a:xfrm>
        </p:grpSpPr>
        <p:sp>
          <p:nvSpPr>
            <p:cNvPr id="44"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45" name="TextBox 44"/>
            <p:cNvSpPr txBox="1"/>
            <p:nvPr/>
          </p:nvSpPr>
          <p:spPr>
            <a:xfrm>
              <a:off x="1337274" y="1931648"/>
              <a:ext cx="539037" cy="400109"/>
            </a:xfrm>
            <a:prstGeom prst="rect">
              <a:avLst/>
            </a:prstGeom>
            <a:noFill/>
          </p:spPr>
          <p:txBody>
            <a:bodyPr wrap="none" rtlCol="0" anchor="ctr">
              <a:spAutoFit/>
            </a:bodyPr>
            <a:lstStyle/>
            <a:p>
              <a:pPr algn="ctr"/>
              <a:r>
                <a:rPr lang="en-US" sz="1350">
                  <a:solidFill>
                    <a:schemeClr val="bg1">
                      <a:lumMod val="65000"/>
                    </a:schemeClr>
                  </a:solidFill>
                </a:rPr>
                <a:t>15’</a:t>
              </a:r>
            </a:p>
          </p:txBody>
        </p:sp>
      </p:grpSp>
      <p:grpSp>
        <p:nvGrpSpPr>
          <p:cNvPr id="51" name="Group 50"/>
          <p:cNvGrpSpPr/>
          <p:nvPr/>
        </p:nvGrpSpPr>
        <p:grpSpPr>
          <a:xfrm>
            <a:off x="4269172" y="2273004"/>
            <a:ext cx="404278" cy="518460"/>
            <a:chOff x="1337274" y="1640478"/>
            <a:chExt cx="539037" cy="691279"/>
          </a:xfrm>
        </p:grpSpPr>
        <p:sp>
          <p:nvSpPr>
            <p:cNvPr id="52"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53" name="TextBox 52"/>
            <p:cNvSpPr txBox="1"/>
            <p:nvPr/>
          </p:nvSpPr>
          <p:spPr>
            <a:xfrm>
              <a:off x="1337274" y="1931648"/>
              <a:ext cx="539037" cy="400109"/>
            </a:xfrm>
            <a:prstGeom prst="rect">
              <a:avLst/>
            </a:prstGeom>
            <a:noFill/>
          </p:spPr>
          <p:txBody>
            <a:bodyPr wrap="none" rtlCol="0" anchor="ctr">
              <a:spAutoFit/>
            </a:bodyPr>
            <a:lstStyle/>
            <a:p>
              <a:pPr algn="ctr"/>
              <a:r>
                <a:rPr lang="en-US" sz="1350">
                  <a:solidFill>
                    <a:schemeClr val="bg1">
                      <a:lumMod val="65000"/>
                    </a:schemeClr>
                  </a:solidFill>
                </a:rPr>
                <a:t>25’</a:t>
              </a:r>
            </a:p>
          </p:txBody>
        </p:sp>
      </p:grpSp>
      <p:grpSp>
        <p:nvGrpSpPr>
          <p:cNvPr id="54" name="Group 53"/>
          <p:cNvGrpSpPr/>
          <p:nvPr/>
        </p:nvGrpSpPr>
        <p:grpSpPr>
          <a:xfrm>
            <a:off x="5902280" y="2273004"/>
            <a:ext cx="404278" cy="518460"/>
            <a:chOff x="1337274" y="1640478"/>
            <a:chExt cx="539037" cy="691279"/>
          </a:xfrm>
        </p:grpSpPr>
        <p:sp>
          <p:nvSpPr>
            <p:cNvPr id="55"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56" name="TextBox 55"/>
            <p:cNvSpPr txBox="1"/>
            <p:nvPr/>
          </p:nvSpPr>
          <p:spPr>
            <a:xfrm>
              <a:off x="1337274" y="1931648"/>
              <a:ext cx="539037" cy="400109"/>
            </a:xfrm>
            <a:prstGeom prst="rect">
              <a:avLst/>
            </a:prstGeom>
            <a:noFill/>
          </p:spPr>
          <p:txBody>
            <a:bodyPr wrap="none" rtlCol="0" anchor="ctr">
              <a:spAutoFit/>
            </a:bodyPr>
            <a:lstStyle/>
            <a:p>
              <a:pPr algn="ctr"/>
              <a:r>
                <a:rPr lang="en-US" sz="1350">
                  <a:solidFill>
                    <a:schemeClr val="bg1">
                      <a:lumMod val="65000"/>
                    </a:schemeClr>
                  </a:solidFill>
                </a:rPr>
                <a:t>10’</a:t>
              </a:r>
            </a:p>
          </p:txBody>
        </p:sp>
      </p:grpSp>
      <p:grpSp>
        <p:nvGrpSpPr>
          <p:cNvPr id="57" name="Group 56"/>
          <p:cNvGrpSpPr/>
          <p:nvPr/>
        </p:nvGrpSpPr>
        <p:grpSpPr>
          <a:xfrm>
            <a:off x="7579468" y="2273004"/>
            <a:ext cx="316112" cy="518460"/>
            <a:chOff x="1396051" y="1640478"/>
            <a:chExt cx="421483" cy="691279"/>
          </a:xfrm>
        </p:grpSpPr>
        <p:sp>
          <p:nvSpPr>
            <p:cNvPr id="58" name="Shape 3816"/>
            <p:cNvSpPr/>
            <p:nvPr/>
          </p:nvSpPr>
          <p:spPr>
            <a:xfrm>
              <a:off x="1461838" y="1640478"/>
              <a:ext cx="289909" cy="292100"/>
            </a:xfrm>
            <a:custGeom>
              <a:avLst/>
              <a:gdLst/>
              <a:ahLst/>
              <a:cxnLst/>
              <a:rect l="0" t="0" r="0" b="0"/>
              <a:pathLst>
                <a:path w="120000" h="120000" extrusionOk="0">
                  <a:moveTo>
                    <a:pt x="60598" y="119802"/>
                  </a:moveTo>
                  <a:lnTo>
                    <a:pt x="60598" y="119802"/>
                  </a:lnTo>
                  <a:cubicBezTo>
                    <a:pt x="26710" y="119802"/>
                    <a:pt x="0" y="93399"/>
                    <a:pt x="0" y="59901"/>
                  </a:cubicBezTo>
                  <a:cubicBezTo>
                    <a:pt x="0" y="26600"/>
                    <a:pt x="26710" y="0"/>
                    <a:pt x="60598" y="0"/>
                  </a:cubicBezTo>
                  <a:cubicBezTo>
                    <a:pt x="92890" y="0"/>
                    <a:pt x="119800" y="26600"/>
                    <a:pt x="119800" y="59901"/>
                  </a:cubicBezTo>
                  <a:cubicBezTo>
                    <a:pt x="119800" y="93399"/>
                    <a:pt x="92890" y="119802"/>
                    <a:pt x="60598" y="119802"/>
                  </a:cubicBezTo>
                  <a:close/>
                  <a:moveTo>
                    <a:pt x="60598" y="11231"/>
                  </a:moveTo>
                  <a:lnTo>
                    <a:pt x="60598" y="11231"/>
                  </a:lnTo>
                  <a:cubicBezTo>
                    <a:pt x="33687" y="11231"/>
                    <a:pt x="11162" y="33497"/>
                    <a:pt x="11162" y="59901"/>
                  </a:cubicBezTo>
                  <a:cubicBezTo>
                    <a:pt x="11162" y="86502"/>
                    <a:pt x="33687" y="108768"/>
                    <a:pt x="60598" y="108768"/>
                  </a:cubicBezTo>
                  <a:cubicBezTo>
                    <a:pt x="87308" y="108768"/>
                    <a:pt x="108438" y="86502"/>
                    <a:pt x="108438" y="59901"/>
                  </a:cubicBezTo>
                  <a:cubicBezTo>
                    <a:pt x="108438" y="33497"/>
                    <a:pt x="87308" y="11231"/>
                    <a:pt x="60598" y="11231"/>
                  </a:cubicBezTo>
                  <a:close/>
                  <a:moveTo>
                    <a:pt x="84518" y="65615"/>
                  </a:moveTo>
                  <a:lnTo>
                    <a:pt x="84518" y="65615"/>
                  </a:lnTo>
                  <a:cubicBezTo>
                    <a:pt x="73156" y="65615"/>
                    <a:pt x="73156" y="65615"/>
                    <a:pt x="73156" y="65615"/>
                  </a:cubicBezTo>
                  <a:cubicBezTo>
                    <a:pt x="66179" y="65615"/>
                    <a:pt x="66179" y="65615"/>
                    <a:pt x="66179" y="65615"/>
                  </a:cubicBezTo>
                  <a:cubicBezTo>
                    <a:pt x="60598" y="65615"/>
                    <a:pt x="60598" y="65615"/>
                    <a:pt x="60598" y="65615"/>
                  </a:cubicBezTo>
                  <a:cubicBezTo>
                    <a:pt x="56411" y="65615"/>
                    <a:pt x="55016" y="62857"/>
                    <a:pt x="55016" y="59901"/>
                  </a:cubicBezTo>
                  <a:cubicBezTo>
                    <a:pt x="55016" y="26600"/>
                    <a:pt x="55016" y="26600"/>
                    <a:pt x="55016" y="26600"/>
                  </a:cubicBezTo>
                  <a:cubicBezTo>
                    <a:pt x="55016" y="23842"/>
                    <a:pt x="56411" y="21083"/>
                    <a:pt x="60598" y="21083"/>
                  </a:cubicBezTo>
                  <a:cubicBezTo>
                    <a:pt x="63388" y="21083"/>
                    <a:pt x="66179" y="23842"/>
                    <a:pt x="66179" y="26600"/>
                  </a:cubicBezTo>
                  <a:cubicBezTo>
                    <a:pt x="66179" y="54384"/>
                    <a:pt x="66179" y="54384"/>
                    <a:pt x="66179" y="54384"/>
                  </a:cubicBezTo>
                  <a:cubicBezTo>
                    <a:pt x="73156" y="54384"/>
                    <a:pt x="73156" y="54384"/>
                    <a:pt x="73156" y="54384"/>
                  </a:cubicBezTo>
                  <a:cubicBezTo>
                    <a:pt x="84518" y="54384"/>
                    <a:pt x="84518" y="54384"/>
                    <a:pt x="84518" y="54384"/>
                  </a:cubicBezTo>
                  <a:cubicBezTo>
                    <a:pt x="87308" y="54384"/>
                    <a:pt x="90099" y="57142"/>
                    <a:pt x="90099" y="59901"/>
                  </a:cubicBezTo>
                  <a:cubicBezTo>
                    <a:pt x="90099" y="62857"/>
                    <a:pt x="87308" y="65615"/>
                    <a:pt x="84518" y="65615"/>
                  </a:cubicBezTo>
                  <a:close/>
                </a:path>
              </a:pathLst>
            </a:custGeom>
            <a:solidFill>
              <a:schemeClr val="bg1">
                <a:lumMod val="65000"/>
              </a:schemeClr>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59" name="TextBox 58"/>
            <p:cNvSpPr txBox="1"/>
            <p:nvPr/>
          </p:nvSpPr>
          <p:spPr>
            <a:xfrm>
              <a:off x="1396051" y="1931648"/>
              <a:ext cx="421483" cy="400109"/>
            </a:xfrm>
            <a:prstGeom prst="rect">
              <a:avLst/>
            </a:prstGeom>
            <a:noFill/>
          </p:spPr>
          <p:txBody>
            <a:bodyPr wrap="none" rtlCol="0" anchor="ctr">
              <a:spAutoFit/>
            </a:bodyPr>
            <a:lstStyle/>
            <a:p>
              <a:pPr algn="ctr"/>
              <a:r>
                <a:rPr lang="en-US" sz="1350">
                  <a:solidFill>
                    <a:schemeClr val="bg1">
                      <a:lumMod val="65000"/>
                    </a:schemeClr>
                  </a:solidFill>
                </a:rPr>
                <a:t>5’</a:t>
              </a:r>
            </a:p>
          </p:txBody>
        </p:sp>
      </p:grpSp>
      <p:sp>
        <p:nvSpPr>
          <p:cNvPr id="60" name="Shape 2554"/>
          <p:cNvSpPr/>
          <p:nvPr/>
        </p:nvSpPr>
        <p:spPr>
          <a:xfrm>
            <a:off x="7505206" y="3012717"/>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4"/>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1" name="Shape 2587"/>
          <p:cNvSpPr/>
          <p:nvPr/>
        </p:nvSpPr>
        <p:spPr>
          <a:xfrm>
            <a:off x="1030675" y="304949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6"/>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2" name="Shape 2545"/>
          <p:cNvSpPr/>
          <p:nvPr/>
        </p:nvSpPr>
        <p:spPr>
          <a:xfrm>
            <a:off x="2625404" y="301111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5"/>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3" name="Shape 2604"/>
          <p:cNvSpPr/>
          <p:nvPr/>
        </p:nvSpPr>
        <p:spPr>
          <a:xfrm>
            <a:off x="4282019" y="3069042"/>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3"/>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4" name="Shape 2617"/>
          <p:cNvSpPr/>
          <p:nvPr/>
        </p:nvSpPr>
        <p:spPr>
          <a:xfrm>
            <a:off x="5862641" y="3026077"/>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167777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2020519" y="850314"/>
            <a:ext cx="477812"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4" name="Freeform 33"/>
          <p:cNvSpPr/>
          <p:nvPr/>
        </p:nvSpPr>
        <p:spPr>
          <a:xfrm>
            <a:off x="2831522" y="1891554"/>
            <a:ext cx="293946"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9" name="Freeform 38"/>
          <p:cNvSpPr/>
          <p:nvPr/>
        </p:nvSpPr>
        <p:spPr>
          <a:xfrm>
            <a:off x="3149495" y="3218830"/>
            <a:ext cx="126362"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4" name="Freeform 43"/>
          <p:cNvSpPr/>
          <p:nvPr/>
        </p:nvSpPr>
        <p:spPr>
          <a:xfrm>
            <a:off x="2831528" y="4434177"/>
            <a:ext cx="293941"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7" name="Freeform 46"/>
          <p:cNvSpPr/>
          <p:nvPr/>
        </p:nvSpPr>
        <p:spPr>
          <a:xfrm>
            <a:off x="2020517" y="5606627"/>
            <a:ext cx="478642"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Oval 5"/>
          <p:cNvSpPr/>
          <p:nvPr/>
        </p:nvSpPr>
        <p:spPr>
          <a:xfrm>
            <a:off x="2141730" y="1065803"/>
            <a:ext cx="1026114" cy="10261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2654787" y="2299230"/>
            <a:ext cx="1026114" cy="10261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2654787" y="3532658"/>
            <a:ext cx="1026114" cy="10261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2141730" y="4766084"/>
            <a:ext cx="1026114" cy="10261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itle 5"/>
          <p:cNvSpPr txBox="1">
            <a:spLocks/>
          </p:cNvSpPr>
          <p:nvPr/>
        </p:nvSpPr>
        <p:spPr>
          <a:xfrm rot="16200000">
            <a:off x="-1238780" y="2931916"/>
            <a:ext cx="4583652" cy="994172"/>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4050">
                <a:solidFill>
                  <a:schemeClr val="tx2"/>
                </a:solidFill>
              </a:rPr>
              <a:t>Table of Contents</a:t>
            </a:r>
          </a:p>
        </p:txBody>
      </p:sp>
      <p:grpSp>
        <p:nvGrpSpPr>
          <p:cNvPr id="46" name="Group 45"/>
          <p:cNvGrpSpPr/>
          <p:nvPr/>
        </p:nvGrpSpPr>
        <p:grpSpPr>
          <a:xfrm>
            <a:off x="3491880" y="1065803"/>
            <a:ext cx="2862318" cy="923330"/>
            <a:chOff x="4655840" y="219323"/>
            <a:chExt cx="3816424" cy="1231107"/>
          </a:xfrm>
        </p:grpSpPr>
        <p:sp>
          <p:nvSpPr>
            <p:cNvPr id="48" name="TextBox 47"/>
            <p:cNvSpPr txBox="1"/>
            <p:nvPr/>
          </p:nvSpPr>
          <p:spPr>
            <a:xfrm>
              <a:off x="4655840" y="219323"/>
              <a:ext cx="2338675" cy="400109"/>
            </a:xfrm>
            <a:prstGeom prst="rect">
              <a:avLst/>
            </a:prstGeom>
            <a:noFill/>
          </p:spPr>
          <p:txBody>
            <a:bodyPr wrap="none" rtlCol="0">
              <a:spAutoFit/>
            </a:bodyPr>
            <a:lstStyle/>
            <a:p>
              <a:r>
                <a:rPr lang="en-US" sz="1350" b="1" cap="all">
                  <a:solidFill>
                    <a:schemeClr val="accent6"/>
                  </a:solidFill>
                </a:rPr>
                <a:t>01 - Some title here</a:t>
              </a:r>
            </a:p>
          </p:txBody>
        </p:sp>
        <p:sp>
          <p:nvSpPr>
            <p:cNvPr id="49" name="TextBox 48"/>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grpSp>
        <p:nvGrpSpPr>
          <p:cNvPr id="51" name="Group 50"/>
          <p:cNvGrpSpPr/>
          <p:nvPr/>
        </p:nvGrpSpPr>
        <p:grpSpPr>
          <a:xfrm>
            <a:off x="4139952" y="2300733"/>
            <a:ext cx="2862318" cy="923330"/>
            <a:chOff x="4655840" y="219323"/>
            <a:chExt cx="3816424" cy="1231107"/>
          </a:xfrm>
        </p:grpSpPr>
        <p:sp>
          <p:nvSpPr>
            <p:cNvPr id="52" name="TextBox 51"/>
            <p:cNvSpPr txBox="1"/>
            <p:nvPr/>
          </p:nvSpPr>
          <p:spPr>
            <a:xfrm>
              <a:off x="4655840" y="219323"/>
              <a:ext cx="2338675" cy="400109"/>
            </a:xfrm>
            <a:prstGeom prst="rect">
              <a:avLst/>
            </a:prstGeom>
            <a:noFill/>
          </p:spPr>
          <p:txBody>
            <a:bodyPr wrap="none" rtlCol="0">
              <a:spAutoFit/>
            </a:bodyPr>
            <a:lstStyle/>
            <a:p>
              <a:r>
                <a:rPr lang="en-US" sz="1350" b="1" cap="all">
                  <a:solidFill>
                    <a:schemeClr val="accent5"/>
                  </a:solidFill>
                </a:rPr>
                <a:t>02 - Some title here</a:t>
              </a:r>
            </a:p>
          </p:txBody>
        </p:sp>
        <p:sp>
          <p:nvSpPr>
            <p:cNvPr id="53" name="TextBox 52"/>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grpSp>
        <p:nvGrpSpPr>
          <p:cNvPr id="54" name="Group 53"/>
          <p:cNvGrpSpPr/>
          <p:nvPr/>
        </p:nvGrpSpPr>
        <p:grpSpPr>
          <a:xfrm>
            <a:off x="4139952" y="3535663"/>
            <a:ext cx="2862318" cy="923330"/>
            <a:chOff x="4655840" y="219323"/>
            <a:chExt cx="3816424" cy="1231107"/>
          </a:xfrm>
        </p:grpSpPr>
        <p:sp>
          <p:nvSpPr>
            <p:cNvPr id="55" name="TextBox 54"/>
            <p:cNvSpPr txBox="1"/>
            <p:nvPr/>
          </p:nvSpPr>
          <p:spPr>
            <a:xfrm>
              <a:off x="4655840" y="219323"/>
              <a:ext cx="2338675" cy="400109"/>
            </a:xfrm>
            <a:prstGeom prst="rect">
              <a:avLst/>
            </a:prstGeom>
            <a:noFill/>
          </p:spPr>
          <p:txBody>
            <a:bodyPr wrap="none" rtlCol="0">
              <a:spAutoFit/>
            </a:bodyPr>
            <a:lstStyle/>
            <a:p>
              <a:r>
                <a:rPr lang="en-US" sz="1350" b="1" cap="all">
                  <a:solidFill>
                    <a:schemeClr val="accent4"/>
                  </a:solidFill>
                </a:rPr>
                <a:t>03 - Some title here</a:t>
              </a:r>
            </a:p>
          </p:txBody>
        </p:sp>
        <p:sp>
          <p:nvSpPr>
            <p:cNvPr id="56" name="TextBox 55"/>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grpSp>
        <p:nvGrpSpPr>
          <p:cNvPr id="57" name="Group 56"/>
          <p:cNvGrpSpPr/>
          <p:nvPr/>
        </p:nvGrpSpPr>
        <p:grpSpPr>
          <a:xfrm>
            <a:off x="3491880" y="4770592"/>
            <a:ext cx="2862318" cy="923330"/>
            <a:chOff x="4655840" y="219323"/>
            <a:chExt cx="3816424" cy="1231107"/>
          </a:xfrm>
        </p:grpSpPr>
        <p:sp>
          <p:nvSpPr>
            <p:cNvPr id="58" name="TextBox 57"/>
            <p:cNvSpPr txBox="1"/>
            <p:nvPr/>
          </p:nvSpPr>
          <p:spPr>
            <a:xfrm>
              <a:off x="4655840" y="219323"/>
              <a:ext cx="2338675" cy="400109"/>
            </a:xfrm>
            <a:prstGeom prst="rect">
              <a:avLst/>
            </a:prstGeom>
            <a:noFill/>
          </p:spPr>
          <p:txBody>
            <a:bodyPr wrap="none" rtlCol="0">
              <a:spAutoFit/>
            </a:bodyPr>
            <a:lstStyle/>
            <a:p>
              <a:r>
                <a:rPr lang="en-US" sz="1350" b="1" cap="all">
                  <a:solidFill>
                    <a:schemeClr val="accent2"/>
                  </a:solidFill>
                </a:rPr>
                <a:t>04 - Some title here</a:t>
              </a:r>
            </a:p>
          </p:txBody>
        </p:sp>
        <p:sp>
          <p:nvSpPr>
            <p:cNvPr id="59" name="TextBox 58"/>
            <p:cNvSpPr txBox="1"/>
            <p:nvPr/>
          </p:nvSpPr>
          <p:spPr>
            <a:xfrm>
              <a:off x="4655840" y="588655"/>
              <a:ext cx="3816424"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tortor congue sed.</a:t>
              </a:r>
            </a:p>
          </p:txBody>
        </p:sp>
      </p:grpSp>
      <p:sp>
        <p:nvSpPr>
          <p:cNvPr id="60" name="Oval 59"/>
          <p:cNvSpPr/>
          <p:nvPr/>
        </p:nvSpPr>
        <p:spPr>
          <a:xfrm>
            <a:off x="2270332" y="119440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Oval 60"/>
          <p:cNvSpPr/>
          <p:nvPr/>
        </p:nvSpPr>
        <p:spPr>
          <a:xfrm>
            <a:off x="2783389" y="2432068"/>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Oval 61"/>
          <p:cNvSpPr/>
          <p:nvPr/>
        </p:nvSpPr>
        <p:spPr>
          <a:xfrm>
            <a:off x="2783389" y="365702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Oval 62"/>
          <p:cNvSpPr/>
          <p:nvPr/>
        </p:nvSpPr>
        <p:spPr>
          <a:xfrm>
            <a:off x="2276095" y="489468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Shape 2554"/>
          <p:cNvSpPr/>
          <p:nvPr/>
        </p:nvSpPr>
        <p:spPr>
          <a:xfrm>
            <a:off x="2416872" y="5019528"/>
            <a:ext cx="569979" cy="518164"/>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5" name="Shape 2587"/>
          <p:cNvSpPr/>
          <p:nvPr/>
        </p:nvSpPr>
        <p:spPr>
          <a:xfrm>
            <a:off x="2439584" y="1348148"/>
            <a:ext cx="427926" cy="42792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6" name="Shape 2545"/>
          <p:cNvSpPr/>
          <p:nvPr/>
        </p:nvSpPr>
        <p:spPr>
          <a:xfrm>
            <a:off x="2906799" y="2556664"/>
            <a:ext cx="522088" cy="52208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7" name="Shape 2604"/>
          <p:cNvSpPr/>
          <p:nvPr/>
        </p:nvSpPr>
        <p:spPr>
          <a:xfrm>
            <a:off x="2935638" y="3859493"/>
            <a:ext cx="464413" cy="379974"/>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196532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p:cNvSpPr/>
          <p:nvPr/>
        </p:nvSpPr>
        <p:spPr>
          <a:xfrm>
            <a:off x="773150" y="850314"/>
            <a:ext cx="477812"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4" name="Freeform 33"/>
          <p:cNvSpPr/>
          <p:nvPr/>
        </p:nvSpPr>
        <p:spPr>
          <a:xfrm>
            <a:off x="1584154" y="1891554"/>
            <a:ext cx="293946"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9" name="Freeform 38"/>
          <p:cNvSpPr/>
          <p:nvPr/>
        </p:nvSpPr>
        <p:spPr>
          <a:xfrm>
            <a:off x="1902127" y="3218830"/>
            <a:ext cx="126362"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4" name="Freeform 43"/>
          <p:cNvSpPr/>
          <p:nvPr/>
        </p:nvSpPr>
        <p:spPr>
          <a:xfrm>
            <a:off x="1584159" y="4434177"/>
            <a:ext cx="293941"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47" name="Freeform 46"/>
          <p:cNvSpPr/>
          <p:nvPr/>
        </p:nvSpPr>
        <p:spPr>
          <a:xfrm>
            <a:off x="773148" y="5606627"/>
            <a:ext cx="478642"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6" name="Freeform 25"/>
          <p:cNvSpPr/>
          <p:nvPr/>
        </p:nvSpPr>
        <p:spPr>
          <a:xfrm flipH="1">
            <a:off x="8635790" y="850314"/>
            <a:ext cx="477597" cy="401256"/>
          </a:xfrm>
          <a:custGeom>
            <a:avLst/>
            <a:gdLst>
              <a:gd name="connsiteX0" fmla="*/ 0 w 637083"/>
              <a:gd name="connsiteY0" fmla="*/ 0 h 535008"/>
              <a:gd name="connsiteX1" fmla="*/ 232616 w 637083"/>
              <a:gd name="connsiteY1" fmla="*/ 0 h 535008"/>
              <a:gd name="connsiteX2" fmla="*/ 260711 w 637083"/>
              <a:gd name="connsiteY2" fmla="*/ 26787 h 535008"/>
              <a:gd name="connsiteX3" fmla="*/ 572096 w 637083"/>
              <a:gd name="connsiteY3" fmla="*/ 369396 h 535008"/>
              <a:gd name="connsiteX4" fmla="*/ 637083 w 637083"/>
              <a:gd name="connsiteY4" fmla="*/ 452093 h 535008"/>
              <a:gd name="connsiteX5" fmla="*/ 627565 w 637083"/>
              <a:gd name="connsiteY5" fmla="*/ 455048 h 535008"/>
              <a:gd name="connsiteX6" fmla="*/ 532376 w 637083"/>
              <a:gd name="connsiteY6" fmla="*/ 506715 h 535008"/>
              <a:gd name="connsiteX7" fmla="*/ 498084 w 637083"/>
              <a:gd name="connsiteY7" fmla="*/ 535008 h 535008"/>
              <a:gd name="connsiteX8" fmla="*/ 448199 w 637083"/>
              <a:gd name="connsiteY8" fmla="*/ 471528 h 535008"/>
              <a:gd name="connsiteX9" fmla="*/ 147177 w 637083"/>
              <a:gd name="connsiteY9" fmla="*/ 140321 h 53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083" h="535008">
                <a:moveTo>
                  <a:pt x="0" y="0"/>
                </a:moveTo>
                <a:lnTo>
                  <a:pt x="232616" y="0"/>
                </a:lnTo>
                <a:lnTo>
                  <a:pt x="260711" y="26787"/>
                </a:lnTo>
                <a:cubicBezTo>
                  <a:pt x="369845" y="135921"/>
                  <a:pt x="473774" y="250259"/>
                  <a:pt x="572096" y="369396"/>
                </a:cubicBezTo>
                <a:lnTo>
                  <a:pt x="637083" y="452093"/>
                </a:lnTo>
                <a:lnTo>
                  <a:pt x="627565" y="455048"/>
                </a:lnTo>
                <a:cubicBezTo>
                  <a:pt x="594043" y="469227"/>
                  <a:pt x="562188" y="486574"/>
                  <a:pt x="532376" y="506715"/>
                </a:cubicBezTo>
                <a:lnTo>
                  <a:pt x="498084" y="535008"/>
                </a:lnTo>
                <a:lnTo>
                  <a:pt x="448199" y="471528"/>
                </a:lnTo>
                <a:cubicBezTo>
                  <a:pt x="353150" y="356356"/>
                  <a:pt x="252679" y="245823"/>
                  <a:pt x="147177" y="14032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2" name="Freeform 31"/>
          <p:cNvSpPr/>
          <p:nvPr/>
        </p:nvSpPr>
        <p:spPr>
          <a:xfrm flipH="1">
            <a:off x="8008935" y="1891554"/>
            <a:ext cx="293813" cy="532272"/>
          </a:xfrm>
          <a:custGeom>
            <a:avLst/>
            <a:gdLst>
              <a:gd name="connsiteX0" fmla="*/ 135550 w 391928"/>
              <a:gd name="connsiteY0" fmla="*/ 0 h 709696"/>
              <a:gd name="connsiteX1" fmla="*/ 213310 w 391928"/>
              <a:gd name="connsiteY1" fmla="*/ 172002 h 709696"/>
              <a:gd name="connsiteX2" fmla="*/ 375545 w 391928"/>
              <a:gd name="connsiteY2" fmla="*/ 615260 h 709696"/>
              <a:gd name="connsiteX3" fmla="*/ 391928 w 391928"/>
              <a:gd name="connsiteY3" fmla="*/ 672955 h 709696"/>
              <a:gd name="connsiteX4" fmla="*/ 335492 w 391928"/>
              <a:gd name="connsiteY4" fmla="*/ 678644 h 709696"/>
              <a:gd name="connsiteX5" fmla="*/ 235461 w 391928"/>
              <a:gd name="connsiteY5" fmla="*/ 709696 h 709696"/>
              <a:gd name="connsiteX6" fmla="*/ 222202 w 391928"/>
              <a:gd name="connsiteY6" fmla="*/ 663006 h 709696"/>
              <a:gd name="connsiteX7" fmla="*/ 65367 w 391928"/>
              <a:gd name="connsiteY7" fmla="*/ 234500 h 709696"/>
              <a:gd name="connsiteX8" fmla="*/ 0 w 391928"/>
              <a:gd name="connsiteY8" fmla="*/ 89913 h 709696"/>
              <a:gd name="connsiteX9" fmla="*/ 77670 w 391928"/>
              <a:gd name="connsiteY9" fmla="*/ 47755 h 70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8" h="709696">
                <a:moveTo>
                  <a:pt x="135550" y="0"/>
                </a:moveTo>
                <a:lnTo>
                  <a:pt x="213310" y="172002"/>
                </a:lnTo>
                <a:cubicBezTo>
                  <a:pt x="274344" y="316302"/>
                  <a:pt x="328557" y="464190"/>
                  <a:pt x="375545" y="615260"/>
                </a:cubicBezTo>
                <a:lnTo>
                  <a:pt x="391928" y="672955"/>
                </a:lnTo>
                <a:lnTo>
                  <a:pt x="335492" y="678644"/>
                </a:lnTo>
                <a:lnTo>
                  <a:pt x="235461" y="709696"/>
                </a:lnTo>
                <a:lnTo>
                  <a:pt x="222202" y="663006"/>
                </a:lnTo>
                <a:cubicBezTo>
                  <a:pt x="176778" y="516963"/>
                  <a:pt x="124370" y="373998"/>
                  <a:pt x="65367" y="234500"/>
                </a:cubicBezTo>
                <a:lnTo>
                  <a:pt x="0" y="89913"/>
                </a:lnTo>
                <a:lnTo>
                  <a:pt x="77670" y="47755"/>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3" name="Freeform 32"/>
          <p:cNvSpPr/>
          <p:nvPr/>
        </p:nvSpPr>
        <p:spPr>
          <a:xfrm flipH="1">
            <a:off x="7858614" y="3218830"/>
            <a:ext cx="126305" cy="420344"/>
          </a:xfrm>
          <a:custGeom>
            <a:avLst/>
            <a:gdLst>
              <a:gd name="connsiteX0" fmla="*/ 159774 w 168482"/>
              <a:gd name="connsiteY0" fmla="*/ 0 h 560459"/>
              <a:gd name="connsiteX1" fmla="*/ 162205 w 168482"/>
              <a:gd name="connsiteY1" fmla="*/ 31959 h 560459"/>
              <a:gd name="connsiteX2" fmla="*/ 168482 w 168482"/>
              <a:gd name="connsiteY2" fmla="*/ 280229 h 560459"/>
              <a:gd name="connsiteX3" fmla="*/ 162205 w 168482"/>
              <a:gd name="connsiteY3" fmla="*/ 528499 h 560459"/>
              <a:gd name="connsiteX4" fmla="*/ 159774 w 168482"/>
              <a:gd name="connsiteY4" fmla="*/ 560459 h 560459"/>
              <a:gd name="connsiteX5" fmla="*/ 137402 w 168482"/>
              <a:gd name="connsiteY5" fmla="*/ 553514 h 560459"/>
              <a:gd name="connsiteX6" fmla="*/ 24465 w 168482"/>
              <a:gd name="connsiteY6" fmla="*/ 542129 h 560459"/>
              <a:gd name="connsiteX7" fmla="*/ 0 w 168482"/>
              <a:gd name="connsiteY7" fmla="*/ 544595 h 560459"/>
              <a:gd name="connsiteX8" fmla="*/ 1853 w 168482"/>
              <a:gd name="connsiteY8" fmla="*/ 520237 h 560459"/>
              <a:gd name="connsiteX9" fmla="*/ 7921 w 168482"/>
              <a:gd name="connsiteY9" fmla="*/ 280229 h 560459"/>
              <a:gd name="connsiteX10" fmla="*/ 1853 w 168482"/>
              <a:gd name="connsiteY10" fmla="*/ 40222 h 560459"/>
              <a:gd name="connsiteX11" fmla="*/ 0 w 168482"/>
              <a:gd name="connsiteY11" fmla="*/ 15863 h 560459"/>
              <a:gd name="connsiteX12" fmla="*/ 24465 w 168482"/>
              <a:gd name="connsiteY12" fmla="*/ 18329 h 560459"/>
              <a:gd name="connsiteX13" fmla="*/ 137402 w 168482"/>
              <a:gd name="connsiteY13" fmla="*/ 6944 h 5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482" h="560459">
                <a:moveTo>
                  <a:pt x="159774" y="0"/>
                </a:moveTo>
                <a:lnTo>
                  <a:pt x="162205" y="31959"/>
                </a:lnTo>
                <a:cubicBezTo>
                  <a:pt x="166373" y="114190"/>
                  <a:pt x="168482" y="196963"/>
                  <a:pt x="168482" y="280229"/>
                </a:cubicBezTo>
                <a:cubicBezTo>
                  <a:pt x="168482" y="363495"/>
                  <a:pt x="166373" y="446269"/>
                  <a:pt x="162205" y="528499"/>
                </a:cubicBezTo>
                <a:lnTo>
                  <a:pt x="159774" y="560459"/>
                </a:lnTo>
                <a:lnTo>
                  <a:pt x="137402" y="553514"/>
                </a:lnTo>
                <a:cubicBezTo>
                  <a:pt x="100923" y="546049"/>
                  <a:pt x="63152" y="542129"/>
                  <a:pt x="24465" y="542129"/>
                </a:cubicBezTo>
                <a:lnTo>
                  <a:pt x="0" y="544595"/>
                </a:lnTo>
                <a:lnTo>
                  <a:pt x="1853" y="520237"/>
                </a:lnTo>
                <a:cubicBezTo>
                  <a:pt x="5882" y="440743"/>
                  <a:pt x="7921" y="360724"/>
                  <a:pt x="7921" y="280229"/>
                </a:cubicBezTo>
                <a:cubicBezTo>
                  <a:pt x="7921" y="199734"/>
                  <a:pt x="5882" y="119716"/>
                  <a:pt x="1853" y="40222"/>
                </a:cubicBezTo>
                <a:lnTo>
                  <a:pt x="0" y="15863"/>
                </a:lnTo>
                <a:lnTo>
                  <a:pt x="24465" y="18329"/>
                </a:lnTo>
                <a:cubicBezTo>
                  <a:pt x="63152" y="18329"/>
                  <a:pt x="100923" y="14409"/>
                  <a:pt x="137402" y="694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Freeform 34"/>
          <p:cNvSpPr/>
          <p:nvPr/>
        </p:nvSpPr>
        <p:spPr>
          <a:xfrm flipH="1">
            <a:off x="8008934" y="4434177"/>
            <a:ext cx="293808" cy="531908"/>
          </a:xfrm>
          <a:custGeom>
            <a:avLst/>
            <a:gdLst>
              <a:gd name="connsiteX0" fmla="*/ 235454 w 391921"/>
              <a:gd name="connsiteY0" fmla="*/ 0 h 709210"/>
              <a:gd name="connsiteX1" fmla="*/ 335485 w 391921"/>
              <a:gd name="connsiteY1" fmla="*/ 31051 h 709210"/>
              <a:gd name="connsiteX2" fmla="*/ 391921 w 391921"/>
              <a:gd name="connsiteY2" fmla="*/ 36740 h 709210"/>
              <a:gd name="connsiteX3" fmla="*/ 375538 w 391921"/>
              <a:gd name="connsiteY3" fmla="*/ 94436 h 709210"/>
              <a:gd name="connsiteX4" fmla="*/ 166256 w 391921"/>
              <a:gd name="connsiteY4" fmla="*/ 645240 h 709210"/>
              <a:gd name="connsiteX5" fmla="*/ 134954 w 391921"/>
              <a:gd name="connsiteY5" fmla="*/ 709210 h 709210"/>
              <a:gd name="connsiteX6" fmla="*/ 77663 w 391921"/>
              <a:gd name="connsiteY6" fmla="*/ 661940 h 709210"/>
              <a:gd name="connsiteX7" fmla="*/ 0 w 391921"/>
              <a:gd name="connsiteY7" fmla="*/ 619786 h 709210"/>
              <a:gd name="connsiteX8" fmla="*/ 19878 w 391921"/>
              <a:gd name="connsiteY8" fmla="*/ 579163 h 709210"/>
              <a:gd name="connsiteX9" fmla="*/ 222195 w 391921"/>
              <a:gd name="connsiteY9" fmla="*/ 46690 h 70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1921" h="709210">
                <a:moveTo>
                  <a:pt x="235454" y="0"/>
                </a:moveTo>
                <a:lnTo>
                  <a:pt x="335485" y="31051"/>
                </a:lnTo>
                <a:lnTo>
                  <a:pt x="391921" y="36740"/>
                </a:lnTo>
                <a:lnTo>
                  <a:pt x="375538" y="94436"/>
                </a:lnTo>
                <a:cubicBezTo>
                  <a:pt x="316803" y="283275"/>
                  <a:pt x="246779" y="467139"/>
                  <a:pt x="166256" y="645240"/>
                </a:cubicBezTo>
                <a:lnTo>
                  <a:pt x="134954" y="709210"/>
                </a:lnTo>
                <a:lnTo>
                  <a:pt x="77663" y="661940"/>
                </a:lnTo>
                <a:lnTo>
                  <a:pt x="0" y="619786"/>
                </a:lnTo>
                <a:lnTo>
                  <a:pt x="19878" y="579163"/>
                </a:lnTo>
                <a:cubicBezTo>
                  <a:pt x="97722" y="406989"/>
                  <a:pt x="165415" y="229244"/>
                  <a:pt x="222195" y="4669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6" name="Freeform 35"/>
          <p:cNvSpPr/>
          <p:nvPr/>
        </p:nvSpPr>
        <p:spPr>
          <a:xfrm flipH="1">
            <a:off x="8634963" y="5606627"/>
            <a:ext cx="478426" cy="401063"/>
          </a:xfrm>
          <a:custGeom>
            <a:avLst/>
            <a:gdLst>
              <a:gd name="connsiteX0" fmla="*/ 498399 w 638189"/>
              <a:gd name="connsiteY0" fmla="*/ 0 h 534751"/>
              <a:gd name="connsiteX1" fmla="*/ 532378 w 638189"/>
              <a:gd name="connsiteY1" fmla="*/ 28034 h 534751"/>
              <a:gd name="connsiteX2" fmla="*/ 627567 w 638189"/>
              <a:gd name="connsiteY2" fmla="*/ 79701 h 534751"/>
              <a:gd name="connsiteX3" fmla="*/ 638189 w 638189"/>
              <a:gd name="connsiteY3" fmla="*/ 82999 h 534751"/>
              <a:gd name="connsiteX4" fmla="*/ 459142 w 638189"/>
              <a:gd name="connsiteY4" fmla="*/ 297338 h 534751"/>
              <a:gd name="connsiteX5" fmla="*/ 260713 w 638189"/>
              <a:gd name="connsiteY5" fmla="*/ 507963 h 534751"/>
              <a:gd name="connsiteX6" fmla="*/ 232616 w 638189"/>
              <a:gd name="connsiteY6" fmla="*/ 534751 h 534751"/>
              <a:gd name="connsiteX7" fmla="*/ 0 w 638189"/>
              <a:gd name="connsiteY7" fmla="*/ 534751 h 534751"/>
              <a:gd name="connsiteX8" fmla="*/ 147179 w 638189"/>
              <a:gd name="connsiteY8" fmla="*/ 394429 h 534751"/>
              <a:gd name="connsiteX9" fmla="*/ 339004 w 638189"/>
              <a:gd name="connsiteY9" fmla="*/ 190813 h 53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189" h="534751">
                <a:moveTo>
                  <a:pt x="498399" y="0"/>
                </a:moveTo>
                <a:lnTo>
                  <a:pt x="532378" y="28034"/>
                </a:lnTo>
                <a:cubicBezTo>
                  <a:pt x="562190" y="48175"/>
                  <a:pt x="594045" y="65523"/>
                  <a:pt x="627567" y="79701"/>
                </a:cubicBezTo>
                <a:lnTo>
                  <a:pt x="638189" y="82999"/>
                </a:lnTo>
                <a:lnTo>
                  <a:pt x="459142" y="297338"/>
                </a:lnTo>
                <a:cubicBezTo>
                  <a:pt x="395098" y="369513"/>
                  <a:pt x="328922" y="439755"/>
                  <a:pt x="260713" y="507963"/>
                </a:cubicBezTo>
                <a:lnTo>
                  <a:pt x="232616" y="534751"/>
                </a:lnTo>
                <a:lnTo>
                  <a:pt x="0" y="534751"/>
                </a:lnTo>
                <a:lnTo>
                  <a:pt x="147179" y="394429"/>
                </a:lnTo>
                <a:cubicBezTo>
                  <a:pt x="213118" y="328491"/>
                  <a:pt x="277091" y="260587"/>
                  <a:pt x="339004" y="19081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3" name="Title 5"/>
          <p:cNvSpPr txBox="1">
            <a:spLocks/>
          </p:cNvSpPr>
          <p:nvPr/>
        </p:nvSpPr>
        <p:spPr>
          <a:xfrm rot="16200000">
            <a:off x="-1922073" y="2931916"/>
            <a:ext cx="4583652" cy="994172"/>
          </a:xfrm>
          <a:prstGeom prst="rect">
            <a:avLst/>
          </a:prstGeom>
        </p:spPr>
        <p:txBody>
          <a:bodyPr anchor="ctr">
            <a:norm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sz="4050">
                <a:solidFill>
                  <a:schemeClr val="tx2"/>
                </a:solidFill>
              </a:rPr>
              <a:t>Table of Contents</a:t>
            </a:r>
          </a:p>
        </p:txBody>
      </p:sp>
      <p:sp>
        <p:nvSpPr>
          <p:cNvPr id="6" name="Oval 5"/>
          <p:cNvSpPr/>
          <p:nvPr/>
        </p:nvSpPr>
        <p:spPr>
          <a:xfrm>
            <a:off x="894362" y="1065803"/>
            <a:ext cx="1026114" cy="10261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1407419" y="2299230"/>
            <a:ext cx="1026114" cy="10261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1407419" y="3532658"/>
            <a:ext cx="1026114" cy="10261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894362" y="4766084"/>
            <a:ext cx="1026114" cy="10261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6" name="Group 45"/>
          <p:cNvGrpSpPr/>
          <p:nvPr/>
        </p:nvGrpSpPr>
        <p:grpSpPr>
          <a:xfrm>
            <a:off x="2084548" y="1194405"/>
            <a:ext cx="2246396" cy="923330"/>
            <a:chOff x="4655840" y="219323"/>
            <a:chExt cx="2995195" cy="1231107"/>
          </a:xfrm>
        </p:grpSpPr>
        <p:sp>
          <p:nvSpPr>
            <p:cNvPr id="48" name="TextBox 47"/>
            <p:cNvSpPr txBox="1"/>
            <p:nvPr/>
          </p:nvSpPr>
          <p:spPr>
            <a:xfrm>
              <a:off x="4655840" y="219323"/>
              <a:ext cx="2338675" cy="400109"/>
            </a:xfrm>
            <a:prstGeom prst="rect">
              <a:avLst/>
            </a:prstGeom>
            <a:noFill/>
          </p:spPr>
          <p:txBody>
            <a:bodyPr wrap="none" rtlCol="0">
              <a:spAutoFit/>
            </a:bodyPr>
            <a:lstStyle/>
            <a:p>
              <a:r>
                <a:rPr lang="en-US" sz="1350" b="1" cap="all">
                  <a:solidFill>
                    <a:schemeClr val="accent6"/>
                  </a:solidFill>
                </a:rPr>
                <a:t>01 - Some title here</a:t>
              </a:r>
            </a:p>
          </p:txBody>
        </p:sp>
        <p:sp>
          <p:nvSpPr>
            <p:cNvPr id="49" name="TextBox 48"/>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51" name="Group 50"/>
          <p:cNvGrpSpPr/>
          <p:nvPr/>
        </p:nvGrpSpPr>
        <p:grpSpPr>
          <a:xfrm>
            <a:off x="2569840" y="2429335"/>
            <a:ext cx="2300402" cy="784830"/>
            <a:chOff x="4655840" y="219323"/>
            <a:chExt cx="3067203" cy="1046440"/>
          </a:xfrm>
        </p:grpSpPr>
        <p:sp>
          <p:nvSpPr>
            <p:cNvPr id="52" name="TextBox 51"/>
            <p:cNvSpPr txBox="1"/>
            <p:nvPr/>
          </p:nvSpPr>
          <p:spPr>
            <a:xfrm>
              <a:off x="4655840" y="219323"/>
              <a:ext cx="2338675" cy="400109"/>
            </a:xfrm>
            <a:prstGeom prst="rect">
              <a:avLst/>
            </a:prstGeom>
            <a:noFill/>
          </p:spPr>
          <p:txBody>
            <a:bodyPr wrap="none" rtlCol="0">
              <a:spAutoFit/>
            </a:bodyPr>
            <a:lstStyle/>
            <a:p>
              <a:r>
                <a:rPr lang="en-US" sz="1350" b="1" cap="all">
                  <a:solidFill>
                    <a:schemeClr val="accent5"/>
                  </a:solidFill>
                </a:rPr>
                <a:t>02 - Some title here</a:t>
              </a:r>
            </a:p>
          </p:txBody>
        </p:sp>
        <p:sp>
          <p:nvSpPr>
            <p:cNvPr id="53" name="TextBox 52"/>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54" name="Group 53"/>
          <p:cNvGrpSpPr/>
          <p:nvPr/>
        </p:nvGrpSpPr>
        <p:grpSpPr>
          <a:xfrm>
            <a:off x="2569840" y="3664264"/>
            <a:ext cx="2300402" cy="784830"/>
            <a:chOff x="4655840" y="219323"/>
            <a:chExt cx="3067203" cy="1046440"/>
          </a:xfrm>
        </p:grpSpPr>
        <p:sp>
          <p:nvSpPr>
            <p:cNvPr id="55" name="TextBox 54"/>
            <p:cNvSpPr txBox="1"/>
            <p:nvPr/>
          </p:nvSpPr>
          <p:spPr>
            <a:xfrm>
              <a:off x="4655840" y="219323"/>
              <a:ext cx="2338675" cy="400109"/>
            </a:xfrm>
            <a:prstGeom prst="rect">
              <a:avLst/>
            </a:prstGeom>
            <a:noFill/>
          </p:spPr>
          <p:txBody>
            <a:bodyPr wrap="none" rtlCol="0">
              <a:spAutoFit/>
            </a:bodyPr>
            <a:lstStyle/>
            <a:p>
              <a:r>
                <a:rPr lang="en-US" sz="1350" b="1" cap="all">
                  <a:solidFill>
                    <a:schemeClr val="accent4"/>
                  </a:solidFill>
                </a:rPr>
                <a:t>03 - Some title here</a:t>
              </a:r>
            </a:p>
          </p:txBody>
        </p:sp>
        <p:sp>
          <p:nvSpPr>
            <p:cNvPr id="56" name="TextBox 55"/>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57" name="Group 56"/>
          <p:cNvGrpSpPr/>
          <p:nvPr/>
        </p:nvGrpSpPr>
        <p:grpSpPr>
          <a:xfrm>
            <a:off x="2084548" y="4899194"/>
            <a:ext cx="2246396" cy="923330"/>
            <a:chOff x="4655840" y="219323"/>
            <a:chExt cx="2995195" cy="1231107"/>
          </a:xfrm>
        </p:grpSpPr>
        <p:sp>
          <p:nvSpPr>
            <p:cNvPr id="58" name="TextBox 57"/>
            <p:cNvSpPr txBox="1"/>
            <p:nvPr/>
          </p:nvSpPr>
          <p:spPr>
            <a:xfrm>
              <a:off x="4655840" y="219323"/>
              <a:ext cx="2338675" cy="400109"/>
            </a:xfrm>
            <a:prstGeom prst="rect">
              <a:avLst/>
            </a:prstGeom>
            <a:noFill/>
          </p:spPr>
          <p:txBody>
            <a:bodyPr wrap="none" rtlCol="0">
              <a:spAutoFit/>
            </a:bodyPr>
            <a:lstStyle/>
            <a:p>
              <a:r>
                <a:rPr lang="en-US" sz="1350" b="1" cap="all">
                  <a:solidFill>
                    <a:schemeClr val="accent3"/>
                  </a:solidFill>
                </a:rPr>
                <a:t>04 - Some title here</a:t>
              </a:r>
            </a:p>
          </p:txBody>
        </p:sp>
        <p:sp>
          <p:nvSpPr>
            <p:cNvPr id="59" name="TextBox 58"/>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sp>
        <p:nvSpPr>
          <p:cNvPr id="27" name="Oval 26"/>
          <p:cNvSpPr/>
          <p:nvPr/>
        </p:nvSpPr>
        <p:spPr>
          <a:xfrm flipH="1">
            <a:off x="7966579" y="1065803"/>
            <a:ext cx="1025651" cy="10261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Oval 27"/>
          <p:cNvSpPr/>
          <p:nvPr/>
        </p:nvSpPr>
        <p:spPr>
          <a:xfrm flipH="1">
            <a:off x="7453753" y="2299230"/>
            <a:ext cx="1025651" cy="10261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Oval 29"/>
          <p:cNvSpPr/>
          <p:nvPr/>
        </p:nvSpPr>
        <p:spPr>
          <a:xfrm flipH="1">
            <a:off x="7453753" y="3532658"/>
            <a:ext cx="1025651" cy="102611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p:cNvSpPr/>
          <p:nvPr/>
        </p:nvSpPr>
        <p:spPr>
          <a:xfrm flipH="1">
            <a:off x="7966579" y="4766084"/>
            <a:ext cx="1025651" cy="10261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7" name="Group 36"/>
          <p:cNvGrpSpPr/>
          <p:nvPr/>
        </p:nvGrpSpPr>
        <p:grpSpPr>
          <a:xfrm>
            <a:off x="5490725" y="1194405"/>
            <a:ext cx="2246396" cy="923330"/>
            <a:chOff x="4655840" y="219323"/>
            <a:chExt cx="2995195" cy="1231107"/>
          </a:xfrm>
        </p:grpSpPr>
        <p:sp>
          <p:nvSpPr>
            <p:cNvPr id="38" name="TextBox 37"/>
            <p:cNvSpPr txBox="1"/>
            <p:nvPr/>
          </p:nvSpPr>
          <p:spPr>
            <a:xfrm>
              <a:off x="4655840" y="219323"/>
              <a:ext cx="2338675" cy="400109"/>
            </a:xfrm>
            <a:prstGeom prst="rect">
              <a:avLst/>
            </a:prstGeom>
            <a:noFill/>
          </p:spPr>
          <p:txBody>
            <a:bodyPr wrap="none" rtlCol="0">
              <a:spAutoFit/>
            </a:bodyPr>
            <a:lstStyle/>
            <a:p>
              <a:r>
                <a:rPr lang="en-US" sz="1350" b="1" cap="all">
                  <a:solidFill>
                    <a:schemeClr val="tx2"/>
                  </a:solidFill>
                </a:rPr>
                <a:t>05 - Some title here</a:t>
              </a:r>
            </a:p>
          </p:txBody>
        </p:sp>
        <p:sp>
          <p:nvSpPr>
            <p:cNvPr id="40" name="TextBox 39"/>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41" name="Group 40"/>
          <p:cNvGrpSpPr/>
          <p:nvPr/>
        </p:nvGrpSpPr>
        <p:grpSpPr>
          <a:xfrm>
            <a:off x="5490725" y="4902054"/>
            <a:ext cx="2246396" cy="923330"/>
            <a:chOff x="4655840" y="219323"/>
            <a:chExt cx="2995195" cy="1231107"/>
          </a:xfrm>
        </p:grpSpPr>
        <p:sp>
          <p:nvSpPr>
            <p:cNvPr id="42" name="TextBox 41"/>
            <p:cNvSpPr txBox="1"/>
            <p:nvPr/>
          </p:nvSpPr>
          <p:spPr>
            <a:xfrm>
              <a:off x="4655840" y="219323"/>
              <a:ext cx="2338675" cy="400109"/>
            </a:xfrm>
            <a:prstGeom prst="rect">
              <a:avLst/>
            </a:prstGeom>
            <a:noFill/>
          </p:spPr>
          <p:txBody>
            <a:bodyPr wrap="none" rtlCol="0">
              <a:spAutoFit/>
            </a:bodyPr>
            <a:lstStyle/>
            <a:p>
              <a:r>
                <a:rPr lang="en-US" sz="1350" b="1" cap="all">
                  <a:solidFill>
                    <a:schemeClr val="accent1">
                      <a:lumMod val="75000"/>
                    </a:schemeClr>
                  </a:solidFill>
                </a:rPr>
                <a:t>08 - Some title here</a:t>
              </a:r>
            </a:p>
          </p:txBody>
        </p:sp>
        <p:sp>
          <p:nvSpPr>
            <p:cNvPr id="43" name="TextBox 42"/>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45" name="Group 44"/>
          <p:cNvGrpSpPr/>
          <p:nvPr/>
        </p:nvGrpSpPr>
        <p:grpSpPr>
          <a:xfrm>
            <a:off x="5100224" y="2429335"/>
            <a:ext cx="2300402" cy="784830"/>
            <a:chOff x="4655840" y="219323"/>
            <a:chExt cx="3067203" cy="1046440"/>
          </a:xfrm>
        </p:grpSpPr>
        <p:sp>
          <p:nvSpPr>
            <p:cNvPr id="50" name="TextBox 49"/>
            <p:cNvSpPr txBox="1"/>
            <p:nvPr/>
          </p:nvSpPr>
          <p:spPr>
            <a:xfrm>
              <a:off x="4655840" y="219323"/>
              <a:ext cx="2338675" cy="400109"/>
            </a:xfrm>
            <a:prstGeom prst="rect">
              <a:avLst/>
            </a:prstGeom>
            <a:noFill/>
          </p:spPr>
          <p:txBody>
            <a:bodyPr wrap="none" rtlCol="0">
              <a:spAutoFit/>
            </a:bodyPr>
            <a:lstStyle/>
            <a:p>
              <a:r>
                <a:rPr lang="en-US" sz="1350" b="1" cap="all"/>
                <a:t>06 - Some title here</a:t>
              </a:r>
            </a:p>
          </p:txBody>
        </p:sp>
        <p:sp>
          <p:nvSpPr>
            <p:cNvPr id="60" name="TextBox 59"/>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grpSp>
        <p:nvGrpSpPr>
          <p:cNvPr id="61" name="Group 60"/>
          <p:cNvGrpSpPr/>
          <p:nvPr/>
        </p:nvGrpSpPr>
        <p:grpSpPr>
          <a:xfrm>
            <a:off x="5100224" y="3664264"/>
            <a:ext cx="2300402" cy="784830"/>
            <a:chOff x="4655840" y="219323"/>
            <a:chExt cx="3067203" cy="1046440"/>
          </a:xfrm>
        </p:grpSpPr>
        <p:sp>
          <p:nvSpPr>
            <p:cNvPr id="62" name="TextBox 61"/>
            <p:cNvSpPr txBox="1"/>
            <p:nvPr/>
          </p:nvSpPr>
          <p:spPr>
            <a:xfrm>
              <a:off x="4655840" y="219323"/>
              <a:ext cx="2338675" cy="400109"/>
            </a:xfrm>
            <a:prstGeom prst="rect">
              <a:avLst/>
            </a:prstGeom>
            <a:noFill/>
          </p:spPr>
          <p:txBody>
            <a:bodyPr wrap="none" rtlCol="0">
              <a:spAutoFit/>
            </a:bodyPr>
            <a:lstStyle/>
            <a:p>
              <a:r>
                <a:rPr lang="en-US" sz="1350" b="1" cap="all">
                  <a:solidFill>
                    <a:schemeClr val="accent3">
                      <a:lumMod val="75000"/>
                    </a:schemeClr>
                  </a:solidFill>
                </a:rPr>
                <a:t>07 - Some title here</a:t>
              </a:r>
            </a:p>
          </p:txBody>
        </p:sp>
        <p:sp>
          <p:nvSpPr>
            <p:cNvPr id="63" name="TextBox 62"/>
            <p:cNvSpPr txBox="1"/>
            <p:nvPr/>
          </p:nvSpPr>
          <p:spPr>
            <a:xfrm>
              <a:off x="4655840" y="588655"/>
              <a:ext cx="3067203" cy="677108"/>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a:t>
              </a:r>
            </a:p>
          </p:txBody>
        </p:sp>
      </p:grpSp>
      <p:sp>
        <p:nvSpPr>
          <p:cNvPr id="64" name="Oval 63"/>
          <p:cNvSpPr/>
          <p:nvPr/>
        </p:nvSpPr>
        <p:spPr>
          <a:xfrm>
            <a:off x="1022963" y="119440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Oval 64"/>
          <p:cNvSpPr/>
          <p:nvPr/>
        </p:nvSpPr>
        <p:spPr>
          <a:xfrm>
            <a:off x="1536021" y="2432068"/>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Oval 65"/>
          <p:cNvSpPr/>
          <p:nvPr/>
        </p:nvSpPr>
        <p:spPr>
          <a:xfrm>
            <a:off x="1536021" y="365702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Oval 66"/>
          <p:cNvSpPr/>
          <p:nvPr/>
        </p:nvSpPr>
        <p:spPr>
          <a:xfrm>
            <a:off x="1022963" y="489468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Oval 67"/>
          <p:cNvSpPr/>
          <p:nvPr/>
        </p:nvSpPr>
        <p:spPr>
          <a:xfrm>
            <a:off x="7582122" y="2426053"/>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Oval 68"/>
          <p:cNvSpPr/>
          <p:nvPr/>
        </p:nvSpPr>
        <p:spPr>
          <a:xfrm>
            <a:off x="7582123" y="3663379"/>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Oval 69"/>
          <p:cNvSpPr/>
          <p:nvPr/>
        </p:nvSpPr>
        <p:spPr>
          <a:xfrm>
            <a:off x="8094948" y="4894686"/>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Oval 70"/>
          <p:cNvSpPr/>
          <p:nvPr/>
        </p:nvSpPr>
        <p:spPr>
          <a:xfrm>
            <a:off x="8091822" y="1194405"/>
            <a:ext cx="768911" cy="768911"/>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Shape 2554"/>
          <p:cNvSpPr/>
          <p:nvPr/>
        </p:nvSpPr>
        <p:spPr>
          <a:xfrm>
            <a:off x="8243954" y="5080571"/>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3" name="Shape 2587"/>
          <p:cNvSpPr/>
          <p:nvPr/>
        </p:nvSpPr>
        <p:spPr>
          <a:xfrm>
            <a:off x="1235315" y="1426464"/>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4" name="Shape 2545"/>
          <p:cNvSpPr/>
          <p:nvPr/>
        </p:nvSpPr>
        <p:spPr>
          <a:xfrm>
            <a:off x="1707677" y="2597709"/>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5" name="Shape 2604"/>
          <p:cNvSpPr/>
          <p:nvPr/>
        </p:nvSpPr>
        <p:spPr>
          <a:xfrm>
            <a:off x="1731184" y="3884545"/>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6" name="Shape 2617"/>
          <p:cNvSpPr/>
          <p:nvPr/>
        </p:nvSpPr>
        <p:spPr>
          <a:xfrm>
            <a:off x="7724800" y="2631139"/>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7" name="Shape 2525"/>
          <p:cNvSpPr/>
          <p:nvPr/>
        </p:nvSpPr>
        <p:spPr>
          <a:xfrm>
            <a:off x="8292415" y="1377851"/>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8" name="Shape 2808"/>
          <p:cNvSpPr/>
          <p:nvPr/>
        </p:nvSpPr>
        <p:spPr>
          <a:xfrm>
            <a:off x="7774815" y="3833646"/>
            <a:ext cx="379231" cy="37923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9" name="Shape 2847"/>
          <p:cNvSpPr/>
          <p:nvPr/>
        </p:nvSpPr>
        <p:spPr>
          <a:xfrm>
            <a:off x="1217802" y="5112562"/>
            <a:ext cx="379231" cy="379227"/>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55900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 y="3431705"/>
            <a:ext cx="9143405" cy="3426295"/>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a:latin typeface="+mj-lt"/>
            </a:endParaRPr>
          </a:p>
        </p:txBody>
      </p:sp>
      <p:sp>
        <p:nvSpPr>
          <p:cNvPr id="3" name="Freeform 53"/>
          <p:cNvSpPr>
            <a:spLocks noChangeArrowheads="1"/>
          </p:cNvSpPr>
          <p:nvPr/>
        </p:nvSpPr>
        <p:spPr bwMode="auto">
          <a:xfrm>
            <a:off x="485331"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6"/>
          </a:solidFill>
          <a:ln>
            <a:noFill/>
          </a:ln>
          <a:effectLst/>
        </p:spPr>
        <p:txBody>
          <a:bodyPr wrap="none" anchor="ctr"/>
          <a:lstStyle/>
          <a:p>
            <a:endParaRPr lang="en-US" sz="675">
              <a:latin typeface="+mj-lt"/>
            </a:endParaRPr>
          </a:p>
        </p:txBody>
      </p:sp>
      <p:sp>
        <p:nvSpPr>
          <p:cNvPr id="4" name="Freeform 54"/>
          <p:cNvSpPr>
            <a:spLocks noChangeArrowheads="1"/>
          </p:cNvSpPr>
          <p:nvPr/>
        </p:nvSpPr>
        <p:spPr bwMode="auto">
          <a:xfrm>
            <a:off x="2144560"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6">
              <a:lumMod val="50000"/>
            </a:schemeClr>
          </a:solidFill>
          <a:ln>
            <a:noFill/>
          </a:ln>
          <a:effectLst/>
        </p:spPr>
        <p:txBody>
          <a:bodyPr wrap="none" anchor="ctr"/>
          <a:lstStyle/>
          <a:p>
            <a:endParaRPr lang="en-US" sz="675">
              <a:latin typeface="+mj-lt"/>
            </a:endParaRPr>
          </a:p>
        </p:txBody>
      </p:sp>
      <p:sp>
        <p:nvSpPr>
          <p:cNvPr id="5" name="Freeform 53"/>
          <p:cNvSpPr>
            <a:spLocks noChangeArrowheads="1"/>
          </p:cNvSpPr>
          <p:nvPr/>
        </p:nvSpPr>
        <p:spPr bwMode="auto">
          <a:xfrm>
            <a:off x="2561779"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2"/>
          </a:solidFill>
          <a:ln>
            <a:noFill/>
          </a:ln>
          <a:effectLst/>
        </p:spPr>
        <p:txBody>
          <a:bodyPr wrap="none" anchor="ctr"/>
          <a:lstStyle/>
          <a:p>
            <a:endParaRPr lang="en-US" sz="675">
              <a:latin typeface="+mj-lt"/>
            </a:endParaRPr>
          </a:p>
        </p:txBody>
      </p:sp>
      <p:sp>
        <p:nvSpPr>
          <p:cNvPr id="6" name="Freeform 54"/>
          <p:cNvSpPr>
            <a:spLocks noChangeArrowheads="1"/>
          </p:cNvSpPr>
          <p:nvPr/>
        </p:nvSpPr>
        <p:spPr bwMode="auto">
          <a:xfrm>
            <a:off x="4221008"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2">
              <a:lumMod val="50000"/>
            </a:schemeClr>
          </a:solidFill>
          <a:ln>
            <a:noFill/>
          </a:ln>
          <a:effectLst/>
        </p:spPr>
        <p:txBody>
          <a:bodyPr wrap="none" anchor="ctr"/>
          <a:lstStyle/>
          <a:p>
            <a:endParaRPr lang="en-US" sz="675">
              <a:latin typeface="+mj-lt"/>
            </a:endParaRPr>
          </a:p>
        </p:txBody>
      </p:sp>
      <p:sp>
        <p:nvSpPr>
          <p:cNvPr id="7" name="Freeform 53"/>
          <p:cNvSpPr>
            <a:spLocks noChangeArrowheads="1"/>
          </p:cNvSpPr>
          <p:nvPr/>
        </p:nvSpPr>
        <p:spPr bwMode="auto">
          <a:xfrm>
            <a:off x="4638226"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4"/>
          </a:solidFill>
          <a:ln>
            <a:noFill/>
          </a:ln>
          <a:effectLst/>
        </p:spPr>
        <p:txBody>
          <a:bodyPr wrap="none" anchor="ctr"/>
          <a:lstStyle/>
          <a:p>
            <a:endParaRPr lang="en-US" sz="675">
              <a:latin typeface="+mj-lt"/>
            </a:endParaRPr>
          </a:p>
        </p:txBody>
      </p:sp>
      <p:sp>
        <p:nvSpPr>
          <p:cNvPr id="8" name="Freeform 54"/>
          <p:cNvSpPr>
            <a:spLocks noChangeArrowheads="1"/>
          </p:cNvSpPr>
          <p:nvPr/>
        </p:nvSpPr>
        <p:spPr bwMode="auto">
          <a:xfrm>
            <a:off x="6297455"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4">
              <a:lumMod val="50000"/>
            </a:schemeClr>
          </a:solidFill>
          <a:ln>
            <a:noFill/>
          </a:ln>
          <a:effectLst/>
        </p:spPr>
        <p:txBody>
          <a:bodyPr wrap="none" anchor="ctr"/>
          <a:lstStyle/>
          <a:p>
            <a:endParaRPr lang="en-US" sz="675">
              <a:latin typeface="+mj-lt"/>
            </a:endParaRPr>
          </a:p>
        </p:txBody>
      </p:sp>
      <p:sp>
        <p:nvSpPr>
          <p:cNvPr id="9" name="Freeform 53"/>
          <p:cNvSpPr>
            <a:spLocks noChangeArrowheads="1"/>
          </p:cNvSpPr>
          <p:nvPr/>
        </p:nvSpPr>
        <p:spPr bwMode="auto">
          <a:xfrm>
            <a:off x="6714675" y="3074799"/>
            <a:ext cx="1663028" cy="2240151"/>
          </a:xfrm>
          <a:custGeom>
            <a:avLst/>
            <a:gdLst>
              <a:gd name="T0" fmla="*/ 965 w 1930"/>
              <a:gd name="T1" fmla="*/ 0 h 2601"/>
              <a:gd name="T2" fmla="*/ 0 w 1930"/>
              <a:gd name="T3" fmla="*/ 0 h 2601"/>
              <a:gd name="T4" fmla="*/ 0 w 1930"/>
              <a:gd name="T5" fmla="*/ 2106 h 2601"/>
              <a:gd name="T6" fmla="*/ 965 w 1930"/>
              <a:gd name="T7" fmla="*/ 2600 h 2601"/>
              <a:gd name="T8" fmla="*/ 1929 w 1930"/>
              <a:gd name="T9" fmla="*/ 2106 h 2601"/>
              <a:gd name="T10" fmla="*/ 1929 w 1930"/>
              <a:gd name="T11" fmla="*/ 0 h 2601"/>
              <a:gd name="T12" fmla="*/ 965 w 1930"/>
              <a:gd name="T13" fmla="*/ 0 h 2601"/>
            </a:gdLst>
            <a:ahLst/>
            <a:cxnLst>
              <a:cxn ang="0">
                <a:pos x="T0" y="T1"/>
              </a:cxn>
              <a:cxn ang="0">
                <a:pos x="T2" y="T3"/>
              </a:cxn>
              <a:cxn ang="0">
                <a:pos x="T4" y="T5"/>
              </a:cxn>
              <a:cxn ang="0">
                <a:pos x="T6" y="T7"/>
              </a:cxn>
              <a:cxn ang="0">
                <a:pos x="T8" y="T9"/>
              </a:cxn>
              <a:cxn ang="0">
                <a:pos x="T10" y="T11"/>
              </a:cxn>
              <a:cxn ang="0">
                <a:pos x="T12" y="T13"/>
              </a:cxn>
            </a:cxnLst>
            <a:rect l="0" t="0" r="r" b="b"/>
            <a:pathLst>
              <a:path w="1930" h="2601">
                <a:moveTo>
                  <a:pt x="965" y="0"/>
                </a:moveTo>
                <a:lnTo>
                  <a:pt x="0" y="0"/>
                </a:lnTo>
                <a:lnTo>
                  <a:pt x="0" y="2106"/>
                </a:lnTo>
                <a:lnTo>
                  <a:pt x="965" y="2600"/>
                </a:lnTo>
                <a:lnTo>
                  <a:pt x="1929" y="2106"/>
                </a:lnTo>
                <a:lnTo>
                  <a:pt x="1929" y="0"/>
                </a:lnTo>
                <a:lnTo>
                  <a:pt x="965" y="0"/>
                </a:lnTo>
              </a:path>
            </a:pathLst>
          </a:custGeom>
          <a:solidFill>
            <a:schemeClr val="accent1"/>
          </a:solidFill>
          <a:ln>
            <a:noFill/>
          </a:ln>
          <a:effectLst/>
        </p:spPr>
        <p:txBody>
          <a:bodyPr wrap="none" anchor="ctr"/>
          <a:lstStyle/>
          <a:p>
            <a:endParaRPr lang="en-US" sz="675">
              <a:latin typeface="+mj-lt"/>
            </a:endParaRPr>
          </a:p>
        </p:txBody>
      </p:sp>
      <p:sp>
        <p:nvSpPr>
          <p:cNvPr id="10" name="Freeform 54"/>
          <p:cNvSpPr>
            <a:spLocks noChangeArrowheads="1"/>
          </p:cNvSpPr>
          <p:nvPr/>
        </p:nvSpPr>
        <p:spPr bwMode="auto">
          <a:xfrm>
            <a:off x="8373904" y="3074799"/>
            <a:ext cx="284766" cy="356906"/>
          </a:xfrm>
          <a:custGeom>
            <a:avLst/>
            <a:gdLst>
              <a:gd name="T0" fmla="*/ 330 w 331"/>
              <a:gd name="T1" fmla="*/ 412 h 413"/>
              <a:gd name="T2" fmla="*/ 0 w 331"/>
              <a:gd name="T3" fmla="*/ 412 h 413"/>
              <a:gd name="T4" fmla="*/ 0 w 331"/>
              <a:gd name="T5" fmla="*/ 0 h 413"/>
              <a:gd name="T6" fmla="*/ 330 w 331"/>
              <a:gd name="T7" fmla="*/ 412 h 413"/>
            </a:gdLst>
            <a:ahLst/>
            <a:cxnLst>
              <a:cxn ang="0">
                <a:pos x="T0" y="T1"/>
              </a:cxn>
              <a:cxn ang="0">
                <a:pos x="T2" y="T3"/>
              </a:cxn>
              <a:cxn ang="0">
                <a:pos x="T4" y="T5"/>
              </a:cxn>
              <a:cxn ang="0">
                <a:pos x="T6" y="T7"/>
              </a:cxn>
            </a:cxnLst>
            <a:rect l="0" t="0" r="r" b="b"/>
            <a:pathLst>
              <a:path w="331" h="413">
                <a:moveTo>
                  <a:pt x="330" y="412"/>
                </a:moveTo>
                <a:lnTo>
                  <a:pt x="0" y="412"/>
                </a:lnTo>
                <a:lnTo>
                  <a:pt x="0" y="0"/>
                </a:lnTo>
                <a:lnTo>
                  <a:pt x="330" y="412"/>
                </a:lnTo>
              </a:path>
            </a:pathLst>
          </a:custGeom>
          <a:solidFill>
            <a:schemeClr val="accent1">
              <a:lumMod val="50000"/>
            </a:schemeClr>
          </a:solidFill>
          <a:ln>
            <a:noFill/>
          </a:ln>
          <a:effectLst/>
        </p:spPr>
        <p:txBody>
          <a:bodyPr wrap="none" anchor="ctr"/>
          <a:lstStyle/>
          <a:p>
            <a:endParaRPr lang="en-US" sz="675">
              <a:latin typeface="+mj-lt"/>
            </a:endParaRPr>
          </a:p>
        </p:txBody>
      </p:sp>
      <p:sp>
        <p:nvSpPr>
          <p:cNvPr id="12" name="TextBox 11"/>
          <p:cNvSpPr txBox="1"/>
          <p:nvPr/>
        </p:nvSpPr>
        <p:spPr bwMode="auto">
          <a:xfrm>
            <a:off x="882552"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01</a:t>
            </a:r>
            <a:endParaRPr lang="en-US" sz="3000" b="1">
              <a:solidFill>
                <a:schemeClr val="bg1"/>
              </a:solidFill>
              <a:latin typeface="+mj-lt"/>
              <a:ea typeface="EverSlide Office" charset="0"/>
              <a:cs typeface="EverSlide Office" charset="0"/>
            </a:endParaRPr>
          </a:p>
        </p:txBody>
      </p:sp>
      <p:sp>
        <p:nvSpPr>
          <p:cNvPr id="13" name="TextBox 12"/>
          <p:cNvSpPr txBox="1"/>
          <p:nvPr/>
        </p:nvSpPr>
        <p:spPr>
          <a:xfrm flipH="1">
            <a:off x="673675" y="3715562"/>
            <a:ext cx="1282542" cy="1131079"/>
          </a:xfrm>
          <a:prstGeom prst="rect">
            <a:avLst/>
          </a:prstGeom>
          <a:noFill/>
        </p:spPr>
        <p:txBody>
          <a:bodyPr wrap="square" rtlCol="0">
            <a:spAutoFit/>
          </a:bodyPr>
          <a:lstStyle/>
          <a:p>
            <a:pPr algn="ctr"/>
            <a:r>
              <a:rPr lang="en-US" sz="1200" b="1">
                <a:solidFill>
                  <a:schemeClr val="bg1"/>
                </a:solidFill>
                <a:latin typeface="+mj-lt"/>
              </a:rPr>
              <a:t>Some title here</a:t>
            </a:r>
          </a:p>
          <a:p>
            <a:pPr algn="just">
              <a:spcBef>
                <a:spcPts val="900"/>
              </a:spcBef>
            </a:pPr>
            <a:r>
              <a:rPr lang="en-US" sz="800">
                <a:solidFill>
                  <a:schemeClr val="bg1"/>
                </a:solidFill>
                <a:latin typeface="+mj-lt"/>
              </a:rPr>
              <a:t>Lorem ipsum dolor sit amet, diam donec neque nisl nibh, ante rutrum proin cras dui ac cum, amet nunc dolor. Senectus urna justo.</a:t>
            </a:r>
          </a:p>
        </p:txBody>
      </p:sp>
      <p:sp>
        <p:nvSpPr>
          <p:cNvPr id="15" name="TextBox 14"/>
          <p:cNvSpPr txBox="1"/>
          <p:nvPr/>
        </p:nvSpPr>
        <p:spPr bwMode="auto">
          <a:xfrm>
            <a:off x="2960898"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02</a:t>
            </a:r>
            <a:endParaRPr lang="en-US" sz="3000" b="1">
              <a:solidFill>
                <a:schemeClr val="bg1"/>
              </a:solidFill>
              <a:latin typeface="+mj-lt"/>
              <a:ea typeface="EverSlide Office" charset="0"/>
              <a:cs typeface="EverSlide Office" charset="0"/>
            </a:endParaRPr>
          </a:p>
        </p:txBody>
      </p:sp>
      <p:sp>
        <p:nvSpPr>
          <p:cNvPr id="16" name="TextBox 15"/>
          <p:cNvSpPr txBox="1"/>
          <p:nvPr/>
        </p:nvSpPr>
        <p:spPr>
          <a:xfrm flipH="1">
            <a:off x="2750122" y="3715562"/>
            <a:ext cx="1282542" cy="1131079"/>
          </a:xfrm>
          <a:prstGeom prst="rect">
            <a:avLst/>
          </a:prstGeom>
          <a:noFill/>
        </p:spPr>
        <p:txBody>
          <a:bodyPr wrap="square" rtlCol="0">
            <a:spAutoFit/>
          </a:bodyPr>
          <a:lstStyle/>
          <a:p>
            <a:pPr algn="ctr"/>
            <a:r>
              <a:rPr lang="en-US" sz="1200" b="1">
                <a:solidFill>
                  <a:schemeClr val="bg1"/>
                </a:solidFill>
              </a:rPr>
              <a:t>Some title here</a:t>
            </a:r>
          </a:p>
          <a:p>
            <a:pPr algn="just">
              <a:spcBef>
                <a:spcPts val="900"/>
              </a:spcBef>
            </a:pPr>
            <a:r>
              <a:rPr lang="en-US" sz="800">
                <a:solidFill>
                  <a:schemeClr val="bg1"/>
                </a:solidFill>
              </a:rPr>
              <a:t>Lorem ipsum dolor sit amet, diam donec neque nisl nibh, ante rutrum proin cras dui ac cum, amet nunc dolor. Senectus urna justo.</a:t>
            </a:r>
          </a:p>
        </p:txBody>
      </p:sp>
      <p:sp>
        <p:nvSpPr>
          <p:cNvPr id="18" name="TextBox 17"/>
          <p:cNvSpPr txBox="1"/>
          <p:nvPr/>
        </p:nvSpPr>
        <p:spPr bwMode="auto">
          <a:xfrm>
            <a:off x="5037346"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03</a:t>
            </a:r>
            <a:endParaRPr lang="en-US" sz="3000" b="1">
              <a:solidFill>
                <a:schemeClr val="bg1"/>
              </a:solidFill>
              <a:latin typeface="+mj-lt"/>
              <a:ea typeface="EverSlide Office" charset="0"/>
              <a:cs typeface="EverSlide Office" charset="0"/>
            </a:endParaRPr>
          </a:p>
        </p:txBody>
      </p:sp>
      <p:sp>
        <p:nvSpPr>
          <p:cNvPr id="19" name="TextBox 18"/>
          <p:cNvSpPr txBox="1"/>
          <p:nvPr/>
        </p:nvSpPr>
        <p:spPr>
          <a:xfrm flipH="1">
            <a:off x="4826570" y="3715562"/>
            <a:ext cx="1282542" cy="1131079"/>
          </a:xfrm>
          <a:prstGeom prst="rect">
            <a:avLst/>
          </a:prstGeom>
          <a:noFill/>
        </p:spPr>
        <p:txBody>
          <a:bodyPr wrap="square" rtlCol="0">
            <a:spAutoFit/>
          </a:bodyPr>
          <a:lstStyle/>
          <a:p>
            <a:pPr algn="ctr"/>
            <a:r>
              <a:rPr lang="en-US" sz="1200" b="1">
                <a:solidFill>
                  <a:schemeClr val="bg1"/>
                </a:solidFill>
              </a:rPr>
              <a:t>Some title here</a:t>
            </a:r>
          </a:p>
          <a:p>
            <a:pPr algn="just">
              <a:spcBef>
                <a:spcPts val="900"/>
              </a:spcBef>
            </a:pPr>
            <a:r>
              <a:rPr lang="en-US" sz="800">
                <a:solidFill>
                  <a:schemeClr val="bg1"/>
                </a:solidFill>
              </a:rPr>
              <a:t>Lorem ipsum dolor sit amet, diam donec neque nisl nibh, ante rutrum proin cras dui ac cum, amet nunc dolor. Senectus urna justo.</a:t>
            </a:r>
          </a:p>
        </p:txBody>
      </p:sp>
      <p:sp>
        <p:nvSpPr>
          <p:cNvPr id="21" name="TextBox 20"/>
          <p:cNvSpPr txBox="1"/>
          <p:nvPr/>
        </p:nvSpPr>
        <p:spPr bwMode="auto">
          <a:xfrm>
            <a:off x="7113794" y="3212976"/>
            <a:ext cx="864788" cy="461665"/>
          </a:xfrm>
          <a:prstGeom prst="rect">
            <a:avLst/>
          </a:prstGeom>
          <a:noFill/>
        </p:spPr>
        <p:txBody>
          <a:bodyPr wrap="square" lIns="0" tIns="0" rIns="0" bIns="0">
            <a:spAutoFit/>
          </a:bodyPr>
          <a:lstStyle/>
          <a:p>
            <a:pPr lvl="0" algn="ctr"/>
            <a:r>
              <a:rPr lang="en-US" sz="3000" b="1">
                <a:solidFill>
                  <a:schemeClr val="bg1"/>
                </a:solidFill>
                <a:latin typeface="+mj-lt"/>
                <a:ea typeface="linea-basic-10" charset="0"/>
                <a:cs typeface="linea-basic-10" charset="0"/>
              </a:rPr>
              <a:t>04</a:t>
            </a:r>
            <a:endParaRPr lang="en-US" sz="3000" b="1">
              <a:solidFill>
                <a:schemeClr val="bg1"/>
              </a:solidFill>
              <a:latin typeface="+mj-lt"/>
              <a:ea typeface="EverSlide Office" charset="0"/>
              <a:cs typeface="EverSlide Office" charset="0"/>
            </a:endParaRPr>
          </a:p>
        </p:txBody>
      </p:sp>
      <p:sp>
        <p:nvSpPr>
          <p:cNvPr id="22" name="TextBox 21"/>
          <p:cNvSpPr txBox="1"/>
          <p:nvPr/>
        </p:nvSpPr>
        <p:spPr>
          <a:xfrm flipH="1">
            <a:off x="6906385" y="3715562"/>
            <a:ext cx="1279607" cy="1131079"/>
          </a:xfrm>
          <a:prstGeom prst="rect">
            <a:avLst/>
          </a:prstGeom>
          <a:noFill/>
        </p:spPr>
        <p:txBody>
          <a:bodyPr wrap="square" rtlCol="0">
            <a:spAutoFit/>
          </a:bodyPr>
          <a:lstStyle/>
          <a:p>
            <a:pPr algn="ctr"/>
            <a:r>
              <a:rPr lang="en-US" sz="1200" b="1">
                <a:solidFill>
                  <a:schemeClr val="bg1"/>
                </a:solidFill>
              </a:rPr>
              <a:t>Some title here</a:t>
            </a:r>
          </a:p>
          <a:p>
            <a:pPr algn="just">
              <a:spcBef>
                <a:spcPts val="900"/>
              </a:spcBef>
            </a:pPr>
            <a:r>
              <a:rPr lang="en-US" sz="800">
                <a:solidFill>
                  <a:schemeClr val="bg1"/>
                </a:solidFill>
              </a:rPr>
              <a:t>Lorem ipsum dolor sit amet, diam donec neque nisl nibh, ante rutrum proin cras dui ac cum, amet nunc dolor. Senectus urna justo.</a:t>
            </a:r>
          </a:p>
        </p:txBody>
      </p:sp>
      <p:sp>
        <p:nvSpPr>
          <p:cNvPr id="24" name="Subtitle 23"/>
          <p:cNvSpPr>
            <a:spLocks noGrp="1"/>
          </p:cNvSpPr>
          <p:nvPr>
            <p:ph type="subTitle" idx="1"/>
          </p:nvPr>
        </p:nvSpPr>
        <p:spPr/>
        <p:txBody>
          <a:bodyPr/>
          <a:lstStyle/>
          <a:p>
            <a:r>
              <a:rPr lang="en-US"/>
              <a:t>Example With 4 Parts</a:t>
            </a:r>
          </a:p>
        </p:txBody>
      </p:sp>
      <p:sp>
        <p:nvSpPr>
          <p:cNvPr id="23" name="Title 22"/>
          <p:cNvSpPr>
            <a:spLocks noGrp="1"/>
          </p:cNvSpPr>
          <p:nvPr>
            <p:ph type="title"/>
          </p:nvPr>
        </p:nvSpPr>
        <p:spPr/>
        <p:txBody>
          <a:bodyPr/>
          <a:lstStyle/>
          <a:p>
            <a:r>
              <a:rPr lang="en-US"/>
              <a:t>Agenda - Template</a:t>
            </a:r>
          </a:p>
        </p:txBody>
      </p:sp>
      <p:sp>
        <p:nvSpPr>
          <p:cNvPr id="27" name="Shape 130"/>
          <p:cNvSpPr/>
          <p:nvPr/>
        </p:nvSpPr>
        <p:spPr>
          <a:xfrm>
            <a:off x="858896"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08.00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28" name="Shape 130"/>
          <p:cNvSpPr/>
          <p:nvPr/>
        </p:nvSpPr>
        <p:spPr>
          <a:xfrm>
            <a:off x="2935343"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08.30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29" name="Shape 130"/>
          <p:cNvSpPr/>
          <p:nvPr/>
        </p:nvSpPr>
        <p:spPr>
          <a:xfrm>
            <a:off x="5012295"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10.00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30" name="Shape 130"/>
          <p:cNvSpPr/>
          <p:nvPr/>
        </p:nvSpPr>
        <p:spPr>
          <a:xfrm>
            <a:off x="7091258" y="5473298"/>
            <a:ext cx="912099" cy="247703"/>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385" y="0"/>
                  <a:pt x="859" y="0"/>
                </a:cubicBezTo>
                <a:lnTo>
                  <a:pt x="20741" y="0"/>
                </a:lnTo>
                <a:cubicBezTo>
                  <a:pt x="21215" y="0"/>
                  <a:pt x="21600" y="967"/>
                  <a:pt x="21600" y="2160"/>
                </a:cubicBezTo>
                <a:lnTo>
                  <a:pt x="21600" y="19440"/>
                </a:lnTo>
                <a:cubicBezTo>
                  <a:pt x="21600" y="20633"/>
                  <a:pt x="21215" y="21600"/>
                  <a:pt x="20741" y="21600"/>
                </a:cubicBezTo>
                <a:lnTo>
                  <a:pt x="859" y="21600"/>
                </a:lnTo>
                <a:cubicBezTo>
                  <a:pt x="385" y="21600"/>
                  <a:pt x="0" y="20633"/>
                  <a:pt x="0" y="19440"/>
                </a:cubicBezTo>
                <a:lnTo>
                  <a:pt x="0" y="2160"/>
                </a:lnTo>
                <a:close/>
              </a:path>
            </a:pathLst>
          </a:custGeom>
          <a:solidFill>
            <a:schemeClr val="bg1"/>
          </a:solidFill>
          <a:ln w="12700" cap="flat">
            <a:noFill/>
            <a:miter lim="400000"/>
          </a:ln>
          <a:effectLst>
            <a:outerShdw blurRad="50800" dist="38100" dir="2700000" algn="tl" rotWithShape="0">
              <a:prstClr val="black">
                <a:alpha val="40000"/>
              </a:prstClr>
            </a:outerShdw>
          </a:effectLst>
        </p:spPr>
        <p:txBody>
          <a:bodyPr wrap="square" lIns="34289" tIns="0" rIns="34289" bIns="0" numCol="1" anchor="ctr">
            <a:noAutofit/>
          </a:bodyPr>
          <a:lstStyle/>
          <a:p>
            <a:pPr algn="ctr"/>
            <a:r>
              <a:rPr lang="en-US" sz="1350">
                <a:solidFill>
                  <a:schemeClr val="bg1">
                    <a:lumMod val="65000"/>
                  </a:schemeClr>
                </a:solidFill>
                <a:latin typeface="+mj-lt"/>
                <a:ea typeface="Helvetica"/>
                <a:cs typeface="Helvetica"/>
                <a:sym typeface="Helvetica"/>
              </a:rPr>
              <a:t>11.30 </a:t>
            </a:r>
            <a:r>
              <a:rPr lang="en-US" sz="1350">
                <a:solidFill>
                  <a:schemeClr val="bg1">
                    <a:lumMod val="65000"/>
                  </a:schemeClr>
                </a:solidFill>
                <a:latin typeface="+mj-lt"/>
              </a:rPr>
              <a:t>am</a:t>
            </a:r>
            <a:endParaRPr lang="en-US" sz="1350">
              <a:solidFill>
                <a:schemeClr val="bg1">
                  <a:lumMod val="65000"/>
                </a:schemeClr>
              </a:solidFill>
              <a:latin typeface="+mj-lt"/>
              <a:ea typeface="Helvetica"/>
              <a:cs typeface="Helvetica"/>
              <a:sym typeface="Helvetica"/>
            </a:endParaRPr>
          </a:p>
        </p:txBody>
      </p:sp>
      <p:sp>
        <p:nvSpPr>
          <p:cNvPr id="31" name="Shape 2554"/>
          <p:cNvSpPr/>
          <p:nvPr/>
        </p:nvSpPr>
        <p:spPr>
          <a:xfrm>
            <a:off x="7436625" y="2430765"/>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2" name="Shape 2587"/>
          <p:cNvSpPr/>
          <p:nvPr/>
        </p:nvSpPr>
        <p:spPr>
          <a:xfrm>
            <a:off x="1140526" y="2467544"/>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3" name="Shape 2545"/>
          <p:cNvSpPr/>
          <p:nvPr/>
        </p:nvSpPr>
        <p:spPr>
          <a:xfrm>
            <a:off x="3178594" y="2429165"/>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34" name="Shape 2617"/>
          <p:cNvSpPr/>
          <p:nvPr/>
        </p:nvSpPr>
        <p:spPr>
          <a:xfrm>
            <a:off x="5226064" y="2444125"/>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3190613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644914" y="2827239"/>
            <a:ext cx="5860268" cy="737756"/>
            <a:chOff x="2193219" y="2780465"/>
            <a:chExt cx="7813690" cy="983675"/>
          </a:xfrm>
        </p:grpSpPr>
        <p:sp>
          <p:nvSpPr>
            <p:cNvPr id="2" name="Shape 148"/>
            <p:cNvSpPr/>
            <p:nvPr/>
          </p:nvSpPr>
          <p:spPr>
            <a:xfrm>
              <a:off x="3232920" y="2780465"/>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2"/>
                  </a:solidFill>
                  <a:latin typeface="Open Sans" panose="020B0606030504020204" pitchFamily="34" charset="0"/>
                  <a:ea typeface="Open Sans" panose="020B0606030504020204" pitchFamily="34" charset="0"/>
                  <a:cs typeface="Open Sans" panose="020B0606030504020204" pitchFamily="34" charset="0"/>
                  <a:sym typeface="Roboto"/>
                </a:rPr>
                <a:t>02</a:t>
              </a:r>
            </a:p>
          </p:txBody>
        </p:sp>
        <p:grpSp>
          <p:nvGrpSpPr>
            <p:cNvPr id="3" name="Shape 149"/>
            <p:cNvGrpSpPr/>
            <p:nvPr/>
          </p:nvGrpSpPr>
          <p:grpSpPr>
            <a:xfrm>
              <a:off x="2193219" y="2780466"/>
              <a:ext cx="1176147" cy="983674"/>
              <a:chOff x="4383262" y="5915237"/>
              <a:chExt cx="2352294" cy="1967347"/>
            </a:xfrm>
          </p:grpSpPr>
          <p:sp>
            <p:nvSpPr>
              <p:cNvPr id="4" name="Shape 150"/>
              <p:cNvSpPr/>
              <p:nvPr/>
            </p:nvSpPr>
            <p:spPr>
              <a:xfrm>
                <a:off x="4383262" y="5915237"/>
                <a:ext cx="2079402" cy="1967347"/>
              </a:xfrm>
              <a:prstGeom prst="roundRect">
                <a:avLst>
                  <a:gd name="adj" fmla="val 19014"/>
                </a:avLst>
              </a:prstGeom>
              <a:solidFill>
                <a:schemeClr val="accent2"/>
              </a:solidFill>
              <a:ln>
                <a:noFill/>
              </a:ln>
            </p:spPr>
            <p:txBody>
              <a:bodyPr lIns="34285" tIns="17138" rIns="34285" bIns="17138" anchor="ctr" anchorCtr="0">
                <a:noAutofit/>
              </a:bodyPr>
              <a:lstStyle/>
              <a:p>
                <a:pPr algn="ctr"/>
                <a:endParaRPr sz="2700">
                  <a:solidFill>
                    <a:srgbClr val="FFFFFF"/>
                  </a:solidFill>
                  <a:latin typeface="Roboto"/>
                  <a:ea typeface="Roboto"/>
                  <a:cs typeface="Roboto"/>
                  <a:sym typeface="Roboto"/>
                </a:endParaRPr>
              </a:p>
            </p:txBody>
          </p:sp>
          <p:sp>
            <p:nvSpPr>
              <p:cNvPr id="5" name="Shape 151"/>
              <p:cNvSpPr/>
              <p:nvPr/>
            </p:nvSpPr>
            <p:spPr>
              <a:xfrm rot="2700000">
                <a:off x="6033206" y="6608040"/>
                <a:ext cx="581890" cy="581738"/>
              </a:xfrm>
              <a:prstGeom prst="rect">
                <a:avLst/>
              </a:prstGeom>
              <a:solidFill>
                <a:schemeClr val="accent2"/>
              </a:solidFill>
              <a:ln>
                <a:noFill/>
              </a:ln>
            </p:spPr>
            <p:txBody>
              <a:bodyPr lIns="34285" tIns="17138" rIns="34285" bIns="17138" anchor="ctr" anchorCtr="0">
                <a:noAutofit/>
              </a:bodyPr>
              <a:lstStyle/>
              <a:p>
                <a:pPr algn="ctr"/>
                <a:endParaRPr sz="1350">
                  <a:solidFill>
                    <a:schemeClr val="lt1"/>
                  </a:solidFill>
                  <a:latin typeface="Roboto"/>
                  <a:ea typeface="Roboto"/>
                  <a:cs typeface="Roboto"/>
                  <a:sym typeface="Roboto"/>
                </a:endParaRPr>
              </a:p>
            </p:txBody>
          </p:sp>
        </p:grpSp>
        <p:sp>
          <p:nvSpPr>
            <p:cNvPr id="7" name="Shape 153"/>
            <p:cNvSpPr/>
            <p:nvPr/>
          </p:nvSpPr>
          <p:spPr>
            <a:xfrm>
              <a:off x="4306810" y="2780466"/>
              <a:ext cx="5700099" cy="983674"/>
            </a:xfrm>
            <a:prstGeom prst="roundRect">
              <a:avLst>
                <a:gd name="adj" fmla="val 19014"/>
              </a:avLst>
            </a:prstGeom>
            <a:solidFill>
              <a:schemeClr val="accent2"/>
            </a:solidFill>
            <a:ln>
              <a:noFill/>
            </a:ln>
          </p:spPr>
          <p:txBody>
            <a:bodyPr lIns="34285" tIns="17138" rIns="34285" bIns="17138" anchor="ctr" anchorCtr="0">
              <a:noAutofit/>
            </a:bodyPr>
            <a:lstStyle/>
            <a:p>
              <a:pPr lvl="0" algn="ctr"/>
              <a:r>
                <a:rPr lang="en-US" sz="3000" b="1">
                  <a:solidFill>
                    <a:prstClr val="white"/>
                  </a:solidFill>
                </a:rPr>
                <a:t>Some title here</a:t>
              </a:r>
            </a:p>
          </p:txBody>
        </p:sp>
      </p:grpSp>
      <p:grpSp>
        <p:nvGrpSpPr>
          <p:cNvPr id="43" name="Group 42"/>
          <p:cNvGrpSpPr/>
          <p:nvPr/>
        </p:nvGrpSpPr>
        <p:grpSpPr>
          <a:xfrm>
            <a:off x="1644915" y="3664237"/>
            <a:ext cx="5860270" cy="737756"/>
            <a:chOff x="2193219" y="3819557"/>
            <a:chExt cx="7813693" cy="983675"/>
          </a:xfrm>
        </p:grpSpPr>
        <p:sp>
          <p:nvSpPr>
            <p:cNvPr id="9" name="Shape 155"/>
            <p:cNvSpPr/>
            <p:nvPr/>
          </p:nvSpPr>
          <p:spPr>
            <a:xfrm flipH="1">
              <a:off x="7893319" y="3819557"/>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4"/>
                  </a:solidFill>
                  <a:latin typeface="Open Sans" panose="020B0606030504020204" pitchFamily="34" charset="0"/>
                  <a:ea typeface="Open Sans" panose="020B0606030504020204" pitchFamily="34" charset="0"/>
                  <a:cs typeface="Open Sans" panose="020B0606030504020204" pitchFamily="34" charset="0"/>
                  <a:sym typeface="Roboto"/>
                </a:rPr>
                <a:t>03</a:t>
              </a:r>
            </a:p>
          </p:txBody>
        </p:sp>
        <p:grpSp>
          <p:nvGrpSpPr>
            <p:cNvPr id="10" name="Shape 156"/>
            <p:cNvGrpSpPr/>
            <p:nvPr/>
          </p:nvGrpSpPr>
          <p:grpSpPr>
            <a:xfrm>
              <a:off x="8830764" y="3819557"/>
              <a:ext cx="1176148" cy="983674"/>
              <a:chOff x="17658352" y="7993420"/>
              <a:chExt cx="2352295" cy="1967347"/>
            </a:xfrm>
          </p:grpSpPr>
          <p:sp>
            <p:nvSpPr>
              <p:cNvPr id="11" name="Shape 157"/>
              <p:cNvSpPr/>
              <p:nvPr/>
            </p:nvSpPr>
            <p:spPr>
              <a:xfrm flipH="1">
                <a:off x="17931245" y="7993420"/>
                <a:ext cx="2079402" cy="1967347"/>
              </a:xfrm>
              <a:prstGeom prst="roundRect">
                <a:avLst>
                  <a:gd name="adj" fmla="val 19014"/>
                </a:avLst>
              </a:prstGeom>
              <a:solidFill>
                <a:schemeClr val="accent4"/>
              </a:solidFill>
              <a:ln>
                <a:noFill/>
              </a:ln>
            </p:spPr>
            <p:txBody>
              <a:bodyPr lIns="34285" tIns="17138" rIns="34285" bIns="17138" anchor="ctr" anchorCtr="0">
                <a:noAutofit/>
              </a:bodyPr>
              <a:lstStyle/>
              <a:p>
                <a:pPr algn="ctr"/>
                <a:endParaRPr sz="2400">
                  <a:solidFill>
                    <a:schemeClr val="lt1"/>
                  </a:solidFill>
                  <a:latin typeface="Roboto"/>
                  <a:ea typeface="Roboto"/>
                  <a:cs typeface="Roboto"/>
                  <a:sym typeface="Roboto"/>
                </a:endParaRPr>
              </a:p>
            </p:txBody>
          </p:sp>
          <p:sp>
            <p:nvSpPr>
              <p:cNvPr id="12" name="Shape 158"/>
              <p:cNvSpPr/>
              <p:nvPr/>
            </p:nvSpPr>
            <p:spPr>
              <a:xfrm rot="-2700000" flipH="1">
                <a:off x="17778812" y="8686222"/>
                <a:ext cx="581890" cy="581738"/>
              </a:xfrm>
              <a:prstGeom prst="rect">
                <a:avLst/>
              </a:prstGeom>
              <a:solidFill>
                <a:schemeClr val="accent4"/>
              </a:solidFill>
              <a:ln>
                <a:noFill/>
              </a:ln>
            </p:spPr>
            <p:txBody>
              <a:bodyPr lIns="34285" tIns="17138" rIns="34285" bIns="17138" anchor="ctr" anchorCtr="0">
                <a:noAutofit/>
              </a:bodyPr>
              <a:lstStyle/>
              <a:p>
                <a:pPr algn="ctr"/>
                <a:endParaRPr sz="1350">
                  <a:solidFill>
                    <a:schemeClr val="lt1"/>
                  </a:solidFill>
                  <a:latin typeface="Roboto"/>
                  <a:ea typeface="Roboto"/>
                  <a:cs typeface="Roboto"/>
                  <a:sym typeface="Roboto"/>
                </a:endParaRPr>
              </a:p>
            </p:txBody>
          </p:sp>
        </p:grpSp>
        <p:sp>
          <p:nvSpPr>
            <p:cNvPr id="14" name="Shape 160"/>
            <p:cNvSpPr/>
            <p:nvPr/>
          </p:nvSpPr>
          <p:spPr>
            <a:xfrm flipH="1">
              <a:off x="2193219" y="3819557"/>
              <a:ext cx="5700100" cy="983674"/>
            </a:xfrm>
            <a:prstGeom prst="roundRect">
              <a:avLst>
                <a:gd name="adj" fmla="val 19014"/>
              </a:avLst>
            </a:prstGeom>
            <a:solidFill>
              <a:schemeClr val="accent4"/>
            </a:solidFill>
            <a:ln>
              <a:noFill/>
            </a:ln>
          </p:spPr>
          <p:txBody>
            <a:bodyPr lIns="34285" tIns="17138" rIns="34285" bIns="17138" anchor="ctr" anchorCtr="0">
              <a:noAutofit/>
            </a:bodyPr>
            <a:lstStyle/>
            <a:p>
              <a:pPr lvl="0" algn="ctr"/>
              <a:r>
                <a:rPr lang="en-US" sz="3000" b="1">
                  <a:solidFill>
                    <a:prstClr val="white"/>
                  </a:solidFill>
                </a:rPr>
                <a:t>Some title here</a:t>
              </a:r>
            </a:p>
          </p:txBody>
        </p:sp>
      </p:grpSp>
      <p:grpSp>
        <p:nvGrpSpPr>
          <p:cNvPr id="44" name="Group 43"/>
          <p:cNvGrpSpPr/>
          <p:nvPr/>
        </p:nvGrpSpPr>
        <p:grpSpPr>
          <a:xfrm>
            <a:off x="1644914" y="4501237"/>
            <a:ext cx="5860268" cy="737756"/>
            <a:chOff x="2193219" y="4858648"/>
            <a:chExt cx="7813690" cy="983675"/>
          </a:xfrm>
        </p:grpSpPr>
        <p:sp>
          <p:nvSpPr>
            <p:cNvPr id="16" name="Shape 162"/>
            <p:cNvSpPr/>
            <p:nvPr/>
          </p:nvSpPr>
          <p:spPr>
            <a:xfrm>
              <a:off x="3232920" y="4858648"/>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5"/>
                  </a:solidFill>
                  <a:latin typeface="Open Sans" panose="020B0606030504020204" pitchFamily="34" charset="0"/>
                  <a:ea typeface="Open Sans" panose="020B0606030504020204" pitchFamily="34" charset="0"/>
                  <a:cs typeface="Open Sans" panose="020B0606030504020204" pitchFamily="34" charset="0"/>
                  <a:sym typeface="Roboto"/>
                </a:rPr>
                <a:t>04</a:t>
              </a:r>
            </a:p>
          </p:txBody>
        </p:sp>
        <p:grpSp>
          <p:nvGrpSpPr>
            <p:cNvPr id="17" name="Shape 163"/>
            <p:cNvGrpSpPr/>
            <p:nvPr/>
          </p:nvGrpSpPr>
          <p:grpSpPr>
            <a:xfrm>
              <a:off x="2193219" y="4858648"/>
              <a:ext cx="1176147" cy="983674"/>
              <a:chOff x="4383262" y="10071602"/>
              <a:chExt cx="2352294" cy="1967347"/>
            </a:xfrm>
          </p:grpSpPr>
          <p:sp>
            <p:nvSpPr>
              <p:cNvPr id="18" name="Shape 164"/>
              <p:cNvSpPr/>
              <p:nvPr/>
            </p:nvSpPr>
            <p:spPr>
              <a:xfrm>
                <a:off x="4383262" y="10071602"/>
                <a:ext cx="2079402" cy="1967347"/>
              </a:xfrm>
              <a:prstGeom prst="roundRect">
                <a:avLst>
                  <a:gd name="adj" fmla="val 19014"/>
                </a:avLst>
              </a:prstGeom>
              <a:solidFill>
                <a:schemeClr val="accent5"/>
              </a:solidFill>
              <a:ln>
                <a:noFill/>
              </a:ln>
            </p:spPr>
            <p:txBody>
              <a:bodyPr lIns="34285" tIns="17138" rIns="34285" bIns="17138" anchor="ctr" anchorCtr="0">
                <a:noAutofit/>
              </a:bodyPr>
              <a:lstStyle/>
              <a:p>
                <a:pPr algn="ctr"/>
                <a:endParaRPr sz="2400">
                  <a:solidFill>
                    <a:schemeClr val="lt1"/>
                  </a:solidFill>
                  <a:latin typeface="Roboto"/>
                  <a:ea typeface="Roboto"/>
                  <a:cs typeface="Roboto"/>
                  <a:sym typeface="Roboto"/>
                </a:endParaRPr>
              </a:p>
            </p:txBody>
          </p:sp>
          <p:sp>
            <p:nvSpPr>
              <p:cNvPr id="19" name="Shape 165"/>
              <p:cNvSpPr/>
              <p:nvPr/>
            </p:nvSpPr>
            <p:spPr>
              <a:xfrm rot="2700000">
                <a:off x="6033206" y="10764404"/>
                <a:ext cx="581890" cy="581738"/>
              </a:xfrm>
              <a:prstGeom prst="rect">
                <a:avLst/>
              </a:prstGeom>
              <a:solidFill>
                <a:schemeClr val="accent5"/>
              </a:solidFill>
              <a:ln>
                <a:noFill/>
              </a:ln>
            </p:spPr>
            <p:txBody>
              <a:bodyPr lIns="34285" tIns="17138" rIns="34285" bIns="17138" anchor="ctr" anchorCtr="0">
                <a:noAutofit/>
              </a:bodyPr>
              <a:lstStyle/>
              <a:p>
                <a:pPr algn="ctr"/>
                <a:endParaRPr sz="1350">
                  <a:solidFill>
                    <a:schemeClr val="lt1"/>
                  </a:solidFill>
                  <a:latin typeface="Roboto"/>
                  <a:ea typeface="Roboto"/>
                  <a:cs typeface="Roboto"/>
                  <a:sym typeface="Roboto"/>
                </a:endParaRPr>
              </a:p>
            </p:txBody>
          </p:sp>
        </p:grpSp>
        <p:sp>
          <p:nvSpPr>
            <p:cNvPr id="21" name="Shape 167"/>
            <p:cNvSpPr/>
            <p:nvPr/>
          </p:nvSpPr>
          <p:spPr>
            <a:xfrm>
              <a:off x="4306810" y="4858648"/>
              <a:ext cx="5700099" cy="983674"/>
            </a:xfrm>
            <a:prstGeom prst="roundRect">
              <a:avLst>
                <a:gd name="adj" fmla="val 19014"/>
              </a:avLst>
            </a:prstGeom>
            <a:solidFill>
              <a:schemeClr val="accent5"/>
            </a:solidFill>
            <a:ln>
              <a:noFill/>
            </a:ln>
          </p:spPr>
          <p:txBody>
            <a:bodyPr lIns="34285" tIns="17138" rIns="34285" bIns="17138" anchor="ctr" anchorCtr="0">
              <a:noAutofit/>
            </a:bodyPr>
            <a:lstStyle/>
            <a:p>
              <a:pPr lvl="0" algn="ctr"/>
              <a:r>
                <a:rPr lang="en-US" sz="3000" b="1">
                  <a:solidFill>
                    <a:prstClr val="white"/>
                  </a:solidFill>
                </a:rPr>
                <a:t>Some title here</a:t>
              </a:r>
            </a:p>
          </p:txBody>
        </p:sp>
      </p:grpSp>
      <p:grpSp>
        <p:nvGrpSpPr>
          <p:cNvPr id="41" name="Group 40"/>
          <p:cNvGrpSpPr/>
          <p:nvPr/>
        </p:nvGrpSpPr>
        <p:grpSpPr>
          <a:xfrm>
            <a:off x="1644915" y="1990240"/>
            <a:ext cx="5860270" cy="737756"/>
            <a:chOff x="2193219" y="1697997"/>
            <a:chExt cx="7813693" cy="983675"/>
          </a:xfrm>
        </p:grpSpPr>
        <p:sp>
          <p:nvSpPr>
            <p:cNvPr id="23" name="Shape 169"/>
            <p:cNvSpPr/>
            <p:nvPr/>
          </p:nvSpPr>
          <p:spPr>
            <a:xfrm flipH="1">
              <a:off x="7893319" y="1697997"/>
              <a:ext cx="1073891" cy="983675"/>
            </a:xfrm>
            <a:prstGeom prst="rect">
              <a:avLst/>
            </a:prstGeom>
            <a:noFill/>
            <a:ln>
              <a:noFill/>
            </a:ln>
          </p:spPr>
          <p:txBody>
            <a:bodyPr lIns="68560" tIns="34275" rIns="68560" bIns="34275" anchor="ctr" anchorCtr="0">
              <a:noAutofit/>
            </a:bodyPr>
            <a:lstStyle/>
            <a:p>
              <a:pPr algn="ctr">
                <a:buSzPct val="25000"/>
              </a:pPr>
              <a:r>
                <a:rPr lang="id-ID" sz="2475" b="1">
                  <a:solidFill>
                    <a:schemeClr val="accent1"/>
                  </a:solidFill>
                  <a:latin typeface="Open Sans" panose="020B0606030504020204" pitchFamily="34" charset="0"/>
                  <a:ea typeface="Open Sans" panose="020B0606030504020204" pitchFamily="34" charset="0"/>
                  <a:cs typeface="Open Sans" panose="020B0606030504020204" pitchFamily="34" charset="0"/>
                  <a:sym typeface="Roboto"/>
                </a:rPr>
                <a:t>01</a:t>
              </a:r>
            </a:p>
          </p:txBody>
        </p:sp>
        <p:sp>
          <p:nvSpPr>
            <p:cNvPr id="27" name="Shape 173"/>
            <p:cNvSpPr/>
            <p:nvPr/>
          </p:nvSpPr>
          <p:spPr>
            <a:xfrm flipH="1">
              <a:off x="2193219" y="1697998"/>
              <a:ext cx="5700100" cy="983674"/>
            </a:xfrm>
            <a:prstGeom prst="roundRect">
              <a:avLst>
                <a:gd name="adj" fmla="val 19014"/>
              </a:avLst>
            </a:prstGeom>
            <a:solidFill>
              <a:schemeClr val="accent1"/>
            </a:solidFill>
            <a:ln>
              <a:noFill/>
            </a:ln>
          </p:spPr>
          <p:txBody>
            <a:bodyPr lIns="34285" tIns="17138" rIns="34285" bIns="17138" anchor="ctr" anchorCtr="0">
              <a:noAutofit/>
            </a:bodyPr>
            <a:lstStyle/>
            <a:p>
              <a:pPr algn="ctr"/>
              <a:r>
                <a:rPr lang="en-US" sz="3000" b="1">
                  <a:solidFill>
                    <a:schemeClr val="bg1"/>
                  </a:solidFill>
                </a:rPr>
                <a:t>Some title here</a:t>
              </a:r>
            </a:p>
          </p:txBody>
        </p:sp>
        <p:grpSp>
          <p:nvGrpSpPr>
            <p:cNvPr id="38" name="Shape 156"/>
            <p:cNvGrpSpPr/>
            <p:nvPr/>
          </p:nvGrpSpPr>
          <p:grpSpPr>
            <a:xfrm>
              <a:off x="8830764" y="1697997"/>
              <a:ext cx="1176148" cy="983674"/>
              <a:chOff x="17658352" y="7993420"/>
              <a:chExt cx="2352295" cy="1967347"/>
            </a:xfrm>
          </p:grpSpPr>
          <p:sp>
            <p:nvSpPr>
              <p:cNvPr id="39" name="Shape 157"/>
              <p:cNvSpPr/>
              <p:nvPr/>
            </p:nvSpPr>
            <p:spPr>
              <a:xfrm flipH="1">
                <a:off x="17931245" y="7993420"/>
                <a:ext cx="2079402" cy="1967347"/>
              </a:xfrm>
              <a:prstGeom prst="roundRect">
                <a:avLst>
                  <a:gd name="adj" fmla="val 19014"/>
                </a:avLst>
              </a:prstGeom>
              <a:solidFill>
                <a:schemeClr val="accent1"/>
              </a:solidFill>
              <a:ln>
                <a:noFill/>
              </a:ln>
            </p:spPr>
            <p:txBody>
              <a:bodyPr lIns="34285" tIns="17138" rIns="34285" bIns="17138" anchor="ctr" anchorCtr="0">
                <a:noAutofit/>
              </a:bodyPr>
              <a:lstStyle/>
              <a:p>
                <a:pPr algn="ctr"/>
                <a:endParaRPr sz="2400">
                  <a:solidFill>
                    <a:srgbClr val="FFFFFF"/>
                  </a:solidFill>
                  <a:latin typeface="Roboto"/>
                  <a:ea typeface="Roboto"/>
                  <a:cs typeface="Roboto"/>
                  <a:sym typeface="Roboto"/>
                </a:endParaRPr>
              </a:p>
            </p:txBody>
          </p:sp>
          <p:sp>
            <p:nvSpPr>
              <p:cNvPr id="40" name="Shape 158"/>
              <p:cNvSpPr/>
              <p:nvPr/>
            </p:nvSpPr>
            <p:spPr>
              <a:xfrm rot="-2700000" flipH="1">
                <a:off x="17778812" y="8686222"/>
                <a:ext cx="581890" cy="581738"/>
              </a:xfrm>
              <a:prstGeom prst="rect">
                <a:avLst/>
              </a:prstGeom>
              <a:solidFill>
                <a:schemeClr val="accent1"/>
              </a:solidFill>
              <a:ln>
                <a:noFill/>
              </a:ln>
            </p:spPr>
            <p:txBody>
              <a:bodyPr lIns="34285" tIns="17138" rIns="34285" bIns="17138" anchor="ctr" anchorCtr="0">
                <a:noAutofit/>
              </a:bodyPr>
              <a:lstStyle/>
              <a:p>
                <a:pPr algn="ctr"/>
                <a:endParaRPr sz="2400">
                  <a:solidFill>
                    <a:srgbClr val="FFFFFF"/>
                  </a:solidFill>
                  <a:latin typeface="Roboto"/>
                  <a:ea typeface="Roboto"/>
                  <a:cs typeface="Roboto"/>
                  <a:sym typeface="Roboto"/>
                </a:endParaRPr>
              </a:p>
            </p:txBody>
          </p:sp>
        </p:grpSp>
      </p:grpSp>
      <p:sp>
        <p:nvSpPr>
          <p:cNvPr id="48" name="Subtitle 47"/>
          <p:cNvSpPr>
            <a:spLocks noGrp="1"/>
          </p:cNvSpPr>
          <p:nvPr>
            <p:ph type="subTitle" idx="1"/>
          </p:nvPr>
        </p:nvSpPr>
        <p:spPr/>
        <p:txBody>
          <a:bodyPr/>
          <a:lstStyle/>
          <a:p>
            <a:r>
              <a:rPr lang="en-US"/>
              <a:t>Example With 4 Parts</a:t>
            </a:r>
          </a:p>
        </p:txBody>
      </p:sp>
      <p:sp>
        <p:nvSpPr>
          <p:cNvPr id="47" name="Title 46"/>
          <p:cNvSpPr>
            <a:spLocks noGrp="1"/>
          </p:cNvSpPr>
          <p:nvPr>
            <p:ph type="title"/>
          </p:nvPr>
        </p:nvSpPr>
        <p:spPr/>
        <p:txBody>
          <a:bodyPr/>
          <a:lstStyle/>
          <a:p>
            <a:r>
              <a:rPr lang="en-US"/>
              <a:t>Agenda - Template</a:t>
            </a:r>
          </a:p>
        </p:txBody>
      </p:sp>
      <p:sp>
        <p:nvSpPr>
          <p:cNvPr id="49" name="Slide Number Placeholder 48"/>
          <p:cNvSpPr>
            <a:spLocks noGrp="1"/>
          </p:cNvSpPr>
          <p:nvPr>
            <p:ph type="sldNum" sz="quarter" idx="12"/>
          </p:nvPr>
        </p:nvSpPr>
        <p:spPr/>
        <p:txBody>
          <a:bodyPr/>
          <a:lstStyle/>
          <a:p>
            <a:fld id="{F68327C5-B821-4FE9-A59A-A60D9EB59A9A}" type="slidenum">
              <a:rPr lang="en-US" smtClean="0"/>
              <a:pPr/>
              <a:t>24</a:t>
            </a:fld>
            <a:endParaRPr lang="en-US" dirty="0"/>
          </a:p>
        </p:txBody>
      </p:sp>
      <p:sp>
        <p:nvSpPr>
          <p:cNvPr id="50" name="Shape 2554"/>
          <p:cNvSpPr/>
          <p:nvPr/>
        </p:nvSpPr>
        <p:spPr>
          <a:xfrm>
            <a:off x="1802483" y="4658913"/>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1" name="Shape 2587"/>
          <p:cNvSpPr/>
          <p:nvPr/>
        </p:nvSpPr>
        <p:spPr>
          <a:xfrm>
            <a:off x="6940876" y="220272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2" name="Shape 2545"/>
          <p:cNvSpPr/>
          <p:nvPr/>
        </p:nvSpPr>
        <p:spPr>
          <a:xfrm>
            <a:off x="1827424" y="298331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4" name="Shape 2808"/>
          <p:cNvSpPr/>
          <p:nvPr/>
        </p:nvSpPr>
        <p:spPr>
          <a:xfrm>
            <a:off x="6867445" y="3785263"/>
            <a:ext cx="495701" cy="49570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10819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6199890" y="1987332"/>
            <a:ext cx="1305294" cy="740664"/>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tIns="0" rIns="274320" bIns="0" rtlCol="0" anchor="ctr"/>
          <a:lstStyle/>
          <a:p>
            <a:pPr algn="r"/>
            <a:r>
              <a:rPr lang="en-US" sz="3300" b="1">
                <a:solidFill>
                  <a:schemeClr val="accent1">
                    <a:lumMod val="50000"/>
                  </a:schemeClr>
                </a:solidFill>
              </a:rPr>
              <a:t>01</a:t>
            </a:r>
          </a:p>
        </p:txBody>
      </p:sp>
      <p:sp>
        <p:nvSpPr>
          <p:cNvPr id="45" name="Freeform 44"/>
          <p:cNvSpPr/>
          <p:nvPr/>
        </p:nvSpPr>
        <p:spPr>
          <a:xfrm>
            <a:off x="1644913" y="1987332"/>
            <a:ext cx="4691105" cy="740664"/>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000" b="1">
                <a:solidFill>
                  <a:prstClr val="white"/>
                </a:solidFill>
              </a:rPr>
              <a:t>Some title here</a:t>
            </a:r>
          </a:p>
        </p:txBody>
      </p:sp>
      <p:sp>
        <p:nvSpPr>
          <p:cNvPr id="50" name="Freeform 49"/>
          <p:cNvSpPr/>
          <p:nvPr/>
        </p:nvSpPr>
        <p:spPr>
          <a:xfrm>
            <a:off x="6199890" y="3663269"/>
            <a:ext cx="1305294" cy="740664"/>
          </a:xfrm>
          <a:custGeom>
            <a:avLst/>
            <a:gdLst>
              <a:gd name="connsiteX0" fmla="*/ 0 w 1740392"/>
              <a:gd name="connsiteY0" fmla="*/ 0 h 987552"/>
              <a:gd name="connsiteX1" fmla="*/ 1740392 w 1740392"/>
              <a:gd name="connsiteY1" fmla="*/ 0 h 987552"/>
              <a:gd name="connsiteX2" fmla="*/ 1740392 w 1740392"/>
              <a:gd name="connsiteY2" fmla="*/ 493776 h 987552"/>
              <a:gd name="connsiteX3" fmla="*/ 1740392 w 1740392"/>
              <a:gd name="connsiteY3" fmla="*/ 987552 h 987552"/>
              <a:gd name="connsiteX4" fmla="*/ 0 w 1740392"/>
              <a:gd name="connsiteY4" fmla="*/ 987552 h 987552"/>
              <a:gd name="connsiteX5" fmla="*/ 493776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740392" y="493776"/>
                </a:lnTo>
                <a:lnTo>
                  <a:pt x="1740392" y="987552"/>
                </a:lnTo>
                <a:lnTo>
                  <a:pt x="0" y="987552"/>
                </a:lnTo>
                <a:lnTo>
                  <a:pt x="493776" y="493776"/>
                </a:lnTo>
                <a:close/>
              </a:path>
            </a:pathLst>
          </a:custGeom>
          <a:solidFill>
            <a:schemeClr val="accent4"/>
          </a:solidFill>
          <a:ln>
            <a:noFill/>
          </a:ln>
        </p:spPr>
        <p:txBody>
          <a:bodyPr lIns="68580" tIns="0" rIns="274320" bIns="0" anchor="ctr" anchorCtr="0">
            <a:noAutofit/>
          </a:bodyPr>
          <a:lstStyle/>
          <a:p>
            <a:pPr algn="r"/>
            <a:r>
              <a:rPr lang="en-US" sz="3300" b="1">
                <a:solidFill>
                  <a:schemeClr val="accent4">
                    <a:lumMod val="50000"/>
                  </a:schemeClr>
                </a:solidFill>
                <a:ea typeface="Roboto"/>
                <a:cs typeface="Roboto"/>
              </a:rPr>
              <a:t>03</a:t>
            </a:r>
          </a:p>
        </p:txBody>
      </p:sp>
      <p:sp>
        <p:nvSpPr>
          <p:cNvPr id="51" name="Freeform 50"/>
          <p:cNvSpPr/>
          <p:nvPr/>
        </p:nvSpPr>
        <p:spPr>
          <a:xfrm>
            <a:off x="1644913" y="3663269"/>
            <a:ext cx="4691105" cy="740664"/>
          </a:xfrm>
          <a:custGeom>
            <a:avLst/>
            <a:gdLst>
              <a:gd name="connsiteX0" fmla="*/ 0 w 6254806"/>
              <a:gd name="connsiteY0" fmla="*/ 0 h 987552"/>
              <a:gd name="connsiteX1" fmla="*/ 5761030 w 6254806"/>
              <a:gd name="connsiteY1" fmla="*/ 0 h 987552"/>
              <a:gd name="connsiteX2" fmla="*/ 6254806 w 6254806"/>
              <a:gd name="connsiteY2" fmla="*/ 493776 h 987552"/>
              <a:gd name="connsiteX3" fmla="*/ 5761030 w 6254806"/>
              <a:gd name="connsiteY3" fmla="*/ 987552 h 987552"/>
              <a:gd name="connsiteX4" fmla="*/ 0 w 6254806"/>
              <a:gd name="connsiteY4" fmla="*/ 987552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0" y="0"/>
                </a:moveTo>
                <a:lnTo>
                  <a:pt x="5761030" y="0"/>
                </a:lnTo>
                <a:lnTo>
                  <a:pt x="6254806" y="493776"/>
                </a:lnTo>
                <a:lnTo>
                  <a:pt x="5761030" y="987552"/>
                </a:lnTo>
                <a:lnTo>
                  <a:pt x="0" y="987552"/>
                </a:lnTo>
                <a:close/>
              </a:path>
            </a:pathLst>
          </a:custGeom>
          <a:solidFill>
            <a:schemeClr val="accent4"/>
          </a:solidFill>
          <a:ln>
            <a:noFill/>
          </a:ln>
        </p:spPr>
        <p:txBody>
          <a:bodyPr lIns="34285" tIns="17138" rIns="34285" bIns="17138" anchor="ctr" anchorCtr="0">
            <a:noAutofit/>
          </a:bodyPr>
          <a:lstStyle/>
          <a:p>
            <a:pPr lvl="0" algn="ctr"/>
            <a:r>
              <a:rPr lang="en-US" sz="3000" b="1">
                <a:solidFill>
                  <a:schemeClr val="bg1"/>
                </a:solidFill>
              </a:rPr>
              <a:t>Some title here</a:t>
            </a:r>
          </a:p>
        </p:txBody>
      </p:sp>
      <p:sp>
        <p:nvSpPr>
          <p:cNvPr id="65" name="Freeform 64"/>
          <p:cNvSpPr/>
          <p:nvPr/>
        </p:nvSpPr>
        <p:spPr>
          <a:xfrm>
            <a:off x="1644914" y="2825300"/>
            <a:ext cx="1305294" cy="740664"/>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lIns="274320" tIns="0" bIns="0" rtlCol="0" anchor="ctr"/>
          <a:lstStyle/>
          <a:p>
            <a:r>
              <a:rPr lang="en-US" sz="3300" b="1">
                <a:solidFill>
                  <a:schemeClr val="accent2">
                    <a:lumMod val="50000"/>
                  </a:schemeClr>
                </a:solidFill>
              </a:rPr>
              <a:t>02</a:t>
            </a:r>
          </a:p>
        </p:txBody>
      </p:sp>
      <p:sp>
        <p:nvSpPr>
          <p:cNvPr id="68" name="Freeform 67"/>
          <p:cNvSpPr/>
          <p:nvPr/>
        </p:nvSpPr>
        <p:spPr>
          <a:xfrm>
            <a:off x="2814079" y="2825300"/>
            <a:ext cx="4691105" cy="740664"/>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en-US" sz="3000" b="1">
                <a:solidFill>
                  <a:prstClr val="white"/>
                </a:solidFill>
              </a:rPr>
              <a:t>Some title here</a:t>
            </a:r>
          </a:p>
        </p:txBody>
      </p:sp>
      <p:sp>
        <p:nvSpPr>
          <p:cNvPr id="70" name="Freeform 69"/>
          <p:cNvSpPr/>
          <p:nvPr/>
        </p:nvSpPr>
        <p:spPr>
          <a:xfrm>
            <a:off x="2814079" y="4501236"/>
            <a:ext cx="4691105" cy="740664"/>
          </a:xfrm>
          <a:custGeom>
            <a:avLst/>
            <a:gdLst>
              <a:gd name="connsiteX0" fmla="*/ 493776 w 6254806"/>
              <a:gd name="connsiteY0" fmla="*/ 0 h 987552"/>
              <a:gd name="connsiteX1" fmla="*/ 6254806 w 6254806"/>
              <a:gd name="connsiteY1" fmla="*/ 0 h 987552"/>
              <a:gd name="connsiteX2" fmla="*/ 6254806 w 6254806"/>
              <a:gd name="connsiteY2" fmla="*/ 987552 h 987552"/>
              <a:gd name="connsiteX3" fmla="*/ 493776 w 6254806"/>
              <a:gd name="connsiteY3" fmla="*/ 987552 h 987552"/>
              <a:gd name="connsiteX4" fmla="*/ 0 w 6254806"/>
              <a:gd name="connsiteY4" fmla="*/ 493776 h 987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4806" h="987552">
                <a:moveTo>
                  <a:pt x="493776" y="0"/>
                </a:moveTo>
                <a:lnTo>
                  <a:pt x="6254806" y="0"/>
                </a:lnTo>
                <a:lnTo>
                  <a:pt x="6254806" y="987552"/>
                </a:lnTo>
                <a:lnTo>
                  <a:pt x="493776"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3000" b="1">
                <a:solidFill>
                  <a:prstClr val="white"/>
                </a:solidFill>
              </a:rPr>
              <a:t>Some title here</a:t>
            </a:r>
          </a:p>
        </p:txBody>
      </p:sp>
      <p:sp>
        <p:nvSpPr>
          <p:cNvPr id="69" name="Freeform 68"/>
          <p:cNvSpPr/>
          <p:nvPr/>
        </p:nvSpPr>
        <p:spPr>
          <a:xfrm>
            <a:off x="1644914" y="4501236"/>
            <a:ext cx="1305294" cy="740664"/>
          </a:xfrm>
          <a:custGeom>
            <a:avLst/>
            <a:gdLst>
              <a:gd name="connsiteX0" fmla="*/ 0 w 1740392"/>
              <a:gd name="connsiteY0" fmla="*/ 0 h 987552"/>
              <a:gd name="connsiteX1" fmla="*/ 1740392 w 1740392"/>
              <a:gd name="connsiteY1" fmla="*/ 0 h 987552"/>
              <a:gd name="connsiteX2" fmla="*/ 1246616 w 1740392"/>
              <a:gd name="connsiteY2" fmla="*/ 493776 h 987552"/>
              <a:gd name="connsiteX3" fmla="*/ 1740392 w 1740392"/>
              <a:gd name="connsiteY3" fmla="*/ 987552 h 987552"/>
              <a:gd name="connsiteX4" fmla="*/ 0 w 1740392"/>
              <a:gd name="connsiteY4" fmla="*/ 987552 h 987552"/>
              <a:gd name="connsiteX5" fmla="*/ 0 w 1740392"/>
              <a:gd name="connsiteY5" fmla="*/ 493776 h 98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392" h="987552">
                <a:moveTo>
                  <a:pt x="0" y="0"/>
                </a:moveTo>
                <a:lnTo>
                  <a:pt x="1740392" y="0"/>
                </a:lnTo>
                <a:lnTo>
                  <a:pt x="1246616" y="493776"/>
                </a:lnTo>
                <a:lnTo>
                  <a:pt x="1740392" y="987552"/>
                </a:lnTo>
                <a:lnTo>
                  <a:pt x="0" y="987552"/>
                </a:lnTo>
                <a:lnTo>
                  <a:pt x="0" y="493776"/>
                </a:lnTo>
                <a:close/>
              </a:path>
            </a:pathLst>
          </a:custGeom>
          <a:solidFill>
            <a:schemeClr val="accent5"/>
          </a:solidFill>
          <a:ln>
            <a:noFill/>
          </a:ln>
        </p:spPr>
        <p:style>
          <a:lnRef idx="2">
            <a:schemeClr val="accent4">
              <a:shade val="50000"/>
            </a:schemeClr>
          </a:lnRef>
          <a:fillRef idx="1">
            <a:schemeClr val="accent4"/>
          </a:fillRef>
          <a:effectRef idx="0">
            <a:schemeClr val="accent4"/>
          </a:effectRef>
          <a:fontRef idx="minor">
            <a:schemeClr val="lt1"/>
          </a:fontRef>
        </p:style>
        <p:txBody>
          <a:bodyPr lIns="274320" tIns="0" bIns="0" rtlCol="0" anchor="ctr"/>
          <a:lstStyle/>
          <a:p>
            <a:r>
              <a:rPr lang="en-US" sz="3300" b="1">
                <a:solidFill>
                  <a:schemeClr val="accent5">
                    <a:lumMod val="50000"/>
                  </a:schemeClr>
                </a:solidFill>
              </a:rPr>
              <a:t>04</a:t>
            </a:r>
          </a:p>
        </p:txBody>
      </p:sp>
      <p:sp>
        <p:nvSpPr>
          <p:cNvPr id="33" name="Subtitle 32"/>
          <p:cNvSpPr>
            <a:spLocks noGrp="1"/>
          </p:cNvSpPr>
          <p:nvPr>
            <p:ph type="subTitle" idx="1"/>
          </p:nvPr>
        </p:nvSpPr>
        <p:spPr/>
        <p:txBody>
          <a:bodyPr/>
          <a:lstStyle/>
          <a:p>
            <a:r>
              <a:rPr lang="en-US"/>
              <a:t>Example With 4 Parts</a:t>
            </a:r>
          </a:p>
        </p:txBody>
      </p:sp>
      <p:sp>
        <p:nvSpPr>
          <p:cNvPr id="26" name="Title 25"/>
          <p:cNvSpPr>
            <a:spLocks noGrp="1"/>
          </p:cNvSpPr>
          <p:nvPr>
            <p:ph type="title"/>
          </p:nvPr>
        </p:nvSpPr>
        <p:spPr/>
        <p:txBody>
          <a:bodyPr/>
          <a:lstStyle/>
          <a:p>
            <a:r>
              <a:rPr lang="en-US"/>
              <a:t>Agenda - Template</a:t>
            </a:r>
          </a:p>
        </p:txBody>
      </p:sp>
      <p:sp>
        <p:nvSpPr>
          <p:cNvPr id="35" name="Slide Number Placeholder 34"/>
          <p:cNvSpPr>
            <a:spLocks noGrp="1"/>
          </p:cNvSpPr>
          <p:nvPr>
            <p:ph type="sldNum" sz="quarter" idx="12"/>
          </p:nvPr>
        </p:nvSpPr>
        <p:spPr/>
        <p:txBody>
          <a:bodyPr/>
          <a:lstStyle/>
          <a:p>
            <a:fld id="{F68327C5-B821-4FE9-A59A-A60D9EB59A9A}" type="slidenum">
              <a:rPr lang="en-US" smtClean="0"/>
              <a:pPr/>
              <a:t>25</a:t>
            </a:fld>
            <a:endParaRPr lang="en-US" dirty="0"/>
          </a:p>
        </p:txBody>
      </p:sp>
    </p:spTree>
    <p:extLst>
      <p:ext uri="{BB962C8B-B14F-4D97-AF65-F5344CB8AC3E}">
        <p14:creationId xmlns:p14="http://schemas.microsoft.com/office/powerpoint/2010/main" val="1602217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234266" y="2572161"/>
            <a:ext cx="2866915" cy="690629"/>
            <a:chOff x="1506828" y="650383"/>
            <a:chExt cx="9195515" cy="2215166"/>
          </a:xfrm>
        </p:grpSpPr>
        <p:sp>
          <p:nvSpPr>
            <p:cNvPr id="20" name="Freeform 1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21" name="Oval 2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2"/>
                  </a:solidFill>
                  <a:latin typeface="Calibri" panose="020F0502020204030204" pitchFamily="34" charset="0"/>
                  <a:ea typeface="Open Sans" panose="020B0606030504020204" pitchFamily="34" charset="0"/>
                  <a:cs typeface="Open Sans" panose="020B0606030504020204" pitchFamily="34" charset="0"/>
                </a:rPr>
                <a:t>02</a:t>
              </a:r>
              <a:endParaRPr lang="en-US" sz="2100" b="1">
                <a:solidFill>
                  <a:schemeClr val="accent2"/>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19" name="TextBox 18"/>
          <p:cNvSpPr txBox="1"/>
          <p:nvPr/>
        </p:nvSpPr>
        <p:spPr>
          <a:xfrm>
            <a:off x="5322105" y="2732809"/>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23" name="Group 22"/>
          <p:cNvGrpSpPr/>
          <p:nvPr/>
        </p:nvGrpSpPr>
        <p:grpSpPr>
          <a:xfrm flipH="1">
            <a:off x="2042820" y="4911446"/>
            <a:ext cx="2866915" cy="690629"/>
            <a:chOff x="1506828" y="650383"/>
            <a:chExt cx="9195515" cy="2215166"/>
          </a:xfrm>
        </p:grpSpPr>
        <p:sp>
          <p:nvSpPr>
            <p:cNvPr id="25" name="Freeform 2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26" name="Oval 2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5"/>
                  </a:solidFill>
                  <a:latin typeface="Calibri" panose="020F0502020204030204" pitchFamily="34" charset="0"/>
                  <a:ea typeface="Open Sans" panose="020B0606030504020204" pitchFamily="34" charset="0"/>
                  <a:cs typeface="Open Sans" panose="020B0606030504020204" pitchFamily="34" charset="0"/>
                </a:rPr>
                <a:t>05</a:t>
              </a:r>
              <a:endParaRPr lang="en-US" sz="2100" b="1">
                <a:solidFill>
                  <a:schemeClr val="accent5"/>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4" name="TextBox 23"/>
          <p:cNvSpPr txBox="1"/>
          <p:nvPr/>
        </p:nvSpPr>
        <p:spPr>
          <a:xfrm>
            <a:off x="2153343" y="5072094"/>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28" name="Group 27"/>
          <p:cNvGrpSpPr/>
          <p:nvPr/>
        </p:nvGrpSpPr>
        <p:grpSpPr>
          <a:xfrm flipH="1">
            <a:off x="2042820" y="1792399"/>
            <a:ext cx="2866915" cy="690629"/>
            <a:chOff x="1506828" y="650383"/>
            <a:chExt cx="9195515" cy="2215166"/>
          </a:xfrm>
        </p:grpSpPr>
        <p:sp>
          <p:nvSpPr>
            <p:cNvPr id="30" name="Freeform 2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31" name="Oval 3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1"/>
                  </a:solidFill>
                  <a:latin typeface="Calibri" panose="020F0502020204030204" pitchFamily="34" charset="0"/>
                  <a:ea typeface="Open Sans" panose="020B0606030504020204" pitchFamily="34" charset="0"/>
                  <a:cs typeface="Open Sans" panose="020B0606030504020204" pitchFamily="34" charset="0"/>
                </a:rPr>
                <a:t>01</a:t>
              </a:r>
              <a:endParaRPr lang="en-US" sz="2100" b="1">
                <a:solidFill>
                  <a:schemeClr val="accent1"/>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29" name="TextBox 28"/>
          <p:cNvSpPr txBox="1"/>
          <p:nvPr/>
        </p:nvSpPr>
        <p:spPr>
          <a:xfrm>
            <a:off x="2153343" y="1953048"/>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33" name="Group 32"/>
          <p:cNvGrpSpPr/>
          <p:nvPr/>
        </p:nvGrpSpPr>
        <p:grpSpPr>
          <a:xfrm>
            <a:off x="4234266" y="4131684"/>
            <a:ext cx="2866915" cy="690629"/>
            <a:chOff x="1506828" y="650383"/>
            <a:chExt cx="9195515" cy="2215166"/>
          </a:xfrm>
        </p:grpSpPr>
        <p:sp>
          <p:nvSpPr>
            <p:cNvPr id="35" name="Freeform 34"/>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36" name="Oval 35"/>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4"/>
                  </a:solidFill>
                  <a:latin typeface="Calibri" panose="020F0502020204030204" pitchFamily="34" charset="0"/>
                  <a:ea typeface="Open Sans" panose="020B0606030504020204" pitchFamily="34" charset="0"/>
                  <a:cs typeface="Open Sans" panose="020B0606030504020204" pitchFamily="34" charset="0"/>
                </a:rPr>
                <a:t>04</a:t>
              </a:r>
              <a:endParaRPr lang="en-US" sz="2100" b="1">
                <a:solidFill>
                  <a:schemeClr val="accent4"/>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4" name="TextBox 33"/>
          <p:cNvSpPr txBox="1"/>
          <p:nvPr/>
        </p:nvSpPr>
        <p:spPr>
          <a:xfrm>
            <a:off x="5322105" y="4292332"/>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grpSp>
        <p:nvGrpSpPr>
          <p:cNvPr id="38" name="Group 37"/>
          <p:cNvGrpSpPr/>
          <p:nvPr/>
        </p:nvGrpSpPr>
        <p:grpSpPr>
          <a:xfrm flipH="1">
            <a:off x="2042820" y="3351922"/>
            <a:ext cx="2866915" cy="690629"/>
            <a:chOff x="1506828" y="650383"/>
            <a:chExt cx="9195515" cy="2215166"/>
          </a:xfrm>
        </p:grpSpPr>
        <p:sp>
          <p:nvSpPr>
            <p:cNvPr id="40" name="Freeform 39"/>
            <p:cNvSpPr/>
            <p:nvPr/>
          </p:nvSpPr>
          <p:spPr>
            <a:xfrm>
              <a:off x="1506828" y="650383"/>
              <a:ext cx="9195515" cy="2215166"/>
            </a:xfrm>
            <a:custGeom>
              <a:avLst/>
              <a:gdLst>
                <a:gd name="connsiteX0" fmla="*/ 1107583 w 9195515"/>
                <a:gd name="connsiteY0" fmla="*/ 0 h 2215166"/>
                <a:gd name="connsiteX1" fmla="*/ 1890762 w 9195515"/>
                <a:gd name="connsiteY1" fmla="*/ 324404 h 2215166"/>
                <a:gd name="connsiteX2" fmla="*/ 1893527 w 9195515"/>
                <a:gd name="connsiteY2" fmla="*/ 327755 h 2215166"/>
                <a:gd name="connsiteX3" fmla="*/ 1910318 w 9195515"/>
                <a:gd name="connsiteY3" fmla="*/ 342637 h 2215166"/>
                <a:gd name="connsiteX4" fmla="*/ 2636331 w 9195515"/>
                <a:gd name="connsiteY4" fmla="*/ 969406 h 2215166"/>
                <a:gd name="connsiteX5" fmla="*/ 3387497 w 9195515"/>
                <a:gd name="connsiteY5" fmla="*/ 252262 h 2215166"/>
                <a:gd name="connsiteX6" fmla="*/ 3431297 w 9195515"/>
                <a:gd name="connsiteY6" fmla="*/ 219439 h 2215166"/>
                <a:gd name="connsiteX7" fmla="*/ 3503543 w 9195515"/>
                <a:gd name="connsiteY7" fmla="*/ 159831 h 2215166"/>
                <a:gd name="connsiteX8" fmla="*/ 4026793 w 9195515"/>
                <a:gd name="connsiteY8" fmla="*/ 0 h 2215166"/>
                <a:gd name="connsiteX9" fmla="*/ 8259652 w 9195515"/>
                <a:gd name="connsiteY9" fmla="*/ 0 h 2215166"/>
                <a:gd name="connsiteX10" fmla="*/ 9195515 w 9195515"/>
                <a:gd name="connsiteY10" fmla="*/ 935863 h 2215166"/>
                <a:gd name="connsiteX11" fmla="*/ 9195515 w 9195515"/>
                <a:gd name="connsiteY11" fmla="*/ 1279303 h 2215166"/>
                <a:gd name="connsiteX12" fmla="*/ 8259652 w 9195515"/>
                <a:gd name="connsiteY12" fmla="*/ 2215166 h 2215166"/>
                <a:gd name="connsiteX13" fmla="*/ 4026793 w 9195515"/>
                <a:gd name="connsiteY13" fmla="*/ 2215166 h 2215166"/>
                <a:gd name="connsiteX14" fmla="*/ 3503543 w 9195515"/>
                <a:gd name="connsiteY14" fmla="*/ 2055335 h 2215166"/>
                <a:gd name="connsiteX15" fmla="*/ 3461153 w 9195515"/>
                <a:gd name="connsiteY15" fmla="*/ 2020360 h 2215166"/>
                <a:gd name="connsiteX16" fmla="*/ 3387438 w 9195515"/>
                <a:gd name="connsiteY16" fmla="*/ 1972233 h 2215166"/>
                <a:gd name="connsiteX17" fmla="*/ 2662533 w 9195515"/>
                <a:gd name="connsiteY17" fmla="*/ 1275952 h 2215166"/>
                <a:gd name="connsiteX18" fmla="*/ 1944356 w 9195515"/>
                <a:gd name="connsiteY18" fmla="*/ 1835839 h 2215166"/>
                <a:gd name="connsiteX19" fmla="*/ 1906250 w 9195515"/>
                <a:gd name="connsiteY19" fmla="*/ 1871991 h 2215166"/>
                <a:gd name="connsiteX20" fmla="*/ 1890762 w 9195515"/>
                <a:gd name="connsiteY20" fmla="*/ 1890762 h 2215166"/>
                <a:gd name="connsiteX21" fmla="*/ 1107583 w 9195515"/>
                <a:gd name="connsiteY21" fmla="*/ 2215166 h 2215166"/>
                <a:gd name="connsiteX22" fmla="*/ 0 w 9195515"/>
                <a:gd name="connsiteY22" fmla="*/ 1107583 h 2215166"/>
                <a:gd name="connsiteX23" fmla="*/ 1107583 w 9195515"/>
                <a:gd name="connsiteY23" fmla="*/ 0 h 22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95515" h="2215166">
                  <a:moveTo>
                    <a:pt x="1107583" y="0"/>
                  </a:moveTo>
                  <a:cubicBezTo>
                    <a:pt x="1413434" y="0"/>
                    <a:pt x="1690329" y="123971"/>
                    <a:pt x="1890762" y="324404"/>
                  </a:cubicBezTo>
                  <a:lnTo>
                    <a:pt x="1893527" y="327755"/>
                  </a:lnTo>
                  <a:lnTo>
                    <a:pt x="1910318" y="342637"/>
                  </a:lnTo>
                  <a:cubicBezTo>
                    <a:pt x="2138377" y="564106"/>
                    <a:pt x="2341280" y="975490"/>
                    <a:pt x="2636331" y="969406"/>
                  </a:cubicBezTo>
                  <a:cubicBezTo>
                    <a:pt x="2882207" y="964336"/>
                    <a:pt x="3086413" y="507771"/>
                    <a:pt x="3387497" y="252262"/>
                  </a:cubicBezTo>
                  <a:lnTo>
                    <a:pt x="3431297" y="219439"/>
                  </a:lnTo>
                  <a:lnTo>
                    <a:pt x="3503543" y="159831"/>
                  </a:lnTo>
                  <a:cubicBezTo>
                    <a:pt x="3652908" y="58922"/>
                    <a:pt x="3832970" y="0"/>
                    <a:pt x="4026793" y="0"/>
                  </a:cubicBezTo>
                  <a:lnTo>
                    <a:pt x="8259652" y="0"/>
                  </a:lnTo>
                  <a:cubicBezTo>
                    <a:pt x="8776515" y="0"/>
                    <a:pt x="9195515" y="419000"/>
                    <a:pt x="9195515" y="935863"/>
                  </a:cubicBezTo>
                  <a:lnTo>
                    <a:pt x="9195515" y="1279303"/>
                  </a:lnTo>
                  <a:cubicBezTo>
                    <a:pt x="9195515" y="1796166"/>
                    <a:pt x="8776515" y="2215166"/>
                    <a:pt x="8259652" y="2215166"/>
                  </a:cubicBezTo>
                  <a:lnTo>
                    <a:pt x="4026793" y="2215166"/>
                  </a:lnTo>
                  <a:cubicBezTo>
                    <a:pt x="3832970" y="2215166"/>
                    <a:pt x="3652908" y="2156244"/>
                    <a:pt x="3503543" y="2055335"/>
                  </a:cubicBezTo>
                  <a:lnTo>
                    <a:pt x="3461153" y="2020360"/>
                  </a:lnTo>
                  <a:lnTo>
                    <a:pt x="3387438" y="1972233"/>
                  </a:lnTo>
                  <a:cubicBezTo>
                    <a:pt x="3110503" y="1753314"/>
                    <a:pt x="2916085" y="1275952"/>
                    <a:pt x="2662533" y="1275952"/>
                  </a:cubicBezTo>
                  <a:cubicBezTo>
                    <a:pt x="2437153" y="1275952"/>
                    <a:pt x="2164147" y="1616555"/>
                    <a:pt x="1944356" y="1835839"/>
                  </a:cubicBezTo>
                  <a:lnTo>
                    <a:pt x="1906250" y="1871991"/>
                  </a:lnTo>
                  <a:lnTo>
                    <a:pt x="1890762" y="1890762"/>
                  </a:lnTo>
                  <a:cubicBezTo>
                    <a:pt x="1690329" y="2091196"/>
                    <a:pt x="1413434" y="2215166"/>
                    <a:pt x="1107583" y="2215166"/>
                  </a:cubicBezTo>
                  <a:cubicBezTo>
                    <a:pt x="495882" y="2215166"/>
                    <a:pt x="0" y="1719284"/>
                    <a:pt x="0" y="1107583"/>
                  </a:cubicBezTo>
                  <a:cubicBezTo>
                    <a:pt x="0" y="495882"/>
                    <a:pt x="495882" y="0"/>
                    <a:pt x="11075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Calibri" panose="020F0502020204030204" pitchFamily="34" charset="0"/>
                <a:ea typeface="Open Sans" panose="020B0606030504020204" pitchFamily="34" charset="0"/>
                <a:cs typeface="Open Sans" panose="020B0606030504020204" pitchFamily="34" charset="0"/>
              </a:endParaRPr>
            </a:p>
          </p:txBody>
        </p:sp>
        <p:sp>
          <p:nvSpPr>
            <p:cNvPr id="41" name="Oval 40"/>
            <p:cNvSpPr/>
            <p:nvPr/>
          </p:nvSpPr>
          <p:spPr>
            <a:xfrm>
              <a:off x="1661374" y="804929"/>
              <a:ext cx="1906074" cy="190607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100" b="1">
                  <a:solidFill>
                    <a:schemeClr val="accent3"/>
                  </a:solidFill>
                  <a:latin typeface="Calibri" panose="020F0502020204030204" pitchFamily="34" charset="0"/>
                  <a:ea typeface="Open Sans" panose="020B0606030504020204" pitchFamily="34" charset="0"/>
                  <a:cs typeface="Open Sans" panose="020B0606030504020204" pitchFamily="34" charset="0"/>
                </a:rPr>
                <a:t>03</a:t>
              </a:r>
              <a:endParaRPr lang="en-US" sz="2100" b="1">
                <a:solidFill>
                  <a:schemeClr val="accent3"/>
                </a:solidFill>
                <a:latin typeface="Calibri" panose="020F0502020204030204" pitchFamily="34" charset="0"/>
                <a:ea typeface="Open Sans" panose="020B0606030504020204" pitchFamily="34" charset="0"/>
                <a:cs typeface="Open Sans" panose="020B0606030504020204" pitchFamily="34" charset="0"/>
              </a:endParaRPr>
            </a:p>
          </p:txBody>
        </p:sp>
      </p:grpSp>
      <p:sp>
        <p:nvSpPr>
          <p:cNvPr id="39" name="TextBox 38"/>
          <p:cNvSpPr txBox="1"/>
          <p:nvPr/>
        </p:nvSpPr>
        <p:spPr>
          <a:xfrm>
            <a:off x="2153343" y="3512571"/>
            <a:ext cx="1737262" cy="369332"/>
          </a:xfrm>
          <a:prstGeom prst="rect">
            <a:avLst/>
          </a:prstGeom>
          <a:noFill/>
        </p:spPr>
        <p:txBody>
          <a:bodyPr wrap="square" rtlCol="0" anchor="ctr">
            <a:spAutoFit/>
          </a:bodyPr>
          <a:lstStyle/>
          <a:p>
            <a:pPr lvl="0" algn="ctr"/>
            <a:r>
              <a:rPr lang="en-US" b="1">
                <a:solidFill>
                  <a:prstClr val="white"/>
                </a:solidFill>
              </a:rPr>
              <a:t>Some title here</a:t>
            </a:r>
          </a:p>
        </p:txBody>
      </p:sp>
      <p:sp>
        <p:nvSpPr>
          <p:cNvPr id="44" name="Subtitle 43"/>
          <p:cNvSpPr>
            <a:spLocks noGrp="1"/>
          </p:cNvSpPr>
          <p:nvPr>
            <p:ph type="subTitle" idx="1"/>
          </p:nvPr>
        </p:nvSpPr>
        <p:spPr/>
        <p:txBody>
          <a:bodyPr/>
          <a:lstStyle/>
          <a:p>
            <a:r>
              <a:rPr lang="en-US"/>
              <a:t>Example With 5 Parts</a:t>
            </a:r>
          </a:p>
        </p:txBody>
      </p:sp>
      <p:sp>
        <p:nvSpPr>
          <p:cNvPr id="43" name="Title 42"/>
          <p:cNvSpPr>
            <a:spLocks noGrp="1"/>
          </p:cNvSpPr>
          <p:nvPr>
            <p:ph type="title"/>
          </p:nvPr>
        </p:nvSpPr>
        <p:spPr/>
        <p:txBody>
          <a:bodyPr/>
          <a:lstStyle/>
          <a:p>
            <a:r>
              <a:rPr lang="en-US"/>
              <a:t>Agenda - Template</a:t>
            </a:r>
          </a:p>
        </p:txBody>
      </p:sp>
      <p:sp>
        <p:nvSpPr>
          <p:cNvPr id="45" name="Slide Number Placeholder 44"/>
          <p:cNvSpPr>
            <a:spLocks noGrp="1"/>
          </p:cNvSpPr>
          <p:nvPr>
            <p:ph type="sldNum" sz="quarter" idx="12"/>
          </p:nvPr>
        </p:nvSpPr>
        <p:spPr/>
        <p:txBody>
          <a:bodyPr/>
          <a:lstStyle/>
          <a:p>
            <a:fld id="{F68327C5-B821-4FE9-A59A-A60D9EB59A9A}" type="slidenum">
              <a:rPr lang="en-US" smtClean="0"/>
              <a:pPr/>
              <a:t>26</a:t>
            </a:fld>
            <a:endParaRPr lang="en-US" dirty="0"/>
          </a:p>
        </p:txBody>
      </p:sp>
    </p:spTree>
    <p:extLst>
      <p:ext uri="{BB962C8B-B14F-4D97-AF65-F5344CB8AC3E}">
        <p14:creationId xmlns:p14="http://schemas.microsoft.com/office/powerpoint/2010/main" val="242538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6 Parts and Silhouette</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27</a:t>
            </a:fld>
            <a:endParaRPr lang="en-US" dirty="0"/>
          </a:p>
        </p:txBody>
      </p:sp>
      <p:sp>
        <p:nvSpPr>
          <p:cNvPr id="8" name="Shape 267"/>
          <p:cNvSpPr/>
          <p:nvPr/>
        </p:nvSpPr>
        <p:spPr>
          <a:xfrm>
            <a:off x="2764631" y="2639537"/>
            <a:ext cx="537822" cy="537823"/>
          </a:xfrm>
          <a:prstGeom prst="rect">
            <a:avLst/>
          </a:prstGeom>
          <a:solidFill>
            <a:schemeClr val="accent6"/>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01</a:t>
            </a:r>
            <a:endParaRPr sz="2400" b="1">
              <a:latin typeface="+mj-lt"/>
            </a:endParaRPr>
          </a:p>
        </p:txBody>
      </p:sp>
      <p:sp>
        <p:nvSpPr>
          <p:cNvPr id="11" name="Shape 270"/>
          <p:cNvSpPr/>
          <p:nvPr/>
        </p:nvSpPr>
        <p:spPr>
          <a:xfrm>
            <a:off x="5865048" y="2639537"/>
            <a:ext cx="537823" cy="537823"/>
          </a:xfrm>
          <a:prstGeom prst="rect">
            <a:avLst/>
          </a:prstGeom>
          <a:solidFill>
            <a:schemeClr val="accent5"/>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02</a:t>
            </a:r>
            <a:endParaRPr sz="2400" b="1">
              <a:latin typeface="+mj-lt"/>
            </a:endParaRPr>
          </a:p>
        </p:txBody>
      </p:sp>
      <p:sp>
        <p:nvSpPr>
          <p:cNvPr id="14" name="Shape 273"/>
          <p:cNvSpPr/>
          <p:nvPr/>
        </p:nvSpPr>
        <p:spPr>
          <a:xfrm>
            <a:off x="2764631" y="3571345"/>
            <a:ext cx="537822" cy="537823"/>
          </a:xfrm>
          <a:prstGeom prst="rect">
            <a:avLst/>
          </a:prstGeom>
          <a:solidFill>
            <a:schemeClr val="accent4"/>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03</a:t>
            </a:r>
            <a:endParaRPr sz="2400" b="1">
              <a:latin typeface="+mj-lt"/>
            </a:endParaRPr>
          </a:p>
        </p:txBody>
      </p:sp>
      <p:sp>
        <p:nvSpPr>
          <p:cNvPr id="17" name="Shape 276"/>
          <p:cNvSpPr/>
          <p:nvPr/>
        </p:nvSpPr>
        <p:spPr>
          <a:xfrm>
            <a:off x="2764631" y="4479518"/>
            <a:ext cx="537822" cy="537823"/>
          </a:xfrm>
          <a:prstGeom prst="rect">
            <a:avLst/>
          </a:prstGeom>
          <a:solidFill>
            <a:schemeClr val="accent2"/>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05</a:t>
            </a:r>
            <a:endParaRPr sz="2400" b="1">
              <a:latin typeface="+mj-lt"/>
            </a:endParaRPr>
          </a:p>
        </p:txBody>
      </p:sp>
      <p:sp>
        <p:nvSpPr>
          <p:cNvPr id="20" name="Shape 279"/>
          <p:cNvSpPr/>
          <p:nvPr/>
        </p:nvSpPr>
        <p:spPr>
          <a:xfrm>
            <a:off x="5865048" y="3571345"/>
            <a:ext cx="537823" cy="537823"/>
          </a:xfrm>
          <a:prstGeom prst="rect">
            <a:avLst/>
          </a:prstGeom>
          <a:solidFill>
            <a:schemeClr val="accent3"/>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04</a:t>
            </a:r>
            <a:endParaRPr sz="2400" b="1">
              <a:latin typeface="+mj-lt"/>
            </a:endParaRPr>
          </a:p>
        </p:txBody>
      </p:sp>
      <p:sp>
        <p:nvSpPr>
          <p:cNvPr id="23" name="Shape 282"/>
          <p:cNvSpPr/>
          <p:nvPr/>
        </p:nvSpPr>
        <p:spPr>
          <a:xfrm>
            <a:off x="5865048" y="4479518"/>
            <a:ext cx="537823" cy="537823"/>
          </a:xfrm>
          <a:prstGeom prst="rect">
            <a:avLst/>
          </a:prstGeom>
          <a:solidFill>
            <a:schemeClr val="accent1"/>
          </a:solidFill>
          <a:ln w="12700" cap="flat">
            <a:noFill/>
            <a:miter lim="400000"/>
          </a:ln>
          <a:effectLst/>
        </p:spPr>
        <p:txBody>
          <a:bodyPr wrap="square" lIns="34289" tIns="34289" rIns="34289" bIns="34289" numCol="1" anchor="ctr">
            <a:noAutofit/>
          </a:bodyPr>
          <a:lstStyle/>
          <a:p>
            <a:pPr algn="ctr">
              <a:defRPr>
                <a:solidFill>
                  <a:srgbClr val="FFFFFF"/>
                </a:solidFill>
              </a:defRPr>
            </a:pPr>
            <a:r>
              <a:rPr lang="en-US" sz="2400" b="1">
                <a:latin typeface="+mj-lt"/>
              </a:rPr>
              <a:t>06</a:t>
            </a:r>
            <a:endParaRPr sz="2400" b="1">
              <a:latin typeface="+mj-lt"/>
            </a:endParaRPr>
          </a:p>
        </p:txBody>
      </p:sp>
      <p:grpSp>
        <p:nvGrpSpPr>
          <p:cNvPr id="25" name="Group 24"/>
          <p:cNvGrpSpPr/>
          <p:nvPr/>
        </p:nvGrpSpPr>
        <p:grpSpPr>
          <a:xfrm>
            <a:off x="3632002" y="2407290"/>
            <a:ext cx="1879997" cy="3026569"/>
            <a:chOff x="2924175" y="1682750"/>
            <a:chExt cx="2506663" cy="4035425"/>
          </a:xfrm>
        </p:grpSpPr>
        <p:sp>
          <p:nvSpPr>
            <p:cNvPr id="26" name="Freeform 90"/>
            <p:cNvSpPr>
              <a:spLocks/>
            </p:cNvSpPr>
            <p:nvPr/>
          </p:nvSpPr>
          <p:spPr bwMode="auto">
            <a:xfrm>
              <a:off x="3730625" y="5511800"/>
              <a:ext cx="276225" cy="206375"/>
            </a:xfrm>
            <a:custGeom>
              <a:avLst/>
              <a:gdLst>
                <a:gd name="T0" fmla="*/ 0 w 699"/>
                <a:gd name="T1" fmla="*/ 2 h 520"/>
                <a:gd name="T2" fmla="*/ 0 w 699"/>
                <a:gd name="T3" fmla="*/ 520 h 520"/>
                <a:gd name="T4" fmla="*/ 691 w 699"/>
                <a:gd name="T5" fmla="*/ 520 h 520"/>
                <a:gd name="T6" fmla="*/ 694 w 699"/>
                <a:gd name="T7" fmla="*/ 516 h 520"/>
                <a:gd name="T8" fmla="*/ 699 w 699"/>
                <a:gd name="T9" fmla="*/ 492 h 520"/>
                <a:gd name="T10" fmla="*/ 696 w 699"/>
                <a:gd name="T11" fmla="*/ 466 h 520"/>
                <a:gd name="T12" fmla="*/ 684 w 699"/>
                <a:gd name="T13" fmla="*/ 433 h 520"/>
                <a:gd name="T14" fmla="*/ 657 w 699"/>
                <a:gd name="T15" fmla="*/ 394 h 520"/>
                <a:gd name="T16" fmla="*/ 612 w 699"/>
                <a:gd name="T17" fmla="*/ 353 h 520"/>
                <a:gd name="T18" fmla="*/ 543 w 699"/>
                <a:gd name="T19" fmla="*/ 306 h 520"/>
                <a:gd name="T20" fmla="*/ 497 w 699"/>
                <a:gd name="T21" fmla="*/ 282 h 520"/>
                <a:gd name="T22" fmla="*/ 237 w 699"/>
                <a:gd name="T23" fmla="*/ 152 h 520"/>
                <a:gd name="T24" fmla="*/ 230 w 699"/>
                <a:gd name="T25" fmla="*/ 0 h 520"/>
                <a:gd name="T26" fmla="*/ 0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0" y="2"/>
                  </a:moveTo>
                  <a:lnTo>
                    <a:pt x="0" y="520"/>
                  </a:lnTo>
                  <a:lnTo>
                    <a:pt x="691" y="520"/>
                  </a:lnTo>
                  <a:lnTo>
                    <a:pt x="694" y="516"/>
                  </a:lnTo>
                  <a:lnTo>
                    <a:pt x="699" y="492"/>
                  </a:lnTo>
                  <a:lnTo>
                    <a:pt x="696" y="466"/>
                  </a:lnTo>
                  <a:lnTo>
                    <a:pt x="684" y="433"/>
                  </a:lnTo>
                  <a:lnTo>
                    <a:pt x="657" y="394"/>
                  </a:lnTo>
                  <a:lnTo>
                    <a:pt x="612" y="353"/>
                  </a:lnTo>
                  <a:lnTo>
                    <a:pt x="543" y="306"/>
                  </a:lnTo>
                  <a:lnTo>
                    <a:pt x="497" y="282"/>
                  </a:lnTo>
                  <a:lnTo>
                    <a:pt x="237" y="152"/>
                  </a:lnTo>
                  <a:lnTo>
                    <a:pt x="23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27" name="Freeform 91"/>
            <p:cNvSpPr>
              <a:spLocks/>
            </p:cNvSpPr>
            <p:nvPr/>
          </p:nvSpPr>
          <p:spPr bwMode="auto">
            <a:xfrm>
              <a:off x="3309938" y="5511800"/>
              <a:ext cx="277813" cy="206375"/>
            </a:xfrm>
            <a:custGeom>
              <a:avLst/>
              <a:gdLst>
                <a:gd name="T0" fmla="*/ 699 w 699"/>
                <a:gd name="T1" fmla="*/ 2 h 520"/>
                <a:gd name="T2" fmla="*/ 699 w 699"/>
                <a:gd name="T3" fmla="*/ 520 h 520"/>
                <a:gd name="T4" fmla="*/ 8 w 699"/>
                <a:gd name="T5" fmla="*/ 520 h 520"/>
                <a:gd name="T6" fmla="*/ 5 w 699"/>
                <a:gd name="T7" fmla="*/ 516 h 520"/>
                <a:gd name="T8" fmla="*/ 0 w 699"/>
                <a:gd name="T9" fmla="*/ 492 h 520"/>
                <a:gd name="T10" fmla="*/ 3 w 699"/>
                <a:gd name="T11" fmla="*/ 466 h 520"/>
                <a:gd name="T12" fmla="*/ 14 w 699"/>
                <a:gd name="T13" fmla="*/ 433 h 520"/>
                <a:gd name="T14" fmla="*/ 42 w 699"/>
                <a:gd name="T15" fmla="*/ 394 h 520"/>
                <a:gd name="T16" fmla="*/ 87 w 699"/>
                <a:gd name="T17" fmla="*/ 353 h 520"/>
                <a:gd name="T18" fmla="*/ 156 w 699"/>
                <a:gd name="T19" fmla="*/ 306 h 520"/>
                <a:gd name="T20" fmla="*/ 202 w 699"/>
                <a:gd name="T21" fmla="*/ 282 h 520"/>
                <a:gd name="T22" fmla="*/ 462 w 699"/>
                <a:gd name="T23" fmla="*/ 152 h 520"/>
                <a:gd name="T24" fmla="*/ 469 w 699"/>
                <a:gd name="T25" fmla="*/ 0 h 520"/>
                <a:gd name="T26" fmla="*/ 699 w 699"/>
                <a:gd name="T27" fmla="*/ 2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9" h="520">
                  <a:moveTo>
                    <a:pt x="699" y="2"/>
                  </a:moveTo>
                  <a:lnTo>
                    <a:pt x="699" y="520"/>
                  </a:lnTo>
                  <a:lnTo>
                    <a:pt x="8" y="520"/>
                  </a:lnTo>
                  <a:lnTo>
                    <a:pt x="5" y="516"/>
                  </a:lnTo>
                  <a:lnTo>
                    <a:pt x="0" y="492"/>
                  </a:lnTo>
                  <a:lnTo>
                    <a:pt x="3" y="466"/>
                  </a:lnTo>
                  <a:lnTo>
                    <a:pt x="14" y="433"/>
                  </a:lnTo>
                  <a:lnTo>
                    <a:pt x="42" y="394"/>
                  </a:lnTo>
                  <a:lnTo>
                    <a:pt x="87" y="353"/>
                  </a:lnTo>
                  <a:lnTo>
                    <a:pt x="156" y="306"/>
                  </a:lnTo>
                  <a:lnTo>
                    <a:pt x="202" y="282"/>
                  </a:lnTo>
                  <a:lnTo>
                    <a:pt x="462" y="152"/>
                  </a:lnTo>
                  <a:lnTo>
                    <a:pt x="469" y="0"/>
                  </a:lnTo>
                  <a:lnTo>
                    <a:pt x="69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28" name="Freeform 92"/>
            <p:cNvSpPr>
              <a:spLocks/>
            </p:cNvSpPr>
            <p:nvPr/>
          </p:nvSpPr>
          <p:spPr bwMode="auto">
            <a:xfrm>
              <a:off x="3389313" y="3548063"/>
              <a:ext cx="542925" cy="2016125"/>
            </a:xfrm>
            <a:custGeom>
              <a:avLst/>
              <a:gdLst>
                <a:gd name="T0" fmla="*/ 0 w 1368"/>
                <a:gd name="T1" fmla="*/ 0 h 5080"/>
                <a:gd name="T2" fmla="*/ 148 w 1368"/>
                <a:gd name="T3" fmla="*/ 5080 h 5080"/>
                <a:gd name="T4" fmla="*/ 569 w 1368"/>
                <a:gd name="T5" fmla="*/ 5080 h 5080"/>
                <a:gd name="T6" fmla="*/ 697 w 1368"/>
                <a:gd name="T7" fmla="*/ 919 h 5080"/>
                <a:gd name="T8" fmla="*/ 763 w 1368"/>
                <a:gd name="T9" fmla="*/ 5080 h 5080"/>
                <a:gd name="T10" fmla="*/ 1184 w 1368"/>
                <a:gd name="T11" fmla="*/ 5080 h 5080"/>
                <a:gd name="T12" fmla="*/ 1368 w 1368"/>
                <a:gd name="T13" fmla="*/ 0 h 5080"/>
                <a:gd name="T14" fmla="*/ 0 w 1368"/>
                <a:gd name="T15" fmla="*/ 0 h 50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8" h="5080">
                  <a:moveTo>
                    <a:pt x="0" y="0"/>
                  </a:moveTo>
                  <a:lnTo>
                    <a:pt x="148" y="5080"/>
                  </a:lnTo>
                  <a:lnTo>
                    <a:pt x="569" y="5080"/>
                  </a:lnTo>
                  <a:lnTo>
                    <a:pt x="697" y="919"/>
                  </a:lnTo>
                  <a:lnTo>
                    <a:pt x="763" y="5080"/>
                  </a:lnTo>
                  <a:lnTo>
                    <a:pt x="1184" y="5080"/>
                  </a:lnTo>
                  <a:lnTo>
                    <a:pt x="1368" y="0"/>
                  </a:lnTo>
                  <a:lnTo>
                    <a:pt x="0" y="0"/>
                  </a:lnTo>
                  <a:close/>
                </a:path>
              </a:pathLst>
            </a:custGeom>
            <a:solidFill>
              <a:srgbClr val="2932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29" name="Freeform 93"/>
            <p:cNvSpPr>
              <a:spLocks/>
            </p:cNvSpPr>
            <p:nvPr/>
          </p:nvSpPr>
          <p:spPr bwMode="auto">
            <a:xfrm>
              <a:off x="4703763" y="2887663"/>
              <a:ext cx="1588" cy="141288"/>
            </a:xfrm>
            <a:custGeom>
              <a:avLst/>
              <a:gdLst>
                <a:gd name="T0" fmla="*/ 0 w 4"/>
                <a:gd name="T1" fmla="*/ 358 h 358"/>
                <a:gd name="T2" fmla="*/ 0 w 4"/>
                <a:gd name="T3" fmla="*/ 4 h 358"/>
                <a:gd name="T4" fmla="*/ 4 w 4"/>
                <a:gd name="T5" fmla="*/ 0 h 358"/>
                <a:gd name="T6" fmla="*/ 4 w 4"/>
                <a:gd name="T7" fmla="*/ 354 h 358"/>
                <a:gd name="T8" fmla="*/ 3 w 4"/>
                <a:gd name="T9" fmla="*/ 357 h 358"/>
                <a:gd name="T10" fmla="*/ 0 w 4"/>
                <a:gd name="T11" fmla="*/ 358 h 358"/>
              </a:gdLst>
              <a:ahLst/>
              <a:cxnLst>
                <a:cxn ang="0">
                  <a:pos x="T0" y="T1"/>
                </a:cxn>
                <a:cxn ang="0">
                  <a:pos x="T2" y="T3"/>
                </a:cxn>
                <a:cxn ang="0">
                  <a:pos x="T4" y="T5"/>
                </a:cxn>
                <a:cxn ang="0">
                  <a:pos x="T6" y="T7"/>
                </a:cxn>
                <a:cxn ang="0">
                  <a:pos x="T8" y="T9"/>
                </a:cxn>
                <a:cxn ang="0">
                  <a:pos x="T10" y="T11"/>
                </a:cxn>
              </a:cxnLst>
              <a:rect l="0" t="0" r="r" b="b"/>
              <a:pathLst>
                <a:path w="4" h="358">
                  <a:moveTo>
                    <a:pt x="0" y="358"/>
                  </a:moveTo>
                  <a:lnTo>
                    <a:pt x="0" y="4"/>
                  </a:lnTo>
                  <a:lnTo>
                    <a:pt x="4" y="0"/>
                  </a:lnTo>
                  <a:lnTo>
                    <a:pt x="4" y="354"/>
                  </a:lnTo>
                  <a:lnTo>
                    <a:pt x="3" y="357"/>
                  </a:lnTo>
                  <a:lnTo>
                    <a:pt x="0" y="358"/>
                  </a:lnTo>
                  <a:close/>
                </a:path>
              </a:pathLst>
            </a:custGeom>
            <a:solidFill>
              <a:srgbClr val="5C6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0" name="Freeform 95"/>
            <p:cNvSpPr>
              <a:spLocks/>
            </p:cNvSpPr>
            <p:nvPr/>
          </p:nvSpPr>
          <p:spPr bwMode="auto">
            <a:xfrm>
              <a:off x="3387725" y="3471863"/>
              <a:ext cx="547688" cy="76200"/>
            </a:xfrm>
            <a:custGeom>
              <a:avLst/>
              <a:gdLst>
                <a:gd name="T0" fmla="*/ 1380 w 1380"/>
                <a:gd name="T1" fmla="*/ 0 h 196"/>
                <a:gd name="T2" fmla="*/ 0 w 1380"/>
                <a:gd name="T3" fmla="*/ 0 h 196"/>
                <a:gd name="T4" fmla="*/ 5 w 1380"/>
                <a:gd name="T5" fmla="*/ 196 h 196"/>
                <a:gd name="T6" fmla="*/ 1373 w 1380"/>
                <a:gd name="T7" fmla="*/ 196 h 196"/>
                <a:gd name="T8" fmla="*/ 1380 w 1380"/>
                <a:gd name="T9" fmla="*/ 0 h 196"/>
              </a:gdLst>
              <a:ahLst/>
              <a:cxnLst>
                <a:cxn ang="0">
                  <a:pos x="T0" y="T1"/>
                </a:cxn>
                <a:cxn ang="0">
                  <a:pos x="T2" y="T3"/>
                </a:cxn>
                <a:cxn ang="0">
                  <a:pos x="T4" y="T5"/>
                </a:cxn>
                <a:cxn ang="0">
                  <a:pos x="T6" y="T7"/>
                </a:cxn>
                <a:cxn ang="0">
                  <a:pos x="T8" y="T9"/>
                </a:cxn>
              </a:cxnLst>
              <a:rect l="0" t="0" r="r" b="b"/>
              <a:pathLst>
                <a:path w="1380" h="196">
                  <a:moveTo>
                    <a:pt x="1380" y="0"/>
                  </a:moveTo>
                  <a:lnTo>
                    <a:pt x="0" y="0"/>
                  </a:lnTo>
                  <a:lnTo>
                    <a:pt x="5" y="196"/>
                  </a:lnTo>
                  <a:lnTo>
                    <a:pt x="1373" y="196"/>
                  </a:lnTo>
                  <a:lnTo>
                    <a:pt x="138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1" name="Freeform 96"/>
            <p:cNvSpPr>
              <a:spLocks/>
            </p:cNvSpPr>
            <p:nvPr/>
          </p:nvSpPr>
          <p:spPr bwMode="auto">
            <a:xfrm>
              <a:off x="3308350" y="2473325"/>
              <a:ext cx="276225" cy="1401763"/>
            </a:xfrm>
            <a:custGeom>
              <a:avLst/>
              <a:gdLst>
                <a:gd name="T0" fmla="*/ 0 w 696"/>
                <a:gd name="T1" fmla="*/ 375 h 3534"/>
                <a:gd name="T2" fmla="*/ 92 w 696"/>
                <a:gd name="T3" fmla="*/ 3513 h 3534"/>
                <a:gd name="T4" fmla="*/ 626 w 696"/>
                <a:gd name="T5" fmla="*/ 3534 h 3534"/>
                <a:gd name="T6" fmla="*/ 642 w 696"/>
                <a:gd name="T7" fmla="*/ 636 h 3534"/>
                <a:gd name="T8" fmla="*/ 696 w 696"/>
                <a:gd name="T9" fmla="*/ 0 h 3534"/>
                <a:gd name="T10" fmla="*/ 0 w 696"/>
                <a:gd name="T11" fmla="*/ 375 h 3534"/>
              </a:gdLst>
              <a:ahLst/>
              <a:cxnLst>
                <a:cxn ang="0">
                  <a:pos x="T0" y="T1"/>
                </a:cxn>
                <a:cxn ang="0">
                  <a:pos x="T2" y="T3"/>
                </a:cxn>
                <a:cxn ang="0">
                  <a:pos x="T4" y="T5"/>
                </a:cxn>
                <a:cxn ang="0">
                  <a:pos x="T6" y="T7"/>
                </a:cxn>
                <a:cxn ang="0">
                  <a:pos x="T8" y="T9"/>
                </a:cxn>
                <a:cxn ang="0">
                  <a:pos x="T10" y="T11"/>
                </a:cxn>
              </a:cxnLst>
              <a:rect l="0" t="0" r="r" b="b"/>
              <a:pathLst>
                <a:path w="696" h="3534">
                  <a:moveTo>
                    <a:pt x="0" y="375"/>
                  </a:moveTo>
                  <a:lnTo>
                    <a:pt x="92" y="3513"/>
                  </a:lnTo>
                  <a:lnTo>
                    <a:pt x="626" y="3534"/>
                  </a:lnTo>
                  <a:lnTo>
                    <a:pt x="642" y="636"/>
                  </a:lnTo>
                  <a:lnTo>
                    <a:pt x="696" y="0"/>
                  </a:lnTo>
                  <a:lnTo>
                    <a:pt x="0" y="375"/>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2" name="Freeform 97"/>
            <p:cNvSpPr>
              <a:spLocks/>
            </p:cNvSpPr>
            <p:nvPr/>
          </p:nvSpPr>
          <p:spPr bwMode="auto">
            <a:xfrm>
              <a:off x="3559175" y="2462213"/>
              <a:ext cx="223838" cy="1006475"/>
            </a:xfrm>
            <a:custGeom>
              <a:avLst/>
              <a:gdLst>
                <a:gd name="T0" fmla="*/ 262 w 565"/>
                <a:gd name="T1" fmla="*/ 0 h 2536"/>
                <a:gd name="T2" fmla="*/ 94 w 565"/>
                <a:gd name="T3" fmla="*/ 41 h 2536"/>
                <a:gd name="T4" fmla="*/ 0 w 565"/>
                <a:gd name="T5" fmla="*/ 162 h 2536"/>
                <a:gd name="T6" fmla="*/ 0 w 565"/>
                <a:gd name="T7" fmla="*/ 2536 h 2536"/>
                <a:gd name="T8" fmla="*/ 565 w 565"/>
                <a:gd name="T9" fmla="*/ 2536 h 2536"/>
                <a:gd name="T10" fmla="*/ 558 w 565"/>
                <a:gd name="T11" fmla="*/ 162 h 2536"/>
                <a:gd name="T12" fmla="*/ 437 w 565"/>
                <a:gd name="T13" fmla="*/ 35 h 2536"/>
                <a:gd name="T14" fmla="*/ 262 w 565"/>
                <a:gd name="T15" fmla="*/ 0 h 2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5" h="2536">
                  <a:moveTo>
                    <a:pt x="262" y="0"/>
                  </a:moveTo>
                  <a:lnTo>
                    <a:pt x="94" y="41"/>
                  </a:lnTo>
                  <a:lnTo>
                    <a:pt x="0" y="162"/>
                  </a:lnTo>
                  <a:lnTo>
                    <a:pt x="0" y="2536"/>
                  </a:lnTo>
                  <a:lnTo>
                    <a:pt x="565" y="2536"/>
                  </a:lnTo>
                  <a:lnTo>
                    <a:pt x="558" y="162"/>
                  </a:lnTo>
                  <a:lnTo>
                    <a:pt x="437" y="35"/>
                  </a:lnTo>
                  <a:lnTo>
                    <a:pt x="262"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3" name="Freeform 98"/>
            <p:cNvSpPr>
              <a:spLocks/>
            </p:cNvSpPr>
            <p:nvPr/>
          </p:nvSpPr>
          <p:spPr bwMode="auto">
            <a:xfrm>
              <a:off x="3619500" y="2489200"/>
              <a:ext cx="92075" cy="120650"/>
            </a:xfrm>
            <a:custGeom>
              <a:avLst/>
              <a:gdLst>
                <a:gd name="T0" fmla="*/ 111 w 232"/>
                <a:gd name="T1" fmla="*/ 0 h 305"/>
                <a:gd name="T2" fmla="*/ 0 w 232"/>
                <a:gd name="T3" fmla="*/ 171 h 305"/>
                <a:gd name="T4" fmla="*/ 71 w 232"/>
                <a:gd name="T5" fmla="*/ 305 h 305"/>
                <a:gd name="T6" fmla="*/ 155 w 232"/>
                <a:gd name="T7" fmla="*/ 305 h 305"/>
                <a:gd name="T8" fmla="*/ 232 w 232"/>
                <a:gd name="T9" fmla="*/ 171 h 305"/>
                <a:gd name="T10" fmla="*/ 111 w 232"/>
                <a:gd name="T11" fmla="*/ 0 h 305"/>
              </a:gdLst>
              <a:ahLst/>
              <a:cxnLst>
                <a:cxn ang="0">
                  <a:pos x="T0" y="T1"/>
                </a:cxn>
                <a:cxn ang="0">
                  <a:pos x="T2" y="T3"/>
                </a:cxn>
                <a:cxn ang="0">
                  <a:pos x="T4" y="T5"/>
                </a:cxn>
                <a:cxn ang="0">
                  <a:pos x="T6" y="T7"/>
                </a:cxn>
                <a:cxn ang="0">
                  <a:pos x="T8" y="T9"/>
                </a:cxn>
                <a:cxn ang="0">
                  <a:pos x="T10" y="T11"/>
                </a:cxn>
              </a:cxnLst>
              <a:rect l="0" t="0" r="r" b="b"/>
              <a:pathLst>
                <a:path w="232" h="305">
                  <a:moveTo>
                    <a:pt x="111" y="0"/>
                  </a:moveTo>
                  <a:lnTo>
                    <a:pt x="0" y="171"/>
                  </a:lnTo>
                  <a:lnTo>
                    <a:pt x="71" y="305"/>
                  </a:lnTo>
                  <a:lnTo>
                    <a:pt x="155" y="305"/>
                  </a:lnTo>
                  <a:lnTo>
                    <a:pt x="232" y="171"/>
                  </a:lnTo>
                  <a:lnTo>
                    <a:pt x="111"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4" name="Freeform 99"/>
            <p:cNvSpPr>
              <a:spLocks/>
            </p:cNvSpPr>
            <p:nvPr/>
          </p:nvSpPr>
          <p:spPr bwMode="auto">
            <a:xfrm>
              <a:off x="3573463" y="2432050"/>
              <a:ext cx="196850" cy="150813"/>
            </a:xfrm>
            <a:custGeom>
              <a:avLst/>
              <a:gdLst>
                <a:gd name="T0" fmla="*/ 85 w 499"/>
                <a:gd name="T1" fmla="*/ 0 h 380"/>
                <a:gd name="T2" fmla="*/ 387 w 499"/>
                <a:gd name="T3" fmla="*/ 0 h 380"/>
                <a:gd name="T4" fmla="*/ 499 w 499"/>
                <a:gd name="T5" fmla="*/ 203 h 380"/>
                <a:gd name="T6" fmla="*/ 345 w 499"/>
                <a:gd name="T7" fmla="*/ 373 h 380"/>
                <a:gd name="T8" fmla="*/ 232 w 499"/>
                <a:gd name="T9" fmla="*/ 190 h 380"/>
                <a:gd name="T10" fmla="*/ 113 w 499"/>
                <a:gd name="T11" fmla="*/ 380 h 380"/>
                <a:gd name="T12" fmla="*/ 0 w 499"/>
                <a:gd name="T13" fmla="*/ 218 h 380"/>
                <a:gd name="T14" fmla="*/ 85 w 499"/>
                <a:gd name="T15" fmla="*/ 0 h 3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380">
                  <a:moveTo>
                    <a:pt x="85" y="0"/>
                  </a:moveTo>
                  <a:lnTo>
                    <a:pt x="387" y="0"/>
                  </a:lnTo>
                  <a:lnTo>
                    <a:pt x="499" y="203"/>
                  </a:lnTo>
                  <a:lnTo>
                    <a:pt x="345" y="373"/>
                  </a:lnTo>
                  <a:lnTo>
                    <a:pt x="232" y="190"/>
                  </a:lnTo>
                  <a:lnTo>
                    <a:pt x="113" y="380"/>
                  </a:lnTo>
                  <a:lnTo>
                    <a:pt x="0" y="218"/>
                  </a:lnTo>
                  <a:lnTo>
                    <a:pt x="85"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5" name="Freeform 100"/>
            <p:cNvSpPr>
              <a:spLocks/>
            </p:cNvSpPr>
            <p:nvPr/>
          </p:nvSpPr>
          <p:spPr bwMode="auto">
            <a:xfrm>
              <a:off x="3624263" y="2351088"/>
              <a:ext cx="85725" cy="138113"/>
            </a:xfrm>
            <a:custGeom>
              <a:avLst/>
              <a:gdLst>
                <a:gd name="T0" fmla="*/ 0 w 217"/>
                <a:gd name="T1" fmla="*/ 28 h 346"/>
                <a:gd name="T2" fmla="*/ 0 w 217"/>
                <a:gd name="T3" fmla="*/ 259 h 346"/>
                <a:gd name="T4" fmla="*/ 101 w 217"/>
                <a:gd name="T5" fmla="*/ 346 h 346"/>
                <a:gd name="T6" fmla="*/ 217 w 217"/>
                <a:gd name="T7" fmla="*/ 259 h 346"/>
                <a:gd name="T8" fmla="*/ 217 w 217"/>
                <a:gd name="T9" fmla="*/ 0 h 346"/>
                <a:gd name="T10" fmla="*/ 189 w 217"/>
                <a:gd name="T11" fmla="*/ 8 h 346"/>
                <a:gd name="T12" fmla="*/ 67 w 217"/>
                <a:gd name="T13" fmla="*/ 34 h 346"/>
                <a:gd name="T14" fmla="*/ 20 w 217"/>
                <a:gd name="T15" fmla="*/ 37 h 346"/>
                <a:gd name="T16" fmla="*/ 1 w 217"/>
                <a:gd name="T17" fmla="*/ 34 h 346"/>
                <a:gd name="T18" fmla="*/ 0 w 217"/>
                <a:gd name="T19" fmla="*/ 2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46">
                  <a:moveTo>
                    <a:pt x="0" y="28"/>
                  </a:moveTo>
                  <a:lnTo>
                    <a:pt x="0" y="259"/>
                  </a:lnTo>
                  <a:lnTo>
                    <a:pt x="101" y="346"/>
                  </a:lnTo>
                  <a:lnTo>
                    <a:pt x="217" y="259"/>
                  </a:lnTo>
                  <a:lnTo>
                    <a:pt x="217" y="0"/>
                  </a:lnTo>
                  <a:lnTo>
                    <a:pt x="189" y="8"/>
                  </a:lnTo>
                  <a:lnTo>
                    <a:pt x="67" y="34"/>
                  </a:lnTo>
                  <a:lnTo>
                    <a:pt x="20" y="37"/>
                  </a:lnTo>
                  <a:lnTo>
                    <a:pt x="1" y="34"/>
                  </a:lnTo>
                  <a:lnTo>
                    <a:pt x="0" y="28"/>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6" name="Freeform 101"/>
            <p:cNvSpPr>
              <a:spLocks/>
            </p:cNvSpPr>
            <p:nvPr/>
          </p:nvSpPr>
          <p:spPr bwMode="auto">
            <a:xfrm>
              <a:off x="3619500" y="2584450"/>
              <a:ext cx="84138" cy="812800"/>
            </a:xfrm>
            <a:custGeom>
              <a:avLst/>
              <a:gdLst>
                <a:gd name="T0" fmla="*/ 84 w 211"/>
                <a:gd name="T1" fmla="*/ 0 h 2045"/>
                <a:gd name="T2" fmla="*/ 0 w 211"/>
                <a:gd name="T3" fmla="*/ 1926 h 2045"/>
                <a:gd name="T4" fmla="*/ 98 w 211"/>
                <a:gd name="T5" fmla="*/ 2045 h 2045"/>
                <a:gd name="T6" fmla="*/ 211 w 211"/>
                <a:gd name="T7" fmla="*/ 1920 h 2045"/>
                <a:gd name="T8" fmla="*/ 147 w 211"/>
                <a:gd name="T9" fmla="*/ 0 h 2045"/>
                <a:gd name="T10" fmla="*/ 84 w 211"/>
                <a:gd name="T11" fmla="*/ 0 h 2045"/>
              </a:gdLst>
              <a:ahLst/>
              <a:cxnLst>
                <a:cxn ang="0">
                  <a:pos x="T0" y="T1"/>
                </a:cxn>
                <a:cxn ang="0">
                  <a:pos x="T2" y="T3"/>
                </a:cxn>
                <a:cxn ang="0">
                  <a:pos x="T4" y="T5"/>
                </a:cxn>
                <a:cxn ang="0">
                  <a:pos x="T6" y="T7"/>
                </a:cxn>
                <a:cxn ang="0">
                  <a:pos x="T8" y="T9"/>
                </a:cxn>
                <a:cxn ang="0">
                  <a:pos x="T10" y="T11"/>
                </a:cxn>
              </a:cxnLst>
              <a:rect l="0" t="0" r="r" b="b"/>
              <a:pathLst>
                <a:path w="211" h="2045">
                  <a:moveTo>
                    <a:pt x="84" y="0"/>
                  </a:moveTo>
                  <a:lnTo>
                    <a:pt x="0" y="1926"/>
                  </a:lnTo>
                  <a:lnTo>
                    <a:pt x="98" y="2045"/>
                  </a:lnTo>
                  <a:lnTo>
                    <a:pt x="211" y="1920"/>
                  </a:lnTo>
                  <a:lnTo>
                    <a:pt x="147" y="0"/>
                  </a:lnTo>
                  <a:lnTo>
                    <a:pt x="84" y="0"/>
                  </a:lnTo>
                  <a:close/>
                </a:path>
              </a:pathLst>
            </a:custGeom>
            <a:solidFill>
              <a:srgbClr val="FE5A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7" name="Freeform 102"/>
            <p:cNvSpPr>
              <a:spLocks/>
            </p:cNvSpPr>
            <p:nvPr/>
          </p:nvSpPr>
          <p:spPr bwMode="auto">
            <a:xfrm>
              <a:off x="3757613" y="2481263"/>
              <a:ext cx="273050" cy="1398588"/>
            </a:xfrm>
            <a:custGeom>
              <a:avLst/>
              <a:gdLst>
                <a:gd name="T0" fmla="*/ 689 w 689"/>
                <a:gd name="T1" fmla="*/ 348 h 3524"/>
                <a:gd name="T2" fmla="*/ 0 w 689"/>
                <a:gd name="T3" fmla="*/ 0 h 3524"/>
                <a:gd name="T4" fmla="*/ 55 w 689"/>
                <a:gd name="T5" fmla="*/ 621 h 3524"/>
                <a:gd name="T6" fmla="*/ 0 w 689"/>
                <a:gd name="T7" fmla="*/ 3524 h 3524"/>
                <a:gd name="T8" fmla="*/ 634 w 689"/>
                <a:gd name="T9" fmla="*/ 3480 h 3524"/>
                <a:gd name="T10" fmla="*/ 689 w 689"/>
                <a:gd name="T11" fmla="*/ 348 h 3524"/>
              </a:gdLst>
              <a:ahLst/>
              <a:cxnLst>
                <a:cxn ang="0">
                  <a:pos x="T0" y="T1"/>
                </a:cxn>
                <a:cxn ang="0">
                  <a:pos x="T2" y="T3"/>
                </a:cxn>
                <a:cxn ang="0">
                  <a:pos x="T4" y="T5"/>
                </a:cxn>
                <a:cxn ang="0">
                  <a:pos x="T6" y="T7"/>
                </a:cxn>
                <a:cxn ang="0">
                  <a:pos x="T8" y="T9"/>
                </a:cxn>
                <a:cxn ang="0">
                  <a:pos x="T10" y="T11"/>
                </a:cxn>
              </a:cxnLst>
              <a:rect l="0" t="0" r="r" b="b"/>
              <a:pathLst>
                <a:path w="689" h="3524">
                  <a:moveTo>
                    <a:pt x="689" y="348"/>
                  </a:moveTo>
                  <a:lnTo>
                    <a:pt x="0" y="0"/>
                  </a:lnTo>
                  <a:lnTo>
                    <a:pt x="55" y="621"/>
                  </a:lnTo>
                  <a:lnTo>
                    <a:pt x="0" y="3524"/>
                  </a:lnTo>
                  <a:lnTo>
                    <a:pt x="634" y="3480"/>
                  </a:lnTo>
                  <a:lnTo>
                    <a:pt x="689" y="348"/>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8" name="Freeform 103"/>
            <p:cNvSpPr>
              <a:spLocks/>
            </p:cNvSpPr>
            <p:nvPr/>
          </p:nvSpPr>
          <p:spPr bwMode="auto">
            <a:xfrm>
              <a:off x="3451225" y="2473325"/>
              <a:ext cx="133350" cy="1073150"/>
            </a:xfrm>
            <a:custGeom>
              <a:avLst/>
              <a:gdLst>
                <a:gd name="T0" fmla="*/ 334 w 334"/>
                <a:gd name="T1" fmla="*/ 0 h 2704"/>
                <a:gd name="T2" fmla="*/ 248 w 334"/>
                <a:gd name="T3" fmla="*/ 56 h 2704"/>
                <a:gd name="T4" fmla="*/ 107 w 334"/>
                <a:gd name="T5" fmla="*/ 255 h 2704"/>
                <a:gd name="T6" fmla="*/ 140 w 334"/>
                <a:gd name="T7" fmla="*/ 462 h 2704"/>
                <a:gd name="T8" fmla="*/ 3 w 334"/>
                <a:gd name="T9" fmla="*/ 524 h 2704"/>
                <a:gd name="T10" fmla="*/ 1 w 334"/>
                <a:gd name="T11" fmla="*/ 535 h 2704"/>
                <a:gd name="T12" fmla="*/ 0 w 334"/>
                <a:gd name="T13" fmla="*/ 537 h 2704"/>
                <a:gd name="T14" fmla="*/ 267 w 334"/>
                <a:gd name="T15" fmla="*/ 2704 h 2704"/>
                <a:gd name="T16" fmla="*/ 280 w 334"/>
                <a:gd name="T17" fmla="*/ 636 h 2704"/>
                <a:gd name="T18" fmla="*/ 334 w 334"/>
                <a:gd name="T19" fmla="*/ 0 h 2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 h="2704">
                  <a:moveTo>
                    <a:pt x="334" y="0"/>
                  </a:moveTo>
                  <a:lnTo>
                    <a:pt x="248" y="56"/>
                  </a:lnTo>
                  <a:lnTo>
                    <a:pt x="107" y="255"/>
                  </a:lnTo>
                  <a:lnTo>
                    <a:pt x="140" y="462"/>
                  </a:lnTo>
                  <a:lnTo>
                    <a:pt x="3" y="524"/>
                  </a:lnTo>
                  <a:lnTo>
                    <a:pt x="1" y="535"/>
                  </a:lnTo>
                  <a:lnTo>
                    <a:pt x="0" y="537"/>
                  </a:lnTo>
                  <a:lnTo>
                    <a:pt x="267" y="2704"/>
                  </a:lnTo>
                  <a:lnTo>
                    <a:pt x="280" y="636"/>
                  </a:lnTo>
                  <a:lnTo>
                    <a:pt x="334"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39" name="Freeform 104"/>
            <p:cNvSpPr>
              <a:spLocks/>
            </p:cNvSpPr>
            <p:nvPr/>
          </p:nvSpPr>
          <p:spPr bwMode="auto">
            <a:xfrm>
              <a:off x="3751263" y="2471738"/>
              <a:ext cx="134938" cy="1077913"/>
            </a:xfrm>
            <a:custGeom>
              <a:avLst/>
              <a:gdLst>
                <a:gd name="T0" fmla="*/ 0 w 340"/>
                <a:gd name="T1" fmla="*/ 0 h 2716"/>
                <a:gd name="T2" fmla="*/ 92 w 340"/>
                <a:gd name="T3" fmla="*/ 59 h 2716"/>
                <a:gd name="T4" fmla="*/ 232 w 340"/>
                <a:gd name="T5" fmla="*/ 258 h 2716"/>
                <a:gd name="T6" fmla="*/ 200 w 340"/>
                <a:gd name="T7" fmla="*/ 465 h 2716"/>
                <a:gd name="T8" fmla="*/ 336 w 340"/>
                <a:gd name="T9" fmla="*/ 527 h 2716"/>
                <a:gd name="T10" fmla="*/ 340 w 340"/>
                <a:gd name="T11" fmla="*/ 538 h 2716"/>
                <a:gd name="T12" fmla="*/ 340 w 340"/>
                <a:gd name="T13" fmla="*/ 540 h 2716"/>
                <a:gd name="T14" fmla="*/ 16 w 340"/>
                <a:gd name="T15" fmla="*/ 2716 h 2716"/>
                <a:gd name="T16" fmla="*/ 61 w 340"/>
                <a:gd name="T17" fmla="*/ 639 h 2716"/>
                <a:gd name="T18" fmla="*/ 0 w 340"/>
                <a:gd name="T19"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716">
                  <a:moveTo>
                    <a:pt x="0" y="0"/>
                  </a:moveTo>
                  <a:lnTo>
                    <a:pt x="92" y="59"/>
                  </a:lnTo>
                  <a:lnTo>
                    <a:pt x="232" y="258"/>
                  </a:lnTo>
                  <a:lnTo>
                    <a:pt x="200" y="465"/>
                  </a:lnTo>
                  <a:lnTo>
                    <a:pt x="336" y="527"/>
                  </a:lnTo>
                  <a:lnTo>
                    <a:pt x="340" y="538"/>
                  </a:lnTo>
                  <a:lnTo>
                    <a:pt x="340" y="540"/>
                  </a:lnTo>
                  <a:lnTo>
                    <a:pt x="16" y="2716"/>
                  </a:lnTo>
                  <a:lnTo>
                    <a:pt x="61" y="639"/>
                  </a:lnTo>
                  <a:lnTo>
                    <a:pt x="0" y="0"/>
                  </a:lnTo>
                  <a:close/>
                </a:path>
              </a:pathLst>
            </a:custGeom>
            <a:solidFill>
              <a:srgbClr val="414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0" name="Rectangle 105"/>
            <p:cNvSpPr>
              <a:spLocks noChangeArrowheads="1"/>
            </p:cNvSpPr>
            <p:nvPr/>
          </p:nvSpPr>
          <p:spPr bwMode="auto">
            <a:xfrm>
              <a:off x="3622675" y="3468688"/>
              <a:ext cx="93663" cy="76200"/>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1" name="Freeform 106"/>
            <p:cNvSpPr>
              <a:spLocks/>
            </p:cNvSpPr>
            <p:nvPr/>
          </p:nvSpPr>
          <p:spPr bwMode="auto">
            <a:xfrm>
              <a:off x="3203575" y="3549650"/>
              <a:ext cx="161925" cy="244475"/>
            </a:xfrm>
            <a:custGeom>
              <a:avLst/>
              <a:gdLst>
                <a:gd name="T0" fmla="*/ 129 w 410"/>
                <a:gd name="T1" fmla="*/ 0 h 616"/>
                <a:gd name="T2" fmla="*/ 180 w 410"/>
                <a:gd name="T3" fmla="*/ 33 h 616"/>
                <a:gd name="T4" fmla="*/ 256 w 410"/>
                <a:gd name="T5" fmla="*/ 91 h 616"/>
                <a:gd name="T6" fmla="*/ 303 w 410"/>
                <a:gd name="T7" fmla="*/ 136 h 616"/>
                <a:gd name="T8" fmla="*/ 343 w 410"/>
                <a:gd name="T9" fmla="*/ 184 h 616"/>
                <a:gd name="T10" fmla="*/ 377 w 410"/>
                <a:gd name="T11" fmla="*/ 237 h 616"/>
                <a:gd name="T12" fmla="*/ 400 w 410"/>
                <a:gd name="T13" fmla="*/ 295 h 616"/>
                <a:gd name="T14" fmla="*/ 410 w 410"/>
                <a:gd name="T15" fmla="*/ 357 h 616"/>
                <a:gd name="T16" fmla="*/ 410 w 410"/>
                <a:gd name="T17" fmla="*/ 389 h 616"/>
                <a:gd name="T18" fmla="*/ 407 w 410"/>
                <a:gd name="T19" fmla="*/ 441 h 616"/>
                <a:gd name="T20" fmla="*/ 392 w 410"/>
                <a:gd name="T21" fmla="*/ 498 h 616"/>
                <a:gd name="T22" fmla="*/ 378 w 410"/>
                <a:gd name="T23" fmla="*/ 528 h 616"/>
                <a:gd name="T24" fmla="*/ 357 w 410"/>
                <a:gd name="T25" fmla="*/ 551 h 616"/>
                <a:gd name="T26" fmla="*/ 330 w 410"/>
                <a:gd name="T27" fmla="*/ 569 h 616"/>
                <a:gd name="T28" fmla="*/ 277 w 410"/>
                <a:gd name="T29" fmla="*/ 591 h 616"/>
                <a:gd name="T30" fmla="*/ 226 w 410"/>
                <a:gd name="T31" fmla="*/ 606 h 616"/>
                <a:gd name="T32" fmla="*/ 207 w 410"/>
                <a:gd name="T33" fmla="*/ 609 h 616"/>
                <a:gd name="T34" fmla="*/ 154 w 410"/>
                <a:gd name="T35" fmla="*/ 616 h 616"/>
                <a:gd name="T36" fmla="*/ 99 w 410"/>
                <a:gd name="T37" fmla="*/ 613 h 616"/>
                <a:gd name="T38" fmla="*/ 64 w 410"/>
                <a:gd name="T39" fmla="*/ 600 h 616"/>
                <a:gd name="T40" fmla="*/ 46 w 410"/>
                <a:gd name="T41" fmla="*/ 585 h 616"/>
                <a:gd name="T42" fmla="*/ 40 w 410"/>
                <a:gd name="T43" fmla="*/ 576 h 616"/>
                <a:gd name="T44" fmla="*/ 31 w 410"/>
                <a:gd name="T45" fmla="*/ 559 h 616"/>
                <a:gd name="T46" fmla="*/ 25 w 410"/>
                <a:gd name="T47" fmla="*/ 533 h 616"/>
                <a:gd name="T48" fmla="*/ 29 w 410"/>
                <a:gd name="T49" fmla="*/ 516 h 616"/>
                <a:gd name="T50" fmla="*/ 41 w 410"/>
                <a:gd name="T51" fmla="*/ 504 h 616"/>
                <a:gd name="T52" fmla="*/ 92 w 410"/>
                <a:gd name="T53" fmla="*/ 492 h 616"/>
                <a:gd name="T54" fmla="*/ 129 w 410"/>
                <a:gd name="T55" fmla="*/ 486 h 616"/>
                <a:gd name="T56" fmla="*/ 145 w 410"/>
                <a:gd name="T57" fmla="*/ 480 h 616"/>
                <a:gd name="T58" fmla="*/ 173 w 410"/>
                <a:gd name="T59" fmla="*/ 453 h 616"/>
                <a:gd name="T60" fmla="*/ 188 w 410"/>
                <a:gd name="T61" fmla="*/ 415 h 616"/>
                <a:gd name="T62" fmla="*/ 182 w 410"/>
                <a:gd name="T63" fmla="*/ 384 h 616"/>
                <a:gd name="T64" fmla="*/ 171 w 410"/>
                <a:gd name="T65" fmla="*/ 366 h 616"/>
                <a:gd name="T66" fmla="*/ 162 w 410"/>
                <a:gd name="T67" fmla="*/ 357 h 616"/>
                <a:gd name="T68" fmla="*/ 141 w 410"/>
                <a:gd name="T69" fmla="*/ 339 h 616"/>
                <a:gd name="T70" fmla="*/ 111 w 410"/>
                <a:gd name="T71" fmla="*/ 307 h 616"/>
                <a:gd name="T72" fmla="*/ 86 w 410"/>
                <a:gd name="T73" fmla="*/ 267 h 616"/>
                <a:gd name="T74" fmla="*/ 68 w 410"/>
                <a:gd name="T75" fmla="*/ 213 h 616"/>
                <a:gd name="T76" fmla="*/ 35 w 410"/>
                <a:gd name="T77" fmla="*/ 144 h 616"/>
                <a:gd name="T78" fmla="*/ 0 w 410"/>
                <a:gd name="T79" fmla="*/ 98 h 616"/>
                <a:gd name="T80" fmla="*/ 24 w 410"/>
                <a:gd name="T81" fmla="*/ 82 h 616"/>
                <a:gd name="T82" fmla="*/ 68 w 410"/>
                <a:gd name="T83" fmla="*/ 43 h 616"/>
                <a:gd name="T84" fmla="*/ 86 w 410"/>
                <a:gd name="T85" fmla="*/ 20 h 616"/>
                <a:gd name="T86" fmla="*/ 95 w 410"/>
                <a:gd name="T87" fmla="*/ 31 h 616"/>
                <a:gd name="T88" fmla="*/ 108 w 410"/>
                <a:gd name="T89" fmla="*/ 34 h 616"/>
                <a:gd name="T90" fmla="*/ 120 w 410"/>
                <a:gd name="T91" fmla="*/ 18 h 616"/>
                <a:gd name="T92" fmla="*/ 129 w 410"/>
                <a:gd name="T93" fmla="*/ 0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0" h="616">
                  <a:moveTo>
                    <a:pt x="129" y="0"/>
                  </a:moveTo>
                  <a:lnTo>
                    <a:pt x="180" y="33"/>
                  </a:lnTo>
                  <a:lnTo>
                    <a:pt x="256" y="91"/>
                  </a:lnTo>
                  <a:lnTo>
                    <a:pt x="303" y="136"/>
                  </a:lnTo>
                  <a:lnTo>
                    <a:pt x="343" y="184"/>
                  </a:lnTo>
                  <a:lnTo>
                    <a:pt x="377" y="237"/>
                  </a:lnTo>
                  <a:lnTo>
                    <a:pt x="400" y="295"/>
                  </a:lnTo>
                  <a:lnTo>
                    <a:pt x="410" y="357"/>
                  </a:lnTo>
                  <a:lnTo>
                    <a:pt x="410" y="389"/>
                  </a:lnTo>
                  <a:lnTo>
                    <a:pt x="407" y="441"/>
                  </a:lnTo>
                  <a:lnTo>
                    <a:pt x="392" y="498"/>
                  </a:lnTo>
                  <a:lnTo>
                    <a:pt x="378" y="528"/>
                  </a:lnTo>
                  <a:lnTo>
                    <a:pt x="357" y="551"/>
                  </a:lnTo>
                  <a:lnTo>
                    <a:pt x="330" y="569"/>
                  </a:lnTo>
                  <a:lnTo>
                    <a:pt x="277" y="591"/>
                  </a:lnTo>
                  <a:lnTo>
                    <a:pt x="226" y="606"/>
                  </a:lnTo>
                  <a:lnTo>
                    <a:pt x="207" y="609"/>
                  </a:lnTo>
                  <a:lnTo>
                    <a:pt x="154" y="616"/>
                  </a:lnTo>
                  <a:lnTo>
                    <a:pt x="99" y="613"/>
                  </a:lnTo>
                  <a:lnTo>
                    <a:pt x="64" y="600"/>
                  </a:lnTo>
                  <a:lnTo>
                    <a:pt x="46" y="585"/>
                  </a:lnTo>
                  <a:lnTo>
                    <a:pt x="40" y="576"/>
                  </a:lnTo>
                  <a:lnTo>
                    <a:pt x="31" y="559"/>
                  </a:lnTo>
                  <a:lnTo>
                    <a:pt x="25" y="533"/>
                  </a:lnTo>
                  <a:lnTo>
                    <a:pt x="29" y="516"/>
                  </a:lnTo>
                  <a:lnTo>
                    <a:pt x="41" y="504"/>
                  </a:lnTo>
                  <a:lnTo>
                    <a:pt x="92" y="492"/>
                  </a:lnTo>
                  <a:lnTo>
                    <a:pt x="129" y="486"/>
                  </a:lnTo>
                  <a:lnTo>
                    <a:pt x="145" y="480"/>
                  </a:lnTo>
                  <a:lnTo>
                    <a:pt x="173" y="453"/>
                  </a:lnTo>
                  <a:lnTo>
                    <a:pt x="188" y="415"/>
                  </a:lnTo>
                  <a:lnTo>
                    <a:pt x="182" y="384"/>
                  </a:lnTo>
                  <a:lnTo>
                    <a:pt x="171" y="366"/>
                  </a:lnTo>
                  <a:lnTo>
                    <a:pt x="162" y="357"/>
                  </a:lnTo>
                  <a:lnTo>
                    <a:pt x="141" y="339"/>
                  </a:lnTo>
                  <a:lnTo>
                    <a:pt x="111" y="307"/>
                  </a:lnTo>
                  <a:lnTo>
                    <a:pt x="86" y="267"/>
                  </a:lnTo>
                  <a:lnTo>
                    <a:pt x="68" y="213"/>
                  </a:lnTo>
                  <a:lnTo>
                    <a:pt x="35" y="144"/>
                  </a:lnTo>
                  <a:lnTo>
                    <a:pt x="0" y="98"/>
                  </a:lnTo>
                  <a:lnTo>
                    <a:pt x="24" y="82"/>
                  </a:lnTo>
                  <a:lnTo>
                    <a:pt x="68" y="43"/>
                  </a:lnTo>
                  <a:lnTo>
                    <a:pt x="86" y="20"/>
                  </a:lnTo>
                  <a:lnTo>
                    <a:pt x="95" y="31"/>
                  </a:lnTo>
                  <a:lnTo>
                    <a:pt x="108" y="34"/>
                  </a:lnTo>
                  <a:lnTo>
                    <a:pt x="120" y="18"/>
                  </a:lnTo>
                  <a:lnTo>
                    <a:pt x="129" y="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2" name="Freeform 107"/>
            <p:cNvSpPr>
              <a:spLocks/>
            </p:cNvSpPr>
            <p:nvPr/>
          </p:nvSpPr>
          <p:spPr bwMode="auto">
            <a:xfrm>
              <a:off x="3151188" y="3502025"/>
              <a:ext cx="103188" cy="115888"/>
            </a:xfrm>
            <a:custGeom>
              <a:avLst/>
              <a:gdLst>
                <a:gd name="T0" fmla="*/ 1 w 259"/>
                <a:gd name="T1" fmla="*/ 207 h 293"/>
                <a:gd name="T2" fmla="*/ 68 w 259"/>
                <a:gd name="T3" fmla="*/ 251 h 293"/>
                <a:gd name="T4" fmla="*/ 140 w 259"/>
                <a:gd name="T5" fmla="*/ 293 h 293"/>
                <a:gd name="T6" fmla="*/ 202 w 259"/>
                <a:gd name="T7" fmla="*/ 186 h 293"/>
                <a:gd name="T8" fmla="*/ 259 w 259"/>
                <a:gd name="T9" fmla="*/ 79 h 293"/>
                <a:gd name="T10" fmla="*/ 225 w 259"/>
                <a:gd name="T11" fmla="*/ 57 h 293"/>
                <a:gd name="T12" fmla="*/ 175 w 259"/>
                <a:gd name="T13" fmla="*/ 22 h 293"/>
                <a:gd name="T14" fmla="*/ 138 w 259"/>
                <a:gd name="T15" fmla="*/ 5 h 293"/>
                <a:gd name="T16" fmla="*/ 119 w 259"/>
                <a:gd name="T17" fmla="*/ 0 h 293"/>
                <a:gd name="T18" fmla="*/ 88 w 259"/>
                <a:gd name="T19" fmla="*/ 46 h 293"/>
                <a:gd name="T20" fmla="*/ 36 w 259"/>
                <a:gd name="T21" fmla="*/ 122 h 293"/>
                <a:gd name="T22" fmla="*/ 9 w 259"/>
                <a:gd name="T23" fmla="*/ 172 h 293"/>
                <a:gd name="T24" fmla="*/ 0 w 259"/>
                <a:gd name="T25" fmla="*/ 198 h 293"/>
                <a:gd name="T26" fmla="*/ 0 w 259"/>
                <a:gd name="T27" fmla="*/ 183 h 293"/>
                <a:gd name="T28" fmla="*/ 1 w 259"/>
                <a:gd name="T29" fmla="*/ 16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9" h="293">
                  <a:moveTo>
                    <a:pt x="1" y="207"/>
                  </a:moveTo>
                  <a:lnTo>
                    <a:pt x="68" y="251"/>
                  </a:lnTo>
                  <a:lnTo>
                    <a:pt x="140" y="293"/>
                  </a:lnTo>
                  <a:lnTo>
                    <a:pt x="202" y="186"/>
                  </a:lnTo>
                  <a:lnTo>
                    <a:pt x="259" y="79"/>
                  </a:lnTo>
                  <a:lnTo>
                    <a:pt x="225" y="57"/>
                  </a:lnTo>
                  <a:lnTo>
                    <a:pt x="175" y="22"/>
                  </a:lnTo>
                  <a:lnTo>
                    <a:pt x="138" y="5"/>
                  </a:lnTo>
                  <a:lnTo>
                    <a:pt x="119" y="0"/>
                  </a:lnTo>
                  <a:lnTo>
                    <a:pt x="88" y="46"/>
                  </a:lnTo>
                  <a:lnTo>
                    <a:pt x="36" y="122"/>
                  </a:lnTo>
                  <a:lnTo>
                    <a:pt x="9" y="172"/>
                  </a:lnTo>
                  <a:lnTo>
                    <a:pt x="0" y="198"/>
                  </a:lnTo>
                  <a:lnTo>
                    <a:pt x="0" y="183"/>
                  </a:lnTo>
                  <a:lnTo>
                    <a:pt x="1"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3" name="Freeform 108"/>
            <p:cNvSpPr>
              <a:spLocks/>
            </p:cNvSpPr>
            <p:nvPr/>
          </p:nvSpPr>
          <p:spPr bwMode="auto">
            <a:xfrm>
              <a:off x="2924175" y="2620963"/>
              <a:ext cx="395288" cy="996950"/>
            </a:xfrm>
            <a:custGeom>
              <a:avLst/>
              <a:gdLst>
                <a:gd name="T0" fmla="*/ 968 w 995"/>
                <a:gd name="T1" fmla="*/ 0 h 2511"/>
                <a:gd name="T2" fmla="*/ 938 w 995"/>
                <a:gd name="T3" fmla="*/ 21 h 2511"/>
                <a:gd name="T4" fmla="*/ 749 w 995"/>
                <a:gd name="T5" fmla="*/ 172 h 2511"/>
                <a:gd name="T6" fmla="*/ 582 w 995"/>
                <a:gd name="T7" fmla="*/ 324 h 2511"/>
                <a:gd name="T8" fmla="*/ 448 w 995"/>
                <a:gd name="T9" fmla="*/ 463 h 2511"/>
                <a:gd name="T10" fmla="*/ 359 w 995"/>
                <a:gd name="T11" fmla="*/ 564 h 2511"/>
                <a:gd name="T12" fmla="*/ 275 w 995"/>
                <a:gd name="T13" fmla="*/ 671 h 2511"/>
                <a:gd name="T14" fmla="*/ 197 w 995"/>
                <a:gd name="T15" fmla="*/ 784 h 2511"/>
                <a:gd name="T16" fmla="*/ 128 w 995"/>
                <a:gd name="T17" fmla="*/ 902 h 2511"/>
                <a:gd name="T18" fmla="*/ 71 w 995"/>
                <a:gd name="T19" fmla="*/ 1023 h 2511"/>
                <a:gd name="T20" fmla="*/ 30 w 995"/>
                <a:gd name="T21" fmla="*/ 1146 h 2511"/>
                <a:gd name="T22" fmla="*/ 5 w 995"/>
                <a:gd name="T23" fmla="*/ 1272 h 2511"/>
                <a:gd name="T24" fmla="*/ 1 w 995"/>
                <a:gd name="T25" fmla="*/ 1334 h 2511"/>
                <a:gd name="T26" fmla="*/ 0 w 995"/>
                <a:gd name="T27" fmla="*/ 1396 h 2511"/>
                <a:gd name="T28" fmla="*/ 10 w 995"/>
                <a:gd name="T29" fmla="*/ 1518 h 2511"/>
                <a:gd name="T30" fmla="*/ 32 w 995"/>
                <a:gd name="T31" fmla="*/ 1634 h 2511"/>
                <a:gd name="T32" fmla="*/ 65 w 995"/>
                <a:gd name="T33" fmla="*/ 1747 h 2511"/>
                <a:gd name="T34" fmla="*/ 106 w 995"/>
                <a:gd name="T35" fmla="*/ 1854 h 2511"/>
                <a:gd name="T36" fmla="*/ 154 w 995"/>
                <a:gd name="T37" fmla="*/ 1953 h 2511"/>
                <a:gd name="T38" fmla="*/ 233 w 995"/>
                <a:gd name="T39" fmla="*/ 2092 h 2511"/>
                <a:gd name="T40" fmla="*/ 347 w 995"/>
                <a:gd name="T41" fmla="*/ 2250 h 2511"/>
                <a:gd name="T42" fmla="*/ 453 w 995"/>
                <a:gd name="T43" fmla="*/ 2375 h 2511"/>
                <a:gd name="T44" fmla="*/ 575 w 995"/>
                <a:gd name="T45" fmla="*/ 2495 h 2511"/>
                <a:gd name="T46" fmla="*/ 595 w 995"/>
                <a:gd name="T47" fmla="*/ 2511 h 2511"/>
                <a:gd name="T48" fmla="*/ 768 w 995"/>
                <a:gd name="T49" fmla="*/ 2241 h 2511"/>
                <a:gd name="T50" fmla="*/ 750 w 995"/>
                <a:gd name="T51" fmla="*/ 2228 h 2511"/>
                <a:gd name="T52" fmla="*/ 640 w 995"/>
                <a:gd name="T53" fmla="*/ 2134 h 2511"/>
                <a:gd name="T54" fmla="*/ 545 w 995"/>
                <a:gd name="T55" fmla="*/ 2036 h 2511"/>
                <a:gd name="T56" fmla="*/ 451 w 995"/>
                <a:gd name="T57" fmla="*/ 1913 h 2511"/>
                <a:gd name="T58" fmla="*/ 389 w 995"/>
                <a:gd name="T59" fmla="*/ 1804 h 2511"/>
                <a:gd name="T60" fmla="*/ 354 w 995"/>
                <a:gd name="T61" fmla="*/ 1727 h 2511"/>
                <a:gd name="T62" fmla="*/ 328 w 995"/>
                <a:gd name="T63" fmla="*/ 1644 h 2511"/>
                <a:gd name="T64" fmla="*/ 311 w 995"/>
                <a:gd name="T65" fmla="*/ 1557 h 2511"/>
                <a:gd name="T66" fmla="*/ 306 w 995"/>
                <a:gd name="T67" fmla="*/ 1466 h 2511"/>
                <a:gd name="T68" fmla="*/ 315 w 995"/>
                <a:gd name="T69" fmla="*/ 1371 h 2511"/>
                <a:gd name="T70" fmla="*/ 325 w 995"/>
                <a:gd name="T71" fmla="*/ 1323 h 2511"/>
                <a:gd name="T72" fmla="*/ 338 w 995"/>
                <a:gd name="T73" fmla="*/ 1275 h 2511"/>
                <a:gd name="T74" fmla="*/ 372 w 995"/>
                <a:gd name="T75" fmla="*/ 1186 h 2511"/>
                <a:gd name="T76" fmla="*/ 412 w 995"/>
                <a:gd name="T77" fmla="*/ 1103 h 2511"/>
                <a:gd name="T78" fmla="*/ 459 w 995"/>
                <a:gd name="T79" fmla="*/ 1029 h 2511"/>
                <a:gd name="T80" fmla="*/ 510 w 995"/>
                <a:gd name="T81" fmla="*/ 962 h 2511"/>
                <a:gd name="T82" fmla="*/ 566 w 995"/>
                <a:gd name="T83" fmla="*/ 901 h 2511"/>
                <a:gd name="T84" fmla="*/ 652 w 995"/>
                <a:gd name="T85" fmla="*/ 821 h 2511"/>
                <a:gd name="T86" fmla="*/ 764 w 995"/>
                <a:gd name="T87" fmla="*/ 738 h 2511"/>
                <a:gd name="T88" fmla="*/ 867 w 995"/>
                <a:gd name="T89" fmla="*/ 678 h 2511"/>
                <a:gd name="T90" fmla="*/ 978 w 995"/>
                <a:gd name="T91" fmla="*/ 626 h 2511"/>
                <a:gd name="T92" fmla="*/ 995 w 995"/>
                <a:gd name="T93" fmla="*/ 621 h 2511"/>
                <a:gd name="T94" fmla="*/ 968 w 995"/>
                <a:gd name="T95" fmla="*/ 0 h 2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5" h="2511">
                  <a:moveTo>
                    <a:pt x="968" y="0"/>
                  </a:moveTo>
                  <a:lnTo>
                    <a:pt x="938" y="21"/>
                  </a:lnTo>
                  <a:lnTo>
                    <a:pt x="749" y="172"/>
                  </a:lnTo>
                  <a:lnTo>
                    <a:pt x="582" y="324"/>
                  </a:lnTo>
                  <a:lnTo>
                    <a:pt x="448" y="463"/>
                  </a:lnTo>
                  <a:lnTo>
                    <a:pt x="359" y="564"/>
                  </a:lnTo>
                  <a:lnTo>
                    <a:pt x="275" y="671"/>
                  </a:lnTo>
                  <a:lnTo>
                    <a:pt x="197" y="784"/>
                  </a:lnTo>
                  <a:lnTo>
                    <a:pt x="128" y="902"/>
                  </a:lnTo>
                  <a:lnTo>
                    <a:pt x="71" y="1023"/>
                  </a:lnTo>
                  <a:lnTo>
                    <a:pt x="30" y="1146"/>
                  </a:lnTo>
                  <a:lnTo>
                    <a:pt x="5" y="1272"/>
                  </a:lnTo>
                  <a:lnTo>
                    <a:pt x="1" y="1334"/>
                  </a:lnTo>
                  <a:lnTo>
                    <a:pt x="0" y="1396"/>
                  </a:lnTo>
                  <a:lnTo>
                    <a:pt x="10" y="1518"/>
                  </a:lnTo>
                  <a:lnTo>
                    <a:pt x="32" y="1634"/>
                  </a:lnTo>
                  <a:lnTo>
                    <a:pt x="65" y="1747"/>
                  </a:lnTo>
                  <a:lnTo>
                    <a:pt x="106" y="1854"/>
                  </a:lnTo>
                  <a:lnTo>
                    <a:pt x="154" y="1953"/>
                  </a:lnTo>
                  <a:lnTo>
                    <a:pt x="233" y="2092"/>
                  </a:lnTo>
                  <a:lnTo>
                    <a:pt x="347" y="2250"/>
                  </a:lnTo>
                  <a:lnTo>
                    <a:pt x="453" y="2375"/>
                  </a:lnTo>
                  <a:lnTo>
                    <a:pt x="575" y="2495"/>
                  </a:lnTo>
                  <a:lnTo>
                    <a:pt x="595" y="2511"/>
                  </a:lnTo>
                  <a:lnTo>
                    <a:pt x="768" y="2241"/>
                  </a:lnTo>
                  <a:lnTo>
                    <a:pt x="750" y="2228"/>
                  </a:lnTo>
                  <a:lnTo>
                    <a:pt x="640" y="2134"/>
                  </a:lnTo>
                  <a:lnTo>
                    <a:pt x="545" y="2036"/>
                  </a:lnTo>
                  <a:lnTo>
                    <a:pt x="451" y="1913"/>
                  </a:lnTo>
                  <a:lnTo>
                    <a:pt x="389" y="1804"/>
                  </a:lnTo>
                  <a:lnTo>
                    <a:pt x="354" y="1727"/>
                  </a:lnTo>
                  <a:lnTo>
                    <a:pt x="328" y="1644"/>
                  </a:lnTo>
                  <a:lnTo>
                    <a:pt x="311" y="1557"/>
                  </a:lnTo>
                  <a:lnTo>
                    <a:pt x="306" y="1466"/>
                  </a:lnTo>
                  <a:lnTo>
                    <a:pt x="315" y="1371"/>
                  </a:lnTo>
                  <a:lnTo>
                    <a:pt x="325" y="1323"/>
                  </a:lnTo>
                  <a:lnTo>
                    <a:pt x="338" y="1275"/>
                  </a:lnTo>
                  <a:lnTo>
                    <a:pt x="372" y="1186"/>
                  </a:lnTo>
                  <a:lnTo>
                    <a:pt x="412" y="1103"/>
                  </a:lnTo>
                  <a:lnTo>
                    <a:pt x="459" y="1029"/>
                  </a:lnTo>
                  <a:lnTo>
                    <a:pt x="510" y="962"/>
                  </a:lnTo>
                  <a:lnTo>
                    <a:pt x="566" y="901"/>
                  </a:lnTo>
                  <a:lnTo>
                    <a:pt x="652" y="821"/>
                  </a:lnTo>
                  <a:lnTo>
                    <a:pt x="764" y="738"/>
                  </a:lnTo>
                  <a:lnTo>
                    <a:pt x="867" y="678"/>
                  </a:lnTo>
                  <a:lnTo>
                    <a:pt x="978" y="626"/>
                  </a:lnTo>
                  <a:lnTo>
                    <a:pt x="995" y="621"/>
                  </a:lnTo>
                  <a:lnTo>
                    <a:pt x="968"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4" name="Freeform 109"/>
            <p:cNvSpPr>
              <a:spLocks/>
            </p:cNvSpPr>
            <p:nvPr/>
          </p:nvSpPr>
          <p:spPr bwMode="auto">
            <a:xfrm>
              <a:off x="4730750" y="2605088"/>
              <a:ext cx="177800" cy="180975"/>
            </a:xfrm>
            <a:custGeom>
              <a:avLst/>
              <a:gdLst>
                <a:gd name="T0" fmla="*/ 93 w 451"/>
                <a:gd name="T1" fmla="*/ 255 h 457"/>
                <a:gd name="T2" fmla="*/ 48 w 451"/>
                <a:gd name="T3" fmla="*/ 304 h 457"/>
                <a:gd name="T4" fmla="*/ 0 w 451"/>
                <a:gd name="T5" fmla="*/ 356 h 457"/>
                <a:gd name="T6" fmla="*/ 27 w 451"/>
                <a:gd name="T7" fmla="*/ 379 h 457"/>
                <a:gd name="T8" fmla="*/ 81 w 451"/>
                <a:gd name="T9" fmla="*/ 434 h 457"/>
                <a:gd name="T10" fmla="*/ 107 w 451"/>
                <a:gd name="T11" fmla="*/ 457 h 457"/>
                <a:gd name="T12" fmla="*/ 146 w 451"/>
                <a:gd name="T13" fmla="*/ 423 h 457"/>
                <a:gd name="T14" fmla="*/ 207 w 451"/>
                <a:gd name="T15" fmla="*/ 373 h 457"/>
                <a:gd name="T16" fmla="*/ 240 w 451"/>
                <a:gd name="T17" fmla="*/ 360 h 457"/>
                <a:gd name="T18" fmla="*/ 262 w 451"/>
                <a:gd name="T19" fmla="*/ 356 h 457"/>
                <a:gd name="T20" fmla="*/ 273 w 451"/>
                <a:gd name="T21" fmla="*/ 357 h 457"/>
                <a:gd name="T22" fmla="*/ 281 w 451"/>
                <a:gd name="T23" fmla="*/ 360 h 457"/>
                <a:gd name="T24" fmla="*/ 307 w 451"/>
                <a:gd name="T25" fmla="*/ 356 h 457"/>
                <a:gd name="T26" fmla="*/ 347 w 451"/>
                <a:gd name="T27" fmla="*/ 339 h 457"/>
                <a:gd name="T28" fmla="*/ 407 w 451"/>
                <a:gd name="T29" fmla="*/ 304 h 457"/>
                <a:gd name="T30" fmla="*/ 444 w 451"/>
                <a:gd name="T31" fmla="*/ 277 h 457"/>
                <a:gd name="T32" fmla="*/ 451 w 451"/>
                <a:gd name="T33" fmla="*/ 245 h 457"/>
                <a:gd name="T34" fmla="*/ 448 w 451"/>
                <a:gd name="T35" fmla="*/ 169 h 457"/>
                <a:gd name="T36" fmla="*/ 433 w 451"/>
                <a:gd name="T37" fmla="*/ 92 h 457"/>
                <a:gd name="T38" fmla="*/ 411 w 451"/>
                <a:gd name="T39" fmla="*/ 28 h 457"/>
                <a:gd name="T40" fmla="*/ 399 w 451"/>
                <a:gd name="T41" fmla="*/ 9 h 457"/>
                <a:gd name="T42" fmla="*/ 395 w 451"/>
                <a:gd name="T43" fmla="*/ 3 h 457"/>
                <a:gd name="T44" fmla="*/ 377 w 451"/>
                <a:gd name="T45" fmla="*/ 0 h 457"/>
                <a:gd name="T46" fmla="*/ 335 w 451"/>
                <a:gd name="T47" fmla="*/ 5 h 457"/>
                <a:gd name="T48" fmla="*/ 271 w 451"/>
                <a:gd name="T49" fmla="*/ 28 h 457"/>
                <a:gd name="T50" fmla="*/ 218 w 451"/>
                <a:gd name="T51" fmla="*/ 55 h 457"/>
                <a:gd name="T52" fmla="*/ 207 w 451"/>
                <a:gd name="T53" fmla="*/ 68 h 457"/>
                <a:gd name="T54" fmla="*/ 93 w 451"/>
                <a:gd name="T55" fmla="*/ 25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1" h="457">
                  <a:moveTo>
                    <a:pt x="93" y="255"/>
                  </a:moveTo>
                  <a:lnTo>
                    <a:pt x="48" y="304"/>
                  </a:lnTo>
                  <a:lnTo>
                    <a:pt x="0" y="356"/>
                  </a:lnTo>
                  <a:lnTo>
                    <a:pt x="27" y="379"/>
                  </a:lnTo>
                  <a:lnTo>
                    <a:pt x="81" y="434"/>
                  </a:lnTo>
                  <a:lnTo>
                    <a:pt x="107" y="457"/>
                  </a:lnTo>
                  <a:lnTo>
                    <a:pt x="146" y="423"/>
                  </a:lnTo>
                  <a:lnTo>
                    <a:pt x="207" y="373"/>
                  </a:lnTo>
                  <a:lnTo>
                    <a:pt x="240" y="360"/>
                  </a:lnTo>
                  <a:lnTo>
                    <a:pt x="262" y="356"/>
                  </a:lnTo>
                  <a:lnTo>
                    <a:pt x="273" y="357"/>
                  </a:lnTo>
                  <a:lnTo>
                    <a:pt x="281" y="360"/>
                  </a:lnTo>
                  <a:lnTo>
                    <a:pt x="307" y="356"/>
                  </a:lnTo>
                  <a:lnTo>
                    <a:pt x="347" y="339"/>
                  </a:lnTo>
                  <a:lnTo>
                    <a:pt x="407" y="304"/>
                  </a:lnTo>
                  <a:lnTo>
                    <a:pt x="444" y="277"/>
                  </a:lnTo>
                  <a:lnTo>
                    <a:pt x="451" y="245"/>
                  </a:lnTo>
                  <a:lnTo>
                    <a:pt x="448" y="169"/>
                  </a:lnTo>
                  <a:lnTo>
                    <a:pt x="433" y="92"/>
                  </a:lnTo>
                  <a:lnTo>
                    <a:pt x="411" y="28"/>
                  </a:lnTo>
                  <a:lnTo>
                    <a:pt x="399" y="9"/>
                  </a:lnTo>
                  <a:lnTo>
                    <a:pt x="395" y="3"/>
                  </a:lnTo>
                  <a:lnTo>
                    <a:pt x="377" y="0"/>
                  </a:lnTo>
                  <a:lnTo>
                    <a:pt x="335" y="5"/>
                  </a:lnTo>
                  <a:lnTo>
                    <a:pt x="271" y="28"/>
                  </a:lnTo>
                  <a:lnTo>
                    <a:pt x="218" y="55"/>
                  </a:lnTo>
                  <a:lnTo>
                    <a:pt x="207" y="68"/>
                  </a:lnTo>
                  <a:lnTo>
                    <a:pt x="93" y="255"/>
                  </a:lnTo>
                  <a:close/>
                </a:path>
              </a:pathLst>
            </a:custGeom>
            <a:solidFill>
              <a:srgbClr val="D9A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5" name="Freeform 110"/>
            <p:cNvSpPr>
              <a:spLocks/>
            </p:cNvSpPr>
            <p:nvPr/>
          </p:nvSpPr>
          <p:spPr bwMode="auto">
            <a:xfrm>
              <a:off x="4751388" y="2595563"/>
              <a:ext cx="112713" cy="139700"/>
            </a:xfrm>
            <a:custGeom>
              <a:avLst/>
              <a:gdLst>
                <a:gd name="T0" fmla="*/ 0 w 286"/>
                <a:gd name="T1" fmla="*/ 350 h 350"/>
                <a:gd name="T2" fmla="*/ 7 w 286"/>
                <a:gd name="T3" fmla="*/ 325 h 350"/>
                <a:gd name="T4" fmla="*/ 18 w 286"/>
                <a:gd name="T5" fmla="*/ 272 h 350"/>
                <a:gd name="T6" fmla="*/ 27 w 286"/>
                <a:gd name="T7" fmla="*/ 186 h 350"/>
                <a:gd name="T8" fmla="*/ 35 w 286"/>
                <a:gd name="T9" fmla="*/ 134 h 350"/>
                <a:gd name="T10" fmla="*/ 42 w 286"/>
                <a:gd name="T11" fmla="*/ 86 h 350"/>
                <a:gd name="T12" fmla="*/ 54 w 286"/>
                <a:gd name="T13" fmla="*/ 63 h 350"/>
                <a:gd name="T14" fmla="*/ 76 w 286"/>
                <a:gd name="T15" fmla="*/ 55 h 350"/>
                <a:gd name="T16" fmla="*/ 96 w 286"/>
                <a:gd name="T17" fmla="*/ 49 h 350"/>
                <a:gd name="T18" fmla="*/ 119 w 286"/>
                <a:gd name="T19" fmla="*/ 44 h 350"/>
                <a:gd name="T20" fmla="*/ 171 w 286"/>
                <a:gd name="T21" fmla="*/ 40 h 350"/>
                <a:gd name="T22" fmla="*/ 193 w 286"/>
                <a:gd name="T23" fmla="*/ 35 h 350"/>
                <a:gd name="T24" fmla="*/ 269 w 286"/>
                <a:gd name="T25" fmla="*/ 3 h 350"/>
                <a:gd name="T26" fmla="*/ 283 w 286"/>
                <a:gd name="T27" fmla="*/ 0 h 350"/>
                <a:gd name="T28" fmla="*/ 286 w 286"/>
                <a:gd name="T29" fmla="*/ 5 h 350"/>
                <a:gd name="T30" fmla="*/ 285 w 286"/>
                <a:gd name="T31" fmla="*/ 19 h 350"/>
                <a:gd name="T32" fmla="*/ 274 w 286"/>
                <a:gd name="T33" fmla="*/ 41 h 350"/>
                <a:gd name="T34" fmla="*/ 250 w 286"/>
                <a:gd name="T35" fmla="*/ 68 h 350"/>
                <a:gd name="T36" fmla="*/ 223 w 286"/>
                <a:gd name="T37" fmla="*/ 85 h 350"/>
                <a:gd name="T38" fmla="*/ 213 w 286"/>
                <a:gd name="T39" fmla="*/ 86 h 350"/>
                <a:gd name="T40" fmla="*/ 202 w 286"/>
                <a:gd name="T41" fmla="*/ 92 h 350"/>
                <a:gd name="T42" fmla="*/ 159 w 286"/>
                <a:gd name="T43" fmla="*/ 112 h 350"/>
                <a:gd name="T44" fmla="*/ 137 w 286"/>
                <a:gd name="T45" fmla="*/ 132 h 350"/>
                <a:gd name="T46" fmla="*/ 133 w 286"/>
                <a:gd name="T47" fmla="*/ 143 h 350"/>
                <a:gd name="T48" fmla="*/ 134 w 286"/>
                <a:gd name="T49" fmla="*/ 185 h 350"/>
                <a:gd name="T50" fmla="*/ 143 w 286"/>
                <a:gd name="T51" fmla="*/ 226 h 350"/>
                <a:gd name="T52" fmla="*/ 143 w 286"/>
                <a:gd name="T53" fmla="*/ 246 h 350"/>
                <a:gd name="T54" fmla="*/ 132 w 286"/>
                <a:gd name="T55" fmla="*/ 277 h 350"/>
                <a:gd name="T56" fmla="*/ 98 w 286"/>
                <a:gd name="T57" fmla="*/ 309 h 350"/>
                <a:gd name="T58" fmla="*/ 71 w 286"/>
                <a:gd name="T59" fmla="*/ 326 h 350"/>
                <a:gd name="T60" fmla="*/ 0 w 286"/>
                <a:gd name="T61"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6" h="350">
                  <a:moveTo>
                    <a:pt x="0" y="350"/>
                  </a:moveTo>
                  <a:lnTo>
                    <a:pt x="7" y="325"/>
                  </a:lnTo>
                  <a:lnTo>
                    <a:pt x="18" y="272"/>
                  </a:lnTo>
                  <a:lnTo>
                    <a:pt x="27" y="186"/>
                  </a:lnTo>
                  <a:lnTo>
                    <a:pt x="35" y="134"/>
                  </a:lnTo>
                  <a:lnTo>
                    <a:pt x="42" y="86"/>
                  </a:lnTo>
                  <a:lnTo>
                    <a:pt x="54" y="63"/>
                  </a:lnTo>
                  <a:lnTo>
                    <a:pt x="76" y="55"/>
                  </a:lnTo>
                  <a:lnTo>
                    <a:pt x="96" y="49"/>
                  </a:lnTo>
                  <a:lnTo>
                    <a:pt x="119" y="44"/>
                  </a:lnTo>
                  <a:lnTo>
                    <a:pt x="171" y="40"/>
                  </a:lnTo>
                  <a:lnTo>
                    <a:pt x="193" y="35"/>
                  </a:lnTo>
                  <a:lnTo>
                    <a:pt x="269" y="3"/>
                  </a:lnTo>
                  <a:lnTo>
                    <a:pt x="283" y="0"/>
                  </a:lnTo>
                  <a:lnTo>
                    <a:pt x="286" y="5"/>
                  </a:lnTo>
                  <a:lnTo>
                    <a:pt x="285" y="19"/>
                  </a:lnTo>
                  <a:lnTo>
                    <a:pt x="274" y="41"/>
                  </a:lnTo>
                  <a:lnTo>
                    <a:pt x="250" y="68"/>
                  </a:lnTo>
                  <a:lnTo>
                    <a:pt x="223" y="85"/>
                  </a:lnTo>
                  <a:lnTo>
                    <a:pt x="213" y="86"/>
                  </a:lnTo>
                  <a:lnTo>
                    <a:pt x="202" y="92"/>
                  </a:lnTo>
                  <a:lnTo>
                    <a:pt x="159" y="112"/>
                  </a:lnTo>
                  <a:lnTo>
                    <a:pt x="137" y="132"/>
                  </a:lnTo>
                  <a:lnTo>
                    <a:pt x="133" y="143"/>
                  </a:lnTo>
                  <a:lnTo>
                    <a:pt x="134" y="185"/>
                  </a:lnTo>
                  <a:lnTo>
                    <a:pt x="143" y="226"/>
                  </a:lnTo>
                  <a:lnTo>
                    <a:pt x="143" y="246"/>
                  </a:lnTo>
                  <a:lnTo>
                    <a:pt x="132" y="277"/>
                  </a:lnTo>
                  <a:lnTo>
                    <a:pt x="98" y="309"/>
                  </a:lnTo>
                  <a:lnTo>
                    <a:pt x="71" y="326"/>
                  </a:lnTo>
                  <a:lnTo>
                    <a:pt x="0" y="350"/>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6" name="Freeform 111"/>
            <p:cNvSpPr>
              <a:spLocks/>
            </p:cNvSpPr>
            <p:nvPr/>
          </p:nvSpPr>
          <p:spPr bwMode="auto">
            <a:xfrm>
              <a:off x="4814888" y="2159000"/>
              <a:ext cx="615950" cy="503238"/>
            </a:xfrm>
            <a:custGeom>
              <a:avLst/>
              <a:gdLst>
                <a:gd name="T0" fmla="*/ 41 w 1549"/>
                <a:gd name="T1" fmla="*/ 1269 h 1269"/>
                <a:gd name="T2" fmla="*/ 0 w 1549"/>
                <a:gd name="T3" fmla="*/ 1218 h 1269"/>
                <a:gd name="T4" fmla="*/ 1529 w 1549"/>
                <a:gd name="T5" fmla="*/ 0 h 1269"/>
                <a:gd name="T6" fmla="*/ 1549 w 1549"/>
                <a:gd name="T7" fmla="*/ 26 h 1269"/>
                <a:gd name="T8" fmla="*/ 41 w 1549"/>
                <a:gd name="T9" fmla="*/ 1269 h 1269"/>
              </a:gdLst>
              <a:ahLst/>
              <a:cxnLst>
                <a:cxn ang="0">
                  <a:pos x="T0" y="T1"/>
                </a:cxn>
                <a:cxn ang="0">
                  <a:pos x="T2" y="T3"/>
                </a:cxn>
                <a:cxn ang="0">
                  <a:pos x="T4" y="T5"/>
                </a:cxn>
                <a:cxn ang="0">
                  <a:pos x="T6" y="T7"/>
                </a:cxn>
                <a:cxn ang="0">
                  <a:pos x="T8" y="T9"/>
                </a:cxn>
              </a:cxnLst>
              <a:rect l="0" t="0" r="r" b="b"/>
              <a:pathLst>
                <a:path w="1549" h="1269">
                  <a:moveTo>
                    <a:pt x="41" y="1269"/>
                  </a:moveTo>
                  <a:lnTo>
                    <a:pt x="0" y="1218"/>
                  </a:lnTo>
                  <a:lnTo>
                    <a:pt x="1529" y="0"/>
                  </a:lnTo>
                  <a:lnTo>
                    <a:pt x="1549" y="26"/>
                  </a:lnTo>
                  <a:lnTo>
                    <a:pt x="41"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7" name="Freeform 112"/>
            <p:cNvSpPr>
              <a:spLocks/>
            </p:cNvSpPr>
            <p:nvPr/>
          </p:nvSpPr>
          <p:spPr bwMode="auto">
            <a:xfrm>
              <a:off x="4851400" y="2605088"/>
              <a:ext cx="57150" cy="133350"/>
            </a:xfrm>
            <a:custGeom>
              <a:avLst/>
              <a:gdLst>
                <a:gd name="T0" fmla="*/ 92 w 144"/>
                <a:gd name="T1" fmla="*/ 9 h 334"/>
                <a:gd name="T2" fmla="*/ 87 w 144"/>
                <a:gd name="T3" fmla="*/ 2 h 334"/>
                <a:gd name="T4" fmla="*/ 61 w 144"/>
                <a:gd name="T5" fmla="*/ 0 h 334"/>
                <a:gd name="T6" fmla="*/ 44 w 144"/>
                <a:gd name="T7" fmla="*/ 2 h 334"/>
                <a:gd name="T8" fmla="*/ 28 w 144"/>
                <a:gd name="T9" fmla="*/ 15 h 334"/>
                <a:gd name="T10" fmla="*/ 9 w 144"/>
                <a:gd name="T11" fmla="*/ 46 h 334"/>
                <a:gd name="T12" fmla="*/ 1 w 144"/>
                <a:gd name="T13" fmla="*/ 81 h 334"/>
                <a:gd name="T14" fmla="*/ 0 w 144"/>
                <a:gd name="T15" fmla="*/ 121 h 334"/>
                <a:gd name="T16" fmla="*/ 8 w 144"/>
                <a:gd name="T17" fmla="*/ 185 h 334"/>
                <a:gd name="T18" fmla="*/ 22 w 144"/>
                <a:gd name="T19" fmla="*/ 268 h 334"/>
                <a:gd name="T20" fmla="*/ 25 w 144"/>
                <a:gd name="T21" fmla="*/ 305 h 334"/>
                <a:gd name="T22" fmla="*/ 26 w 144"/>
                <a:gd name="T23" fmla="*/ 317 h 334"/>
                <a:gd name="T24" fmla="*/ 40 w 144"/>
                <a:gd name="T25" fmla="*/ 330 h 334"/>
                <a:gd name="T26" fmla="*/ 51 w 144"/>
                <a:gd name="T27" fmla="*/ 334 h 334"/>
                <a:gd name="T28" fmla="*/ 88 w 144"/>
                <a:gd name="T29" fmla="*/ 312 h 334"/>
                <a:gd name="T30" fmla="*/ 137 w 144"/>
                <a:gd name="T31" fmla="*/ 277 h 334"/>
                <a:gd name="T32" fmla="*/ 144 w 144"/>
                <a:gd name="T33" fmla="*/ 245 h 334"/>
                <a:gd name="T34" fmla="*/ 141 w 144"/>
                <a:gd name="T35" fmla="*/ 169 h 334"/>
                <a:gd name="T36" fmla="*/ 126 w 144"/>
                <a:gd name="T37" fmla="*/ 92 h 334"/>
                <a:gd name="T38" fmla="*/ 104 w 144"/>
                <a:gd name="T39" fmla="*/ 28 h 334"/>
                <a:gd name="T40" fmla="*/ 92 w 144"/>
                <a:gd name="T41" fmla="*/ 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334">
                  <a:moveTo>
                    <a:pt x="92" y="9"/>
                  </a:moveTo>
                  <a:lnTo>
                    <a:pt x="87" y="2"/>
                  </a:lnTo>
                  <a:lnTo>
                    <a:pt x="61" y="0"/>
                  </a:lnTo>
                  <a:lnTo>
                    <a:pt x="44" y="2"/>
                  </a:lnTo>
                  <a:lnTo>
                    <a:pt x="28" y="15"/>
                  </a:lnTo>
                  <a:lnTo>
                    <a:pt x="9" y="46"/>
                  </a:lnTo>
                  <a:lnTo>
                    <a:pt x="1" y="81"/>
                  </a:lnTo>
                  <a:lnTo>
                    <a:pt x="0" y="121"/>
                  </a:lnTo>
                  <a:lnTo>
                    <a:pt x="8" y="185"/>
                  </a:lnTo>
                  <a:lnTo>
                    <a:pt x="22" y="268"/>
                  </a:lnTo>
                  <a:lnTo>
                    <a:pt x="25" y="305"/>
                  </a:lnTo>
                  <a:lnTo>
                    <a:pt x="26" y="317"/>
                  </a:lnTo>
                  <a:lnTo>
                    <a:pt x="40" y="330"/>
                  </a:lnTo>
                  <a:lnTo>
                    <a:pt x="51" y="334"/>
                  </a:lnTo>
                  <a:lnTo>
                    <a:pt x="88" y="312"/>
                  </a:lnTo>
                  <a:lnTo>
                    <a:pt x="137" y="277"/>
                  </a:lnTo>
                  <a:lnTo>
                    <a:pt x="144" y="245"/>
                  </a:lnTo>
                  <a:lnTo>
                    <a:pt x="141" y="169"/>
                  </a:lnTo>
                  <a:lnTo>
                    <a:pt x="126" y="92"/>
                  </a:lnTo>
                  <a:lnTo>
                    <a:pt x="104" y="28"/>
                  </a:lnTo>
                  <a:lnTo>
                    <a:pt x="92" y="9"/>
                  </a:lnTo>
                  <a:close/>
                </a:path>
              </a:pathLst>
            </a:custGeom>
            <a:solidFill>
              <a:srgbClr val="DDB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8" name="Freeform 113"/>
            <p:cNvSpPr>
              <a:spLocks/>
            </p:cNvSpPr>
            <p:nvPr/>
          </p:nvSpPr>
          <p:spPr bwMode="auto">
            <a:xfrm>
              <a:off x="4703763" y="2698750"/>
              <a:ext cx="111125" cy="122238"/>
            </a:xfrm>
            <a:custGeom>
              <a:avLst/>
              <a:gdLst>
                <a:gd name="T0" fmla="*/ 0 w 281"/>
                <a:gd name="T1" fmla="*/ 146 h 308"/>
                <a:gd name="T2" fmla="*/ 135 w 281"/>
                <a:gd name="T3" fmla="*/ 0 h 308"/>
                <a:gd name="T4" fmla="*/ 281 w 281"/>
                <a:gd name="T5" fmla="*/ 157 h 308"/>
                <a:gd name="T6" fmla="*/ 135 w 281"/>
                <a:gd name="T7" fmla="*/ 308 h 308"/>
                <a:gd name="T8" fmla="*/ 0 w 281"/>
                <a:gd name="T9" fmla="*/ 146 h 308"/>
              </a:gdLst>
              <a:ahLst/>
              <a:cxnLst>
                <a:cxn ang="0">
                  <a:pos x="T0" y="T1"/>
                </a:cxn>
                <a:cxn ang="0">
                  <a:pos x="T2" y="T3"/>
                </a:cxn>
                <a:cxn ang="0">
                  <a:pos x="T4" y="T5"/>
                </a:cxn>
                <a:cxn ang="0">
                  <a:pos x="T6" y="T7"/>
                </a:cxn>
                <a:cxn ang="0">
                  <a:pos x="T8" y="T9"/>
                </a:cxn>
              </a:cxnLst>
              <a:rect l="0" t="0" r="r" b="b"/>
              <a:pathLst>
                <a:path w="281" h="308">
                  <a:moveTo>
                    <a:pt x="0" y="146"/>
                  </a:moveTo>
                  <a:lnTo>
                    <a:pt x="135" y="0"/>
                  </a:lnTo>
                  <a:lnTo>
                    <a:pt x="281" y="157"/>
                  </a:lnTo>
                  <a:lnTo>
                    <a:pt x="135" y="308"/>
                  </a:lnTo>
                  <a:lnTo>
                    <a:pt x="0" y="146"/>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49" name="Freeform 114"/>
            <p:cNvSpPr>
              <a:spLocks/>
            </p:cNvSpPr>
            <p:nvPr/>
          </p:nvSpPr>
          <p:spPr bwMode="auto">
            <a:xfrm>
              <a:off x="4025900" y="2619375"/>
              <a:ext cx="766763" cy="450850"/>
            </a:xfrm>
            <a:custGeom>
              <a:avLst/>
              <a:gdLst>
                <a:gd name="T0" fmla="*/ 11 w 1933"/>
                <a:gd name="T1" fmla="*/ 0 h 1138"/>
                <a:gd name="T2" fmla="*/ 24 w 1933"/>
                <a:gd name="T3" fmla="*/ 16 h 1138"/>
                <a:gd name="T4" fmla="*/ 122 w 1933"/>
                <a:gd name="T5" fmla="*/ 129 h 1138"/>
                <a:gd name="T6" fmla="*/ 223 w 1933"/>
                <a:gd name="T7" fmla="*/ 233 h 1138"/>
                <a:gd name="T8" fmla="*/ 348 w 1933"/>
                <a:gd name="T9" fmla="*/ 350 h 1138"/>
                <a:gd name="T10" fmla="*/ 493 w 1933"/>
                <a:gd name="T11" fmla="*/ 469 h 1138"/>
                <a:gd name="T12" fmla="*/ 655 w 1933"/>
                <a:gd name="T13" fmla="*/ 579 h 1138"/>
                <a:gd name="T14" fmla="*/ 785 w 1933"/>
                <a:gd name="T15" fmla="*/ 648 h 1138"/>
                <a:gd name="T16" fmla="*/ 873 w 1933"/>
                <a:gd name="T17" fmla="*/ 687 h 1138"/>
                <a:gd name="T18" fmla="*/ 918 w 1933"/>
                <a:gd name="T19" fmla="*/ 702 h 1138"/>
                <a:gd name="T20" fmla="*/ 949 w 1933"/>
                <a:gd name="T21" fmla="*/ 711 h 1138"/>
                <a:gd name="T22" fmla="*/ 1014 w 1933"/>
                <a:gd name="T23" fmla="*/ 716 h 1138"/>
                <a:gd name="T24" fmla="*/ 1081 w 1933"/>
                <a:gd name="T25" fmla="*/ 710 h 1138"/>
                <a:gd name="T26" fmla="*/ 1151 w 1933"/>
                <a:gd name="T27" fmla="*/ 690 h 1138"/>
                <a:gd name="T28" fmla="*/ 1221 w 1933"/>
                <a:gd name="T29" fmla="*/ 662 h 1138"/>
                <a:gd name="T30" fmla="*/ 1293 w 1933"/>
                <a:gd name="T31" fmla="*/ 627 h 1138"/>
                <a:gd name="T32" fmla="*/ 1396 w 1933"/>
                <a:gd name="T33" fmla="*/ 563 h 1138"/>
                <a:gd name="T34" fmla="*/ 1523 w 1933"/>
                <a:gd name="T35" fmla="*/ 469 h 1138"/>
                <a:gd name="T36" fmla="*/ 1631 w 1933"/>
                <a:gd name="T37" fmla="*/ 375 h 1138"/>
                <a:gd name="T38" fmla="*/ 1744 w 1933"/>
                <a:gd name="T39" fmla="*/ 267 h 1138"/>
                <a:gd name="T40" fmla="*/ 1761 w 1933"/>
                <a:gd name="T41" fmla="*/ 248 h 1138"/>
                <a:gd name="T42" fmla="*/ 1933 w 1933"/>
                <a:gd name="T43" fmla="*/ 443 h 1138"/>
                <a:gd name="T44" fmla="*/ 1915 w 1933"/>
                <a:gd name="T45" fmla="*/ 466 h 1138"/>
                <a:gd name="T46" fmla="*/ 1785 w 1933"/>
                <a:gd name="T47" fmla="*/ 611 h 1138"/>
                <a:gd name="T48" fmla="*/ 1657 w 1933"/>
                <a:gd name="T49" fmla="*/ 738 h 1138"/>
                <a:gd name="T50" fmla="*/ 1504 w 1933"/>
                <a:gd name="T51" fmla="*/ 872 h 1138"/>
                <a:gd name="T52" fmla="*/ 1376 w 1933"/>
                <a:gd name="T53" fmla="*/ 965 h 1138"/>
                <a:gd name="T54" fmla="*/ 1286 w 1933"/>
                <a:gd name="T55" fmla="*/ 1021 h 1138"/>
                <a:gd name="T56" fmla="*/ 1195 w 1933"/>
                <a:gd name="T57" fmla="*/ 1068 h 1138"/>
                <a:gd name="T58" fmla="*/ 1103 w 1933"/>
                <a:gd name="T59" fmla="*/ 1104 h 1138"/>
                <a:gd name="T60" fmla="*/ 1011 w 1933"/>
                <a:gd name="T61" fmla="*/ 1129 h 1138"/>
                <a:gd name="T62" fmla="*/ 919 w 1933"/>
                <a:gd name="T63" fmla="*/ 1138 h 1138"/>
                <a:gd name="T64" fmla="*/ 875 w 1933"/>
                <a:gd name="T65" fmla="*/ 1135 h 1138"/>
                <a:gd name="T66" fmla="*/ 830 w 1933"/>
                <a:gd name="T67" fmla="*/ 1130 h 1138"/>
                <a:gd name="T68" fmla="*/ 743 w 1933"/>
                <a:gd name="T69" fmla="*/ 1113 h 1138"/>
                <a:gd name="T70" fmla="*/ 659 w 1933"/>
                <a:gd name="T71" fmla="*/ 1087 h 1138"/>
                <a:gd name="T72" fmla="*/ 577 w 1933"/>
                <a:gd name="T73" fmla="*/ 1055 h 1138"/>
                <a:gd name="T74" fmla="*/ 461 w 1933"/>
                <a:gd name="T75" fmla="*/ 998 h 1138"/>
                <a:gd name="T76" fmla="*/ 321 w 1933"/>
                <a:gd name="T77" fmla="*/ 911 h 1138"/>
                <a:gd name="T78" fmla="*/ 201 w 1933"/>
                <a:gd name="T79" fmla="*/ 819 h 1138"/>
                <a:gd name="T80" fmla="*/ 105 w 1933"/>
                <a:gd name="T81" fmla="*/ 736 h 1138"/>
                <a:gd name="T82" fmla="*/ 12 w 1933"/>
                <a:gd name="T83" fmla="*/ 641 h 1138"/>
                <a:gd name="T84" fmla="*/ 0 w 1933"/>
                <a:gd name="T85" fmla="*/ 627 h 1138"/>
                <a:gd name="T86" fmla="*/ 11 w 1933"/>
                <a:gd name="T87"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3" h="1138">
                  <a:moveTo>
                    <a:pt x="11" y="0"/>
                  </a:moveTo>
                  <a:lnTo>
                    <a:pt x="24" y="16"/>
                  </a:lnTo>
                  <a:lnTo>
                    <a:pt x="122" y="129"/>
                  </a:lnTo>
                  <a:lnTo>
                    <a:pt x="223" y="233"/>
                  </a:lnTo>
                  <a:lnTo>
                    <a:pt x="348" y="350"/>
                  </a:lnTo>
                  <a:lnTo>
                    <a:pt x="493" y="469"/>
                  </a:lnTo>
                  <a:lnTo>
                    <a:pt x="655" y="579"/>
                  </a:lnTo>
                  <a:lnTo>
                    <a:pt x="785" y="648"/>
                  </a:lnTo>
                  <a:lnTo>
                    <a:pt x="873" y="687"/>
                  </a:lnTo>
                  <a:lnTo>
                    <a:pt x="918" y="702"/>
                  </a:lnTo>
                  <a:lnTo>
                    <a:pt x="949" y="711"/>
                  </a:lnTo>
                  <a:lnTo>
                    <a:pt x="1014" y="716"/>
                  </a:lnTo>
                  <a:lnTo>
                    <a:pt x="1081" y="710"/>
                  </a:lnTo>
                  <a:lnTo>
                    <a:pt x="1151" y="690"/>
                  </a:lnTo>
                  <a:lnTo>
                    <a:pt x="1221" y="662"/>
                  </a:lnTo>
                  <a:lnTo>
                    <a:pt x="1293" y="627"/>
                  </a:lnTo>
                  <a:lnTo>
                    <a:pt x="1396" y="563"/>
                  </a:lnTo>
                  <a:lnTo>
                    <a:pt x="1523" y="469"/>
                  </a:lnTo>
                  <a:lnTo>
                    <a:pt x="1631" y="375"/>
                  </a:lnTo>
                  <a:lnTo>
                    <a:pt x="1744" y="267"/>
                  </a:lnTo>
                  <a:lnTo>
                    <a:pt x="1761" y="248"/>
                  </a:lnTo>
                  <a:lnTo>
                    <a:pt x="1933" y="443"/>
                  </a:lnTo>
                  <a:lnTo>
                    <a:pt x="1915" y="466"/>
                  </a:lnTo>
                  <a:lnTo>
                    <a:pt x="1785" y="611"/>
                  </a:lnTo>
                  <a:lnTo>
                    <a:pt x="1657" y="738"/>
                  </a:lnTo>
                  <a:lnTo>
                    <a:pt x="1504" y="872"/>
                  </a:lnTo>
                  <a:lnTo>
                    <a:pt x="1376" y="965"/>
                  </a:lnTo>
                  <a:lnTo>
                    <a:pt x="1286" y="1021"/>
                  </a:lnTo>
                  <a:lnTo>
                    <a:pt x="1195" y="1068"/>
                  </a:lnTo>
                  <a:lnTo>
                    <a:pt x="1103" y="1104"/>
                  </a:lnTo>
                  <a:lnTo>
                    <a:pt x="1011" y="1129"/>
                  </a:lnTo>
                  <a:lnTo>
                    <a:pt x="919" y="1138"/>
                  </a:lnTo>
                  <a:lnTo>
                    <a:pt x="875" y="1135"/>
                  </a:lnTo>
                  <a:lnTo>
                    <a:pt x="830" y="1130"/>
                  </a:lnTo>
                  <a:lnTo>
                    <a:pt x="743" y="1113"/>
                  </a:lnTo>
                  <a:lnTo>
                    <a:pt x="659" y="1087"/>
                  </a:lnTo>
                  <a:lnTo>
                    <a:pt x="577" y="1055"/>
                  </a:lnTo>
                  <a:lnTo>
                    <a:pt x="461" y="998"/>
                  </a:lnTo>
                  <a:lnTo>
                    <a:pt x="321" y="911"/>
                  </a:lnTo>
                  <a:lnTo>
                    <a:pt x="201" y="819"/>
                  </a:lnTo>
                  <a:lnTo>
                    <a:pt x="105" y="736"/>
                  </a:lnTo>
                  <a:lnTo>
                    <a:pt x="12" y="641"/>
                  </a:lnTo>
                  <a:lnTo>
                    <a:pt x="0" y="627"/>
                  </a:lnTo>
                  <a:lnTo>
                    <a:pt x="11" y="0"/>
                  </a:lnTo>
                  <a:close/>
                </a:path>
              </a:pathLst>
            </a:custGeom>
            <a:solidFill>
              <a:srgbClr val="111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0" name="Freeform 115"/>
            <p:cNvSpPr>
              <a:spLocks/>
            </p:cNvSpPr>
            <p:nvPr/>
          </p:nvSpPr>
          <p:spPr bwMode="auto">
            <a:xfrm>
              <a:off x="3421063" y="1746250"/>
              <a:ext cx="490538" cy="657225"/>
            </a:xfrm>
            <a:custGeom>
              <a:avLst/>
              <a:gdLst>
                <a:gd name="T0" fmla="*/ 1222 w 1238"/>
                <a:gd name="T1" fmla="*/ 695 h 1657"/>
                <a:gd name="T2" fmla="*/ 1191 w 1238"/>
                <a:gd name="T3" fmla="*/ 657 h 1657"/>
                <a:gd name="T4" fmla="*/ 1160 w 1238"/>
                <a:gd name="T5" fmla="*/ 656 h 1657"/>
                <a:gd name="T6" fmla="*/ 1160 w 1238"/>
                <a:gd name="T7" fmla="*/ 634 h 1657"/>
                <a:gd name="T8" fmla="*/ 1137 w 1238"/>
                <a:gd name="T9" fmla="*/ 404 h 1657"/>
                <a:gd name="T10" fmla="*/ 1084 w 1238"/>
                <a:gd name="T11" fmla="*/ 258 h 1657"/>
                <a:gd name="T12" fmla="*/ 1021 w 1238"/>
                <a:gd name="T13" fmla="*/ 166 h 1657"/>
                <a:gd name="T14" fmla="*/ 881 w 1238"/>
                <a:gd name="T15" fmla="*/ 55 h 1657"/>
                <a:gd name="T16" fmla="*/ 682 w 1238"/>
                <a:gd name="T17" fmla="*/ 3 h 1657"/>
                <a:gd name="T18" fmla="*/ 573 w 1238"/>
                <a:gd name="T19" fmla="*/ 3 h 1657"/>
                <a:gd name="T20" fmla="*/ 373 w 1238"/>
                <a:gd name="T21" fmla="*/ 55 h 1657"/>
                <a:gd name="T22" fmla="*/ 233 w 1238"/>
                <a:gd name="T23" fmla="*/ 166 h 1657"/>
                <a:gd name="T24" fmla="*/ 171 w 1238"/>
                <a:gd name="T25" fmla="*/ 258 h 1657"/>
                <a:gd name="T26" fmla="*/ 118 w 1238"/>
                <a:gd name="T27" fmla="*/ 404 h 1657"/>
                <a:gd name="T28" fmla="*/ 95 w 1238"/>
                <a:gd name="T29" fmla="*/ 634 h 1657"/>
                <a:gd name="T30" fmla="*/ 95 w 1238"/>
                <a:gd name="T31" fmla="*/ 670 h 1657"/>
                <a:gd name="T32" fmla="*/ 57 w 1238"/>
                <a:gd name="T33" fmla="*/ 653 h 1657"/>
                <a:gd name="T34" fmla="*/ 16 w 1238"/>
                <a:gd name="T35" fmla="*/ 692 h 1657"/>
                <a:gd name="T36" fmla="*/ 4 w 1238"/>
                <a:gd name="T37" fmla="*/ 727 h 1657"/>
                <a:gd name="T38" fmla="*/ 8 w 1238"/>
                <a:gd name="T39" fmla="*/ 835 h 1657"/>
                <a:gd name="T40" fmla="*/ 27 w 1238"/>
                <a:gd name="T41" fmla="*/ 906 h 1657"/>
                <a:gd name="T42" fmla="*/ 74 w 1238"/>
                <a:gd name="T43" fmla="*/ 972 h 1657"/>
                <a:gd name="T44" fmla="*/ 99 w 1238"/>
                <a:gd name="T45" fmla="*/ 983 h 1657"/>
                <a:gd name="T46" fmla="*/ 135 w 1238"/>
                <a:gd name="T47" fmla="*/ 983 h 1657"/>
                <a:gd name="T48" fmla="*/ 192 w 1238"/>
                <a:gd name="T49" fmla="*/ 1177 h 1657"/>
                <a:gd name="T50" fmla="*/ 297 w 1238"/>
                <a:gd name="T51" fmla="*/ 1404 h 1657"/>
                <a:gd name="T52" fmla="*/ 432 w 1238"/>
                <a:gd name="T53" fmla="*/ 1572 h 1657"/>
                <a:gd name="T54" fmla="*/ 567 w 1238"/>
                <a:gd name="T55" fmla="*/ 1649 h 1657"/>
                <a:gd name="T56" fmla="*/ 627 w 1238"/>
                <a:gd name="T57" fmla="*/ 1657 h 1657"/>
                <a:gd name="T58" fmla="*/ 688 w 1238"/>
                <a:gd name="T59" fmla="*/ 1649 h 1657"/>
                <a:gd name="T60" fmla="*/ 823 w 1238"/>
                <a:gd name="T61" fmla="*/ 1572 h 1657"/>
                <a:gd name="T62" fmla="*/ 957 w 1238"/>
                <a:gd name="T63" fmla="*/ 1405 h 1657"/>
                <a:gd name="T64" fmla="*/ 1063 w 1238"/>
                <a:gd name="T65" fmla="*/ 1178 h 1657"/>
                <a:gd name="T66" fmla="*/ 1119 w 1238"/>
                <a:gd name="T67" fmla="*/ 985 h 1657"/>
                <a:gd name="T68" fmla="*/ 1150 w 1238"/>
                <a:gd name="T69" fmla="*/ 979 h 1657"/>
                <a:gd name="T70" fmla="*/ 1186 w 1238"/>
                <a:gd name="T71" fmla="*/ 949 h 1657"/>
                <a:gd name="T72" fmla="*/ 1218 w 1238"/>
                <a:gd name="T73" fmla="*/ 876 h 1657"/>
                <a:gd name="T74" fmla="*/ 1238 w 1238"/>
                <a:gd name="T75" fmla="*/ 770 h 1657"/>
                <a:gd name="T76" fmla="*/ 1228 w 1238"/>
                <a:gd name="T77" fmla="*/ 706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8" h="1657">
                  <a:moveTo>
                    <a:pt x="1228" y="706"/>
                  </a:moveTo>
                  <a:lnTo>
                    <a:pt x="1222" y="695"/>
                  </a:lnTo>
                  <a:lnTo>
                    <a:pt x="1208" y="673"/>
                  </a:lnTo>
                  <a:lnTo>
                    <a:pt x="1191" y="657"/>
                  </a:lnTo>
                  <a:lnTo>
                    <a:pt x="1171" y="652"/>
                  </a:lnTo>
                  <a:lnTo>
                    <a:pt x="1160" y="656"/>
                  </a:lnTo>
                  <a:lnTo>
                    <a:pt x="1160" y="646"/>
                  </a:lnTo>
                  <a:lnTo>
                    <a:pt x="1160" y="634"/>
                  </a:lnTo>
                  <a:lnTo>
                    <a:pt x="1159" y="551"/>
                  </a:lnTo>
                  <a:lnTo>
                    <a:pt x="1137" y="404"/>
                  </a:lnTo>
                  <a:lnTo>
                    <a:pt x="1108" y="312"/>
                  </a:lnTo>
                  <a:lnTo>
                    <a:pt x="1084" y="258"/>
                  </a:lnTo>
                  <a:lnTo>
                    <a:pt x="1055" y="209"/>
                  </a:lnTo>
                  <a:lnTo>
                    <a:pt x="1021" y="166"/>
                  </a:lnTo>
                  <a:lnTo>
                    <a:pt x="967" y="110"/>
                  </a:lnTo>
                  <a:lnTo>
                    <a:pt x="881" y="55"/>
                  </a:lnTo>
                  <a:lnTo>
                    <a:pt x="787" y="20"/>
                  </a:lnTo>
                  <a:lnTo>
                    <a:pt x="682" y="3"/>
                  </a:lnTo>
                  <a:lnTo>
                    <a:pt x="627" y="0"/>
                  </a:lnTo>
                  <a:lnTo>
                    <a:pt x="573" y="3"/>
                  </a:lnTo>
                  <a:lnTo>
                    <a:pt x="468" y="20"/>
                  </a:lnTo>
                  <a:lnTo>
                    <a:pt x="373" y="55"/>
                  </a:lnTo>
                  <a:lnTo>
                    <a:pt x="288" y="110"/>
                  </a:lnTo>
                  <a:lnTo>
                    <a:pt x="233" y="166"/>
                  </a:lnTo>
                  <a:lnTo>
                    <a:pt x="200" y="209"/>
                  </a:lnTo>
                  <a:lnTo>
                    <a:pt x="171" y="258"/>
                  </a:lnTo>
                  <a:lnTo>
                    <a:pt x="147" y="312"/>
                  </a:lnTo>
                  <a:lnTo>
                    <a:pt x="118" y="404"/>
                  </a:lnTo>
                  <a:lnTo>
                    <a:pt x="96" y="551"/>
                  </a:lnTo>
                  <a:lnTo>
                    <a:pt x="95" y="634"/>
                  </a:lnTo>
                  <a:lnTo>
                    <a:pt x="95" y="652"/>
                  </a:lnTo>
                  <a:lnTo>
                    <a:pt x="95" y="670"/>
                  </a:lnTo>
                  <a:lnTo>
                    <a:pt x="82" y="657"/>
                  </a:lnTo>
                  <a:lnTo>
                    <a:pt x="57" y="653"/>
                  </a:lnTo>
                  <a:lnTo>
                    <a:pt x="34" y="666"/>
                  </a:lnTo>
                  <a:lnTo>
                    <a:pt x="16" y="692"/>
                  </a:lnTo>
                  <a:lnTo>
                    <a:pt x="10" y="706"/>
                  </a:lnTo>
                  <a:lnTo>
                    <a:pt x="4" y="727"/>
                  </a:lnTo>
                  <a:lnTo>
                    <a:pt x="0" y="770"/>
                  </a:lnTo>
                  <a:lnTo>
                    <a:pt x="8" y="835"/>
                  </a:lnTo>
                  <a:lnTo>
                    <a:pt x="18" y="876"/>
                  </a:lnTo>
                  <a:lnTo>
                    <a:pt x="27" y="906"/>
                  </a:lnTo>
                  <a:lnTo>
                    <a:pt x="51" y="949"/>
                  </a:lnTo>
                  <a:lnTo>
                    <a:pt x="74" y="972"/>
                  </a:lnTo>
                  <a:lnTo>
                    <a:pt x="87" y="979"/>
                  </a:lnTo>
                  <a:lnTo>
                    <a:pt x="99" y="983"/>
                  </a:lnTo>
                  <a:lnTo>
                    <a:pt x="125" y="985"/>
                  </a:lnTo>
                  <a:lnTo>
                    <a:pt x="135" y="983"/>
                  </a:lnTo>
                  <a:lnTo>
                    <a:pt x="152" y="1049"/>
                  </a:lnTo>
                  <a:lnTo>
                    <a:pt x="192" y="1177"/>
                  </a:lnTo>
                  <a:lnTo>
                    <a:pt x="240" y="1296"/>
                  </a:lnTo>
                  <a:lnTo>
                    <a:pt x="297" y="1404"/>
                  </a:lnTo>
                  <a:lnTo>
                    <a:pt x="360" y="1497"/>
                  </a:lnTo>
                  <a:lnTo>
                    <a:pt x="432" y="1572"/>
                  </a:lnTo>
                  <a:lnTo>
                    <a:pt x="507" y="1625"/>
                  </a:lnTo>
                  <a:lnTo>
                    <a:pt x="567" y="1649"/>
                  </a:lnTo>
                  <a:lnTo>
                    <a:pt x="607" y="1657"/>
                  </a:lnTo>
                  <a:lnTo>
                    <a:pt x="627" y="1657"/>
                  </a:lnTo>
                  <a:lnTo>
                    <a:pt x="648" y="1657"/>
                  </a:lnTo>
                  <a:lnTo>
                    <a:pt x="688" y="1649"/>
                  </a:lnTo>
                  <a:lnTo>
                    <a:pt x="748" y="1627"/>
                  </a:lnTo>
                  <a:lnTo>
                    <a:pt x="823" y="1572"/>
                  </a:lnTo>
                  <a:lnTo>
                    <a:pt x="893" y="1498"/>
                  </a:lnTo>
                  <a:lnTo>
                    <a:pt x="957" y="1405"/>
                  </a:lnTo>
                  <a:lnTo>
                    <a:pt x="1014" y="1297"/>
                  </a:lnTo>
                  <a:lnTo>
                    <a:pt x="1063" y="1178"/>
                  </a:lnTo>
                  <a:lnTo>
                    <a:pt x="1103" y="1051"/>
                  </a:lnTo>
                  <a:lnTo>
                    <a:pt x="1119" y="985"/>
                  </a:lnTo>
                  <a:lnTo>
                    <a:pt x="1136" y="984"/>
                  </a:lnTo>
                  <a:lnTo>
                    <a:pt x="1150" y="979"/>
                  </a:lnTo>
                  <a:lnTo>
                    <a:pt x="1164" y="972"/>
                  </a:lnTo>
                  <a:lnTo>
                    <a:pt x="1186" y="949"/>
                  </a:lnTo>
                  <a:lnTo>
                    <a:pt x="1209" y="906"/>
                  </a:lnTo>
                  <a:lnTo>
                    <a:pt x="1218" y="876"/>
                  </a:lnTo>
                  <a:lnTo>
                    <a:pt x="1230" y="835"/>
                  </a:lnTo>
                  <a:lnTo>
                    <a:pt x="1238" y="770"/>
                  </a:lnTo>
                  <a:lnTo>
                    <a:pt x="1233" y="727"/>
                  </a:lnTo>
                  <a:lnTo>
                    <a:pt x="1228" y="706"/>
                  </a:lnTo>
                  <a:close/>
                </a:path>
              </a:pathLst>
            </a:custGeom>
            <a:solidFill>
              <a:srgbClr val="E0BB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1" name="Freeform 116"/>
            <p:cNvSpPr>
              <a:spLocks/>
            </p:cNvSpPr>
            <p:nvPr/>
          </p:nvSpPr>
          <p:spPr bwMode="auto">
            <a:xfrm>
              <a:off x="3543300" y="1682750"/>
              <a:ext cx="373063" cy="363538"/>
            </a:xfrm>
            <a:custGeom>
              <a:avLst/>
              <a:gdLst>
                <a:gd name="T0" fmla="*/ 69 w 940"/>
                <a:gd name="T1" fmla="*/ 411 h 915"/>
                <a:gd name="T2" fmla="*/ 78 w 940"/>
                <a:gd name="T3" fmla="*/ 435 h 915"/>
                <a:gd name="T4" fmla="*/ 107 w 940"/>
                <a:gd name="T5" fmla="*/ 473 h 915"/>
                <a:gd name="T6" fmla="*/ 149 w 940"/>
                <a:gd name="T7" fmla="*/ 497 h 915"/>
                <a:gd name="T8" fmla="*/ 200 w 940"/>
                <a:gd name="T9" fmla="*/ 512 h 915"/>
                <a:gd name="T10" fmla="*/ 288 w 940"/>
                <a:gd name="T11" fmla="*/ 519 h 915"/>
                <a:gd name="T12" fmla="*/ 420 w 940"/>
                <a:gd name="T13" fmla="*/ 518 h 915"/>
                <a:gd name="T14" fmla="*/ 524 w 940"/>
                <a:gd name="T15" fmla="*/ 521 h 915"/>
                <a:gd name="T16" fmla="*/ 590 w 940"/>
                <a:gd name="T17" fmla="*/ 530 h 915"/>
                <a:gd name="T18" fmla="*/ 652 w 940"/>
                <a:gd name="T19" fmla="*/ 548 h 915"/>
                <a:gd name="T20" fmla="*/ 709 w 940"/>
                <a:gd name="T21" fmla="*/ 576 h 915"/>
                <a:gd name="T22" fmla="*/ 758 w 940"/>
                <a:gd name="T23" fmla="*/ 618 h 915"/>
                <a:gd name="T24" fmla="*/ 798 w 940"/>
                <a:gd name="T25" fmla="*/ 678 h 915"/>
                <a:gd name="T26" fmla="*/ 827 w 940"/>
                <a:gd name="T27" fmla="*/ 755 h 915"/>
                <a:gd name="T28" fmla="*/ 844 w 940"/>
                <a:gd name="T29" fmla="*/ 855 h 915"/>
                <a:gd name="T30" fmla="*/ 845 w 940"/>
                <a:gd name="T31" fmla="*/ 915 h 915"/>
                <a:gd name="T32" fmla="*/ 862 w 940"/>
                <a:gd name="T33" fmla="*/ 885 h 915"/>
                <a:gd name="T34" fmla="*/ 892 w 940"/>
                <a:gd name="T35" fmla="*/ 824 h 915"/>
                <a:gd name="T36" fmla="*/ 914 w 940"/>
                <a:gd name="T37" fmla="*/ 763 h 915"/>
                <a:gd name="T38" fmla="*/ 929 w 940"/>
                <a:gd name="T39" fmla="*/ 700 h 915"/>
                <a:gd name="T40" fmla="*/ 937 w 940"/>
                <a:gd name="T41" fmla="*/ 637 h 915"/>
                <a:gd name="T42" fmla="*/ 940 w 940"/>
                <a:gd name="T43" fmla="*/ 575 h 915"/>
                <a:gd name="T44" fmla="*/ 936 w 940"/>
                <a:gd name="T45" fmla="*/ 514 h 915"/>
                <a:gd name="T46" fmla="*/ 925 w 940"/>
                <a:gd name="T47" fmla="*/ 453 h 915"/>
                <a:gd name="T48" fmla="*/ 907 w 940"/>
                <a:gd name="T49" fmla="*/ 394 h 915"/>
                <a:gd name="T50" fmla="*/ 884 w 940"/>
                <a:gd name="T51" fmla="*/ 337 h 915"/>
                <a:gd name="T52" fmla="*/ 855 w 940"/>
                <a:gd name="T53" fmla="*/ 281 h 915"/>
                <a:gd name="T54" fmla="*/ 819 w 940"/>
                <a:gd name="T55" fmla="*/ 228 h 915"/>
                <a:gd name="T56" fmla="*/ 778 w 940"/>
                <a:gd name="T57" fmla="*/ 177 h 915"/>
                <a:gd name="T58" fmla="*/ 730 w 940"/>
                <a:gd name="T59" fmla="*/ 131 h 915"/>
                <a:gd name="T60" fmla="*/ 676 w 940"/>
                <a:gd name="T61" fmla="*/ 88 h 915"/>
                <a:gd name="T62" fmla="*/ 616 w 940"/>
                <a:gd name="T63" fmla="*/ 48 h 915"/>
                <a:gd name="T64" fmla="*/ 584 w 940"/>
                <a:gd name="T65" fmla="*/ 29 h 915"/>
                <a:gd name="T66" fmla="*/ 566 w 940"/>
                <a:gd name="T67" fmla="*/ 22 h 915"/>
                <a:gd name="T68" fmla="*/ 511 w 940"/>
                <a:gd name="T69" fmla="*/ 10 h 915"/>
                <a:gd name="T70" fmla="*/ 399 w 940"/>
                <a:gd name="T71" fmla="*/ 0 h 915"/>
                <a:gd name="T72" fmla="*/ 271 w 940"/>
                <a:gd name="T73" fmla="*/ 2 h 915"/>
                <a:gd name="T74" fmla="*/ 188 w 940"/>
                <a:gd name="T75" fmla="*/ 13 h 915"/>
                <a:gd name="T76" fmla="*/ 114 w 940"/>
                <a:gd name="T77" fmla="*/ 28 h 915"/>
                <a:gd name="T78" fmla="*/ 57 w 940"/>
                <a:gd name="T79" fmla="*/ 51 h 915"/>
                <a:gd name="T80" fmla="*/ 37 w 940"/>
                <a:gd name="T81" fmla="*/ 66 h 915"/>
                <a:gd name="T82" fmla="*/ 21 w 940"/>
                <a:gd name="T83" fmla="*/ 83 h 915"/>
                <a:gd name="T84" fmla="*/ 4 w 940"/>
                <a:gd name="T85" fmla="*/ 129 h 915"/>
                <a:gd name="T86" fmla="*/ 0 w 940"/>
                <a:gd name="T87" fmla="*/ 185 h 915"/>
                <a:gd name="T88" fmla="*/ 8 w 940"/>
                <a:gd name="T89" fmla="*/ 245 h 915"/>
                <a:gd name="T90" fmla="*/ 30 w 940"/>
                <a:gd name="T91" fmla="*/ 331 h 915"/>
                <a:gd name="T92" fmla="*/ 61 w 940"/>
                <a:gd name="T93" fmla="*/ 407 h 915"/>
                <a:gd name="T94" fmla="*/ 69 w 940"/>
                <a:gd name="T95" fmla="*/ 411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0" h="915">
                  <a:moveTo>
                    <a:pt x="69" y="411"/>
                  </a:moveTo>
                  <a:lnTo>
                    <a:pt x="78" y="435"/>
                  </a:lnTo>
                  <a:lnTo>
                    <a:pt x="107" y="473"/>
                  </a:lnTo>
                  <a:lnTo>
                    <a:pt x="149" y="497"/>
                  </a:lnTo>
                  <a:lnTo>
                    <a:pt x="200" y="512"/>
                  </a:lnTo>
                  <a:lnTo>
                    <a:pt x="288" y="519"/>
                  </a:lnTo>
                  <a:lnTo>
                    <a:pt x="420" y="518"/>
                  </a:lnTo>
                  <a:lnTo>
                    <a:pt x="524" y="521"/>
                  </a:lnTo>
                  <a:lnTo>
                    <a:pt x="590" y="530"/>
                  </a:lnTo>
                  <a:lnTo>
                    <a:pt x="652" y="548"/>
                  </a:lnTo>
                  <a:lnTo>
                    <a:pt x="709" y="576"/>
                  </a:lnTo>
                  <a:lnTo>
                    <a:pt x="758" y="618"/>
                  </a:lnTo>
                  <a:lnTo>
                    <a:pt x="798" y="678"/>
                  </a:lnTo>
                  <a:lnTo>
                    <a:pt x="827" y="755"/>
                  </a:lnTo>
                  <a:lnTo>
                    <a:pt x="844" y="855"/>
                  </a:lnTo>
                  <a:lnTo>
                    <a:pt x="845" y="915"/>
                  </a:lnTo>
                  <a:lnTo>
                    <a:pt x="862" y="885"/>
                  </a:lnTo>
                  <a:lnTo>
                    <a:pt x="892" y="824"/>
                  </a:lnTo>
                  <a:lnTo>
                    <a:pt x="914" y="763"/>
                  </a:lnTo>
                  <a:lnTo>
                    <a:pt x="929" y="700"/>
                  </a:lnTo>
                  <a:lnTo>
                    <a:pt x="937" y="637"/>
                  </a:lnTo>
                  <a:lnTo>
                    <a:pt x="940" y="575"/>
                  </a:lnTo>
                  <a:lnTo>
                    <a:pt x="936" y="514"/>
                  </a:lnTo>
                  <a:lnTo>
                    <a:pt x="925" y="453"/>
                  </a:lnTo>
                  <a:lnTo>
                    <a:pt x="907" y="394"/>
                  </a:lnTo>
                  <a:lnTo>
                    <a:pt x="884" y="337"/>
                  </a:lnTo>
                  <a:lnTo>
                    <a:pt x="855" y="281"/>
                  </a:lnTo>
                  <a:lnTo>
                    <a:pt x="819" y="228"/>
                  </a:lnTo>
                  <a:lnTo>
                    <a:pt x="778" y="177"/>
                  </a:lnTo>
                  <a:lnTo>
                    <a:pt x="730" y="131"/>
                  </a:lnTo>
                  <a:lnTo>
                    <a:pt x="676" y="88"/>
                  </a:lnTo>
                  <a:lnTo>
                    <a:pt x="616" y="48"/>
                  </a:lnTo>
                  <a:lnTo>
                    <a:pt x="584" y="29"/>
                  </a:lnTo>
                  <a:lnTo>
                    <a:pt x="566" y="22"/>
                  </a:lnTo>
                  <a:lnTo>
                    <a:pt x="511" y="10"/>
                  </a:lnTo>
                  <a:lnTo>
                    <a:pt x="399" y="0"/>
                  </a:lnTo>
                  <a:lnTo>
                    <a:pt x="271" y="2"/>
                  </a:lnTo>
                  <a:lnTo>
                    <a:pt x="188" y="13"/>
                  </a:lnTo>
                  <a:lnTo>
                    <a:pt x="114" y="28"/>
                  </a:lnTo>
                  <a:lnTo>
                    <a:pt x="57" y="51"/>
                  </a:lnTo>
                  <a:lnTo>
                    <a:pt x="37" y="66"/>
                  </a:lnTo>
                  <a:lnTo>
                    <a:pt x="21" y="83"/>
                  </a:lnTo>
                  <a:lnTo>
                    <a:pt x="4" y="129"/>
                  </a:lnTo>
                  <a:lnTo>
                    <a:pt x="0" y="185"/>
                  </a:lnTo>
                  <a:lnTo>
                    <a:pt x="8" y="245"/>
                  </a:lnTo>
                  <a:lnTo>
                    <a:pt x="30" y="331"/>
                  </a:lnTo>
                  <a:lnTo>
                    <a:pt x="61" y="407"/>
                  </a:lnTo>
                  <a:lnTo>
                    <a:pt x="69"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2" name="Freeform 117"/>
            <p:cNvSpPr>
              <a:spLocks/>
            </p:cNvSpPr>
            <p:nvPr/>
          </p:nvSpPr>
          <p:spPr bwMode="auto">
            <a:xfrm>
              <a:off x="3419475" y="1712913"/>
              <a:ext cx="153988" cy="330200"/>
            </a:xfrm>
            <a:custGeom>
              <a:avLst/>
              <a:gdLst>
                <a:gd name="T0" fmla="*/ 92 w 384"/>
                <a:gd name="T1" fmla="*/ 835 h 835"/>
                <a:gd name="T2" fmla="*/ 77 w 384"/>
                <a:gd name="T3" fmla="*/ 814 h 835"/>
                <a:gd name="T4" fmla="*/ 53 w 384"/>
                <a:gd name="T5" fmla="*/ 767 h 835"/>
                <a:gd name="T6" fmla="*/ 25 w 384"/>
                <a:gd name="T7" fmla="*/ 688 h 835"/>
                <a:gd name="T8" fmla="*/ 6 w 384"/>
                <a:gd name="T9" fmla="*/ 561 h 835"/>
                <a:gd name="T10" fmla="*/ 0 w 384"/>
                <a:gd name="T11" fmla="*/ 416 h 835"/>
                <a:gd name="T12" fmla="*/ 0 w 384"/>
                <a:gd name="T13" fmla="*/ 336 h 835"/>
                <a:gd name="T14" fmla="*/ 1 w 384"/>
                <a:gd name="T15" fmla="*/ 310 h 835"/>
                <a:gd name="T16" fmla="*/ 14 w 384"/>
                <a:gd name="T17" fmla="*/ 250 h 835"/>
                <a:gd name="T18" fmla="*/ 40 w 384"/>
                <a:gd name="T19" fmla="*/ 188 h 835"/>
                <a:gd name="T20" fmla="*/ 76 w 384"/>
                <a:gd name="T21" fmla="*/ 127 h 835"/>
                <a:gd name="T22" fmla="*/ 121 w 384"/>
                <a:gd name="T23" fmla="*/ 74 h 835"/>
                <a:gd name="T24" fmla="*/ 173 w 384"/>
                <a:gd name="T25" fmla="*/ 31 h 835"/>
                <a:gd name="T26" fmla="*/ 230 w 384"/>
                <a:gd name="T27" fmla="*/ 5 h 835"/>
                <a:gd name="T28" fmla="*/ 276 w 384"/>
                <a:gd name="T29" fmla="*/ 0 h 835"/>
                <a:gd name="T30" fmla="*/ 308 w 384"/>
                <a:gd name="T31" fmla="*/ 2 h 835"/>
                <a:gd name="T32" fmla="*/ 324 w 384"/>
                <a:gd name="T33" fmla="*/ 6 h 835"/>
                <a:gd name="T34" fmla="*/ 334 w 384"/>
                <a:gd name="T35" fmla="*/ 10 h 835"/>
                <a:gd name="T36" fmla="*/ 352 w 384"/>
                <a:gd name="T37" fmla="*/ 34 h 835"/>
                <a:gd name="T38" fmla="*/ 372 w 384"/>
                <a:gd name="T39" fmla="*/ 93 h 835"/>
                <a:gd name="T40" fmla="*/ 384 w 384"/>
                <a:gd name="T41" fmla="*/ 205 h 835"/>
                <a:gd name="T42" fmla="*/ 384 w 384"/>
                <a:gd name="T43" fmla="*/ 321 h 835"/>
                <a:gd name="T44" fmla="*/ 381 w 384"/>
                <a:gd name="T45" fmla="*/ 372 h 835"/>
                <a:gd name="T46" fmla="*/ 377 w 384"/>
                <a:gd name="T47" fmla="*/ 391 h 835"/>
                <a:gd name="T48" fmla="*/ 359 w 384"/>
                <a:gd name="T49" fmla="*/ 417 h 835"/>
                <a:gd name="T50" fmla="*/ 312 w 384"/>
                <a:gd name="T51" fmla="*/ 442 h 835"/>
                <a:gd name="T52" fmla="*/ 251 w 384"/>
                <a:gd name="T53" fmla="*/ 468 h 835"/>
                <a:gd name="T54" fmla="*/ 210 w 384"/>
                <a:gd name="T55" fmla="*/ 492 h 835"/>
                <a:gd name="T56" fmla="*/ 171 w 384"/>
                <a:gd name="T57" fmla="*/ 531 h 835"/>
                <a:gd name="T58" fmla="*/ 140 w 384"/>
                <a:gd name="T59" fmla="*/ 590 h 835"/>
                <a:gd name="T60" fmla="*/ 128 w 384"/>
                <a:gd name="T61" fmla="*/ 628 h 835"/>
                <a:gd name="T62" fmla="*/ 116 w 384"/>
                <a:gd name="T63" fmla="*/ 647 h 835"/>
                <a:gd name="T64" fmla="*/ 103 w 384"/>
                <a:gd name="T65" fmla="*/ 693 h 835"/>
                <a:gd name="T66" fmla="*/ 95 w 384"/>
                <a:gd name="T67" fmla="*/ 779 h 835"/>
                <a:gd name="T68" fmla="*/ 92 w 384"/>
                <a:gd name="T69" fmla="*/ 83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835">
                  <a:moveTo>
                    <a:pt x="92" y="835"/>
                  </a:moveTo>
                  <a:lnTo>
                    <a:pt x="77" y="814"/>
                  </a:lnTo>
                  <a:lnTo>
                    <a:pt x="53" y="767"/>
                  </a:lnTo>
                  <a:lnTo>
                    <a:pt x="25" y="688"/>
                  </a:lnTo>
                  <a:lnTo>
                    <a:pt x="6" y="561"/>
                  </a:lnTo>
                  <a:lnTo>
                    <a:pt x="0" y="416"/>
                  </a:lnTo>
                  <a:lnTo>
                    <a:pt x="0" y="336"/>
                  </a:lnTo>
                  <a:lnTo>
                    <a:pt x="1" y="310"/>
                  </a:lnTo>
                  <a:lnTo>
                    <a:pt x="14" y="250"/>
                  </a:lnTo>
                  <a:lnTo>
                    <a:pt x="40" y="188"/>
                  </a:lnTo>
                  <a:lnTo>
                    <a:pt x="76" y="127"/>
                  </a:lnTo>
                  <a:lnTo>
                    <a:pt x="121" y="74"/>
                  </a:lnTo>
                  <a:lnTo>
                    <a:pt x="173" y="31"/>
                  </a:lnTo>
                  <a:lnTo>
                    <a:pt x="230" y="5"/>
                  </a:lnTo>
                  <a:lnTo>
                    <a:pt x="276" y="0"/>
                  </a:lnTo>
                  <a:lnTo>
                    <a:pt x="308" y="2"/>
                  </a:lnTo>
                  <a:lnTo>
                    <a:pt x="324" y="6"/>
                  </a:lnTo>
                  <a:lnTo>
                    <a:pt x="334" y="10"/>
                  </a:lnTo>
                  <a:lnTo>
                    <a:pt x="352" y="34"/>
                  </a:lnTo>
                  <a:lnTo>
                    <a:pt x="372" y="93"/>
                  </a:lnTo>
                  <a:lnTo>
                    <a:pt x="384" y="205"/>
                  </a:lnTo>
                  <a:lnTo>
                    <a:pt x="384" y="321"/>
                  </a:lnTo>
                  <a:lnTo>
                    <a:pt x="381" y="372"/>
                  </a:lnTo>
                  <a:lnTo>
                    <a:pt x="377" y="391"/>
                  </a:lnTo>
                  <a:lnTo>
                    <a:pt x="359" y="417"/>
                  </a:lnTo>
                  <a:lnTo>
                    <a:pt x="312" y="442"/>
                  </a:lnTo>
                  <a:lnTo>
                    <a:pt x="251" y="468"/>
                  </a:lnTo>
                  <a:lnTo>
                    <a:pt x="210" y="492"/>
                  </a:lnTo>
                  <a:lnTo>
                    <a:pt x="171" y="531"/>
                  </a:lnTo>
                  <a:lnTo>
                    <a:pt x="140" y="590"/>
                  </a:lnTo>
                  <a:lnTo>
                    <a:pt x="128" y="628"/>
                  </a:lnTo>
                  <a:lnTo>
                    <a:pt x="116" y="647"/>
                  </a:lnTo>
                  <a:lnTo>
                    <a:pt x="103" y="693"/>
                  </a:lnTo>
                  <a:lnTo>
                    <a:pt x="95" y="779"/>
                  </a:lnTo>
                  <a:lnTo>
                    <a:pt x="92" y="8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3" name="Freeform 118"/>
            <p:cNvSpPr>
              <a:spLocks/>
            </p:cNvSpPr>
            <p:nvPr/>
          </p:nvSpPr>
          <p:spPr bwMode="auto">
            <a:xfrm>
              <a:off x="3606800" y="2249488"/>
              <a:ext cx="125413" cy="68263"/>
            </a:xfrm>
            <a:custGeom>
              <a:avLst/>
              <a:gdLst>
                <a:gd name="T0" fmla="*/ 158 w 317"/>
                <a:gd name="T1" fmla="*/ 173 h 173"/>
                <a:gd name="T2" fmla="*/ 171 w 317"/>
                <a:gd name="T3" fmla="*/ 172 h 173"/>
                <a:gd name="T4" fmla="*/ 199 w 317"/>
                <a:gd name="T5" fmla="*/ 166 h 173"/>
                <a:gd name="T6" fmla="*/ 239 w 317"/>
                <a:gd name="T7" fmla="*/ 144 h 173"/>
                <a:gd name="T8" fmla="*/ 285 w 317"/>
                <a:gd name="T9" fmla="*/ 97 h 173"/>
                <a:gd name="T10" fmla="*/ 309 w 317"/>
                <a:gd name="T11" fmla="*/ 52 h 173"/>
                <a:gd name="T12" fmla="*/ 317 w 317"/>
                <a:gd name="T13" fmla="*/ 18 h 173"/>
                <a:gd name="T14" fmla="*/ 317 w 317"/>
                <a:gd name="T15" fmla="*/ 0 h 173"/>
                <a:gd name="T16" fmla="*/ 0 w 317"/>
                <a:gd name="T17" fmla="*/ 0 h 173"/>
                <a:gd name="T18" fmla="*/ 0 w 317"/>
                <a:gd name="T19" fmla="*/ 18 h 173"/>
                <a:gd name="T20" fmla="*/ 8 w 317"/>
                <a:gd name="T21" fmla="*/ 52 h 173"/>
                <a:gd name="T22" fmla="*/ 31 w 317"/>
                <a:gd name="T23" fmla="*/ 97 h 173"/>
                <a:gd name="T24" fmla="*/ 78 w 317"/>
                <a:gd name="T25" fmla="*/ 144 h 173"/>
                <a:gd name="T26" fmla="*/ 118 w 317"/>
                <a:gd name="T27" fmla="*/ 166 h 173"/>
                <a:gd name="T28" fmla="*/ 145 w 317"/>
                <a:gd name="T29" fmla="*/ 172 h 173"/>
                <a:gd name="T30" fmla="*/ 158 w 317"/>
                <a:gd name="T31"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73">
                  <a:moveTo>
                    <a:pt x="158" y="173"/>
                  </a:moveTo>
                  <a:lnTo>
                    <a:pt x="171" y="172"/>
                  </a:lnTo>
                  <a:lnTo>
                    <a:pt x="199" y="166"/>
                  </a:lnTo>
                  <a:lnTo>
                    <a:pt x="239" y="144"/>
                  </a:lnTo>
                  <a:lnTo>
                    <a:pt x="285" y="97"/>
                  </a:lnTo>
                  <a:lnTo>
                    <a:pt x="309" y="52"/>
                  </a:lnTo>
                  <a:lnTo>
                    <a:pt x="317" y="18"/>
                  </a:lnTo>
                  <a:lnTo>
                    <a:pt x="317" y="0"/>
                  </a:lnTo>
                  <a:lnTo>
                    <a:pt x="0" y="0"/>
                  </a:lnTo>
                  <a:lnTo>
                    <a:pt x="0" y="18"/>
                  </a:lnTo>
                  <a:lnTo>
                    <a:pt x="8" y="52"/>
                  </a:lnTo>
                  <a:lnTo>
                    <a:pt x="31" y="97"/>
                  </a:lnTo>
                  <a:lnTo>
                    <a:pt x="78" y="144"/>
                  </a:lnTo>
                  <a:lnTo>
                    <a:pt x="118" y="166"/>
                  </a:lnTo>
                  <a:lnTo>
                    <a:pt x="145" y="172"/>
                  </a:lnTo>
                  <a:lnTo>
                    <a:pt x="158" y="173"/>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4" name="Freeform 306"/>
            <p:cNvSpPr>
              <a:spLocks/>
            </p:cNvSpPr>
            <p:nvPr/>
          </p:nvSpPr>
          <p:spPr bwMode="auto">
            <a:xfrm>
              <a:off x="4818063" y="2746375"/>
              <a:ext cx="12700" cy="4763"/>
            </a:xfrm>
            <a:custGeom>
              <a:avLst/>
              <a:gdLst>
                <a:gd name="T0" fmla="*/ 0 w 33"/>
                <a:gd name="T1" fmla="*/ 9 h 9"/>
                <a:gd name="T2" fmla="*/ 16 w 33"/>
                <a:gd name="T3" fmla="*/ 3 h 9"/>
                <a:gd name="T4" fmla="*/ 33 w 33"/>
                <a:gd name="T5" fmla="*/ 0 h 9"/>
                <a:gd name="T6" fmla="*/ 29 w 33"/>
                <a:gd name="T7" fmla="*/ 2 h 9"/>
                <a:gd name="T8" fmla="*/ 24 w 33"/>
                <a:gd name="T9" fmla="*/ 3 h 9"/>
                <a:gd name="T10" fmla="*/ 13 w 33"/>
                <a:gd name="T11" fmla="*/ 7 h 9"/>
                <a:gd name="T12" fmla="*/ 0 w 3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0" y="9"/>
                  </a:moveTo>
                  <a:lnTo>
                    <a:pt x="16" y="3"/>
                  </a:lnTo>
                  <a:lnTo>
                    <a:pt x="33" y="0"/>
                  </a:lnTo>
                  <a:lnTo>
                    <a:pt x="29" y="2"/>
                  </a:lnTo>
                  <a:lnTo>
                    <a:pt x="24" y="3"/>
                  </a:lnTo>
                  <a:lnTo>
                    <a:pt x="13" y="7"/>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5" name="Freeform 307"/>
            <p:cNvSpPr>
              <a:spLocks/>
            </p:cNvSpPr>
            <p:nvPr/>
          </p:nvSpPr>
          <p:spPr bwMode="auto">
            <a:xfrm>
              <a:off x="4864100" y="2740025"/>
              <a:ext cx="3175" cy="3175"/>
            </a:xfrm>
            <a:custGeom>
              <a:avLst/>
              <a:gdLst>
                <a:gd name="T0" fmla="*/ 0 w 6"/>
                <a:gd name="T1" fmla="*/ 7 h 7"/>
                <a:gd name="T2" fmla="*/ 0 w 6"/>
                <a:gd name="T3" fmla="*/ 6 h 7"/>
                <a:gd name="T4" fmla="*/ 0 w 6"/>
                <a:gd name="T5" fmla="*/ 4 h 7"/>
                <a:gd name="T6" fmla="*/ 4 w 6"/>
                <a:gd name="T7" fmla="*/ 2 h 7"/>
                <a:gd name="T8" fmla="*/ 6 w 6"/>
                <a:gd name="T9" fmla="*/ 0 h 7"/>
                <a:gd name="T10" fmla="*/ 0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0" y="7"/>
                  </a:moveTo>
                  <a:lnTo>
                    <a:pt x="0" y="6"/>
                  </a:lnTo>
                  <a:lnTo>
                    <a:pt x="0" y="4"/>
                  </a:lnTo>
                  <a:lnTo>
                    <a:pt x="4" y="2"/>
                  </a:lnTo>
                  <a:lnTo>
                    <a:pt x="6" y="0"/>
                  </a:lnTo>
                  <a:lnTo>
                    <a:pt x="0" y="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6" name="Freeform 313"/>
            <p:cNvSpPr>
              <a:spLocks/>
            </p:cNvSpPr>
            <p:nvPr/>
          </p:nvSpPr>
          <p:spPr bwMode="auto">
            <a:xfrm>
              <a:off x="4818063" y="2317750"/>
              <a:ext cx="577850" cy="571500"/>
            </a:xfrm>
            <a:custGeom>
              <a:avLst/>
              <a:gdLst>
                <a:gd name="T0" fmla="*/ 0 w 1456"/>
                <a:gd name="T1" fmla="*/ 1437 h 1437"/>
                <a:gd name="T2" fmla="*/ 0 w 1456"/>
                <a:gd name="T3" fmla="*/ 1088 h 1437"/>
                <a:gd name="T4" fmla="*/ 1 w 1456"/>
                <a:gd name="T5" fmla="*/ 1088 h 1437"/>
                <a:gd name="T6" fmla="*/ 14 w 1456"/>
                <a:gd name="T7" fmla="*/ 1086 h 1437"/>
                <a:gd name="T8" fmla="*/ 25 w 1456"/>
                <a:gd name="T9" fmla="*/ 1082 h 1437"/>
                <a:gd name="T10" fmla="*/ 30 w 1456"/>
                <a:gd name="T11" fmla="*/ 1081 h 1437"/>
                <a:gd name="T12" fmla="*/ 34 w 1456"/>
                <a:gd name="T13" fmla="*/ 1079 h 1437"/>
                <a:gd name="T14" fmla="*/ 38 w 1456"/>
                <a:gd name="T15" fmla="*/ 1078 h 1437"/>
                <a:gd name="T16" fmla="*/ 40 w 1456"/>
                <a:gd name="T17" fmla="*/ 1078 h 1437"/>
                <a:gd name="T18" fmla="*/ 47 w 1456"/>
                <a:gd name="T19" fmla="*/ 1079 h 1437"/>
                <a:gd name="T20" fmla="*/ 53 w 1456"/>
                <a:gd name="T21" fmla="*/ 1079 h 1437"/>
                <a:gd name="T22" fmla="*/ 58 w 1456"/>
                <a:gd name="T23" fmla="*/ 1081 h 1437"/>
                <a:gd name="T24" fmla="*/ 64 w 1456"/>
                <a:gd name="T25" fmla="*/ 1081 h 1437"/>
                <a:gd name="T26" fmla="*/ 84 w 1456"/>
                <a:gd name="T27" fmla="*/ 1079 h 1437"/>
                <a:gd name="T28" fmla="*/ 117 w 1456"/>
                <a:gd name="T29" fmla="*/ 1066 h 1437"/>
                <a:gd name="T30" fmla="*/ 117 w 1456"/>
                <a:gd name="T31" fmla="*/ 1068 h 1437"/>
                <a:gd name="T32" fmla="*/ 117 w 1456"/>
                <a:gd name="T33" fmla="*/ 1069 h 1437"/>
                <a:gd name="T34" fmla="*/ 123 w 1456"/>
                <a:gd name="T35" fmla="*/ 1062 h 1437"/>
                <a:gd name="T36" fmla="*/ 166 w 1456"/>
                <a:gd name="T37" fmla="*/ 1040 h 1437"/>
                <a:gd name="T38" fmla="*/ 224 w 1456"/>
                <a:gd name="T39" fmla="*/ 999 h 1437"/>
                <a:gd name="T40" fmla="*/ 227 w 1456"/>
                <a:gd name="T41" fmla="*/ 990 h 1437"/>
                <a:gd name="T42" fmla="*/ 228 w 1456"/>
                <a:gd name="T43" fmla="*/ 980 h 1437"/>
                <a:gd name="T44" fmla="*/ 1456 w 1456"/>
                <a:gd name="T45" fmla="*/ 0 h 1437"/>
                <a:gd name="T46" fmla="*/ 1456 w 1456"/>
                <a:gd name="T47" fmla="*/ 44 h 1437"/>
                <a:gd name="T48" fmla="*/ 187 w 1456"/>
                <a:gd name="T49" fmla="*/ 1091 h 1437"/>
                <a:gd name="T50" fmla="*/ 197 w 1456"/>
                <a:gd name="T51" fmla="*/ 1114 h 1437"/>
                <a:gd name="T52" fmla="*/ 217 w 1456"/>
                <a:gd name="T53" fmla="*/ 1177 h 1437"/>
                <a:gd name="T54" fmla="*/ 230 w 1456"/>
                <a:gd name="T55" fmla="*/ 1249 h 1437"/>
                <a:gd name="T56" fmla="*/ 231 w 1456"/>
                <a:gd name="T57" fmla="*/ 1318 h 1437"/>
                <a:gd name="T58" fmla="*/ 224 w 1456"/>
                <a:gd name="T59" fmla="*/ 1348 h 1437"/>
                <a:gd name="T60" fmla="*/ 213 w 1456"/>
                <a:gd name="T61" fmla="*/ 1355 h 1437"/>
                <a:gd name="T62" fmla="*/ 201 w 1456"/>
                <a:gd name="T63" fmla="*/ 1363 h 1437"/>
                <a:gd name="T64" fmla="*/ 196 w 1456"/>
                <a:gd name="T65" fmla="*/ 1367 h 1437"/>
                <a:gd name="T66" fmla="*/ 187 w 1456"/>
                <a:gd name="T67" fmla="*/ 1374 h 1437"/>
                <a:gd name="T68" fmla="*/ 179 w 1456"/>
                <a:gd name="T69" fmla="*/ 1379 h 1437"/>
                <a:gd name="T70" fmla="*/ 175 w 1456"/>
                <a:gd name="T71" fmla="*/ 1381 h 1437"/>
                <a:gd name="T72" fmla="*/ 154 w 1456"/>
                <a:gd name="T73" fmla="*/ 1394 h 1437"/>
                <a:gd name="T74" fmla="*/ 138 w 1456"/>
                <a:gd name="T75" fmla="*/ 1403 h 1437"/>
                <a:gd name="T76" fmla="*/ 112 w 1456"/>
                <a:gd name="T77" fmla="*/ 1416 h 1437"/>
                <a:gd name="T78" fmla="*/ 75 w 1456"/>
                <a:gd name="T79" fmla="*/ 1429 h 1437"/>
                <a:gd name="T80" fmla="*/ 64 w 1456"/>
                <a:gd name="T81" fmla="*/ 1429 h 1437"/>
                <a:gd name="T82" fmla="*/ 58 w 1456"/>
                <a:gd name="T83" fmla="*/ 1429 h 1437"/>
                <a:gd name="T84" fmla="*/ 53 w 1456"/>
                <a:gd name="T85" fmla="*/ 1428 h 1437"/>
                <a:gd name="T86" fmla="*/ 47 w 1456"/>
                <a:gd name="T87" fmla="*/ 1427 h 1437"/>
                <a:gd name="T88" fmla="*/ 40 w 1456"/>
                <a:gd name="T89" fmla="*/ 1427 h 1437"/>
                <a:gd name="T90" fmla="*/ 20 w 1456"/>
                <a:gd name="T91" fmla="*/ 1429 h 1437"/>
                <a:gd name="T92" fmla="*/ 0 w 1456"/>
                <a:gd name="T93" fmla="*/ 1437 h 1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56" h="1437">
                  <a:moveTo>
                    <a:pt x="0" y="1437"/>
                  </a:moveTo>
                  <a:lnTo>
                    <a:pt x="0" y="1088"/>
                  </a:lnTo>
                  <a:lnTo>
                    <a:pt x="1" y="1088"/>
                  </a:lnTo>
                  <a:lnTo>
                    <a:pt x="14" y="1086"/>
                  </a:lnTo>
                  <a:lnTo>
                    <a:pt x="25" y="1082"/>
                  </a:lnTo>
                  <a:lnTo>
                    <a:pt x="30" y="1081"/>
                  </a:lnTo>
                  <a:lnTo>
                    <a:pt x="34" y="1079"/>
                  </a:lnTo>
                  <a:lnTo>
                    <a:pt x="38" y="1078"/>
                  </a:lnTo>
                  <a:lnTo>
                    <a:pt x="40" y="1078"/>
                  </a:lnTo>
                  <a:lnTo>
                    <a:pt x="47" y="1079"/>
                  </a:lnTo>
                  <a:lnTo>
                    <a:pt x="53" y="1079"/>
                  </a:lnTo>
                  <a:lnTo>
                    <a:pt x="58" y="1081"/>
                  </a:lnTo>
                  <a:lnTo>
                    <a:pt x="64" y="1081"/>
                  </a:lnTo>
                  <a:lnTo>
                    <a:pt x="84" y="1079"/>
                  </a:lnTo>
                  <a:lnTo>
                    <a:pt x="117" y="1066"/>
                  </a:lnTo>
                  <a:lnTo>
                    <a:pt x="117" y="1068"/>
                  </a:lnTo>
                  <a:lnTo>
                    <a:pt x="117" y="1069"/>
                  </a:lnTo>
                  <a:lnTo>
                    <a:pt x="123" y="1062"/>
                  </a:lnTo>
                  <a:lnTo>
                    <a:pt x="166" y="1040"/>
                  </a:lnTo>
                  <a:lnTo>
                    <a:pt x="224" y="999"/>
                  </a:lnTo>
                  <a:lnTo>
                    <a:pt x="227" y="990"/>
                  </a:lnTo>
                  <a:lnTo>
                    <a:pt x="228" y="980"/>
                  </a:lnTo>
                  <a:lnTo>
                    <a:pt x="1456" y="0"/>
                  </a:lnTo>
                  <a:lnTo>
                    <a:pt x="1456" y="44"/>
                  </a:lnTo>
                  <a:lnTo>
                    <a:pt x="187" y="1091"/>
                  </a:lnTo>
                  <a:lnTo>
                    <a:pt x="197" y="1114"/>
                  </a:lnTo>
                  <a:lnTo>
                    <a:pt x="217" y="1177"/>
                  </a:lnTo>
                  <a:lnTo>
                    <a:pt x="230" y="1249"/>
                  </a:lnTo>
                  <a:lnTo>
                    <a:pt x="231" y="1318"/>
                  </a:lnTo>
                  <a:lnTo>
                    <a:pt x="224" y="1348"/>
                  </a:lnTo>
                  <a:lnTo>
                    <a:pt x="213" y="1355"/>
                  </a:lnTo>
                  <a:lnTo>
                    <a:pt x="201" y="1363"/>
                  </a:lnTo>
                  <a:lnTo>
                    <a:pt x="196" y="1367"/>
                  </a:lnTo>
                  <a:lnTo>
                    <a:pt x="187" y="1374"/>
                  </a:lnTo>
                  <a:lnTo>
                    <a:pt x="179" y="1379"/>
                  </a:lnTo>
                  <a:lnTo>
                    <a:pt x="175" y="1381"/>
                  </a:lnTo>
                  <a:lnTo>
                    <a:pt x="154" y="1394"/>
                  </a:lnTo>
                  <a:lnTo>
                    <a:pt x="138" y="1403"/>
                  </a:lnTo>
                  <a:lnTo>
                    <a:pt x="112" y="1416"/>
                  </a:lnTo>
                  <a:lnTo>
                    <a:pt x="75" y="1429"/>
                  </a:lnTo>
                  <a:lnTo>
                    <a:pt x="64" y="1429"/>
                  </a:lnTo>
                  <a:lnTo>
                    <a:pt x="58" y="1429"/>
                  </a:lnTo>
                  <a:lnTo>
                    <a:pt x="53" y="1428"/>
                  </a:lnTo>
                  <a:lnTo>
                    <a:pt x="47" y="1427"/>
                  </a:lnTo>
                  <a:lnTo>
                    <a:pt x="40" y="1427"/>
                  </a:lnTo>
                  <a:lnTo>
                    <a:pt x="20" y="1429"/>
                  </a:lnTo>
                  <a:lnTo>
                    <a:pt x="0" y="14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7" name="Freeform 316"/>
            <p:cNvSpPr>
              <a:spLocks/>
            </p:cNvSpPr>
            <p:nvPr/>
          </p:nvSpPr>
          <p:spPr bwMode="auto">
            <a:xfrm>
              <a:off x="4818063" y="2644775"/>
              <a:ext cx="90488" cy="106363"/>
            </a:xfrm>
            <a:custGeom>
              <a:avLst/>
              <a:gdLst>
                <a:gd name="T0" fmla="*/ 0 w 231"/>
                <a:gd name="T1" fmla="*/ 265 h 265"/>
                <a:gd name="T2" fmla="*/ 0 w 231"/>
                <a:gd name="T3" fmla="*/ 0 h 265"/>
                <a:gd name="T4" fmla="*/ 36 w 231"/>
                <a:gd name="T5" fmla="*/ 44 h 265"/>
                <a:gd name="T6" fmla="*/ 87 w 231"/>
                <a:gd name="T7" fmla="*/ 2 h 265"/>
                <a:gd name="T8" fmla="*/ 90 w 231"/>
                <a:gd name="T9" fmla="*/ 53 h 265"/>
                <a:gd name="T10" fmla="*/ 108 w 231"/>
                <a:gd name="T11" fmla="*/ 158 h 265"/>
                <a:gd name="T12" fmla="*/ 112 w 231"/>
                <a:gd name="T13" fmla="*/ 204 h 265"/>
                <a:gd name="T14" fmla="*/ 113 w 231"/>
                <a:gd name="T15" fmla="*/ 216 h 265"/>
                <a:gd name="T16" fmla="*/ 127 w 231"/>
                <a:gd name="T17" fmla="*/ 229 h 265"/>
                <a:gd name="T18" fmla="*/ 138 w 231"/>
                <a:gd name="T19" fmla="*/ 233 h 265"/>
                <a:gd name="T20" fmla="*/ 175 w 231"/>
                <a:gd name="T21" fmla="*/ 211 h 265"/>
                <a:gd name="T22" fmla="*/ 224 w 231"/>
                <a:gd name="T23" fmla="*/ 176 h 265"/>
                <a:gd name="T24" fmla="*/ 230 w 231"/>
                <a:gd name="T25" fmla="*/ 150 h 265"/>
                <a:gd name="T26" fmla="*/ 231 w 231"/>
                <a:gd name="T27" fmla="*/ 120 h 265"/>
                <a:gd name="T28" fmla="*/ 231 w 231"/>
                <a:gd name="T29" fmla="*/ 138 h 265"/>
                <a:gd name="T30" fmla="*/ 228 w 231"/>
                <a:gd name="T31" fmla="*/ 157 h 265"/>
                <a:gd name="T32" fmla="*/ 227 w 231"/>
                <a:gd name="T33" fmla="*/ 167 h 265"/>
                <a:gd name="T34" fmla="*/ 224 w 231"/>
                <a:gd name="T35" fmla="*/ 176 h 265"/>
                <a:gd name="T36" fmla="*/ 166 w 231"/>
                <a:gd name="T37" fmla="*/ 217 h 265"/>
                <a:gd name="T38" fmla="*/ 123 w 231"/>
                <a:gd name="T39" fmla="*/ 239 h 265"/>
                <a:gd name="T40" fmla="*/ 121 w 231"/>
                <a:gd name="T41" fmla="*/ 241 h 265"/>
                <a:gd name="T42" fmla="*/ 117 w 231"/>
                <a:gd name="T43" fmla="*/ 243 h 265"/>
                <a:gd name="T44" fmla="*/ 84 w 231"/>
                <a:gd name="T45" fmla="*/ 256 h 265"/>
                <a:gd name="T46" fmla="*/ 64 w 231"/>
                <a:gd name="T47" fmla="*/ 258 h 265"/>
                <a:gd name="T48" fmla="*/ 58 w 231"/>
                <a:gd name="T49" fmla="*/ 258 h 265"/>
                <a:gd name="T50" fmla="*/ 53 w 231"/>
                <a:gd name="T51" fmla="*/ 256 h 265"/>
                <a:gd name="T52" fmla="*/ 47 w 231"/>
                <a:gd name="T53" fmla="*/ 256 h 265"/>
                <a:gd name="T54" fmla="*/ 40 w 231"/>
                <a:gd name="T55" fmla="*/ 255 h 265"/>
                <a:gd name="T56" fmla="*/ 38 w 231"/>
                <a:gd name="T57" fmla="*/ 255 h 265"/>
                <a:gd name="T58" fmla="*/ 34 w 231"/>
                <a:gd name="T59" fmla="*/ 256 h 265"/>
                <a:gd name="T60" fmla="*/ 17 w 231"/>
                <a:gd name="T61" fmla="*/ 259 h 265"/>
                <a:gd name="T62" fmla="*/ 1 w 231"/>
                <a:gd name="T63" fmla="*/ 265 h 265"/>
                <a:gd name="T64" fmla="*/ 0 w 231"/>
                <a:gd name="T6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 h="265">
                  <a:moveTo>
                    <a:pt x="0" y="265"/>
                  </a:moveTo>
                  <a:lnTo>
                    <a:pt x="0" y="0"/>
                  </a:lnTo>
                  <a:lnTo>
                    <a:pt x="36" y="44"/>
                  </a:lnTo>
                  <a:lnTo>
                    <a:pt x="87" y="2"/>
                  </a:lnTo>
                  <a:lnTo>
                    <a:pt x="90" y="53"/>
                  </a:lnTo>
                  <a:lnTo>
                    <a:pt x="108" y="158"/>
                  </a:lnTo>
                  <a:lnTo>
                    <a:pt x="112" y="204"/>
                  </a:lnTo>
                  <a:lnTo>
                    <a:pt x="113" y="216"/>
                  </a:lnTo>
                  <a:lnTo>
                    <a:pt x="127" y="229"/>
                  </a:lnTo>
                  <a:lnTo>
                    <a:pt x="138" y="233"/>
                  </a:lnTo>
                  <a:lnTo>
                    <a:pt x="175" y="211"/>
                  </a:lnTo>
                  <a:lnTo>
                    <a:pt x="224" y="176"/>
                  </a:lnTo>
                  <a:lnTo>
                    <a:pt x="230" y="150"/>
                  </a:lnTo>
                  <a:lnTo>
                    <a:pt x="231" y="120"/>
                  </a:lnTo>
                  <a:lnTo>
                    <a:pt x="231" y="138"/>
                  </a:lnTo>
                  <a:lnTo>
                    <a:pt x="228" y="157"/>
                  </a:lnTo>
                  <a:lnTo>
                    <a:pt x="227" y="167"/>
                  </a:lnTo>
                  <a:lnTo>
                    <a:pt x="224" y="176"/>
                  </a:lnTo>
                  <a:lnTo>
                    <a:pt x="166" y="217"/>
                  </a:lnTo>
                  <a:lnTo>
                    <a:pt x="123" y="239"/>
                  </a:lnTo>
                  <a:lnTo>
                    <a:pt x="121" y="241"/>
                  </a:lnTo>
                  <a:lnTo>
                    <a:pt x="117" y="243"/>
                  </a:lnTo>
                  <a:lnTo>
                    <a:pt x="84" y="256"/>
                  </a:lnTo>
                  <a:lnTo>
                    <a:pt x="64" y="258"/>
                  </a:lnTo>
                  <a:lnTo>
                    <a:pt x="58" y="258"/>
                  </a:lnTo>
                  <a:lnTo>
                    <a:pt x="53" y="256"/>
                  </a:lnTo>
                  <a:lnTo>
                    <a:pt x="47" y="256"/>
                  </a:lnTo>
                  <a:lnTo>
                    <a:pt x="40" y="255"/>
                  </a:lnTo>
                  <a:lnTo>
                    <a:pt x="38" y="255"/>
                  </a:lnTo>
                  <a:lnTo>
                    <a:pt x="34" y="256"/>
                  </a:lnTo>
                  <a:lnTo>
                    <a:pt x="17" y="259"/>
                  </a:lnTo>
                  <a:lnTo>
                    <a:pt x="1" y="265"/>
                  </a:lnTo>
                  <a:lnTo>
                    <a:pt x="0" y="26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8" name="Freeform 317"/>
            <p:cNvSpPr>
              <a:spLocks/>
            </p:cNvSpPr>
            <p:nvPr/>
          </p:nvSpPr>
          <p:spPr bwMode="auto">
            <a:xfrm>
              <a:off x="4818063" y="2635250"/>
              <a:ext cx="7938" cy="6350"/>
            </a:xfrm>
            <a:custGeom>
              <a:avLst/>
              <a:gdLst>
                <a:gd name="T0" fmla="*/ 0 w 21"/>
                <a:gd name="T1" fmla="*/ 17 h 17"/>
                <a:gd name="T2" fmla="*/ 0 w 21"/>
                <a:gd name="T3" fmla="*/ 10 h 17"/>
                <a:gd name="T4" fmla="*/ 10 w 21"/>
                <a:gd name="T5" fmla="*/ 5 h 17"/>
                <a:gd name="T6" fmla="*/ 21 w 21"/>
                <a:gd name="T7" fmla="*/ 0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0" y="10"/>
                  </a:lnTo>
                  <a:lnTo>
                    <a:pt x="10" y="5"/>
                  </a:lnTo>
                  <a:lnTo>
                    <a:pt x="21" y="0"/>
                  </a:lnTo>
                  <a:lnTo>
                    <a:pt x="0" y="17"/>
                  </a:lnTo>
                  <a:close/>
                </a:path>
              </a:pathLst>
            </a:custGeom>
            <a:solidFill>
              <a:srgbClr val="E6C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59" name="Freeform 318"/>
            <p:cNvSpPr>
              <a:spLocks/>
            </p:cNvSpPr>
            <p:nvPr/>
          </p:nvSpPr>
          <p:spPr bwMode="auto">
            <a:xfrm>
              <a:off x="4818063" y="2595563"/>
              <a:ext cx="46038" cy="42863"/>
            </a:xfrm>
            <a:custGeom>
              <a:avLst/>
              <a:gdLst>
                <a:gd name="T0" fmla="*/ 0 w 118"/>
                <a:gd name="T1" fmla="*/ 109 h 109"/>
                <a:gd name="T2" fmla="*/ 0 w 118"/>
                <a:gd name="T3" fmla="*/ 42 h 109"/>
                <a:gd name="T4" fmla="*/ 13 w 118"/>
                <a:gd name="T5" fmla="*/ 40 h 109"/>
                <a:gd name="T6" fmla="*/ 25 w 118"/>
                <a:gd name="T7" fmla="*/ 37 h 109"/>
                <a:gd name="T8" fmla="*/ 96 w 118"/>
                <a:gd name="T9" fmla="*/ 7 h 109"/>
                <a:gd name="T10" fmla="*/ 114 w 118"/>
                <a:gd name="T11" fmla="*/ 0 h 109"/>
                <a:gd name="T12" fmla="*/ 114 w 118"/>
                <a:gd name="T13" fmla="*/ 0 h 109"/>
                <a:gd name="T14" fmla="*/ 115 w 118"/>
                <a:gd name="T15" fmla="*/ 2 h 109"/>
                <a:gd name="T16" fmla="*/ 118 w 118"/>
                <a:gd name="T17" fmla="*/ 11 h 109"/>
                <a:gd name="T18" fmla="*/ 117 w 118"/>
                <a:gd name="T19" fmla="*/ 22 h 109"/>
                <a:gd name="T20" fmla="*/ 21 w 118"/>
                <a:gd name="T21" fmla="*/ 99 h 109"/>
                <a:gd name="T22" fmla="*/ 10 w 118"/>
                <a:gd name="T23" fmla="*/ 104 h 109"/>
                <a:gd name="T24" fmla="*/ 0 w 118"/>
                <a:gd name="T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09">
                  <a:moveTo>
                    <a:pt x="0" y="109"/>
                  </a:moveTo>
                  <a:lnTo>
                    <a:pt x="0" y="42"/>
                  </a:lnTo>
                  <a:lnTo>
                    <a:pt x="13" y="40"/>
                  </a:lnTo>
                  <a:lnTo>
                    <a:pt x="25" y="37"/>
                  </a:lnTo>
                  <a:lnTo>
                    <a:pt x="96" y="7"/>
                  </a:lnTo>
                  <a:lnTo>
                    <a:pt x="114" y="0"/>
                  </a:lnTo>
                  <a:lnTo>
                    <a:pt x="114" y="0"/>
                  </a:lnTo>
                  <a:lnTo>
                    <a:pt x="115" y="2"/>
                  </a:lnTo>
                  <a:lnTo>
                    <a:pt x="118" y="11"/>
                  </a:lnTo>
                  <a:lnTo>
                    <a:pt x="117" y="22"/>
                  </a:lnTo>
                  <a:lnTo>
                    <a:pt x="21" y="99"/>
                  </a:lnTo>
                  <a:lnTo>
                    <a:pt x="10" y="104"/>
                  </a:lnTo>
                  <a:lnTo>
                    <a:pt x="0" y="109"/>
                  </a:lnTo>
                  <a:close/>
                </a:path>
              </a:pathLst>
            </a:custGeom>
            <a:solidFill>
              <a:srgbClr val="EBD3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60" name="Freeform 319"/>
            <p:cNvSpPr>
              <a:spLocks/>
            </p:cNvSpPr>
            <p:nvPr/>
          </p:nvSpPr>
          <p:spPr bwMode="auto">
            <a:xfrm>
              <a:off x="4818063" y="2159000"/>
              <a:ext cx="612775" cy="503238"/>
            </a:xfrm>
            <a:custGeom>
              <a:avLst/>
              <a:gdLst>
                <a:gd name="T0" fmla="*/ 36 w 1544"/>
                <a:gd name="T1" fmla="*/ 1269 h 1269"/>
                <a:gd name="T2" fmla="*/ 0 w 1544"/>
                <a:gd name="T3" fmla="*/ 1225 h 1269"/>
                <a:gd name="T4" fmla="*/ 0 w 1544"/>
                <a:gd name="T5" fmla="*/ 1216 h 1269"/>
                <a:gd name="T6" fmla="*/ 21 w 1544"/>
                <a:gd name="T7" fmla="*/ 1199 h 1269"/>
                <a:gd name="T8" fmla="*/ 117 w 1544"/>
                <a:gd name="T9" fmla="*/ 1122 h 1269"/>
                <a:gd name="T10" fmla="*/ 1456 w 1544"/>
                <a:gd name="T11" fmla="*/ 54 h 1269"/>
                <a:gd name="T12" fmla="*/ 1478 w 1544"/>
                <a:gd name="T13" fmla="*/ 36 h 1269"/>
                <a:gd name="T14" fmla="*/ 1524 w 1544"/>
                <a:gd name="T15" fmla="*/ 0 h 1269"/>
                <a:gd name="T16" fmla="*/ 1544 w 1544"/>
                <a:gd name="T17" fmla="*/ 26 h 1269"/>
                <a:gd name="T18" fmla="*/ 1478 w 1544"/>
                <a:gd name="T19" fmla="*/ 80 h 1269"/>
                <a:gd name="T20" fmla="*/ 1456 w 1544"/>
                <a:gd name="T21" fmla="*/ 98 h 1269"/>
                <a:gd name="T22" fmla="*/ 187 w 1544"/>
                <a:gd name="T23" fmla="*/ 1146 h 1269"/>
                <a:gd name="T24" fmla="*/ 183 w 1544"/>
                <a:gd name="T25" fmla="*/ 1138 h 1269"/>
                <a:gd name="T26" fmla="*/ 179 w 1544"/>
                <a:gd name="T27" fmla="*/ 1133 h 1269"/>
                <a:gd name="T28" fmla="*/ 171 w 1544"/>
                <a:gd name="T29" fmla="*/ 1125 h 1269"/>
                <a:gd name="T30" fmla="*/ 156 w 1544"/>
                <a:gd name="T31" fmla="*/ 1124 h 1269"/>
                <a:gd name="T32" fmla="*/ 144 w 1544"/>
                <a:gd name="T33" fmla="*/ 1125 h 1269"/>
                <a:gd name="T34" fmla="*/ 131 w 1544"/>
                <a:gd name="T35" fmla="*/ 1126 h 1269"/>
                <a:gd name="T36" fmla="*/ 119 w 1544"/>
                <a:gd name="T37" fmla="*/ 1137 h 1269"/>
                <a:gd name="T38" fmla="*/ 103 w 1544"/>
                <a:gd name="T39" fmla="*/ 1159 h 1269"/>
                <a:gd name="T40" fmla="*/ 88 w 1544"/>
                <a:gd name="T41" fmla="*/ 1197 h 1269"/>
                <a:gd name="T42" fmla="*/ 87 w 1544"/>
                <a:gd name="T43" fmla="*/ 1227 h 1269"/>
                <a:gd name="T44" fmla="*/ 36 w 1544"/>
                <a:gd name="T45" fmla="*/ 1269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4" h="1269">
                  <a:moveTo>
                    <a:pt x="36" y="1269"/>
                  </a:moveTo>
                  <a:lnTo>
                    <a:pt x="0" y="1225"/>
                  </a:lnTo>
                  <a:lnTo>
                    <a:pt x="0" y="1216"/>
                  </a:lnTo>
                  <a:lnTo>
                    <a:pt x="21" y="1199"/>
                  </a:lnTo>
                  <a:lnTo>
                    <a:pt x="117" y="1122"/>
                  </a:lnTo>
                  <a:lnTo>
                    <a:pt x="1456" y="54"/>
                  </a:lnTo>
                  <a:lnTo>
                    <a:pt x="1478" y="36"/>
                  </a:lnTo>
                  <a:lnTo>
                    <a:pt x="1524" y="0"/>
                  </a:lnTo>
                  <a:lnTo>
                    <a:pt x="1544" y="26"/>
                  </a:lnTo>
                  <a:lnTo>
                    <a:pt x="1478" y="80"/>
                  </a:lnTo>
                  <a:lnTo>
                    <a:pt x="1456" y="98"/>
                  </a:lnTo>
                  <a:lnTo>
                    <a:pt x="187" y="1146"/>
                  </a:lnTo>
                  <a:lnTo>
                    <a:pt x="183" y="1138"/>
                  </a:lnTo>
                  <a:lnTo>
                    <a:pt x="179" y="1133"/>
                  </a:lnTo>
                  <a:lnTo>
                    <a:pt x="171" y="1125"/>
                  </a:lnTo>
                  <a:lnTo>
                    <a:pt x="156" y="1124"/>
                  </a:lnTo>
                  <a:lnTo>
                    <a:pt x="144" y="1125"/>
                  </a:lnTo>
                  <a:lnTo>
                    <a:pt x="131" y="1126"/>
                  </a:lnTo>
                  <a:lnTo>
                    <a:pt x="119" y="1137"/>
                  </a:lnTo>
                  <a:lnTo>
                    <a:pt x="103" y="1159"/>
                  </a:lnTo>
                  <a:lnTo>
                    <a:pt x="88" y="1197"/>
                  </a:lnTo>
                  <a:lnTo>
                    <a:pt x="87" y="1227"/>
                  </a:lnTo>
                  <a:lnTo>
                    <a:pt x="36" y="1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sp>
          <p:nvSpPr>
            <p:cNvPr id="61" name="Freeform 320"/>
            <p:cNvSpPr>
              <a:spLocks/>
            </p:cNvSpPr>
            <p:nvPr/>
          </p:nvSpPr>
          <p:spPr bwMode="auto">
            <a:xfrm>
              <a:off x="4851400" y="2605088"/>
              <a:ext cx="57150" cy="133350"/>
            </a:xfrm>
            <a:custGeom>
              <a:avLst/>
              <a:gdLst>
                <a:gd name="T0" fmla="*/ 51 w 144"/>
                <a:gd name="T1" fmla="*/ 334 h 334"/>
                <a:gd name="T2" fmla="*/ 40 w 144"/>
                <a:gd name="T3" fmla="*/ 330 h 334"/>
                <a:gd name="T4" fmla="*/ 26 w 144"/>
                <a:gd name="T5" fmla="*/ 317 h 334"/>
                <a:gd name="T6" fmla="*/ 25 w 144"/>
                <a:gd name="T7" fmla="*/ 305 h 334"/>
                <a:gd name="T8" fmla="*/ 21 w 144"/>
                <a:gd name="T9" fmla="*/ 259 h 334"/>
                <a:gd name="T10" fmla="*/ 3 w 144"/>
                <a:gd name="T11" fmla="*/ 154 h 334"/>
                <a:gd name="T12" fmla="*/ 0 w 144"/>
                <a:gd name="T13" fmla="*/ 103 h 334"/>
                <a:gd name="T14" fmla="*/ 1 w 144"/>
                <a:gd name="T15" fmla="*/ 73 h 334"/>
                <a:gd name="T16" fmla="*/ 16 w 144"/>
                <a:gd name="T17" fmla="*/ 35 h 334"/>
                <a:gd name="T18" fmla="*/ 32 w 144"/>
                <a:gd name="T19" fmla="*/ 13 h 334"/>
                <a:gd name="T20" fmla="*/ 44 w 144"/>
                <a:gd name="T21" fmla="*/ 2 h 334"/>
                <a:gd name="T22" fmla="*/ 57 w 144"/>
                <a:gd name="T23" fmla="*/ 1 h 334"/>
                <a:gd name="T24" fmla="*/ 69 w 144"/>
                <a:gd name="T25" fmla="*/ 0 h 334"/>
                <a:gd name="T26" fmla="*/ 84 w 144"/>
                <a:gd name="T27" fmla="*/ 1 h 334"/>
                <a:gd name="T28" fmla="*/ 92 w 144"/>
                <a:gd name="T29" fmla="*/ 9 h 334"/>
                <a:gd name="T30" fmla="*/ 96 w 144"/>
                <a:gd name="T31" fmla="*/ 14 h 334"/>
                <a:gd name="T32" fmla="*/ 100 w 144"/>
                <a:gd name="T33" fmla="*/ 22 h 334"/>
                <a:gd name="T34" fmla="*/ 102 w 144"/>
                <a:gd name="T35" fmla="*/ 26 h 334"/>
                <a:gd name="T36" fmla="*/ 105 w 144"/>
                <a:gd name="T37" fmla="*/ 32 h 334"/>
                <a:gd name="T38" fmla="*/ 119 w 144"/>
                <a:gd name="T39" fmla="*/ 70 h 334"/>
                <a:gd name="T40" fmla="*/ 141 w 144"/>
                <a:gd name="T41" fmla="*/ 171 h 334"/>
                <a:gd name="T42" fmla="*/ 144 w 144"/>
                <a:gd name="T43" fmla="*/ 221 h 334"/>
                <a:gd name="T44" fmla="*/ 143 w 144"/>
                <a:gd name="T45" fmla="*/ 251 h 334"/>
                <a:gd name="T46" fmla="*/ 137 w 144"/>
                <a:gd name="T47" fmla="*/ 277 h 334"/>
                <a:gd name="T48" fmla="*/ 88 w 144"/>
                <a:gd name="T49" fmla="*/ 312 h 334"/>
                <a:gd name="T50" fmla="*/ 51 w 144"/>
                <a:gd name="T51"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334">
                  <a:moveTo>
                    <a:pt x="51" y="334"/>
                  </a:moveTo>
                  <a:lnTo>
                    <a:pt x="40" y="330"/>
                  </a:lnTo>
                  <a:lnTo>
                    <a:pt x="26" y="317"/>
                  </a:lnTo>
                  <a:lnTo>
                    <a:pt x="25" y="305"/>
                  </a:lnTo>
                  <a:lnTo>
                    <a:pt x="21" y="259"/>
                  </a:lnTo>
                  <a:lnTo>
                    <a:pt x="3" y="154"/>
                  </a:lnTo>
                  <a:lnTo>
                    <a:pt x="0" y="103"/>
                  </a:lnTo>
                  <a:lnTo>
                    <a:pt x="1" y="73"/>
                  </a:lnTo>
                  <a:lnTo>
                    <a:pt x="16" y="35"/>
                  </a:lnTo>
                  <a:lnTo>
                    <a:pt x="32" y="13"/>
                  </a:lnTo>
                  <a:lnTo>
                    <a:pt x="44" y="2"/>
                  </a:lnTo>
                  <a:lnTo>
                    <a:pt x="57" y="1"/>
                  </a:lnTo>
                  <a:lnTo>
                    <a:pt x="69" y="0"/>
                  </a:lnTo>
                  <a:lnTo>
                    <a:pt x="84" y="1"/>
                  </a:lnTo>
                  <a:lnTo>
                    <a:pt x="92" y="9"/>
                  </a:lnTo>
                  <a:lnTo>
                    <a:pt x="96" y="14"/>
                  </a:lnTo>
                  <a:lnTo>
                    <a:pt x="100" y="22"/>
                  </a:lnTo>
                  <a:lnTo>
                    <a:pt x="102" y="26"/>
                  </a:lnTo>
                  <a:lnTo>
                    <a:pt x="105" y="32"/>
                  </a:lnTo>
                  <a:lnTo>
                    <a:pt x="119" y="70"/>
                  </a:lnTo>
                  <a:lnTo>
                    <a:pt x="141" y="171"/>
                  </a:lnTo>
                  <a:lnTo>
                    <a:pt x="144" y="221"/>
                  </a:lnTo>
                  <a:lnTo>
                    <a:pt x="143" y="251"/>
                  </a:lnTo>
                  <a:lnTo>
                    <a:pt x="137" y="277"/>
                  </a:lnTo>
                  <a:lnTo>
                    <a:pt x="88" y="312"/>
                  </a:lnTo>
                  <a:lnTo>
                    <a:pt x="51" y="334"/>
                  </a:lnTo>
                  <a:close/>
                </a:path>
              </a:pathLst>
            </a:custGeom>
            <a:solidFill>
              <a:srgbClr val="E9CE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latin typeface="+mj-lt"/>
              </a:endParaRPr>
            </a:p>
          </p:txBody>
        </p:sp>
      </p:grpSp>
      <p:grpSp>
        <p:nvGrpSpPr>
          <p:cNvPr id="62" name="Group 61"/>
          <p:cNvGrpSpPr/>
          <p:nvPr/>
        </p:nvGrpSpPr>
        <p:grpSpPr>
          <a:xfrm>
            <a:off x="767137" y="2593903"/>
            <a:ext cx="1779328" cy="2440275"/>
            <a:chOff x="1022849" y="2315537"/>
            <a:chExt cx="2372437" cy="3253699"/>
          </a:xfrm>
        </p:grpSpPr>
        <p:grpSp>
          <p:nvGrpSpPr>
            <p:cNvPr id="63" name="Group 62"/>
            <p:cNvGrpSpPr/>
            <p:nvPr/>
          </p:nvGrpSpPr>
          <p:grpSpPr>
            <a:xfrm>
              <a:off x="1022849" y="2315537"/>
              <a:ext cx="2372437" cy="800634"/>
              <a:chOff x="1066090" y="2295530"/>
              <a:chExt cx="2372437" cy="800634"/>
            </a:xfrm>
          </p:grpSpPr>
          <p:sp>
            <p:nvSpPr>
              <p:cNvPr id="70"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r"/>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71" name="TextBox 70"/>
              <p:cNvSpPr txBox="1"/>
              <p:nvPr/>
            </p:nvSpPr>
            <p:spPr>
              <a:xfrm>
                <a:off x="1800389"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r>
                  <a:rPr lang="en-US" sz="1500"/>
                  <a:t>Some title here</a:t>
                </a:r>
              </a:p>
            </p:txBody>
          </p:sp>
        </p:grpSp>
        <p:grpSp>
          <p:nvGrpSpPr>
            <p:cNvPr id="64" name="Group 63"/>
            <p:cNvGrpSpPr/>
            <p:nvPr/>
          </p:nvGrpSpPr>
          <p:grpSpPr>
            <a:xfrm>
              <a:off x="1022849" y="3542070"/>
              <a:ext cx="2372437" cy="800634"/>
              <a:chOff x="1066090" y="2295530"/>
              <a:chExt cx="2372437" cy="800634"/>
            </a:xfrm>
          </p:grpSpPr>
          <p:sp>
            <p:nvSpPr>
              <p:cNvPr id="68"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r"/>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69" name="TextBox 68"/>
              <p:cNvSpPr txBox="1"/>
              <p:nvPr/>
            </p:nvSpPr>
            <p:spPr>
              <a:xfrm>
                <a:off x="1800389"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r>
                  <a:rPr lang="en-US" sz="1500"/>
                  <a:t>Some title here</a:t>
                </a:r>
              </a:p>
            </p:txBody>
          </p:sp>
        </p:grpSp>
        <p:grpSp>
          <p:nvGrpSpPr>
            <p:cNvPr id="65" name="Group 64"/>
            <p:cNvGrpSpPr/>
            <p:nvPr/>
          </p:nvGrpSpPr>
          <p:grpSpPr>
            <a:xfrm>
              <a:off x="1022849" y="4768602"/>
              <a:ext cx="2372437" cy="800634"/>
              <a:chOff x="1066090" y="2295530"/>
              <a:chExt cx="2372437" cy="800634"/>
            </a:xfrm>
          </p:grpSpPr>
          <p:sp>
            <p:nvSpPr>
              <p:cNvPr id="66"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r"/>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67" name="TextBox 66"/>
              <p:cNvSpPr txBox="1"/>
              <p:nvPr/>
            </p:nvSpPr>
            <p:spPr>
              <a:xfrm>
                <a:off x="1800389"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r>
                  <a:rPr lang="en-US" sz="1500"/>
                  <a:t>Some title here</a:t>
                </a:r>
              </a:p>
            </p:txBody>
          </p:sp>
        </p:grpSp>
      </p:grpSp>
      <p:grpSp>
        <p:nvGrpSpPr>
          <p:cNvPr id="72" name="Group 71"/>
          <p:cNvGrpSpPr/>
          <p:nvPr/>
        </p:nvGrpSpPr>
        <p:grpSpPr>
          <a:xfrm>
            <a:off x="6624228" y="2593903"/>
            <a:ext cx="1779328" cy="2440275"/>
            <a:chOff x="1022849" y="2315537"/>
            <a:chExt cx="2372437" cy="3253699"/>
          </a:xfrm>
        </p:grpSpPr>
        <p:grpSp>
          <p:nvGrpSpPr>
            <p:cNvPr id="73" name="Group 72"/>
            <p:cNvGrpSpPr/>
            <p:nvPr/>
          </p:nvGrpSpPr>
          <p:grpSpPr>
            <a:xfrm>
              <a:off x="1022849" y="2315537"/>
              <a:ext cx="2372437" cy="800634"/>
              <a:chOff x="1066090" y="2295530"/>
              <a:chExt cx="2372437" cy="800634"/>
            </a:xfrm>
          </p:grpSpPr>
          <p:sp>
            <p:nvSpPr>
              <p:cNvPr id="80"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81" name="TextBox 80"/>
              <p:cNvSpPr txBox="1"/>
              <p:nvPr/>
            </p:nvSpPr>
            <p:spPr>
              <a:xfrm>
                <a:off x="1066090" y="2295530"/>
                <a:ext cx="1523064"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pPr algn="l"/>
                <a:r>
                  <a:rPr lang="en-US" sz="1350"/>
                  <a:t>Some </a:t>
                </a:r>
                <a:r>
                  <a:rPr lang="en-US" sz="1500"/>
                  <a:t>title</a:t>
                </a:r>
                <a:r>
                  <a:rPr lang="en-US" sz="1350"/>
                  <a:t> here</a:t>
                </a:r>
              </a:p>
            </p:txBody>
          </p:sp>
        </p:grpSp>
        <p:grpSp>
          <p:nvGrpSpPr>
            <p:cNvPr id="74" name="Group 73"/>
            <p:cNvGrpSpPr/>
            <p:nvPr/>
          </p:nvGrpSpPr>
          <p:grpSpPr>
            <a:xfrm>
              <a:off x="1022849" y="3542070"/>
              <a:ext cx="2372437" cy="800634"/>
              <a:chOff x="1066090" y="2295530"/>
              <a:chExt cx="2372437" cy="800634"/>
            </a:xfrm>
          </p:grpSpPr>
          <p:sp>
            <p:nvSpPr>
              <p:cNvPr id="78"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79" name="TextBox 78"/>
              <p:cNvSpPr txBox="1"/>
              <p:nvPr/>
            </p:nvSpPr>
            <p:spPr>
              <a:xfrm>
                <a:off x="1066090"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pPr algn="l"/>
                <a:r>
                  <a:rPr lang="en-US" sz="1500"/>
                  <a:t>Some title here</a:t>
                </a:r>
              </a:p>
            </p:txBody>
          </p:sp>
        </p:grpSp>
        <p:grpSp>
          <p:nvGrpSpPr>
            <p:cNvPr id="75" name="Group 74"/>
            <p:cNvGrpSpPr/>
            <p:nvPr/>
          </p:nvGrpSpPr>
          <p:grpSpPr>
            <a:xfrm>
              <a:off x="1022849" y="4768602"/>
              <a:ext cx="2372437" cy="800634"/>
              <a:chOff x="1066090" y="2295530"/>
              <a:chExt cx="2372437" cy="800634"/>
            </a:xfrm>
          </p:grpSpPr>
          <p:sp>
            <p:nvSpPr>
              <p:cNvPr id="76" name="Shape 208"/>
              <p:cNvSpPr/>
              <p:nvPr/>
            </p:nvSpPr>
            <p:spPr>
              <a:xfrm>
                <a:off x="1066090" y="2634501"/>
                <a:ext cx="2372437" cy="461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r>
                  <a:rPr lang="en-US" sz="900">
                    <a:solidFill>
                      <a:srgbClr val="808080"/>
                    </a:solidFill>
                    <a:latin typeface="+mj-lt"/>
                  </a:rPr>
                  <a:t>Lorem ipsum dolor sit amet, diam donec neque nisl nibh, ante rutrum.</a:t>
                </a:r>
                <a:endParaRPr sz="900">
                  <a:solidFill>
                    <a:srgbClr val="808080"/>
                  </a:solidFill>
                  <a:latin typeface="+mj-lt"/>
                </a:endParaRPr>
              </a:p>
            </p:txBody>
          </p:sp>
          <p:sp>
            <p:nvSpPr>
              <p:cNvPr id="77" name="TextBox 76"/>
              <p:cNvSpPr txBox="1"/>
              <p:nvPr/>
            </p:nvSpPr>
            <p:spPr>
              <a:xfrm>
                <a:off x="1066090" y="2295530"/>
                <a:ext cx="1638138" cy="400106"/>
              </a:xfrm>
              <a:prstGeom prst="rect">
                <a:avLst/>
              </a:prstGeom>
              <a:noFill/>
              <a:ln w="12700" cap="flat">
                <a:noFill/>
                <a:miter lim="400000"/>
              </a:ln>
              <a:effectLst/>
            </p:spPr>
            <p:txBody>
              <a:bodyPr wrap="none" lIns="34289" tIns="34289" rIns="34289" bIns="34289" numCol="1" anchor="b">
                <a:spAutoFit/>
              </a:bodyPr>
              <a:lstStyle>
                <a:defPPr>
                  <a:defRPr lang="fr-FR"/>
                </a:defPPr>
                <a:lvl1pPr algn="r">
                  <a:defRPr b="1">
                    <a:solidFill>
                      <a:srgbClr val="595959"/>
                    </a:solidFill>
                    <a:latin typeface="+mj-lt"/>
                  </a:defRPr>
                </a:lvl1pPr>
              </a:lstStyle>
              <a:p>
                <a:pPr algn="l"/>
                <a:r>
                  <a:rPr lang="en-US" sz="1500"/>
                  <a:t>Some title here</a:t>
                </a:r>
              </a:p>
            </p:txBody>
          </p:sp>
        </p:grpSp>
      </p:grpSp>
    </p:spTree>
    <p:extLst>
      <p:ext uri="{BB962C8B-B14F-4D97-AF65-F5344CB8AC3E}">
        <p14:creationId xmlns:p14="http://schemas.microsoft.com/office/powerpoint/2010/main" val="3556101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9"/>
          <p:cNvGrpSpPr/>
          <p:nvPr/>
        </p:nvGrpSpPr>
        <p:grpSpPr>
          <a:xfrm>
            <a:off x="-2" y="2057870"/>
            <a:ext cx="3747419" cy="864722"/>
            <a:chOff x="-1" y="-1"/>
            <a:chExt cx="4996556" cy="1152961"/>
          </a:xfrm>
        </p:grpSpPr>
        <p:sp>
          <p:nvSpPr>
            <p:cNvPr id="3" name="Shape 712"/>
            <p:cNvSpPr/>
            <p:nvPr/>
          </p:nvSpPr>
          <p:spPr>
            <a:xfrm flipH="1">
              <a:off x="-1" y="166678"/>
              <a:ext cx="4191989" cy="818352"/>
            </a:xfrm>
            <a:prstGeom prst="rect">
              <a:avLst/>
            </a:prstGeom>
            <a:solidFill>
              <a:schemeClr val="accent6"/>
            </a:solid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5" name="Group 716"/>
            <p:cNvGrpSpPr/>
            <p:nvPr/>
          </p:nvGrpSpPr>
          <p:grpSpPr>
            <a:xfrm>
              <a:off x="4191985" y="-1"/>
              <a:ext cx="804570" cy="1152961"/>
              <a:chOff x="0" y="0"/>
              <a:chExt cx="804566" cy="1152958"/>
            </a:xfrm>
          </p:grpSpPr>
          <p:sp>
            <p:nvSpPr>
              <p:cNvPr id="7" name="Shape 713"/>
              <p:cNvSpPr/>
              <p:nvPr/>
            </p:nvSpPr>
            <p:spPr>
              <a:xfrm flipH="1">
                <a:off x="0"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733"/>
                    </a:lnTo>
                    <a:lnTo>
                      <a:pt x="0" y="21600"/>
                    </a:lnTo>
                    <a:close/>
                  </a:path>
                </a:pathLst>
              </a:custGeom>
              <a:solidFill>
                <a:schemeClr val="accent6">
                  <a:alpha val="90000"/>
                </a:schemeClr>
              </a:solidFill>
              <a:ln w="12700" cap="flat">
                <a:noFill/>
                <a:miter lim="400000"/>
              </a:ln>
              <a:effectLst/>
            </p:spPr>
            <p:txBody>
              <a:bodyPr wrap="square" lIns="34289" tIns="34289" rIns="34289" bIns="34289" numCol="1" anchor="t">
                <a:noAutofit/>
              </a:bodyPr>
              <a:lstStyle/>
              <a:p>
                <a:endParaRPr sz="1350"/>
              </a:p>
            </p:txBody>
          </p:sp>
          <p:sp>
            <p:nvSpPr>
              <p:cNvPr id="8" name="Shape 714"/>
              <p:cNvSpPr/>
              <p:nvPr/>
            </p:nvSpPr>
            <p:spPr>
              <a:xfrm flipH="1">
                <a:off x="402283" y="166677"/>
                <a:ext cx="402284" cy="986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733"/>
                    </a:lnTo>
                    <a:lnTo>
                      <a:pt x="21600" y="21600"/>
                    </a:lnTo>
                    <a:close/>
                  </a:path>
                </a:pathLst>
              </a:custGeom>
              <a:solidFill>
                <a:schemeClr val="accent6">
                  <a:alpha val="80000"/>
                </a:schemeClr>
              </a:solidFill>
              <a:ln w="12700" cap="flat">
                <a:noFill/>
                <a:miter lim="400000"/>
              </a:ln>
              <a:effectLst/>
            </p:spPr>
            <p:txBody>
              <a:bodyPr wrap="square" lIns="34289" tIns="34289" rIns="34289" bIns="34289" numCol="1" anchor="ctr">
                <a:noAutofit/>
              </a:bodyPr>
              <a:lstStyle/>
              <a:p>
                <a:pPr algn="ctr"/>
                <a:r>
                  <a:rPr lang="en-US" b="1">
                    <a:solidFill>
                      <a:srgbClr val="FFFFFF"/>
                    </a:solidFill>
                    <a:ea typeface="Helvetica"/>
                    <a:cs typeface="Helvetica"/>
                    <a:sym typeface="Helvetica"/>
                  </a:rPr>
                  <a:t>1</a:t>
                </a:r>
              </a:p>
            </p:txBody>
          </p:sp>
          <p:sp>
            <p:nvSpPr>
              <p:cNvPr id="9" name="Shape 715"/>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solidFill>
                <a:schemeClr val="accent6"/>
              </a:solidFill>
              <a:ln w="9525" cap="flat">
                <a:noFill/>
                <a:prstDash val="solid"/>
                <a:bevel/>
              </a:ln>
              <a:effectLst/>
            </p:spPr>
            <p:txBody>
              <a:bodyPr wrap="square" lIns="34289" tIns="34289" rIns="34289" bIns="34289" numCol="1" anchor="t">
                <a:noAutofit/>
              </a:bodyPr>
              <a:lstStyle/>
              <a:p>
                <a:endParaRPr sz="1350"/>
              </a:p>
            </p:txBody>
          </p:sp>
        </p:grpSp>
      </p:grpSp>
      <p:sp>
        <p:nvSpPr>
          <p:cNvPr id="34" name="Shape 744"/>
          <p:cNvSpPr/>
          <p:nvPr/>
        </p:nvSpPr>
        <p:spPr>
          <a:xfrm>
            <a:off x="6122139" y="2213232"/>
            <a:ext cx="1798233"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42" name="Group 759"/>
          <p:cNvGrpSpPr/>
          <p:nvPr/>
        </p:nvGrpSpPr>
        <p:grpSpPr>
          <a:xfrm>
            <a:off x="3937790" y="2320191"/>
            <a:ext cx="1944496" cy="340080"/>
            <a:chOff x="34099" y="0"/>
            <a:chExt cx="2592660" cy="453438"/>
          </a:xfrm>
        </p:grpSpPr>
        <p:sp>
          <p:nvSpPr>
            <p:cNvPr id="43" name="Shape 757"/>
            <p:cNvSpPr/>
            <p:nvPr/>
          </p:nvSpPr>
          <p:spPr>
            <a:xfrm flipV="1">
              <a:off x="261722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44" name="Shape 758"/>
            <p:cNvSpPr/>
            <p:nvPr/>
          </p:nvSpPr>
          <p:spPr>
            <a:xfrm flipH="1" flipV="1">
              <a:off x="34099" y="233808"/>
              <a:ext cx="2592661"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grpSp>
        <p:nvGrpSpPr>
          <p:cNvPr id="10" name="Group 727"/>
          <p:cNvGrpSpPr/>
          <p:nvPr/>
        </p:nvGrpSpPr>
        <p:grpSpPr>
          <a:xfrm>
            <a:off x="-5" y="2869481"/>
            <a:ext cx="4301520" cy="866601"/>
            <a:chOff x="-2" y="0"/>
            <a:chExt cx="5735360" cy="1155468"/>
          </a:xfrm>
          <a:solidFill>
            <a:schemeClr val="accent5"/>
          </a:solidFill>
        </p:grpSpPr>
        <p:sp>
          <p:nvSpPr>
            <p:cNvPr id="11" name="Shape 720"/>
            <p:cNvSpPr/>
            <p:nvPr/>
          </p:nvSpPr>
          <p:spPr>
            <a:xfrm flipH="1">
              <a:off x="-2" y="171692"/>
              <a:ext cx="4930787" cy="816710"/>
            </a:xfrm>
            <a:prstGeom prst="rect">
              <a:avLst/>
            </a:prstGeom>
            <a:grp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13" name="Group 724"/>
            <p:cNvGrpSpPr/>
            <p:nvPr/>
          </p:nvGrpSpPr>
          <p:grpSpPr>
            <a:xfrm>
              <a:off x="4930788" y="0"/>
              <a:ext cx="804570" cy="1155468"/>
              <a:chOff x="0" y="0"/>
              <a:chExt cx="804566" cy="1155466"/>
            </a:xfrm>
            <a:grpFill/>
          </p:grpSpPr>
          <p:sp>
            <p:nvSpPr>
              <p:cNvPr id="15" name="Shape 721"/>
              <p:cNvSpPr/>
              <p:nvPr/>
            </p:nvSpPr>
            <p:spPr>
              <a:xfrm flipH="1">
                <a:off x="0"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922"/>
                    </a:lnTo>
                    <a:lnTo>
                      <a:pt x="21600" y="0"/>
                    </a:lnTo>
                    <a:lnTo>
                      <a:pt x="0" y="3678"/>
                    </a:lnTo>
                    <a:lnTo>
                      <a:pt x="0" y="21600"/>
                    </a:lnTo>
                    <a:close/>
                  </a:path>
                </a:pathLst>
              </a:custGeom>
              <a:solidFill>
                <a:schemeClr val="accent5">
                  <a:alpha val="90000"/>
                </a:schemeClr>
              </a:solidFill>
              <a:ln w="12700" cap="flat">
                <a:noFill/>
                <a:miter lim="400000"/>
              </a:ln>
              <a:effectLst/>
            </p:spPr>
            <p:txBody>
              <a:bodyPr wrap="square" lIns="34289" tIns="34289" rIns="34289" bIns="34289" numCol="1" anchor="t">
                <a:noAutofit/>
              </a:bodyPr>
              <a:lstStyle/>
              <a:p>
                <a:endParaRPr sz="1350"/>
              </a:p>
            </p:txBody>
          </p:sp>
          <p:sp>
            <p:nvSpPr>
              <p:cNvPr id="16" name="Shape 722"/>
              <p:cNvSpPr/>
              <p:nvPr/>
            </p:nvSpPr>
            <p:spPr>
              <a:xfrm flipH="1">
                <a:off x="402283" y="169186"/>
                <a:ext cx="402284" cy="986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922"/>
                    </a:lnTo>
                    <a:lnTo>
                      <a:pt x="0" y="0"/>
                    </a:lnTo>
                    <a:lnTo>
                      <a:pt x="21600" y="3678"/>
                    </a:lnTo>
                    <a:lnTo>
                      <a:pt x="21600" y="21600"/>
                    </a:lnTo>
                    <a:close/>
                  </a:path>
                </a:pathLst>
              </a:custGeom>
              <a:solidFill>
                <a:schemeClr val="accent5">
                  <a:alpha val="80000"/>
                </a:schemeClr>
              </a:solidFill>
              <a:ln w="12700" cap="flat">
                <a:noFill/>
                <a:miter lim="400000"/>
              </a:ln>
              <a:effectLst/>
            </p:spPr>
            <p:txBody>
              <a:bodyPr wrap="square" lIns="34289" tIns="34289" rIns="34289" bIns="34289" numCol="1" anchor="ctr">
                <a:noAutofit/>
              </a:bodyPr>
              <a:lstStyle/>
              <a:p>
                <a:pPr algn="ctr"/>
                <a:r>
                  <a:rPr lang="en-US" b="1">
                    <a:solidFill>
                      <a:srgbClr val="FFFFFF"/>
                    </a:solidFill>
                    <a:ea typeface="Helvetica"/>
                    <a:cs typeface="Helvetica"/>
                    <a:sym typeface="Helvetica"/>
                  </a:rPr>
                  <a:t>2</a:t>
                </a:r>
              </a:p>
            </p:txBody>
          </p:sp>
          <p:sp>
            <p:nvSpPr>
              <p:cNvPr id="17" name="Shape 723"/>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34289" tIns="34289" rIns="34289" bIns="34289" numCol="1" anchor="t">
                <a:noAutofit/>
              </a:bodyPr>
              <a:lstStyle/>
              <a:p>
                <a:endParaRPr sz="1350"/>
              </a:p>
            </p:txBody>
          </p:sp>
        </p:grpSp>
      </p:grpSp>
      <p:sp>
        <p:nvSpPr>
          <p:cNvPr id="35" name="Shape 745"/>
          <p:cNvSpPr/>
          <p:nvPr/>
        </p:nvSpPr>
        <p:spPr>
          <a:xfrm>
            <a:off x="6122140" y="3048866"/>
            <a:ext cx="1798232"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45" name="Group 762"/>
          <p:cNvGrpSpPr/>
          <p:nvPr/>
        </p:nvGrpSpPr>
        <p:grpSpPr>
          <a:xfrm>
            <a:off x="4505076" y="3132742"/>
            <a:ext cx="1377209" cy="340080"/>
            <a:chOff x="34099" y="0"/>
            <a:chExt cx="1836278" cy="453438"/>
          </a:xfrm>
        </p:grpSpPr>
        <p:sp>
          <p:nvSpPr>
            <p:cNvPr id="46" name="Shape 760"/>
            <p:cNvSpPr/>
            <p:nvPr/>
          </p:nvSpPr>
          <p:spPr>
            <a:xfrm flipV="1">
              <a:off x="1863616"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47" name="Shape 761"/>
            <p:cNvSpPr/>
            <p:nvPr/>
          </p:nvSpPr>
          <p:spPr>
            <a:xfrm flipH="1" flipV="1">
              <a:off x="34099" y="233808"/>
              <a:ext cx="183627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grpSp>
        <p:nvGrpSpPr>
          <p:cNvPr id="18" name="Group 735"/>
          <p:cNvGrpSpPr/>
          <p:nvPr/>
        </p:nvGrpSpPr>
        <p:grpSpPr>
          <a:xfrm>
            <a:off x="-3" y="3682972"/>
            <a:ext cx="4787228" cy="855437"/>
            <a:chOff x="-1" y="0"/>
            <a:chExt cx="6382969" cy="1140582"/>
          </a:xfrm>
          <a:solidFill>
            <a:schemeClr val="accent4"/>
          </a:solidFill>
        </p:grpSpPr>
        <p:sp>
          <p:nvSpPr>
            <p:cNvPr id="19" name="Shape 728"/>
            <p:cNvSpPr/>
            <p:nvPr/>
          </p:nvSpPr>
          <p:spPr>
            <a:xfrm flipH="1">
              <a:off x="-1" y="170587"/>
              <a:ext cx="5574028" cy="799404"/>
            </a:xfrm>
            <a:prstGeom prst="rect">
              <a:avLst/>
            </a:prstGeom>
            <a:grp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21" name="Group 732"/>
            <p:cNvGrpSpPr/>
            <p:nvPr/>
          </p:nvGrpSpPr>
          <p:grpSpPr>
            <a:xfrm>
              <a:off x="5578397" y="0"/>
              <a:ext cx="804571" cy="1140582"/>
              <a:chOff x="0" y="0"/>
              <a:chExt cx="804567" cy="1140580"/>
            </a:xfrm>
            <a:grpFill/>
          </p:grpSpPr>
          <p:sp>
            <p:nvSpPr>
              <p:cNvPr id="23" name="Shape 729"/>
              <p:cNvSpPr/>
              <p:nvPr/>
            </p:nvSpPr>
            <p:spPr>
              <a:xfrm flipH="1">
                <a:off x="0"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70"/>
                    </a:lnTo>
                    <a:lnTo>
                      <a:pt x="21600" y="0"/>
                    </a:lnTo>
                    <a:lnTo>
                      <a:pt x="0" y="3786"/>
                    </a:lnTo>
                    <a:lnTo>
                      <a:pt x="0" y="21600"/>
                    </a:lnTo>
                    <a:close/>
                  </a:path>
                </a:pathLst>
              </a:custGeom>
              <a:solidFill>
                <a:schemeClr val="accent4">
                  <a:alpha val="90000"/>
                </a:schemeClr>
              </a:solidFill>
              <a:ln w="12700" cap="flat">
                <a:noFill/>
                <a:miter lim="400000"/>
              </a:ln>
              <a:effectLst/>
            </p:spPr>
            <p:txBody>
              <a:bodyPr wrap="square" lIns="34289" tIns="34289" rIns="34289" bIns="34289" numCol="1" anchor="t">
                <a:noAutofit/>
              </a:bodyPr>
              <a:lstStyle/>
              <a:p>
                <a:endParaRPr sz="1350"/>
              </a:p>
            </p:txBody>
          </p:sp>
          <p:sp>
            <p:nvSpPr>
              <p:cNvPr id="24" name="Shape 730"/>
              <p:cNvSpPr/>
              <p:nvPr/>
            </p:nvSpPr>
            <p:spPr>
              <a:xfrm flipH="1">
                <a:off x="402283" y="168081"/>
                <a:ext cx="402284" cy="9724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70"/>
                    </a:lnTo>
                    <a:lnTo>
                      <a:pt x="0" y="0"/>
                    </a:lnTo>
                    <a:lnTo>
                      <a:pt x="21600" y="3786"/>
                    </a:lnTo>
                    <a:lnTo>
                      <a:pt x="21600" y="21600"/>
                    </a:lnTo>
                    <a:close/>
                  </a:path>
                </a:pathLst>
              </a:custGeom>
              <a:solidFill>
                <a:schemeClr val="accent4">
                  <a:alpha val="80000"/>
                </a:schemeClr>
              </a:solidFill>
              <a:ln w="12700" cap="flat">
                <a:noFill/>
                <a:miter lim="400000"/>
              </a:ln>
              <a:effectLst/>
            </p:spPr>
            <p:txBody>
              <a:bodyPr wrap="square" lIns="34289" tIns="34289" rIns="34289" bIns="34289" numCol="1" anchor="ctr">
                <a:noAutofit/>
              </a:bodyPr>
              <a:lstStyle/>
              <a:p>
                <a:pPr algn="ctr"/>
                <a:r>
                  <a:rPr lang="en-US" b="1">
                    <a:solidFill>
                      <a:srgbClr val="FFFFFF"/>
                    </a:solidFill>
                    <a:ea typeface="Helvetica"/>
                    <a:cs typeface="Helvetica"/>
                    <a:sym typeface="Helvetica"/>
                  </a:rPr>
                  <a:t>3</a:t>
                </a:r>
                <a:endParaRPr/>
              </a:p>
            </p:txBody>
          </p:sp>
          <p:sp>
            <p:nvSpPr>
              <p:cNvPr id="25" name="Shape 731"/>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34289" tIns="34289" rIns="34289" bIns="34289" numCol="1" anchor="t">
                <a:noAutofit/>
              </a:bodyPr>
              <a:lstStyle/>
              <a:p>
                <a:endParaRPr sz="1350"/>
              </a:p>
            </p:txBody>
          </p:sp>
        </p:grpSp>
      </p:grpSp>
      <p:sp>
        <p:nvSpPr>
          <p:cNvPr id="36" name="Shape 746"/>
          <p:cNvSpPr/>
          <p:nvPr/>
        </p:nvSpPr>
        <p:spPr>
          <a:xfrm>
            <a:off x="6122140" y="3856774"/>
            <a:ext cx="1798232"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48" name="Group 765"/>
          <p:cNvGrpSpPr/>
          <p:nvPr/>
        </p:nvGrpSpPr>
        <p:grpSpPr>
          <a:xfrm>
            <a:off x="4994600" y="3940650"/>
            <a:ext cx="887685" cy="340080"/>
            <a:chOff x="34099" y="0"/>
            <a:chExt cx="1183579" cy="453438"/>
          </a:xfrm>
        </p:grpSpPr>
        <p:sp>
          <p:nvSpPr>
            <p:cNvPr id="49" name="Shape 763"/>
            <p:cNvSpPr/>
            <p:nvPr/>
          </p:nvSpPr>
          <p:spPr>
            <a:xfrm flipV="1">
              <a:off x="1213308"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50" name="Shape 764"/>
            <p:cNvSpPr/>
            <p:nvPr/>
          </p:nvSpPr>
          <p:spPr>
            <a:xfrm flipH="1" flipV="1">
              <a:off x="34099" y="233808"/>
              <a:ext cx="1183580"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grpSp>
        <p:nvGrpSpPr>
          <p:cNvPr id="26" name="Group 743"/>
          <p:cNvGrpSpPr/>
          <p:nvPr/>
        </p:nvGrpSpPr>
        <p:grpSpPr>
          <a:xfrm>
            <a:off x="-5" y="4485299"/>
            <a:ext cx="5262864" cy="859910"/>
            <a:chOff x="-3" y="-1"/>
            <a:chExt cx="7017150" cy="1146545"/>
          </a:xfrm>
          <a:solidFill>
            <a:schemeClr val="accent2"/>
          </a:solidFill>
        </p:grpSpPr>
        <p:sp>
          <p:nvSpPr>
            <p:cNvPr id="27" name="Shape 736"/>
            <p:cNvSpPr/>
            <p:nvPr/>
          </p:nvSpPr>
          <p:spPr>
            <a:xfrm flipH="1">
              <a:off x="-3" y="166526"/>
              <a:ext cx="6210383" cy="810073"/>
            </a:xfrm>
            <a:prstGeom prst="rect">
              <a:avLst/>
            </a:prstGeom>
            <a:grpFill/>
            <a:ln w="12700" cap="flat">
              <a:noFill/>
              <a:miter lim="400000"/>
            </a:ln>
            <a:effectLst/>
          </p:spPr>
          <p:txBody>
            <a:bodyPr wrap="square" lIns="34289" tIns="34289" rIns="34289" bIns="34289" numCol="1" anchor="ctr">
              <a:noAutofit/>
            </a:bodyPr>
            <a:lstStyle/>
            <a:p>
              <a:pPr lvl="0" algn="ctr"/>
              <a:r>
                <a:rPr lang="en-US" sz="3000" b="1">
                  <a:solidFill>
                    <a:prstClr val="white"/>
                  </a:solidFill>
                </a:rPr>
                <a:t>Some title here</a:t>
              </a:r>
            </a:p>
          </p:txBody>
        </p:sp>
        <p:grpSp>
          <p:nvGrpSpPr>
            <p:cNvPr id="29" name="Group 740"/>
            <p:cNvGrpSpPr/>
            <p:nvPr/>
          </p:nvGrpSpPr>
          <p:grpSpPr>
            <a:xfrm>
              <a:off x="6212576" y="-1"/>
              <a:ext cx="804571" cy="1146545"/>
              <a:chOff x="0" y="0"/>
              <a:chExt cx="804567" cy="1146543"/>
            </a:xfrm>
            <a:grpFill/>
          </p:grpSpPr>
          <p:sp>
            <p:nvSpPr>
              <p:cNvPr id="31" name="Shape 737"/>
              <p:cNvSpPr/>
              <p:nvPr/>
            </p:nvSpPr>
            <p:spPr>
              <a:xfrm flipH="1">
                <a:off x="0"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7899"/>
                    </a:lnTo>
                    <a:lnTo>
                      <a:pt x="21600" y="0"/>
                    </a:lnTo>
                    <a:lnTo>
                      <a:pt x="0" y="3701"/>
                    </a:lnTo>
                    <a:lnTo>
                      <a:pt x="0" y="21600"/>
                    </a:lnTo>
                    <a:close/>
                  </a:path>
                </a:pathLst>
              </a:custGeom>
              <a:solidFill>
                <a:schemeClr val="accent2">
                  <a:alpha val="90000"/>
                </a:schemeClr>
              </a:solidFill>
              <a:ln w="12700" cap="flat">
                <a:noFill/>
                <a:miter lim="400000"/>
              </a:ln>
              <a:effectLst/>
            </p:spPr>
            <p:txBody>
              <a:bodyPr wrap="square" lIns="34289" tIns="34289" rIns="34289" bIns="34289" numCol="1" anchor="t">
                <a:noAutofit/>
              </a:bodyPr>
              <a:lstStyle/>
              <a:p>
                <a:endParaRPr sz="1350"/>
              </a:p>
            </p:txBody>
          </p:sp>
          <p:sp>
            <p:nvSpPr>
              <p:cNvPr id="32" name="Shape 738"/>
              <p:cNvSpPr/>
              <p:nvPr/>
            </p:nvSpPr>
            <p:spPr>
              <a:xfrm flipH="1">
                <a:off x="402283" y="166526"/>
                <a:ext cx="402284" cy="980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899"/>
                    </a:lnTo>
                    <a:lnTo>
                      <a:pt x="0" y="0"/>
                    </a:lnTo>
                    <a:lnTo>
                      <a:pt x="21600" y="3701"/>
                    </a:lnTo>
                    <a:lnTo>
                      <a:pt x="21600" y="21600"/>
                    </a:lnTo>
                    <a:close/>
                  </a:path>
                </a:pathLst>
              </a:custGeom>
              <a:solidFill>
                <a:schemeClr val="accent2">
                  <a:alpha val="80000"/>
                </a:schemeClr>
              </a:solidFill>
              <a:ln w="12700" cap="flat">
                <a:noFill/>
                <a:miter lim="400000"/>
              </a:ln>
              <a:effectLst/>
            </p:spPr>
            <p:txBody>
              <a:bodyPr wrap="square" lIns="34289" tIns="34289" rIns="34289" bIns="34289" numCol="1" anchor="ctr">
                <a:noAutofit/>
              </a:bodyPr>
              <a:lstStyle/>
              <a:p>
                <a:pPr lvl="0" algn="ctr">
                  <a:defRPr b="0">
                    <a:solidFill>
                      <a:srgbClr val="000000"/>
                    </a:solidFill>
                    <a:latin typeface="+mn-lt"/>
                    <a:ea typeface="+mn-ea"/>
                    <a:cs typeface="+mn-cs"/>
                    <a:sym typeface="Calibri"/>
                  </a:defRPr>
                </a:pPr>
                <a:r>
                  <a:rPr lang="en-US" b="1">
                    <a:solidFill>
                      <a:srgbClr val="FFFFFF"/>
                    </a:solidFill>
                    <a:ea typeface="Helvetica"/>
                    <a:cs typeface="Helvetica"/>
                    <a:sym typeface="Helvetica"/>
                  </a:rPr>
                  <a:t>4</a:t>
                </a:r>
              </a:p>
            </p:txBody>
          </p:sp>
          <p:sp>
            <p:nvSpPr>
              <p:cNvPr id="33" name="Shape 739"/>
              <p:cNvSpPr/>
              <p:nvPr/>
            </p:nvSpPr>
            <p:spPr>
              <a:xfrm flipH="1">
                <a:off x="1" y="0"/>
                <a:ext cx="804566" cy="337116"/>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0" y="10680"/>
                    </a:lnTo>
                    <a:lnTo>
                      <a:pt x="10800" y="0"/>
                    </a:lnTo>
                    <a:lnTo>
                      <a:pt x="21600" y="10680"/>
                    </a:lnTo>
                    <a:lnTo>
                      <a:pt x="10800" y="21600"/>
                    </a:lnTo>
                    <a:close/>
                  </a:path>
                </a:pathLst>
              </a:custGeom>
              <a:grpFill/>
              <a:ln w="12700" cap="flat">
                <a:noFill/>
                <a:miter lim="400000"/>
              </a:ln>
              <a:effectLst/>
            </p:spPr>
            <p:txBody>
              <a:bodyPr wrap="square" lIns="34289" tIns="34289" rIns="34289" bIns="34289" numCol="1" anchor="t">
                <a:noAutofit/>
              </a:bodyPr>
              <a:lstStyle/>
              <a:p>
                <a:endParaRPr sz="1350"/>
              </a:p>
            </p:txBody>
          </p:sp>
        </p:grpSp>
      </p:grpSp>
      <p:sp>
        <p:nvSpPr>
          <p:cNvPr id="37" name="Shape 747"/>
          <p:cNvSpPr/>
          <p:nvPr/>
        </p:nvSpPr>
        <p:spPr>
          <a:xfrm>
            <a:off x="6122140" y="4661338"/>
            <a:ext cx="1798232"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100">
                <a:solidFill>
                  <a:srgbClr val="808080"/>
                </a:solidFill>
                <a:latin typeface="Open Sans"/>
                <a:ea typeface="Open Sans"/>
                <a:cs typeface="Open Sans"/>
                <a:sym typeface="Open Sans"/>
              </a:defRPr>
            </a:lvl1pPr>
          </a:lstStyle>
          <a:p>
            <a:pPr algn="just"/>
            <a:r>
              <a:rPr lang="en-US" sz="900">
                <a:solidFill>
                  <a:schemeClr val="tx1">
                    <a:lumMod val="50000"/>
                  </a:schemeClr>
                </a:solidFill>
                <a:latin typeface="+mn-lt"/>
              </a:rPr>
              <a:t>Lorem ipsum dolor sit amet, diam donec neque nisl nibh, ante rutrum proin cras dui ac cum, amet nunc dolor. Senectus urna justo.</a:t>
            </a:r>
          </a:p>
        </p:txBody>
      </p:sp>
      <p:grpSp>
        <p:nvGrpSpPr>
          <p:cNvPr id="51" name="Group 768"/>
          <p:cNvGrpSpPr/>
          <p:nvPr/>
        </p:nvGrpSpPr>
        <p:grpSpPr>
          <a:xfrm>
            <a:off x="5439967" y="4745214"/>
            <a:ext cx="442319" cy="340080"/>
            <a:chOff x="34099" y="0"/>
            <a:chExt cx="589757" cy="453438"/>
          </a:xfrm>
        </p:grpSpPr>
        <p:sp>
          <p:nvSpPr>
            <p:cNvPr id="52" name="Shape 766"/>
            <p:cNvSpPr/>
            <p:nvPr/>
          </p:nvSpPr>
          <p:spPr>
            <a:xfrm flipV="1">
              <a:off x="621662" y="0"/>
              <a:ext cx="1" cy="453439"/>
            </a:xfrm>
            <a:prstGeom prst="line">
              <a:avLst/>
            </a:prstGeom>
            <a:noFill/>
            <a:ln w="19050" cap="flat">
              <a:solidFill>
                <a:schemeClr val="bg1">
                  <a:lumMod val="75000"/>
                </a:schemeClr>
              </a:solidFill>
              <a:prstDash val="solid"/>
              <a:miter lim="400000"/>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sp>
          <p:nvSpPr>
            <p:cNvPr id="53" name="Shape 767"/>
            <p:cNvSpPr/>
            <p:nvPr/>
          </p:nvSpPr>
          <p:spPr>
            <a:xfrm flipH="1" flipV="1">
              <a:off x="34099" y="233808"/>
              <a:ext cx="589759" cy="1"/>
            </a:xfrm>
            <a:prstGeom prst="line">
              <a:avLst/>
            </a:prstGeom>
            <a:noFill/>
            <a:ln w="19050" cap="flat">
              <a:solidFill>
                <a:schemeClr val="bg1">
                  <a:lumMod val="75000"/>
                </a:schemeClr>
              </a:solidFill>
              <a:prstDash val="sysDash"/>
              <a:miter lim="400000"/>
              <a:tailEnd type="oval" w="med" len="med"/>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p>
          </p:txBody>
        </p:sp>
      </p:grpSp>
      <p:sp>
        <p:nvSpPr>
          <p:cNvPr id="64" name="Subtitle 63"/>
          <p:cNvSpPr>
            <a:spLocks noGrp="1"/>
          </p:cNvSpPr>
          <p:nvPr>
            <p:ph type="subTitle" idx="1"/>
          </p:nvPr>
        </p:nvSpPr>
        <p:spPr/>
        <p:txBody>
          <a:bodyPr/>
          <a:lstStyle/>
          <a:p>
            <a:r>
              <a:rPr lang="en-US"/>
              <a:t>Example With 4 Parts</a:t>
            </a:r>
          </a:p>
        </p:txBody>
      </p:sp>
      <p:sp>
        <p:nvSpPr>
          <p:cNvPr id="63" name="Title 62"/>
          <p:cNvSpPr>
            <a:spLocks noGrp="1"/>
          </p:cNvSpPr>
          <p:nvPr>
            <p:ph type="title"/>
          </p:nvPr>
        </p:nvSpPr>
        <p:spPr/>
        <p:txBody>
          <a:bodyPr/>
          <a:lstStyle/>
          <a:p>
            <a:r>
              <a:rPr lang="en-US"/>
              <a:t>Agenda - Template</a:t>
            </a:r>
          </a:p>
        </p:txBody>
      </p:sp>
      <p:sp>
        <p:nvSpPr>
          <p:cNvPr id="65" name="Slide Number Placeholder 64"/>
          <p:cNvSpPr>
            <a:spLocks noGrp="1"/>
          </p:cNvSpPr>
          <p:nvPr>
            <p:ph type="sldNum" sz="quarter" idx="12"/>
          </p:nvPr>
        </p:nvSpPr>
        <p:spPr/>
        <p:txBody>
          <a:bodyPr/>
          <a:lstStyle/>
          <a:p>
            <a:fld id="{F68327C5-B821-4FE9-A59A-A60D9EB59A9A}" type="slidenum">
              <a:rPr lang="en-US" smtClean="0"/>
              <a:pPr/>
              <a:t>28</a:t>
            </a:fld>
            <a:endParaRPr lang="en-US" dirty="0"/>
          </a:p>
        </p:txBody>
      </p:sp>
    </p:spTree>
    <p:extLst>
      <p:ext uri="{BB962C8B-B14F-4D97-AF65-F5344CB8AC3E}">
        <p14:creationId xmlns:p14="http://schemas.microsoft.com/office/powerpoint/2010/main" val="19763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9227" y="3239677"/>
            <a:ext cx="1111945" cy="10365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grpSp>
        <p:nvGrpSpPr>
          <p:cNvPr id="3" name="Group 2"/>
          <p:cNvGrpSpPr/>
          <p:nvPr/>
        </p:nvGrpSpPr>
        <p:grpSpPr>
          <a:xfrm>
            <a:off x="6228337" y="3239677"/>
            <a:ext cx="1146929" cy="1036520"/>
            <a:chOff x="1038692" y="2521527"/>
            <a:chExt cx="1619883" cy="1463946"/>
          </a:xfrm>
          <a:solidFill>
            <a:schemeClr val="accent1"/>
          </a:solidFill>
        </p:grpSpPr>
        <p:sp>
          <p:nvSpPr>
            <p:cNvPr id="4" name="Rectangle 3"/>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F33745"/>
                </a:solidFill>
              </a:endParaRPr>
            </a:p>
          </p:txBody>
        </p:sp>
        <p:sp>
          <p:nvSpPr>
            <p:cNvPr id="5" name="Rectangle 4"/>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 name="Group 5"/>
          <p:cNvGrpSpPr/>
          <p:nvPr/>
        </p:nvGrpSpPr>
        <p:grpSpPr>
          <a:xfrm>
            <a:off x="5116599" y="3239677"/>
            <a:ext cx="1146929" cy="1036520"/>
            <a:chOff x="1038692" y="2521527"/>
            <a:chExt cx="1619883" cy="1463946"/>
          </a:xfrm>
          <a:solidFill>
            <a:schemeClr val="accent2"/>
          </a:solidFill>
        </p:grpSpPr>
        <p:sp>
          <p:nvSpPr>
            <p:cNvPr id="7" name="Rectangle 6"/>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F33745"/>
                </a:solidFill>
              </a:endParaRPr>
            </a:p>
          </p:txBody>
        </p:sp>
        <p:sp>
          <p:nvSpPr>
            <p:cNvPr id="8" name="Rectangle 7"/>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9" name="Group 8"/>
          <p:cNvGrpSpPr/>
          <p:nvPr/>
        </p:nvGrpSpPr>
        <p:grpSpPr>
          <a:xfrm>
            <a:off x="4005916" y="3239677"/>
            <a:ext cx="1146929" cy="1036520"/>
            <a:chOff x="1038692" y="2521527"/>
            <a:chExt cx="1619883" cy="1463946"/>
          </a:xfrm>
          <a:solidFill>
            <a:schemeClr val="accent3"/>
          </a:solidFill>
        </p:grpSpPr>
        <p:sp>
          <p:nvSpPr>
            <p:cNvPr id="10" name="Rectangle 9"/>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F33745"/>
                </a:solidFill>
              </a:endParaRPr>
            </a:p>
          </p:txBody>
        </p:sp>
        <p:sp>
          <p:nvSpPr>
            <p:cNvPr id="11" name="Rectangle 10"/>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2" name="Group 11"/>
          <p:cNvGrpSpPr/>
          <p:nvPr/>
        </p:nvGrpSpPr>
        <p:grpSpPr>
          <a:xfrm>
            <a:off x="2893949" y="3239677"/>
            <a:ext cx="1146929" cy="1036520"/>
            <a:chOff x="1038692" y="2521527"/>
            <a:chExt cx="1619883" cy="1463946"/>
          </a:xfrm>
          <a:solidFill>
            <a:schemeClr val="accent4"/>
          </a:solidFill>
        </p:grpSpPr>
        <p:sp>
          <p:nvSpPr>
            <p:cNvPr id="13" name="Rectangle 12"/>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sp>
          <p:nvSpPr>
            <p:cNvPr id="14" name="Rectangle 13"/>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5" name="Group 14"/>
          <p:cNvGrpSpPr/>
          <p:nvPr/>
        </p:nvGrpSpPr>
        <p:grpSpPr>
          <a:xfrm>
            <a:off x="1782211" y="3239677"/>
            <a:ext cx="1146929" cy="1036520"/>
            <a:chOff x="1038692" y="2521527"/>
            <a:chExt cx="1619883" cy="1463946"/>
          </a:xfrm>
          <a:solidFill>
            <a:schemeClr val="accent5"/>
          </a:solidFill>
        </p:grpSpPr>
        <p:sp>
          <p:nvSpPr>
            <p:cNvPr id="16" name="Rectangle 15"/>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sp>
          <p:nvSpPr>
            <p:cNvPr id="17" name="Rectangle 16"/>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8" name="Group 17"/>
          <p:cNvGrpSpPr/>
          <p:nvPr/>
        </p:nvGrpSpPr>
        <p:grpSpPr>
          <a:xfrm>
            <a:off x="671529" y="3239677"/>
            <a:ext cx="1146929" cy="1036520"/>
            <a:chOff x="1038692" y="2521527"/>
            <a:chExt cx="1619883" cy="1463946"/>
          </a:xfrm>
          <a:solidFill>
            <a:schemeClr val="accent6"/>
          </a:solidFill>
        </p:grpSpPr>
        <p:sp>
          <p:nvSpPr>
            <p:cNvPr id="19" name="Rectangle 18"/>
            <p:cNvSpPr/>
            <p:nvPr/>
          </p:nvSpPr>
          <p:spPr>
            <a:xfrm>
              <a:off x="1038692" y="2521527"/>
              <a:ext cx="1570473" cy="14639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endParaRPr>
            </a:p>
          </p:txBody>
        </p:sp>
        <p:sp>
          <p:nvSpPr>
            <p:cNvPr id="20" name="Rectangle 19"/>
            <p:cNvSpPr/>
            <p:nvPr/>
          </p:nvSpPr>
          <p:spPr>
            <a:xfrm rot="2700000">
              <a:off x="2411397" y="3129911"/>
              <a:ext cx="247178" cy="2471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2" name="Text Placeholder 32"/>
          <p:cNvSpPr txBox="1">
            <a:spLocks/>
          </p:cNvSpPr>
          <p:nvPr/>
        </p:nvSpPr>
        <p:spPr>
          <a:xfrm>
            <a:off x="535241" y="2337648"/>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050">
                <a:solidFill>
                  <a:schemeClr val="tx2"/>
                </a:solidFill>
                <a:latin typeface="+mn-lt"/>
              </a:rPr>
              <a:t>Lorem ipsum dolor sit amet, diam donec neque nisl nibh, ante.</a:t>
            </a:r>
          </a:p>
        </p:txBody>
      </p:sp>
      <p:sp>
        <p:nvSpPr>
          <p:cNvPr id="23" name="TextBox 22"/>
          <p:cNvSpPr txBox="1"/>
          <p:nvPr/>
        </p:nvSpPr>
        <p:spPr>
          <a:xfrm>
            <a:off x="1081627" y="1971631"/>
            <a:ext cx="291747" cy="346249"/>
          </a:xfrm>
          <a:prstGeom prst="rect">
            <a:avLst/>
          </a:prstGeom>
          <a:noFill/>
        </p:spPr>
        <p:txBody>
          <a:bodyPr wrap="none" lIns="0" tIns="0" rIns="0" bIns="0" rtlCol="0">
            <a:spAutoFit/>
          </a:bodyPr>
          <a:lstStyle/>
          <a:p>
            <a:pPr algn="ctr"/>
            <a:r>
              <a:rPr lang="en-AU" sz="2250" b="1" dirty="0">
                <a:solidFill>
                  <a:schemeClr val="accent6"/>
                </a:solidFill>
              </a:rPr>
              <a:t>01</a:t>
            </a:r>
            <a:endParaRPr lang="en-US" sz="2250" b="1" dirty="0">
              <a:solidFill>
                <a:schemeClr val="accent6"/>
              </a:solidFill>
            </a:endParaRPr>
          </a:p>
        </p:txBody>
      </p:sp>
      <p:cxnSp>
        <p:nvCxnSpPr>
          <p:cNvPr id="24" name="Straight Connector 23"/>
          <p:cNvCxnSpPr/>
          <p:nvPr/>
        </p:nvCxnSpPr>
        <p:spPr>
          <a:xfrm flipV="1">
            <a:off x="1227500" y="2953702"/>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Text Placeholder 32"/>
          <p:cNvSpPr txBox="1">
            <a:spLocks/>
          </p:cNvSpPr>
          <p:nvPr/>
        </p:nvSpPr>
        <p:spPr>
          <a:xfrm>
            <a:off x="2757808" y="2328551"/>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27" name="TextBox 26"/>
          <p:cNvSpPr txBox="1"/>
          <p:nvPr/>
        </p:nvSpPr>
        <p:spPr>
          <a:xfrm>
            <a:off x="3304194" y="1962534"/>
            <a:ext cx="291747" cy="346249"/>
          </a:xfrm>
          <a:prstGeom prst="rect">
            <a:avLst/>
          </a:prstGeom>
          <a:noFill/>
        </p:spPr>
        <p:txBody>
          <a:bodyPr wrap="none" lIns="0" tIns="0" rIns="0" bIns="0" rtlCol="0">
            <a:spAutoFit/>
          </a:bodyPr>
          <a:lstStyle/>
          <a:p>
            <a:pPr algn="ctr"/>
            <a:r>
              <a:rPr lang="en-AU" sz="2250" b="1" dirty="0">
                <a:solidFill>
                  <a:schemeClr val="accent4"/>
                </a:solidFill>
              </a:rPr>
              <a:t>03</a:t>
            </a:r>
            <a:endParaRPr lang="en-US" sz="2250" b="1" dirty="0">
              <a:solidFill>
                <a:schemeClr val="accent4"/>
              </a:solidFill>
            </a:endParaRPr>
          </a:p>
        </p:txBody>
      </p:sp>
      <p:cxnSp>
        <p:nvCxnSpPr>
          <p:cNvPr id="28" name="Straight Connector 27"/>
          <p:cNvCxnSpPr/>
          <p:nvPr/>
        </p:nvCxnSpPr>
        <p:spPr>
          <a:xfrm flipV="1">
            <a:off x="3450067" y="2944605"/>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0" name="Text Placeholder 32"/>
          <p:cNvSpPr txBox="1">
            <a:spLocks/>
          </p:cNvSpPr>
          <p:nvPr/>
        </p:nvSpPr>
        <p:spPr>
          <a:xfrm>
            <a:off x="4980374" y="2337648"/>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31" name="TextBox 30"/>
          <p:cNvSpPr txBox="1"/>
          <p:nvPr/>
        </p:nvSpPr>
        <p:spPr>
          <a:xfrm>
            <a:off x="5526760" y="1971631"/>
            <a:ext cx="291747" cy="346249"/>
          </a:xfrm>
          <a:prstGeom prst="rect">
            <a:avLst/>
          </a:prstGeom>
          <a:noFill/>
        </p:spPr>
        <p:txBody>
          <a:bodyPr wrap="none" lIns="0" tIns="0" rIns="0" bIns="0" rtlCol="0">
            <a:spAutoFit/>
          </a:bodyPr>
          <a:lstStyle/>
          <a:p>
            <a:pPr algn="ctr"/>
            <a:r>
              <a:rPr lang="en-AU" sz="2250" b="1" dirty="0">
                <a:solidFill>
                  <a:schemeClr val="accent2"/>
                </a:solidFill>
              </a:rPr>
              <a:t>05</a:t>
            </a:r>
            <a:endParaRPr lang="en-US" sz="2250" b="1" dirty="0">
              <a:solidFill>
                <a:schemeClr val="accent2"/>
              </a:solidFill>
            </a:endParaRPr>
          </a:p>
        </p:txBody>
      </p:sp>
      <p:cxnSp>
        <p:nvCxnSpPr>
          <p:cNvPr id="32" name="Straight Connector 31"/>
          <p:cNvCxnSpPr/>
          <p:nvPr/>
        </p:nvCxnSpPr>
        <p:spPr>
          <a:xfrm flipV="1">
            <a:off x="5672633" y="2953702"/>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Text Placeholder 32"/>
          <p:cNvSpPr txBox="1">
            <a:spLocks/>
          </p:cNvSpPr>
          <p:nvPr/>
        </p:nvSpPr>
        <p:spPr>
          <a:xfrm>
            <a:off x="7202938" y="2337648"/>
            <a:ext cx="1384520" cy="50165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35" name="TextBox 34"/>
          <p:cNvSpPr txBox="1"/>
          <p:nvPr/>
        </p:nvSpPr>
        <p:spPr>
          <a:xfrm>
            <a:off x="7749325" y="1971631"/>
            <a:ext cx="291747" cy="346249"/>
          </a:xfrm>
          <a:prstGeom prst="rect">
            <a:avLst/>
          </a:prstGeom>
          <a:noFill/>
        </p:spPr>
        <p:txBody>
          <a:bodyPr wrap="none" lIns="0" tIns="0" rIns="0" bIns="0" rtlCol="0">
            <a:spAutoFit/>
          </a:bodyPr>
          <a:lstStyle/>
          <a:p>
            <a:pPr algn="ctr"/>
            <a:r>
              <a:rPr lang="en-AU" sz="2250" b="1" dirty="0">
                <a:solidFill>
                  <a:schemeClr val="tx2"/>
                </a:solidFill>
              </a:rPr>
              <a:t>07</a:t>
            </a:r>
            <a:endParaRPr lang="en-US" sz="2250" b="1" dirty="0">
              <a:solidFill>
                <a:schemeClr val="tx2"/>
              </a:solidFill>
            </a:endParaRPr>
          </a:p>
        </p:txBody>
      </p:sp>
      <p:cxnSp>
        <p:nvCxnSpPr>
          <p:cNvPr id="36" name="Straight Connector 35"/>
          <p:cNvCxnSpPr/>
          <p:nvPr/>
        </p:nvCxnSpPr>
        <p:spPr>
          <a:xfrm flipV="1">
            <a:off x="7895197" y="2953702"/>
            <a:ext cx="0" cy="163781"/>
          </a:xfrm>
          <a:prstGeom prst="line">
            <a:avLst/>
          </a:prstGeom>
          <a:ln w="12700">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646524" y="4391465"/>
            <a:ext cx="1384520" cy="1107126"/>
            <a:chOff x="2190779" y="4712287"/>
            <a:chExt cx="1846027" cy="1476168"/>
          </a:xfrm>
        </p:grpSpPr>
        <p:sp>
          <p:nvSpPr>
            <p:cNvPr id="38" name="Text Placeholder 32"/>
            <p:cNvSpPr txBox="1">
              <a:spLocks/>
            </p:cNvSpPr>
            <p:nvPr/>
          </p:nvSpPr>
          <p:spPr>
            <a:xfrm>
              <a:off x="2190779"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39" name="TextBox 38"/>
            <p:cNvSpPr txBox="1"/>
            <p:nvPr/>
          </p:nvSpPr>
          <p:spPr>
            <a:xfrm>
              <a:off x="2919294" y="5031554"/>
              <a:ext cx="388996" cy="461665"/>
            </a:xfrm>
            <a:prstGeom prst="rect">
              <a:avLst/>
            </a:prstGeom>
            <a:noFill/>
          </p:spPr>
          <p:txBody>
            <a:bodyPr wrap="none" lIns="0" tIns="0" rIns="0" bIns="0" rtlCol="0">
              <a:spAutoFit/>
            </a:bodyPr>
            <a:lstStyle/>
            <a:p>
              <a:pPr algn="ctr"/>
              <a:r>
                <a:rPr lang="en-AU" sz="2250" b="1" dirty="0">
                  <a:solidFill>
                    <a:schemeClr val="accent5"/>
                  </a:solidFill>
                </a:rPr>
                <a:t>02</a:t>
              </a:r>
              <a:endParaRPr lang="en-US" sz="2250" b="1" dirty="0">
                <a:solidFill>
                  <a:schemeClr val="accent5"/>
                </a:solidFill>
              </a:endParaRPr>
            </a:p>
          </p:txBody>
        </p:sp>
        <p:cxnSp>
          <p:nvCxnSpPr>
            <p:cNvPr id="40" name="Straight Connector 39"/>
            <p:cNvCxnSpPr/>
            <p:nvPr/>
          </p:nvCxnSpPr>
          <p:spPr>
            <a:xfrm flipV="1">
              <a:off x="3113792"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869091" y="4391465"/>
            <a:ext cx="1384520" cy="1107126"/>
            <a:chOff x="5152343" y="4712287"/>
            <a:chExt cx="1846027" cy="1476168"/>
          </a:xfrm>
        </p:grpSpPr>
        <p:sp>
          <p:nvSpPr>
            <p:cNvPr id="42" name="Text Placeholder 32"/>
            <p:cNvSpPr txBox="1">
              <a:spLocks/>
            </p:cNvSpPr>
            <p:nvPr/>
          </p:nvSpPr>
          <p:spPr>
            <a:xfrm>
              <a:off x="5152343"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43" name="TextBox 42"/>
            <p:cNvSpPr txBox="1"/>
            <p:nvPr/>
          </p:nvSpPr>
          <p:spPr>
            <a:xfrm>
              <a:off x="5880858" y="5031554"/>
              <a:ext cx="388996" cy="461665"/>
            </a:xfrm>
            <a:prstGeom prst="rect">
              <a:avLst/>
            </a:prstGeom>
            <a:noFill/>
          </p:spPr>
          <p:txBody>
            <a:bodyPr wrap="none" lIns="0" tIns="0" rIns="0" bIns="0" rtlCol="0">
              <a:spAutoFit/>
            </a:bodyPr>
            <a:lstStyle/>
            <a:p>
              <a:pPr algn="ctr"/>
              <a:r>
                <a:rPr lang="en-AU" sz="2250" b="1" dirty="0">
                  <a:solidFill>
                    <a:schemeClr val="accent3"/>
                  </a:solidFill>
                </a:rPr>
                <a:t>04</a:t>
              </a:r>
              <a:endParaRPr lang="en-US" sz="2250" b="1" dirty="0">
                <a:solidFill>
                  <a:schemeClr val="accent3"/>
                </a:solidFill>
              </a:endParaRPr>
            </a:p>
          </p:txBody>
        </p:sp>
        <p:cxnSp>
          <p:nvCxnSpPr>
            <p:cNvPr id="44" name="Straight Connector 43"/>
            <p:cNvCxnSpPr/>
            <p:nvPr/>
          </p:nvCxnSpPr>
          <p:spPr>
            <a:xfrm flipV="1">
              <a:off x="6075356"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6091657" y="4391465"/>
            <a:ext cx="1384520" cy="1107126"/>
            <a:chOff x="8113907" y="4712287"/>
            <a:chExt cx="1846027" cy="1476168"/>
          </a:xfrm>
        </p:grpSpPr>
        <p:sp>
          <p:nvSpPr>
            <p:cNvPr id="46" name="Text Placeholder 32"/>
            <p:cNvSpPr txBox="1">
              <a:spLocks/>
            </p:cNvSpPr>
            <p:nvPr/>
          </p:nvSpPr>
          <p:spPr>
            <a:xfrm>
              <a:off x="8113907" y="5519576"/>
              <a:ext cx="1846027" cy="668879"/>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defTabSz="685766">
                <a:lnSpc>
                  <a:spcPct val="100000"/>
                </a:lnSpc>
                <a:spcBef>
                  <a:spcPts val="0"/>
                </a:spcBef>
                <a:buNone/>
              </a:pPr>
              <a:r>
                <a:rPr lang="en-US" sz="1050">
                  <a:solidFill>
                    <a:srgbClr val="2C3E50"/>
                  </a:solidFill>
                  <a:latin typeface="+mn-lt"/>
                </a:rPr>
                <a:t>Lorem ipsum dolor sit amet, diam donec neque nisl nibh, ante.</a:t>
              </a:r>
            </a:p>
          </p:txBody>
        </p:sp>
        <p:sp>
          <p:nvSpPr>
            <p:cNvPr id="47" name="TextBox 46"/>
            <p:cNvSpPr txBox="1"/>
            <p:nvPr/>
          </p:nvSpPr>
          <p:spPr>
            <a:xfrm>
              <a:off x="8842422" y="5031554"/>
              <a:ext cx="388996" cy="461665"/>
            </a:xfrm>
            <a:prstGeom prst="rect">
              <a:avLst/>
            </a:prstGeom>
            <a:noFill/>
          </p:spPr>
          <p:txBody>
            <a:bodyPr wrap="none" lIns="0" tIns="0" rIns="0" bIns="0" rtlCol="0">
              <a:spAutoFit/>
            </a:bodyPr>
            <a:lstStyle/>
            <a:p>
              <a:pPr algn="ctr"/>
              <a:r>
                <a:rPr lang="en-AU" sz="2250" b="1" dirty="0">
                  <a:solidFill>
                    <a:schemeClr val="accent1"/>
                  </a:solidFill>
                </a:rPr>
                <a:t>06</a:t>
              </a:r>
              <a:endParaRPr lang="en-US" sz="2250" b="1" dirty="0">
                <a:solidFill>
                  <a:schemeClr val="accent1"/>
                </a:solidFill>
              </a:endParaRPr>
            </a:p>
          </p:txBody>
        </p:sp>
        <p:cxnSp>
          <p:nvCxnSpPr>
            <p:cNvPr id="48" name="Straight Connector 47"/>
            <p:cNvCxnSpPr/>
            <p:nvPr/>
          </p:nvCxnSpPr>
          <p:spPr>
            <a:xfrm flipV="1">
              <a:off x="9036920" y="4712287"/>
              <a:ext cx="0" cy="218374"/>
            </a:xfrm>
            <a:prstGeom prst="line">
              <a:avLst/>
            </a:prstGeom>
            <a:ln w="12700">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50" name="Subtitle 49"/>
          <p:cNvSpPr>
            <a:spLocks noGrp="1"/>
          </p:cNvSpPr>
          <p:nvPr>
            <p:ph type="subTitle" idx="1"/>
          </p:nvPr>
        </p:nvSpPr>
        <p:spPr/>
        <p:txBody>
          <a:bodyPr/>
          <a:lstStyle/>
          <a:p>
            <a:r>
              <a:rPr lang="en-US"/>
              <a:t>Example With 7 Parts</a:t>
            </a:r>
          </a:p>
        </p:txBody>
      </p:sp>
      <p:sp>
        <p:nvSpPr>
          <p:cNvPr id="49" name="Title 48"/>
          <p:cNvSpPr>
            <a:spLocks noGrp="1"/>
          </p:cNvSpPr>
          <p:nvPr>
            <p:ph type="title"/>
          </p:nvPr>
        </p:nvSpPr>
        <p:spPr/>
        <p:txBody>
          <a:bodyPr/>
          <a:lstStyle/>
          <a:p>
            <a:r>
              <a:rPr lang="en-US"/>
              <a:t>Agenda - Template</a:t>
            </a:r>
          </a:p>
        </p:txBody>
      </p:sp>
      <p:sp>
        <p:nvSpPr>
          <p:cNvPr id="51" name="Slide Number Placeholder 50"/>
          <p:cNvSpPr>
            <a:spLocks noGrp="1"/>
          </p:cNvSpPr>
          <p:nvPr>
            <p:ph type="sldNum" sz="quarter" idx="12"/>
          </p:nvPr>
        </p:nvSpPr>
        <p:spPr/>
        <p:txBody>
          <a:bodyPr/>
          <a:lstStyle/>
          <a:p>
            <a:fld id="{F68327C5-B821-4FE9-A59A-A60D9EB59A9A}" type="slidenum">
              <a:rPr lang="en-US" smtClean="0"/>
              <a:pPr/>
              <a:t>29</a:t>
            </a:fld>
            <a:endParaRPr lang="en-US" dirty="0"/>
          </a:p>
        </p:txBody>
      </p:sp>
      <p:sp>
        <p:nvSpPr>
          <p:cNvPr id="52" name="Shape 2554"/>
          <p:cNvSpPr/>
          <p:nvPr/>
        </p:nvSpPr>
        <p:spPr>
          <a:xfrm>
            <a:off x="7720154" y="3546737"/>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3" name="Shape 2587"/>
          <p:cNvSpPr/>
          <p:nvPr/>
        </p:nvSpPr>
        <p:spPr>
          <a:xfrm>
            <a:off x="1038427" y="358351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4" name="Shape 2545"/>
          <p:cNvSpPr/>
          <p:nvPr/>
        </p:nvSpPr>
        <p:spPr>
          <a:xfrm>
            <a:off x="4348333" y="354513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5" name="Shape 2604"/>
          <p:cNvSpPr/>
          <p:nvPr/>
        </p:nvSpPr>
        <p:spPr>
          <a:xfrm>
            <a:off x="2149317" y="3603062"/>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6" name="Shape 2617"/>
          <p:cNvSpPr/>
          <p:nvPr/>
        </p:nvSpPr>
        <p:spPr>
          <a:xfrm>
            <a:off x="5420769" y="3560098"/>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7" name="Shape 2525"/>
          <p:cNvSpPr/>
          <p:nvPr/>
        </p:nvSpPr>
        <p:spPr>
          <a:xfrm>
            <a:off x="3229024" y="3574077"/>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58" name="Shape 2808"/>
          <p:cNvSpPr/>
          <p:nvPr/>
        </p:nvSpPr>
        <p:spPr>
          <a:xfrm>
            <a:off x="6587517" y="3568321"/>
            <a:ext cx="379231" cy="379231"/>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324990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3</a:t>
            </a:fld>
            <a:endParaRPr lang="en-US" dirty="0"/>
          </a:p>
        </p:txBody>
      </p:sp>
      <p:sp>
        <p:nvSpPr>
          <p:cNvPr id="7" name="Rectangle 6"/>
          <p:cNvSpPr/>
          <p:nvPr/>
        </p:nvSpPr>
        <p:spPr>
          <a:xfrm>
            <a:off x="719138" y="2223954"/>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1.1</a:t>
            </a:r>
          </a:p>
        </p:txBody>
      </p:sp>
      <p:sp>
        <p:nvSpPr>
          <p:cNvPr id="8" name="Rectangle 7"/>
          <p:cNvSpPr/>
          <p:nvPr/>
        </p:nvSpPr>
        <p:spPr>
          <a:xfrm>
            <a:off x="719138" y="3014765"/>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1.2</a:t>
            </a:r>
          </a:p>
        </p:txBody>
      </p:sp>
      <p:sp>
        <p:nvSpPr>
          <p:cNvPr id="11" name="Rectangle 10"/>
          <p:cNvSpPr/>
          <p:nvPr/>
        </p:nvSpPr>
        <p:spPr>
          <a:xfrm>
            <a:off x="719138" y="3255272"/>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1.3</a:t>
            </a:r>
          </a:p>
        </p:txBody>
      </p:sp>
      <p:sp>
        <p:nvSpPr>
          <p:cNvPr id="12" name="Rectangle 11"/>
          <p:cNvSpPr/>
          <p:nvPr/>
        </p:nvSpPr>
        <p:spPr>
          <a:xfrm>
            <a:off x="719138" y="2464461"/>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1.1.a</a:t>
            </a:r>
            <a:endParaRPr lang="en-US" sz="1425">
              <a:solidFill>
                <a:schemeClr val="tx1"/>
              </a:solidFill>
            </a:endParaRPr>
          </a:p>
        </p:txBody>
      </p:sp>
      <p:sp>
        <p:nvSpPr>
          <p:cNvPr id="13" name="Rectangle 12"/>
          <p:cNvSpPr/>
          <p:nvPr/>
        </p:nvSpPr>
        <p:spPr>
          <a:xfrm>
            <a:off x="719138" y="2647217"/>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1.1.b</a:t>
            </a:r>
            <a:endParaRPr lang="en-US" sz="1425">
              <a:solidFill>
                <a:schemeClr val="tx1"/>
              </a:solidFill>
            </a:endParaRPr>
          </a:p>
        </p:txBody>
      </p:sp>
      <p:sp>
        <p:nvSpPr>
          <p:cNvPr id="14" name="Rectangle 13"/>
          <p:cNvSpPr/>
          <p:nvPr/>
        </p:nvSpPr>
        <p:spPr>
          <a:xfrm>
            <a:off x="719138" y="2832008"/>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1.1.c</a:t>
            </a:r>
            <a:endParaRPr lang="en-US" sz="1425">
              <a:solidFill>
                <a:schemeClr val="tx1"/>
              </a:solidFill>
            </a:endParaRPr>
          </a:p>
        </p:txBody>
      </p:sp>
      <p:sp>
        <p:nvSpPr>
          <p:cNvPr id="15" name="Rectangle 14"/>
          <p:cNvSpPr/>
          <p:nvPr/>
        </p:nvSpPr>
        <p:spPr>
          <a:xfrm>
            <a:off x="7910513" y="1884627"/>
            <a:ext cx="514350"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2">
                    <a:lumMod val="25000"/>
                  </a:schemeClr>
                </a:solidFill>
              </a:rPr>
              <a:t>4</a:t>
            </a:r>
            <a:endParaRPr lang="en-US" sz="1350" b="1">
              <a:solidFill>
                <a:schemeClr val="bg2">
                  <a:lumMod val="25000"/>
                </a:schemeClr>
              </a:solidFill>
            </a:endParaRPr>
          </a:p>
        </p:txBody>
      </p:sp>
      <p:sp>
        <p:nvSpPr>
          <p:cNvPr id="16" name="Rectangle 15"/>
          <p:cNvSpPr/>
          <p:nvPr/>
        </p:nvSpPr>
        <p:spPr>
          <a:xfrm>
            <a:off x="7910513" y="2223954"/>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5</a:t>
            </a:r>
          </a:p>
        </p:txBody>
      </p:sp>
      <p:sp>
        <p:nvSpPr>
          <p:cNvPr id="17" name="Rectangle 16"/>
          <p:cNvSpPr/>
          <p:nvPr/>
        </p:nvSpPr>
        <p:spPr>
          <a:xfrm>
            <a:off x="7910513" y="3014765"/>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22</a:t>
            </a:r>
          </a:p>
        </p:txBody>
      </p:sp>
      <p:sp>
        <p:nvSpPr>
          <p:cNvPr id="18" name="Rectangle 17"/>
          <p:cNvSpPr/>
          <p:nvPr/>
        </p:nvSpPr>
        <p:spPr>
          <a:xfrm>
            <a:off x="7910513" y="3255272"/>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37</a:t>
            </a:r>
          </a:p>
        </p:txBody>
      </p:sp>
      <p:sp>
        <p:nvSpPr>
          <p:cNvPr id="19" name="Rectangle 18"/>
          <p:cNvSpPr/>
          <p:nvPr/>
        </p:nvSpPr>
        <p:spPr>
          <a:xfrm>
            <a:off x="7910513" y="2464461"/>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6</a:t>
            </a:r>
            <a:endParaRPr lang="en-US" sz="1425">
              <a:solidFill>
                <a:schemeClr val="tx1"/>
              </a:solidFill>
            </a:endParaRPr>
          </a:p>
        </p:txBody>
      </p:sp>
      <p:sp>
        <p:nvSpPr>
          <p:cNvPr id="20" name="Rectangle 19"/>
          <p:cNvSpPr/>
          <p:nvPr/>
        </p:nvSpPr>
        <p:spPr>
          <a:xfrm>
            <a:off x="7910513" y="2647217"/>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16</a:t>
            </a:r>
            <a:endParaRPr lang="en-US" sz="1425">
              <a:solidFill>
                <a:schemeClr val="tx1"/>
              </a:solidFill>
            </a:endParaRPr>
          </a:p>
        </p:txBody>
      </p:sp>
      <p:sp>
        <p:nvSpPr>
          <p:cNvPr id="21" name="Rectangle 20"/>
          <p:cNvSpPr/>
          <p:nvPr/>
        </p:nvSpPr>
        <p:spPr>
          <a:xfrm>
            <a:off x="7910513" y="2832008"/>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19</a:t>
            </a:r>
            <a:endParaRPr lang="en-US" sz="1425">
              <a:solidFill>
                <a:schemeClr val="tx1"/>
              </a:solidFill>
            </a:endParaRPr>
          </a:p>
        </p:txBody>
      </p:sp>
      <p:sp>
        <p:nvSpPr>
          <p:cNvPr id="22" name="Rectangle 21"/>
          <p:cNvSpPr/>
          <p:nvPr/>
        </p:nvSpPr>
        <p:spPr>
          <a:xfrm>
            <a:off x="719138" y="3678535"/>
            <a:ext cx="7191375"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2">
                    <a:lumMod val="25000"/>
                  </a:schemeClr>
                </a:solidFill>
              </a:rPr>
              <a:t>PART 2</a:t>
            </a:r>
            <a:endParaRPr lang="en-US" sz="1350" b="1">
              <a:solidFill>
                <a:schemeClr val="bg2">
                  <a:lumMod val="25000"/>
                </a:schemeClr>
              </a:solidFill>
            </a:endParaRPr>
          </a:p>
        </p:txBody>
      </p:sp>
      <p:sp>
        <p:nvSpPr>
          <p:cNvPr id="23" name="Rectangle 22"/>
          <p:cNvSpPr/>
          <p:nvPr/>
        </p:nvSpPr>
        <p:spPr>
          <a:xfrm>
            <a:off x="719138" y="4017863"/>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2.1</a:t>
            </a:r>
          </a:p>
        </p:txBody>
      </p:sp>
      <p:sp>
        <p:nvSpPr>
          <p:cNvPr id="24" name="Rectangle 23"/>
          <p:cNvSpPr/>
          <p:nvPr/>
        </p:nvSpPr>
        <p:spPr>
          <a:xfrm>
            <a:off x="719138" y="4808673"/>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2.2</a:t>
            </a:r>
          </a:p>
        </p:txBody>
      </p:sp>
      <p:sp>
        <p:nvSpPr>
          <p:cNvPr id="25" name="Rectangle 24"/>
          <p:cNvSpPr/>
          <p:nvPr/>
        </p:nvSpPr>
        <p:spPr>
          <a:xfrm>
            <a:off x="719138" y="5049180"/>
            <a:ext cx="7191375"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75000"/>
                  </a:schemeClr>
                </a:solidFill>
              </a:rPr>
              <a:t>Section 2.3</a:t>
            </a:r>
          </a:p>
        </p:txBody>
      </p:sp>
      <p:sp>
        <p:nvSpPr>
          <p:cNvPr id="26" name="Rectangle 25"/>
          <p:cNvSpPr/>
          <p:nvPr/>
        </p:nvSpPr>
        <p:spPr>
          <a:xfrm>
            <a:off x="719138" y="4258370"/>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2.1.a</a:t>
            </a:r>
            <a:endParaRPr lang="en-US" sz="1425">
              <a:solidFill>
                <a:schemeClr val="tx1"/>
              </a:solidFill>
            </a:endParaRPr>
          </a:p>
        </p:txBody>
      </p:sp>
      <p:sp>
        <p:nvSpPr>
          <p:cNvPr id="27" name="Rectangle 26"/>
          <p:cNvSpPr/>
          <p:nvPr/>
        </p:nvSpPr>
        <p:spPr>
          <a:xfrm>
            <a:off x="719138" y="4441126"/>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2.1.b</a:t>
            </a:r>
            <a:endParaRPr lang="en-US" sz="1425">
              <a:solidFill>
                <a:schemeClr val="tx1"/>
              </a:solidFill>
            </a:endParaRPr>
          </a:p>
        </p:txBody>
      </p:sp>
      <p:sp>
        <p:nvSpPr>
          <p:cNvPr id="28" name="Rectangle 27"/>
          <p:cNvSpPr/>
          <p:nvPr/>
        </p:nvSpPr>
        <p:spPr>
          <a:xfrm>
            <a:off x="719138" y="4625917"/>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1"/>
                </a:solidFill>
              </a:rPr>
              <a:t>Subsection 2.1.c</a:t>
            </a:r>
            <a:endParaRPr lang="en-US" sz="1425">
              <a:solidFill>
                <a:schemeClr val="tx1"/>
              </a:solidFill>
            </a:endParaRPr>
          </a:p>
        </p:txBody>
      </p:sp>
      <p:sp>
        <p:nvSpPr>
          <p:cNvPr id="29" name="Rectangle 28"/>
          <p:cNvSpPr/>
          <p:nvPr/>
        </p:nvSpPr>
        <p:spPr>
          <a:xfrm>
            <a:off x="7910513" y="3678535"/>
            <a:ext cx="514350"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2">
                    <a:lumMod val="25000"/>
                  </a:schemeClr>
                </a:solidFill>
              </a:rPr>
              <a:t>56</a:t>
            </a:r>
            <a:endParaRPr lang="en-US" sz="1350" b="1">
              <a:solidFill>
                <a:schemeClr val="bg2">
                  <a:lumMod val="25000"/>
                </a:schemeClr>
              </a:solidFill>
            </a:endParaRPr>
          </a:p>
        </p:txBody>
      </p:sp>
      <p:sp>
        <p:nvSpPr>
          <p:cNvPr id="30" name="Rectangle 29"/>
          <p:cNvSpPr/>
          <p:nvPr/>
        </p:nvSpPr>
        <p:spPr>
          <a:xfrm>
            <a:off x="7910513" y="4017863"/>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57</a:t>
            </a:r>
          </a:p>
        </p:txBody>
      </p:sp>
      <p:sp>
        <p:nvSpPr>
          <p:cNvPr id="31" name="Rectangle 30"/>
          <p:cNvSpPr/>
          <p:nvPr/>
        </p:nvSpPr>
        <p:spPr>
          <a:xfrm>
            <a:off x="7910513" y="4808673"/>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82</a:t>
            </a:r>
          </a:p>
        </p:txBody>
      </p:sp>
      <p:sp>
        <p:nvSpPr>
          <p:cNvPr id="32" name="Rectangle 31"/>
          <p:cNvSpPr/>
          <p:nvPr/>
        </p:nvSpPr>
        <p:spPr>
          <a:xfrm>
            <a:off x="7910513" y="5049180"/>
            <a:ext cx="514350" cy="240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75000"/>
                  </a:schemeClr>
                </a:solidFill>
              </a:rPr>
              <a:t>95</a:t>
            </a:r>
          </a:p>
        </p:txBody>
      </p:sp>
      <p:sp>
        <p:nvSpPr>
          <p:cNvPr id="33" name="Rectangle 32"/>
          <p:cNvSpPr/>
          <p:nvPr/>
        </p:nvSpPr>
        <p:spPr>
          <a:xfrm>
            <a:off x="7910513" y="4258370"/>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58</a:t>
            </a:r>
            <a:endParaRPr lang="en-US" sz="1425">
              <a:solidFill>
                <a:schemeClr val="tx1"/>
              </a:solidFill>
            </a:endParaRPr>
          </a:p>
        </p:txBody>
      </p:sp>
      <p:sp>
        <p:nvSpPr>
          <p:cNvPr id="34" name="Rectangle 33"/>
          <p:cNvSpPr/>
          <p:nvPr/>
        </p:nvSpPr>
        <p:spPr>
          <a:xfrm>
            <a:off x="7910513" y="4441126"/>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65</a:t>
            </a:r>
            <a:endParaRPr lang="en-US" sz="1425">
              <a:solidFill>
                <a:schemeClr val="tx1"/>
              </a:solidFill>
            </a:endParaRPr>
          </a:p>
        </p:txBody>
      </p:sp>
      <p:sp>
        <p:nvSpPr>
          <p:cNvPr id="35" name="Rectangle 34"/>
          <p:cNvSpPr/>
          <p:nvPr/>
        </p:nvSpPr>
        <p:spPr>
          <a:xfrm>
            <a:off x="7910513" y="4625917"/>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1"/>
                </a:solidFill>
              </a:rPr>
              <a:t>72</a:t>
            </a:r>
            <a:endParaRPr lang="en-US" sz="1425">
              <a:solidFill>
                <a:schemeClr val="tx1"/>
              </a:solidFill>
            </a:endParaRPr>
          </a:p>
        </p:txBody>
      </p:sp>
      <p:cxnSp>
        <p:nvCxnSpPr>
          <p:cNvPr id="36" name="Straight Connector 35"/>
          <p:cNvCxnSpPr/>
          <p:nvPr/>
        </p:nvCxnSpPr>
        <p:spPr>
          <a:xfrm>
            <a:off x="719138" y="2223954"/>
            <a:ext cx="7705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9138" y="4010362"/>
            <a:ext cx="7705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19138" y="1884627"/>
            <a:ext cx="7191375" cy="33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2">
                    <a:lumMod val="25000"/>
                  </a:schemeClr>
                </a:solidFill>
              </a:rPr>
              <a:t>PART 1</a:t>
            </a:r>
            <a:endParaRPr lang="en-US" sz="1350" b="1">
              <a:solidFill>
                <a:schemeClr val="bg2">
                  <a:lumMod val="25000"/>
                </a:schemeClr>
              </a:solidFill>
            </a:endParaRPr>
          </a:p>
        </p:txBody>
      </p:sp>
    </p:spTree>
    <p:extLst>
      <p:ext uri="{BB962C8B-B14F-4D97-AF65-F5344CB8AC3E}">
        <p14:creationId xmlns:p14="http://schemas.microsoft.com/office/powerpoint/2010/main" val="4273021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9879" y="3134350"/>
            <a:ext cx="1958052"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3" name="Rectangle 2"/>
          <p:cNvSpPr/>
          <p:nvPr/>
        </p:nvSpPr>
        <p:spPr>
          <a:xfrm>
            <a:off x="7189879" y="2562212"/>
            <a:ext cx="1954121" cy="655613"/>
          </a:xfrm>
          <a:prstGeom prst="rect">
            <a:avLst/>
          </a:prstGeom>
          <a:solidFill>
            <a:schemeClr val="accent1"/>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05 - </a:t>
            </a:r>
            <a:r>
              <a:rPr lang="id-ID" sz="1500" b="1">
                <a:solidFill>
                  <a:srgbClr val="FFFFFF"/>
                </a:solidFill>
              </a:rPr>
              <a:t>Some title here</a:t>
            </a:r>
          </a:p>
        </p:txBody>
      </p:sp>
      <p:sp>
        <p:nvSpPr>
          <p:cNvPr id="5" name="Rectangle 4"/>
          <p:cNvSpPr/>
          <p:nvPr/>
        </p:nvSpPr>
        <p:spPr>
          <a:xfrm>
            <a:off x="5391235" y="3004402"/>
            <a:ext cx="1737360"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6" name="Rectangle 5"/>
          <p:cNvSpPr/>
          <p:nvPr/>
        </p:nvSpPr>
        <p:spPr>
          <a:xfrm>
            <a:off x="5393392" y="2426883"/>
            <a:ext cx="2002536" cy="655613"/>
          </a:xfrm>
          <a:prstGeom prst="rect">
            <a:avLst/>
          </a:prstGeom>
          <a:solidFill>
            <a:schemeClr val="accent4"/>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04 - </a:t>
            </a:r>
            <a:r>
              <a:rPr lang="id-ID" sz="1500" b="1">
                <a:solidFill>
                  <a:srgbClr val="FFFFFF"/>
                </a:solidFill>
              </a:rPr>
              <a:t>Some title here</a:t>
            </a:r>
          </a:p>
        </p:txBody>
      </p:sp>
      <p:sp>
        <p:nvSpPr>
          <p:cNvPr id="8" name="Rectangle 7"/>
          <p:cNvSpPr/>
          <p:nvPr/>
        </p:nvSpPr>
        <p:spPr>
          <a:xfrm>
            <a:off x="3596735" y="2874453"/>
            <a:ext cx="1737360"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9" name="Rectangle 8"/>
          <p:cNvSpPr/>
          <p:nvPr/>
        </p:nvSpPr>
        <p:spPr>
          <a:xfrm>
            <a:off x="3596905" y="2291554"/>
            <a:ext cx="2002536" cy="655613"/>
          </a:xfrm>
          <a:prstGeom prst="rect">
            <a:avLst/>
          </a:prstGeom>
          <a:solidFill>
            <a:schemeClr val="accent3"/>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03 - </a:t>
            </a:r>
            <a:r>
              <a:rPr lang="id-ID" sz="1500" b="1">
                <a:solidFill>
                  <a:srgbClr val="FFFFFF"/>
                </a:solidFill>
              </a:rPr>
              <a:t>Some title here</a:t>
            </a:r>
          </a:p>
        </p:txBody>
      </p:sp>
      <p:sp>
        <p:nvSpPr>
          <p:cNvPr id="11" name="Rectangle 10"/>
          <p:cNvSpPr/>
          <p:nvPr/>
        </p:nvSpPr>
        <p:spPr>
          <a:xfrm>
            <a:off x="1800418" y="2744504"/>
            <a:ext cx="1737360" cy="2336160"/>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12" name="Rectangle 11"/>
          <p:cNvSpPr/>
          <p:nvPr/>
        </p:nvSpPr>
        <p:spPr>
          <a:xfrm>
            <a:off x="1800418" y="2156225"/>
            <a:ext cx="2002536" cy="655613"/>
          </a:xfrm>
          <a:prstGeom prst="rect">
            <a:avLst/>
          </a:prstGeom>
          <a:solidFill>
            <a:schemeClr val="accent5"/>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432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02 - </a:t>
            </a:r>
            <a:r>
              <a:rPr lang="id-ID" sz="1500" b="1">
                <a:solidFill>
                  <a:srgbClr val="FFFFFF"/>
                </a:solidFill>
              </a:rPr>
              <a:t>Some title here</a:t>
            </a:r>
          </a:p>
        </p:txBody>
      </p:sp>
      <p:sp>
        <p:nvSpPr>
          <p:cNvPr id="13" name="Rectangle 12"/>
          <p:cNvSpPr/>
          <p:nvPr/>
        </p:nvSpPr>
        <p:spPr>
          <a:xfrm>
            <a:off x="0" y="2617748"/>
            <a:ext cx="1737360" cy="2332857"/>
          </a:xfrm>
          <a:prstGeom prst="rect">
            <a:avLst/>
          </a:prstGeom>
          <a:solidFill>
            <a:schemeClr val="tx1">
              <a:alpha val="10000"/>
            </a:schemeClr>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82880" tIns="274320" rIns="182880" bIns="182880" numCol="1" spcCol="1270" anchor="t" anchorCtr="0">
            <a:noAutofit/>
          </a:bodyPr>
          <a:lstStyle/>
          <a:p>
            <a:pPr algn="just"/>
            <a:r>
              <a:rPr lang="en-US" sz="1050">
                <a:solidFill>
                  <a:schemeClr val="tx1">
                    <a:lumMod val="75000"/>
                  </a:schemeClr>
                </a:solidFill>
              </a:rPr>
              <a:t>Lorem ipsum dolor sit amet, diam donec neque nisl nibh, ante rutrum proin cras dui ac cum, amet nunc dolor. Senectus urna justo, dis tristique purus commodo at. Donec nullam pede, non neque tortor congue sed.</a:t>
            </a:r>
          </a:p>
        </p:txBody>
      </p:sp>
      <p:sp>
        <p:nvSpPr>
          <p:cNvPr id="15" name="Rectangle 14"/>
          <p:cNvSpPr/>
          <p:nvPr/>
        </p:nvSpPr>
        <p:spPr>
          <a:xfrm>
            <a:off x="0" y="2020896"/>
            <a:ext cx="2006467" cy="655613"/>
          </a:xfrm>
          <a:prstGeom prst="rect">
            <a:avLst/>
          </a:prstGeom>
          <a:solidFill>
            <a:schemeClr val="accent6"/>
          </a:solidFill>
          <a:ln>
            <a:noFill/>
          </a:ln>
          <a:effectLst/>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05740" tIns="0" rIns="0" bIns="0" numCol="1" spcCol="1270" anchor="ctr" anchorCtr="0">
            <a:noAutofit/>
          </a:bodyPr>
          <a:lstStyle/>
          <a:p>
            <a:pPr defTabSz="666734">
              <a:lnSpc>
                <a:spcPct val="90000"/>
              </a:lnSpc>
              <a:spcBef>
                <a:spcPct val="0"/>
              </a:spcBef>
              <a:spcAft>
                <a:spcPts val="200"/>
              </a:spcAft>
            </a:pPr>
            <a:r>
              <a:rPr lang="en-US" sz="1500" b="1">
                <a:solidFill>
                  <a:srgbClr val="FFFFFF"/>
                </a:solidFill>
              </a:rPr>
              <a:t>01 - </a:t>
            </a:r>
            <a:r>
              <a:rPr lang="id-ID" sz="1500" b="1">
                <a:solidFill>
                  <a:srgbClr val="FFFFFF"/>
                </a:solidFill>
              </a:rPr>
              <a:t>Some title here</a:t>
            </a:r>
          </a:p>
        </p:txBody>
      </p:sp>
      <p:sp>
        <p:nvSpPr>
          <p:cNvPr id="37" name="Subtitle 36"/>
          <p:cNvSpPr>
            <a:spLocks noGrp="1"/>
          </p:cNvSpPr>
          <p:nvPr>
            <p:ph type="subTitle" idx="1"/>
          </p:nvPr>
        </p:nvSpPr>
        <p:spPr/>
        <p:txBody>
          <a:bodyPr/>
          <a:lstStyle/>
          <a:p>
            <a:r>
              <a:rPr lang="en-US"/>
              <a:t>Example With 5 Parts</a:t>
            </a:r>
          </a:p>
        </p:txBody>
      </p:sp>
      <p:sp>
        <p:nvSpPr>
          <p:cNvPr id="36" name="Title 35"/>
          <p:cNvSpPr>
            <a:spLocks noGrp="1"/>
          </p:cNvSpPr>
          <p:nvPr>
            <p:ph type="title"/>
          </p:nvPr>
        </p:nvSpPr>
        <p:spPr/>
        <p:txBody>
          <a:bodyPr/>
          <a:lstStyle/>
          <a:p>
            <a:r>
              <a:rPr lang="en-US"/>
              <a:t>Agenda - Template</a:t>
            </a:r>
          </a:p>
        </p:txBody>
      </p:sp>
      <p:sp>
        <p:nvSpPr>
          <p:cNvPr id="38" name="Slide Number Placeholder 37"/>
          <p:cNvSpPr>
            <a:spLocks noGrp="1"/>
          </p:cNvSpPr>
          <p:nvPr>
            <p:ph type="sldNum" sz="quarter" idx="12"/>
          </p:nvPr>
        </p:nvSpPr>
        <p:spPr/>
        <p:txBody>
          <a:bodyPr/>
          <a:lstStyle/>
          <a:p>
            <a:fld id="{F68327C5-B821-4FE9-A59A-A60D9EB59A9A}" type="slidenum">
              <a:rPr lang="en-US" smtClean="0"/>
              <a:pPr/>
              <a:t>30</a:t>
            </a:fld>
            <a:endParaRPr lang="en-US" dirty="0"/>
          </a:p>
        </p:txBody>
      </p:sp>
      <p:sp>
        <p:nvSpPr>
          <p:cNvPr id="39" name="Right Triangle 38"/>
          <p:cNvSpPr/>
          <p:nvPr/>
        </p:nvSpPr>
        <p:spPr>
          <a:xfrm rot="5400000">
            <a:off x="1835778" y="2641149"/>
            <a:ext cx="135329" cy="206049"/>
          </a:xfrm>
          <a:prstGeom prst="rtTriangle">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ight Triangle 39"/>
          <p:cNvSpPr/>
          <p:nvPr/>
        </p:nvSpPr>
        <p:spPr>
          <a:xfrm rot="5400000">
            <a:off x="3632266" y="2775987"/>
            <a:ext cx="135329" cy="206049"/>
          </a:xfrm>
          <a:prstGeom prst="rtTriangle">
            <a:avLst/>
          </a:prstGeom>
          <a:solidFill>
            <a:schemeClr val="accent5">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1" name="Right Triangle 40"/>
          <p:cNvSpPr/>
          <p:nvPr/>
        </p:nvSpPr>
        <p:spPr>
          <a:xfrm rot="5400000">
            <a:off x="5428753" y="2911542"/>
            <a:ext cx="135329" cy="206049"/>
          </a:xfrm>
          <a:prstGeom prst="rtTriangle">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2" name="Right Triangle 41"/>
          <p:cNvSpPr/>
          <p:nvPr/>
        </p:nvSpPr>
        <p:spPr>
          <a:xfrm rot="5400000">
            <a:off x="7225240" y="3046872"/>
            <a:ext cx="135329" cy="206049"/>
          </a:xfrm>
          <a:prstGeom prst="rtTriangl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6723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Timeline</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31</a:t>
            </a:fld>
            <a:endParaRPr lang="en-US" dirty="0"/>
          </a:p>
        </p:txBody>
      </p:sp>
      <p:sp>
        <p:nvSpPr>
          <p:cNvPr id="7" name="Oval 6"/>
          <p:cNvSpPr>
            <a:spLocks noChangeAspect="1"/>
          </p:cNvSpPr>
          <p:nvPr/>
        </p:nvSpPr>
        <p:spPr>
          <a:xfrm>
            <a:off x="789457" y="2687815"/>
            <a:ext cx="235070" cy="23507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8" name="Oval 7"/>
          <p:cNvSpPr/>
          <p:nvPr/>
        </p:nvSpPr>
        <p:spPr>
          <a:xfrm>
            <a:off x="2614007" y="2687814"/>
            <a:ext cx="230452" cy="2304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9" name="Oval 8"/>
          <p:cNvSpPr/>
          <p:nvPr/>
        </p:nvSpPr>
        <p:spPr>
          <a:xfrm>
            <a:off x="4459759" y="2687814"/>
            <a:ext cx="230452" cy="2304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0" name="Oval 9"/>
          <p:cNvSpPr/>
          <p:nvPr/>
        </p:nvSpPr>
        <p:spPr>
          <a:xfrm>
            <a:off x="6300886" y="2687814"/>
            <a:ext cx="230452" cy="2304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1" name="Oval 10"/>
          <p:cNvSpPr/>
          <p:nvPr/>
        </p:nvSpPr>
        <p:spPr>
          <a:xfrm>
            <a:off x="8125690" y="2687814"/>
            <a:ext cx="230452" cy="2304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2" name="Rectangle 11"/>
          <p:cNvSpPr/>
          <p:nvPr/>
        </p:nvSpPr>
        <p:spPr>
          <a:xfrm>
            <a:off x="113121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3" name="Rectangle 12"/>
          <p:cNvSpPr/>
          <p:nvPr/>
        </p:nvSpPr>
        <p:spPr>
          <a:xfrm>
            <a:off x="297684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4" name="Rectangle 13"/>
          <p:cNvSpPr/>
          <p:nvPr/>
        </p:nvSpPr>
        <p:spPr>
          <a:xfrm>
            <a:off x="4820808"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5" name="Rectangle 14"/>
          <p:cNvSpPr/>
          <p:nvPr/>
        </p:nvSpPr>
        <p:spPr>
          <a:xfrm>
            <a:off x="6654405"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6" name="TextBox 15"/>
          <p:cNvSpPr txBox="1"/>
          <p:nvPr/>
        </p:nvSpPr>
        <p:spPr>
          <a:xfrm>
            <a:off x="288790" y="2342004"/>
            <a:ext cx="1226006" cy="311624"/>
          </a:xfrm>
          <a:prstGeom prst="rect">
            <a:avLst/>
          </a:prstGeom>
          <a:noFill/>
        </p:spPr>
        <p:txBody>
          <a:bodyPr wrap="square" rtlCol="0" anchor="b">
            <a:spAutoFit/>
          </a:bodyPr>
          <a:lstStyle/>
          <a:p>
            <a:pPr algn="ctr"/>
            <a:r>
              <a:rPr lang="en-US" sz="1425">
                <a:solidFill>
                  <a:schemeClr val="accent6"/>
                </a:solidFill>
                <a:latin typeface="+mj-lt"/>
                <a:ea typeface="Open Sans Light" panose="020B0306030504020204" pitchFamily="34" charset="0"/>
                <a:cs typeface="Open Sans Light" panose="020B0306030504020204" pitchFamily="34" charset="0"/>
              </a:rPr>
              <a:t>Introduction</a:t>
            </a:r>
            <a:endParaRPr lang="en-US" sz="1425" dirty="0">
              <a:solidFill>
                <a:schemeClr val="accent6"/>
              </a:solidFill>
              <a:latin typeface="+mj-lt"/>
              <a:ea typeface="Open Sans Light" panose="020B0306030504020204" pitchFamily="34" charset="0"/>
              <a:cs typeface="Open Sans Light" panose="020B0306030504020204" pitchFamily="34" charset="0"/>
            </a:endParaRPr>
          </a:p>
        </p:txBody>
      </p:sp>
      <p:sp>
        <p:nvSpPr>
          <p:cNvPr id="17" name="TextBox 16"/>
          <p:cNvSpPr txBox="1"/>
          <p:nvPr/>
        </p:nvSpPr>
        <p:spPr>
          <a:xfrm>
            <a:off x="109134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293973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478812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30’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6614534"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1" name="TextBox 20"/>
          <p:cNvSpPr txBox="1"/>
          <p:nvPr/>
        </p:nvSpPr>
        <p:spPr>
          <a:xfrm>
            <a:off x="2001980" y="2342004"/>
            <a:ext cx="1454506" cy="311624"/>
          </a:xfrm>
          <a:prstGeom prst="rect">
            <a:avLst/>
          </a:prstGeom>
          <a:noFill/>
        </p:spPr>
        <p:txBody>
          <a:bodyPr wrap="square" rtlCol="0" anchor="b">
            <a:spAutoFit/>
          </a:bodyPr>
          <a:lstStyle/>
          <a:p>
            <a:pPr algn="ctr"/>
            <a:r>
              <a:rPr lang="en-US" sz="1425">
                <a:solidFill>
                  <a:schemeClr val="accent5"/>
                </a:solidFill>
                <a:latin typeface="+mj-lt"/>
                <a:ea typeface="Open Sans Light" panose="020B0306030504020204" pitchFamily="34" charset="0"/>
                <a:cs typeface="Open Sans Light" panose="020B0306030504020204" pitchFamily="34" charset="0"/>
              </a:rPr>
              <a:t>Mission &amp; Vision</a:t>
            </a:r>
          </a:p>
        </p:txBody>
      </p:sp>
      <p:sp>
        <p:nvSpPr>
          <p:cNvPr id="22" name="TextBox 21"/>
          <p:cNvSpPr txBox="1"/>
          <p:nvPr/>
        </p:nvSpPr>
        <p:spPr>
          <a:xfrm>
            <a:off x="3845420" y="2342004"/>
            <a:ext cx="1454506" cy="311624"/>
          </a:xfrm>
          <a:prstGeom prst="rect">
            <a:avLst/>
          </a:prstGeom>
          <a:noFill/>
        </p:spPr>
        <p:txBody>
          <a:bodyPr wrap="square" rtlCol="0" anchor="b">
            <a:spAutoFit/>
          </a:bodyPr>
          <a:lstStyle/>
          <a:p>
            <a:pPr algn="ctr"/>
            <a:r>
              <a:rPr lang="en-US" sz="1425">
                <a:solidFill>
                  <a:schemeClr val="accent3"/>
                </a:solidFill>
                <a:latin typeface="+mj-lt"/>
                <a:ea typeface="Open Sans Light" panose="020B0306030504020204" pitchFamily="34" charset="0"/>
                <a:cs typeface="Open Sans Light" panose="020B0306030504020204" pitchFamily="34" charset="0"/>
              </a:rPr>
              <a:t>Our Services</a:t>
            </a:r>
          </a:p>
        </p:txBody>
      </p:sp>
      <p:sp>
        <p:nvSpPr>
          <p:cNvPr id="23" name="TextBox 22"/>
          <p:cNvSpPr txBox="1"/>
          <p:nvPr/>
        </p:nvSpPr>
        <p:spPr>
          <a:xfrm>
            <a:off x="5688859" y="2342004"/>
            <a:ext cx="1454506" cy="311624"/>
          </a:xfrm>
          <a:prstGeom prst="rect">
            <a:avLst/>
          </a:prstGeom>
          <a:noFill/>
        </p:spPr>
        <p:txBody>
          <a:bodyPr wrap="square" rtlCol="0" anchor="b">
            <a:spAutoFit/>
          </a:bodyPr>
          <a:lstStyle/>
          <a:p>
            <a:pPr algn="ctr"/>
            <a:r>
              <a:rPr lang="en-US" sz="1425">
                <a:solidFill>
                  <a:schemeClr val="accent2"/>
                </a:solidFill>
                <a:latin typeface="+mj-lt"/>
                <a:ea typeface="Open Sans Light" panose="020B0306030504020204" pitchFamily="34" charset="0"/>
                <a:cs typeface="Open Sans Light" panose="020B0306030504020204" pitchFamily="34" charset="0"/>
              </a:rPr>
              <a:t>Our Team</a:t>
            </a:r>
            <a:endParaRPr lang="en-US" sz="1425" dirty="0">
              <a:solidFill>
                <a:schemeClr val="accent2"/>
              </a:solidFill>
              <a:latin typeface="+mj-lt"/>
              <a:ea typeface="Open Sans Light" panose="020B0306030504020204" pitchFamily="34" charset="0"/>
              <a:cs typeface="Open Sans Light" panose="020B0306030504020204" pitchFamily="34" charset="0"/>
            </a:endParaRPr>
          </a:p>
        </p:txBody>
      </p:sp>
      <p:sp>
        <p:nvSpPr>
          <p:cNvPr id="24" name="TextBox 23"/>
          <p:cNvSpPr txBox="1"/>
          <p:nvPr/>
        </p:nvSpPr>
        <p:spPr>
          <a:xfrm>
            <a:off x="7513663" y="2122713"/>
            <a:ext cx="1454506" cy="530915"/>
          </a:xfrm>
          <a:prstGeom prst="rect">
            <a:avLst/>
          </a:prstGeom>
          <a:noFill/>
        </p:spPr>
        <p:txBody>
          <a:bodyPr wrap="square" rtlCol="0" anchor="b">
            <a:spAutoFit/>
          </a:bodyPr>
          <a:lstStyle/>
          <a:p>
            <a:pPr algn="ctr"/>
            <a:r>
              <a:rPr lang="en-US" sz="1425">
                <a:solidFill>
                  <a:schemeClr val="accent1"/>
                </a:solidFill>
                <a:latin typeface="+mj-lt"/>
                <a:ea typeface="Open Sans Light" panose="020B0306030504020204" pitchFamily="34" charset="0"/>
                <a:cs typeface="Open Sans Light" panose="020B0306030504020204" pitchFamily="34" charset="0"/>
              </a:rPr>
              <a:t>Q&amp;As / Closing Speech</a:t>
            </a:r>
          </a:p>
        </p:txBody>
      </p:sp>
      <p:sp>
        <p:nvSpPr>
          <p:cNvPr id="25" name="Rectangle 24"/>
          <p:cNvSpPr/>
          <p:nvPr/>
        </p:nvSpPr>
        <p:spPr>
          <a:xfrm>
            <a:off x="892871" y="2811392"/>
            <a:ext cx="28239" cy="8723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6" name="Rectangle 25"/>
          <p:cNvSpPr/>
          <p:nvPr/>
        </p:nvSpPr>
        <p:spPr>
          <a:xfrm>
            <a:off x="2715113" y="2811392"/>
            <a:ext cx="28239" cy="8723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7" name="Rectangle 26"/>
          <p:cNvSpPr/>
          <p:nvPr/>
        </p:nvSpPr>
        <p:spPr>
          <a:xfrm>
            <a:off x="4560865" y="2811392"/>
            <a:ext cx="28239" cy="87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8" name="Rectangle 27"/>
          <p:cNvSpPr/>
          <p:nvPr/>
        </p:nvSpPr>
        <p:spPr>
          <a:xfrm>
            <a:off x="6401992" y="2811392"/>
            <a:ext cx="28239" cy="8723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9" name="Rectangle 28"/>
          <p:cNvSpPr/>
          <p:nvPr/>
        </p:nvSpPr>
        <p:spPr>
          <a:xfrm>
            <a:off x="8226796" y="2811392"/>
            <a:ext cx="28239" cy="87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0" name="TextBox 29"/>
          <p:cNvSpPr txBox="1"/>
          <p:nvPr/>
        </p:nvSpPr>
        <p:spPr>
          <a:xfrm>
            <a:off x="267652" y="3774481"/>
            <a:ext cx="1268284" cy="923330"/>
          </a:xfrm>
          <a:prstGeom prst="rect">
            <a:avLst/>
          </a:prstGeom>
          <a:noFill/>
        </p:spPr>
        <p:txBody>
          <a:bodyPr wrap="square" rtlCol="0">
            <a:spAutoFit/>
          </a:bodyPr>
          <a:lstStyle/>
          <a:p>
            <a:pPr algn="just"/>
            <a:r>
              <a:rPr lang="en-US" sz="900">
                <a:solidFill>
                  <a:schemeClr val="accent6"/>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33" name="TextBox 32"/>
          <p:cNvSpPr txBox="1"/>
          <p:nvPr/>
        </p:nvSpPr>
        <p:spPr>
          <a:xfrm>
            <a:off x="2097225" y="3774481"/>
            <a:ext cx="1268284" cy="923330"/>
          </a:xfrm>
          <a:prstGeom prst="rect">
            <a:avLst/>
          </a:prstGeom>
          <a:noFill/>
        </p:spPr>
        <p:txBody>
          <a:bodyPr wrap="square" rtlCol="0">
            <a:spAutoFit/>
          </a:bodyPr>
          <a:lstStyle/>
          <a:p>
            <a:pPr algn="just"/>
            <a:r>
              <a:rPr lang="en-US" sz="900">
                <a:solidFill>
                  <a:schemeClr val="accent5"/>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38" name="TextBox 37"/>
          <p:cNvSpPr txBox="1"/>
          <p:nvPr/>
        </p:nvSpPr>
        <p:spPr>
          <a:xfrm>
            <a:off x="3955372" y="3774481"/>
            <a:ext cx="1268284" cy="923330"/>
          </a:xfrm>
          <a:prstGeom prst="rect">
            <a:avLst/>
          </a:prstGeom>
          <a:noFill/>
        </p:spPr>
        <p:txBody>
          <a:bodyPr wrap="square" rtlCol="0">
            <a:spAutoFit/>
          </a:bodyPr>
          <a:lstStyle/>
          <a:p>
            <a:pPr algn="just"/>
            <a:r>
              <a:rPr lang="en-US" sz="900">
                <a:solidFill>
                  <a:schemeClr val="accent3"/>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42" name="TextBox 41"/>
          <p:cNvSpPr txBox="1"/>
          <p:nvPr/>
        </p:nvSpPr>
        <p:spPr>
          <a:xfrm>
            <a:off x="5780053" y="3774481"/>
            <a:ext cx="1268284" cy="923330"/>
          </a:xfrm>
          <a:prstGeom prst="rect">
            <a:avLst/>
          </a:prstGeom>
          <a:noFill/>
        </p:spPr>
        <p:txBody>
          <a:bodyPr wrap="square" rtlCol="0">
            <a:spAutoFit/>
          </a:bodyPr>
          <a:lstStyle/>
          <a:p>
            <a:pPr algn="just"/>
            <a:r>
              <a:rPr lang="en-US" sz="900">
                <a:solidFill>
                  <a:schemeClr val="accent2"/>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
        <p:nvSpPr>
          <p:cNvPr id="45" name="TextBox 44"/>
          <p:cNvSpPr txBox="1"/>
          <p:nvPr/>
        </p:nvSpPr>
        <p:spPr>
          <a:xfrm>
            <a:off x="7620819" y="3774481"/>
            <a:ext cx="1268284" cy="923330"/>
          </a:xfrm>
          <a:prstGeom prst="rect">
            <a:avLst/>
          </a:prstGeom>
          <a:noFill/>
        </p:spPr>
        <p:txBody>
          <a:bodyPr wrap="square" rtlCol="0">
            <a:spAutoFit/>
          </a:bodyPr>
          <a:lstStyle/>
          <a:p>
            <a:pPr algn="just"/>
            <a:r>
              <a:rPr lang="en-US" sz="900">
                <a:solidFill>
                  <a:schemeClr val="accent1"/>
                </a:solidFill>
                <a:latin typeface="+mj-lt"/>
                <a:ea typeface="Open Sans" panose="020B0606030504020204" pitchFamily="34" charset="0"/>
                <a:cs typeface="Open Sans" panose="020B0606030504020204" pitchFamily="34" charset="0"/>
              </a:rPr>
              <a:t>Lorem ipsum dolor sit amet, diam donec neque nisl nibh, ante rutrum dolor. Senectus urna justo, dis tristique purus commodo at. </a:t>
            </a:r>
          </a:p>
        </p:txBody>
      </p:sp>
    </p:spTree>
    <p:extLst>
      <p:ext uri="{BB962C8B-B14F-4D97-AF65-F5344CB8AC3E}">
        <p14:creationId xmlns:p14="http://schemas.microsoft.com/office/powerpoint/2010/main" val="13771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Timeline</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32</a:t>
            </a:fld>
            <a:endParaRPr lang="en-US" dirty="0"/>
          </a:p>
        </p:txBody>
      </p:sp>
      <p:sp>
        <p:nvSpPr>
          <p:cNvPr id="7" name="Oval 6"/>
          <p:cNvSpPr/>
          <p:nvPr/>
        </p:nvSpPr>
        <p:spPr>
          <a:xfrm>
            <a:off x="789456" y="2687814"/>
            <a:ext cx="230452" cy="23045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8" name="Oval 7"/>
          <p:cNvSpPr/>
          <p:nvPr/>
        </p:nvSpPr>
        <p:spPr>
          <a:xfrm>
            <a:off x="2614007" y="2687814"/>
            <a:ext cx="230452" cy="2304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9" name="Oval 8"/>
          <p:cNvSpPr/>
          <p:nvPr/>
        </p:nvSpPr>
        <p:spPr>
          <a:xfrm>
            <a:off x="4459759" y="2687814"/>
            <a:ext cx="230452" cy="230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0" name="Oval 9"/>
          <p:cNvSpPr/>
          <p:nvPr/>
        </p:nvSpPr>
        <p:spPr>
          <a:xfrm>
            <a:off x="6300886" y="2687814"/>
            <a:ext cx="230452" cy="2304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1" name="Oval 10"/>
          <p:cNvSpPr/>
          <p:nvPr/>
        </p:nvSpPr>
        <p:spPr>
          <a:xfrm>
            <a:off x="8125690" y="2687814"/>
            <a:ext cx="230452" cy="2304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2" name="Rectangle 11"/>
          <p:cNvSpPr/>
          <p:nvPr/>
        </p:nvSpPr>
        <p:spPr>
          <a:xfrm>
            <a:off x="113121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3" name="Rectangle 12"/>
          <p:cNvSpPr/>
          <p:nvPr/>
        </p:nvSpPr>
        <p:spPr>
          <a:xfrm>
            <a:off x="2976843"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4" name="Rectangle 13"/>
          <p:cNvSpPr/>
          <p:nvPr/>
        </p:nvSpPr>
        <p:spPr>
          <a:xfrm>
            <a:off x="4820808"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5" name="Rectangle 14"/>
          <p:cNvSpPr/>
          <p:nvPr/>
        </p:nvSpPr>
        <p:spPr>
          <a:xfrm>
            <a:off x="6654405" y="2794247"/>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17" name="TextBox 16"/>
          <p:cNvSpPr txBox="1"/>
          <p:nvPr/>
        </p:nvSpPr>
        <p:spPr>
          <a:xfrm>
            <a:off x="109134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8" name="TextBox 17"/>
          <p:cNvSpPr txBox="1"/>
          <p:nvPr/>
        </p:nvSpPr>
        <p:spPr>
          <a:xfrm>
            <a:off x="293973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15’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19" name="TextBox 18"/>
          <p:cNvSpPr txBox="1"/>
          <p:nvPr/>
        </p:nvSpPr>
        <p:spPr>
          <a:xfrm>
            <a:off x="4788122"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0" name="TextBox 19"/>
          <p:cNvSpPr txBox="1"/>
          <p:nvPr/>
        </p:nvSpPr>
        <p:spPr>
          <a:xfrm>
            <a:off x="6614534" y="2887323"/>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26" name="Oval 25"/>
          <p:cNvSpPr/>
          <p:nvPr/>
        </p:nvSpPr>
        <p:spPr>
          <a:xfrm>
            <a:off x="8125690" y="3995813"/>
            <a:ext cx="230452" cy="2304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7" name="Rectangle 26"/>
          <p:cNvSpPr/>
          <p:nvPr/>
        </p:nvSpPr>
        <p:spPr>
          <a:xfrm>
            <a:off x="2976843" y="4091533"/>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8" name="Rectangle 27"/>
          <p:cNvSpPr/>
          <p:nvPr/>
        </p:nvSpPr>
        <p:spPr>
          <a:xfrm>
            <a:off x="4820808" y="4091533"/>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29" name="Rectangle 28"/>
          <p:cNvSpPr/>
          <p:nvPr/>
        </p:nvSpPr>
        <p:spPr>
          <a:xfrm>
            <a:off x="6654405" y="4091533"/>
            <a:ext cx="1348219"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0" name="Oval 29"/>
          <p:cNvSpPr/>
          <p:nvPr/>
        </p:nvSpPr>
        <p:spPr>
          <a:xfrm>
            <a:off x="2614007" y="3990411"/>
            <a:ext cx="230452" cy="230452"/>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1" name="Oval 30"/>
          <p:cNvSpPr/>
          <p:nvPr/>
        </p:nvSpPr>
        <p:spPr>
          <a:xfrm>
            <a:off x="4459759" y="3990411"/>
            <a:ext cx="230452" cy="23045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2" name="Oval 31"/>
          <p:cNvSpPr/>
          <p:nvPr/>
        </p:nvSpPr>
        <p:spPr>
          <a:xfrm>
            <a:off x="6300886" y="3990411"/>
            <a:ext cx="230452" cy="2304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
        <p:nvSpPr>
          <p:cNvPr id="33" name="TextBox 32"/>
          <p:cNvSpPr txBox="1"/>
          <p:nvPr/>
        </p:nvSpPr>
        <p:spPr>
          <a:xfrm>
            <a:off x="7513663" y="4316981"/>
            <a:ext cx="1454506" cy="311624"/>
          </a:xfrm>
          <a:prstGeom prst="rect">
            <a:avLst/>
          </a:prstGeom>
          <a:noFill/>
        </p:spPr>
        <p:txBody>
          <a:bodyPr wrap="square" rtlCol="0">
            <a:spAutoFit/>
          </a:bodyPr>
          <a:lstStyle/>
          <a:p>
            <a:pPr algn="ctr"/>
            <a:r>
              <a:rPr lang="en-US" sz="1425">
                <a:solidFill>
                  <a:schemeClr val="accent1"/>
                </a:solidFill>
                <a:latin typeface="+mj-lt"/>
                <a:ea typeface="Open Sans Light" panose="020B0306030504020204" pitchFamily="34" charset="0"/>
                <a:cs typeface="Open Sans Light" panose="020B0306030504020204" pitchFamily="34" charset="0"/>
              </a:rPr>
              <a:t>Our Team</a:t>
            </a:r>
          </a:p>
        </p:txBody>
      </p:sp>
      <p:sp>
        <p:nvSpPr>
          <p:cNvPr id="34" name="TextBox 33"/>
          <p:cNvSpPr txBox="1"/>
          <p:nvPr/>
        </p:nvSpPr>
        <p:spPr>
          <a:xfrm>
            <a:off x="5688859" y="4316981"/>
            <a:ext cx="1454506" cy="311624"/>
          </a:xfrm>
          <a:prstGeom prst="rect">
            <a:avLst/>
          </a:prstGeom>
          <a:noFill/>
        </p:spPr>
        <p:txBody>
          <a:bodyPr wrap="square" rtlCol="0">
            <a:spAutoFit/>
          </a:bodyPr>
          <a:lstStyle/>
          <a:p>
            <a:pPr algn="ctr"/>
            <a:r>
              <a:rPr lang="en-US" sz="1425">
                <a:solidFill>
                  <a:schemeClr val="tx2"/>
                </a:solidFill>
                <a:latin typeface="+mj-lt"/>
                <a:ea typeface="Open Sans Light" panose="020B0306030504020204" pitchFamily="34" charset="0"/>
                <a:cs typeface="Open Sans Light" panose="020B0306030504020204" pitchFamily="34" charset="0"/>
              </a:rPr>
              <a:t>Our Offices</a:t>
            </a:r>
          </a:p>
        </p:txBody>
      </p:sp>
      <p:sp>
        <p:nvSpPr>
          <p:cNvPr id="35" name="TextBox 34"/>
          <p:cNvSpPr txBox="1"/>
          <p:nvPr/>
        </p:nvSpPr>
        <p:spPr>
          <a:xfrm>
            <a:off x="3847563" y="4316981"/>
            <a:ext cx="1454506" cy="311624"/>
          </a:xfrm>
          <a:prstGeom prst="rect">
            <a:avLst/>
          </a:prstGeom>
          <a:noFill/>
        </p:spPr>
        <p:txBody>
          <a:bodyPr wrap="square" rtlCol="0">
            <a:spAutoFit/>
          </a:bodyPr>
          <a:lstStyle/>
          <a:p>
            <a:pPr algn="ctr"/>
            <a:r>
              <a:rPr lang="en-US" sz="1425" dirty="0">
                <a:solidFill>
                  <a:schemeClr val="accent6">
                    <a:lumMod val="60000"/>
                    <a:lumOff val="40000"/>
                  </a:schemeClr>
                </a:solidFill>
                <a:latin typeface="+mj-lt"/>
                <a:ea typeface="Open Sans Light" panose="020B0306030504020204" pitchFamily="34" charset="0"/>
                <a:cs typeface="Open Sans Light" panose="020B0306030504020204" pitchFamily="34" charset="0"/>
              </a:rPr>
              <a:t>Q </a:t>
            </a:r>
            <a:r>
              <a:rPr lang="en-US" sz="1425">
                <a:solidFill>
                  <a:schemeClr val="accent6">
                    <a:lumMod val="60000"/>
                    <a:lumOff val="40000"/>
                  </a:schemeClr>
                </a:solidFill>
                <a:latin typeface="+mj-lt"/>
                <a:ea typeface="Open Sans Light" panose="020B0306030504020204" pitchFamily="34" charset="0"/>
                <a:cs typeface="Open Sans Light" panose="020B0306030504020204" pitchFamily="34" charset="0"/>
              </a:rPr>
              <a:t>&amp; As</a:t>
            </a:r>
            <a:endParaRPr lang="en-US" sz="1425" dirty="0">
              <a:solidFill>
                <a:schemeClr val="accent6">
                  <a:lumMod val="60000"/>
                  <a:lumOff val="40000"/>
                </a:schemeClr>
              </a:solidFill>
              <a:latin typeface="+mj-lt"/>
              <a:ea typeface="Open Sans Light" panose="020B0306030504020204" pitchFamily="34" charset="0"/>
              <a:cs typeface="Open Sans Light" panose="020B0306030504020204" pitchFamily="34" charset="0"/>
            </a:endParaRPr>
          </a:p>
        </p:txBody>
      </p:sp>
      <p:sp>
        <p:nvSpPr>
          <p:cNvPr id="36" name="TextBox 35"/>
          <p:cNvSpPr txBox="1"/>
          <p:nvPr/>
        </p:nvSpPr>
        <p:spPr>
          <a:xfrm>
            <a:off x="2001980" y="4316981"/>
            <a:ext cx="1454506" cy="311624"/>
          </a:xfrm>
          <a:prstGeom prst="rect">
            <a:avLst/>
          </a:prstGeom>
          <a:noFill/>
        </p:spPr>
        <p:txBody>
          <a:bodyPr wrap="square" rtlCol="0">
            <a:spAutoFit/>
          </a:bodyPr>
          <a:lstStyle/>
          <a:p>
            <a:pPr algn="ctr"/>
            <a:r>
              <a:rPr lang="en-US" sz="1425">
                <a:solidFill>
                  <a:schemeClr val="accent2">
                    <a:lumMod val="75000"/>
                  </a:schemeClr>
                </a:solidFill>
                <a:latin typeface="+mj-lt"/>
                <a:ea typeface="Open Sans Light" panose="020B0306030504020204" pitchFamily="34" charset="0"/>
                <a:cs typeface="Open Sans Light" panose="020B0306030504020204" pitchFamily="34" charset="0"/>
              </a:rPr>
              <a:t>Closing Speech</a:t>
            </a:r>
            <a:endParaRPr lang="en-US" sz="1425" dirty="0">
              <a:solidFill>
                <a:schemeClr val="accent2">
                  <a:lumMod val="75000"/>
                </a:schemeClr>
              </a:solidFill>
              <a:latin typeface="+mj-lt"/>
              <a:ea typeface="Open Sans Light" panose="020B0306030504020204" pitchFamily="34" charset="0"/>
              <a:cs typeface="Open Sans Light" panose="020B0306030504020204" pitchFamily="34" charset="0"/>
            </a:endParaRPr>
          </a:p>
        </p:txBody>
      </p:sp>
      <p:sp>
        <p:nvSpPr>
          <p:cNvPr id="37" name="TextBox 36"/>
          <p:cNvSpPr txBox="1"/>
          <p:nvPr/>
        </p:nvSpPr>
        <p:spPr>
          <a:xfrm>
            <a:off x="6614534" y="3790349"/>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10’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8" name="TextBox 37"/>
          <p:cNvSpPr txBox="1"/>
          <p:nvPr/>
        </p:nvSpPr>
        <p:spPr>
          <a:xfrm>
            <a:off x="4811393" y="3790349"/>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20’</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39" name="TextBox 38"/>
          <p:cNvSpPr txBox="1"/>
          <p:nvPr/>
        </p:nvSpPr>
        <p:spPr>
          <a:xfrm>
            <a:off x="2964014" y="3790349"/>
            <a:ext cx="1427960" cy="265457"/>
          </a:xfrm>
          <a:prstGeom prst="rect">
            <a:avLst/>
          </a:prstGeom>
          <a:noFill/>
        </p:spPr>
        <p:txBody>
          <a:bodyPr wrap="square" rtlCol="0">
            <a:spAutoFit/>
          </a:bodyPr>
          <a:lstStyle/>
          <a:p>
            <a:pPr algn="ctr"/>
            <a:r>
              <a:rPr lang="en-US" sz="1125">
                <a:solidFill>
                  <a:schemeClr val="bg2">
                    <a:lumMod val="50000"/>
                  </a:schemeClr>
                </a:solidFill>
                <a:latin typeface="+mj-lt"/>
                <a:ea typeface="Open Sans" panose="020B0606030504020204" pitchFamily="34" charset="0"/>
                <a:cs typeface="Open Sans" panose="020B0606030504020204" pitchFamily="34" charset="0"/>
              </a:rPr>
              <a:t>15’</a:t>
            </a:r>
            <a:endParaRPr lang="en-US" sz="1125" dirty="0">
              <a:solidFill>
                <a:schemeClr val="bg2">
                  <a:lumMod val="50000"/>
                </a:schemeClr>
              </a:solidFill>
              <a:latin typeface="+mj-lt"/>
              <a:ea typeface="Open Sans" panose="020B0606030504020204" pitchFamily="34" charset="0"/>
              <a:cs typeface="Open Sans" panose="020B0606030504020204" pitchFamily="34" charset="0"/>
            </a:endParaRPr>
          </a:p>
        </p:txBody>
      </p:sp>
      <p:sp>
        <p:nvSpPr>
          <p:cNvPr id="40" name="TextBox 39"/>
          <p:cNvSpPr txBox="1"/>
          <p:nvPr/>
        </p:nvSpPr>
        <p:spPr>
          <a:xfrm>
            <a:off x="280916" y="2342004"/>
            <a:ext cx="1247531" cy="311624"/>
          </a:xfrm>
          <a:prstGeom prst="rect">
            <a:avLst/>
          </a:prstGeom>
          <a:noFill/>
        </p:spPr>
        <p:txBody>
          <a:bodyPr wrap="square" rtlCol="0" anchor="b">
            <a:spAutoFit/>
          </a:bodyPr>
          <a:lstStyle/>
          <a:p>
            <a:pPr algn="ctr"/>
            <a:r>
              <a:rPr lang="en-US" sz="1425">
                <a:solidFill>
                  <a:schemeClr val="accent6"/>
                </a:solidFill>
                <a:latin typeface="+mj-lt"/>
                <a:ea typeface="Open Sans Light" panose="020B0306030504020204" pitchFamily="34" charset="0"/>
                <a:cs typeface="Open Sans Light" panose="020B0306030504020204" pitchFamily="34" charset="0"/>
              </a:rPr>
              <a:t>Introduction</a:t>
            </a:r>
            <a:endParaRPr lang="en-US" sz="1425" dirty="0">
              <a:solidFill>
                <a:schemeClr val="accent6"/>
              </a:solidFill>
              <a:latin typeface="+mj-lt"/>
              <a:ea typeface="Open Sans Light" panose="020B0306030504020204" pitchFamily="34" charset="0"/>
              <a:cs typeface="Open Sans Light" panose="020B0306030504020204" pitchFamily="34" charset="0"/>
            </a:endParaRPr>
          </a:p>
        </p:txBody>
      </p:sp>
      <p:sp>
        <p:nvSpPr>
          <p:cNvPr id="41" name="TextBox 40"/>
          <p:cNvSpPr txBox="1"/>
          <p:nvPr/>
        </p:nvSpPr>
        <p:spPr>
          <a:xfrm>
            <a:off x="2001980" y="2342004"/>
            <a:ext cx="1454506" cy="311624"/>
          </a:xfrm>
          <a:prstGeom prst="rect">
            <a:avLst/>
          </a:prstGeom>
          <a:noFill/>
        </p:spPr>
        <p:txBody>
          <a:bodyPr wrap="square" rtlCol="0" anchor="b">
            <a:spAutoFit/>
          </a:bodyPr>
          <a:lstStyle/>
          <a:p>
            <a:pPr algn="ctr"/>
            <a:r>
              <a:rPr lang="en-US" sz="1425">
                <a:solidFill>
                  <a:schemeClr val="accent5"/>
                </a:solidFill>
                <a:latin typeface="+mj-lt"/>
                <a:ea typeface="Open Sans Light" panose="020B0306030504020204" pitchFamily="34" charset="0"/>
                <a:cs typeface="Open Sans Light" panose="020B0306030504020204" pitchFamily="34" charset="0"/>
              </a:rPr>
              <a:t>Mission &amp; Vision</a:t>
            </a:r>
          </a:p>
        </p:txBody>
      </p:sp>
      <p:sp>
        <p:nvSpPr>
          <p:cNvPr id="42" name="TextBox 41"/>
          <p:cNvSpPr txBox="1"/>
          <p:nvPr/>
        </p:nvSpPr>
        <p:spPr>
          <a:xfrm>
            <a:off x="3845420" y="2342004"/>
            <a:ext cx="1454506" cy="311624"/>
          </a:xfrm>
          <a:prstGeom prst="rect">
            <a:avLst/>
          </a:prstGeom>
          <a:noFill/>
        </p:spPr>
        <p:txBody>
          <a:bodyPr wrap="square" rtlCol="0" anchor="b">
            <a:spAutoFit/>
          </a:bodyPr>
          <a:lstStyle/>
          <a:p>
            <a:pPr algn="ctr"/>
            <a:r>
              <a:rPr lang="en-US" sz="1425">
                <a:solidFill>
                  <a:schemeClr val="accent4"/>
                </a:solidFill>
                <a:latin typeface="+mj-lt"/>
                <a:ea typeface="Open Sans Light" panose="020B0306030504020204" pitchFamily="34" charset="0"/>
                <a:cs typeface="Open Sans Light" panose="020B0306030504020204" pitchFamily="34" charset="0"/>
              </a:rPr>
              <a:t>Our Services</a:t>
            </a:r>
          </a:p>
        </p:txBody>
      </p:sp>
      <p:sp>
        <p:nvSpPr>
          <p:cNvPr id="43" name="TextBox 42"/>
          <p:cNvSpPr txBox="1"/>
          <p:nvPr/>
        </p:nvSpPr>
        <p:spPr>
          <a:xfrm>
            <a:off x="5688859" y="2342004"/>
            <a:ext cx="1454506" cy="311624"/>
          </a:xfrm>
          <a:prstGeom prst="rect">
            <a:avLst/>
          </a:prstGeom>
          <a:noFill/>
        </p:spPr>
        <p:txBody>
          <a:bodyPr wrap="square" rtlCol="0" anchor="b">
            <a:spAutoFit/>
          </a:bodyPr>
          <a:lstStyle/>
          <a:p>
            <a:pPr algn="ctr"/>
            <a:r>
              <a:rPr lang="en-US" sz="1425">
                <a:solidFill>
                  <a:schemeClr val="accent3"/>
                </a:solidFill>
                <a:latin typeface="+mj-lt"/>
                <a:ea typeface="Open Sans Light" panose="020B0306030504020204" pitchFamily="34" charset="0"/>
                <a:cs typeface="Open Sans Light" panose="020B0306030504020204" pitchFamily="34" charset="0"/>
              </a:rPr>
              <a:t>Company Profile</a:t>
            </a:r>
          </a:p>
        </p:txBody>
      </p:sp>
      <p:sp>
        <p:nvSpPr>
          <p:cNvPr id="44" name="TextBox 43"/>
          <p:cNvSpPr txBox="1"/>
          <p:nvPr/>
        </p:nvSpPr>
        <p:spPr>
          <a:xfrm>
            <a:off x="7513663" y="2342004"/>
            <a:ext cx="1454506" cy="311624"/>
          </a:xfrm>
          <a:prstGeom prst="rect">
            <a:avLst/>
          </a:prstGeom>
          <a:noFill/>
        </p:spPr>
        <p:txBody>
          <a:bodyPr wrap="square" rtlCol="0" anchor="b">
            <a:spAutoFit/>
          </a:bodyPr>
          <a:lstStyle/>
          <a:p>
            <a:pPr algn="ctr"/>
            <a:r>
              <a:rPr lang="en-US" sz="1425">
                <a:solidFill>
                  <a:schemeClr val="accent2"/>
                </a:solidFill>
                <a:latin typeface="+mj-lt"/>
                <a:ea typeface="Open Sans Light" panose="020B0306030504020204" pitchFamily="34" charset="0"/>
                <a:cs typeface="Open Sans Light" panose="020B0306030504020204" pitchFamily="34" charset="0"/>
              </a:rPr>
              <a:t>Project Portfolio</a:t>
            </a:r>
          </a:p>
        </p:txBody>
      </p:sp>
      <p:sp>
        <p:nvSpPr>
          <p:cNvPr id="54" name="Rectangle 53"/>
          <p:cNvSpPr/>
          <p:nvPr/>
        </p:nvSpPr>
        <p:spPr>
          <a:xfrm rot="5400000">
            <a:off x="7829024" y="3474034"/>
            <a:ext cx="836676" cy="6858"/>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latin typeface="+mj-lt"/>
            </a:endParaRPr>
          </a:p>
        </p:txBody>
      </p:sp>
    </p:spTree>
    <p:extLst>
      <p:ext uri="{BB962C8B-B14F-4D97-AF65-F5344CB8AC3E}">
        <p14:creationId xmlns:p14="http://schemas.microsoft.com/office/powerpoint/2010/main" val="3196062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Timeline</a:t>
            </a:r>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33</a:t>
            </a:fld>
            <a:endParaRPr lang="en-US" dirty="0"/>
          </a:p>
        </p:txBody>
      </p:sp>
      <p:sp>
        <p:nvSpPr>
          <p:cNvPr id="7" name="Freeform 6"/>
          <p:cNvSpPr/>
          <p:nvPr/>
        </p:nvSpPr>
        <p:spPr>
          <a:xfrm>
            <a:off x="6439549" y="2404476"/>
            <a:ext cx="1751660" cy="277546"/>
          </a:xfrm>
          <a:custGeom>
            <a:avLst/>
            <a:gdLst>
              <a:gd name="connsiteX0" fmla="*/ 0 w 2335546"/>
              <a:gd name="connsiteY0" fmla="*/ 0 h 370061"/>
              <a:gd name="connsiteX1" fmla="*/ 2335546 w 2335546"/>
              <a:gd name="connsiteY1" fmla="*/ 0 h 370061"/>
              <a:gd name="connsiteX2" fmla="*/ 2141431 w 2335546"/>
              <a:gd name="connsiteY2" fmla="*/ 370061 h 370061"/>
              <a:gd name="connsiteX3" fmla="*/ 370061 w 2335546"/>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335546" h="370061">
                <a:moveTo>
                  <a:pt x="0" y="0"/>
                </a:moveTo>
                <a:lnTo>
                  <a:pt x="2335546" y="0"/>
                </a:lnTo>
                <a:lnTo>
                  <a:pt x="2141431" y="370061"/>
                </a:lnTo>
                <a:lnTo>
                  <a:pt x="370061" y="37006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9" name="Text Placeholder 7"/>
          <p:cNvSpPr txBox="1">
            <a:spLocks/>
          </p:cNvSpPr>
          <p:nvPr/>
        </p:nvSpPr>
        <p:spPr>
          <a:xfrm>
            <a:off x="6152894" y="186240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04</a:t>
            </a:r>
          </a:p>
        </p:txBody>
      </p:sp>
      <p:sp>
        <p:nvSpPr>
          <p:cNvPr id="10" name="Freeform 9"/>
          <p:cNvSpPr/>
          <p:nvPr/>
        </p:nvSpPr>
        <p:spPr>
          <a:xfrm>
            <a:off x="4502668" y="2761116"/>
            <a:ext cx="1703138" cy="277546"/>
          </a:xfrm>
          <a:custGeom>
            <a:avLst/>
            <a:gdLst>
              <a:gd name="connsiteX0" fmla="*/ 0 w 2270850"/>
              <a:gd name="connsiteY0" fmla="*/ 0 h 370061"/>
              <a:gd name="connsiteX1" fmla="*/ 2270850 w 2270850"/>
              <a:gd name="connsiteY1" fmla="*/ 0 h 370061"/>
              <a:gd name="connsiteX2" fmla="*/ 2033193 w 2270850"/>
              <a:gd name="connsiteY2" fmla="*/ 370061 h 370061"/>
              <a:gd name="connsiteX3" fmla="*/ 370061 w 2270850"/>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0850" h="370061">
                <a:moveTo>
                  <a:pt x="0" y="0"/>
                </a:moveTo>
                <a:lnTo>
                  <a:pt x="2270850" y="0"/>
                </a:lnTo>
                <a:lnTo>
                  <a:pt x="2033193" y="370061"/>
                </a:lnTo>
                <a:lnTo>
                  <a:pt x="370061" y="3700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12" name="Text Placeholder 7"/>
          <p:cNvSpPr txBox="1">
            <a:spLocks/>
          </p:cNvSpPr>
          <p:nvPr/>
        </p:nvSpPr>
        <p:spPr>
          <a:xfrm>
            <a:off x="4167491" y="221904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03</a:t>
            </a:r>
          </a:p>
        </p:txBody>
      </p:sp>
      <p:sp>
        <p:nvSpPr>
          <p:cNvPr id="13" name="Freeform 12"/>
          <p:cNvSpPr/>
          <p:nvPr/>
        </p:nvSpPr>
        <p:spPr>
          <a:xfrm>
            <a:off x="2645707" y="3117756"/>
            <a:ext cx="1732166" cy="277546"/>
          </a:xfrm>
          <a:custGeom>
            <a:avLst/>
            <a:gdLst>
              <a:gd name="connsiteX0" fmla="*/ 11896 w 2309555"/>
              <a:gd name="connsiteY0" fmla="*/ 0 h 370061"/>
              <a:gd name="connsiteX1" fmla="*/ 2309555 w 2309555"/>
              <a:gd name="connsiteY1" fmla="*/ 0 h 370061"/>
              <a:gd name="connsiteX2" fmla="*/ 2071898 w 2309555"/>
              <a:gd name="connsiteY2" fmla="*/ 370061 h 370061"/>
              <a:gd name="connsiteX3" fmla="*/ 351536 w 2309555"/>
              <a:gd name="connsiteY3" fmla="*/ 370061 h 370061"/>
              <a:gd name="connsiteX4" fmla="*/ 0 w 2309555"/>
              <a:gd name="connsiteY4" fmla="*/ 18525 h 370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555" h="370061">
                <a:moveTo>
                  <a:pt x="11896" y="0"/>
                </a:moveTo>
                <a:lnTo>
                  <a:pt x="2309555" y="0"/>
                </a:lnTo>
                <a:lnTo>
                  <a:pt x="2071898" y="370061"/>
                </a:lnTo>
                <a:lnTo>
                  <a:pt x="351536" y="370061"/>
                </a:lnTo>
                <a:lnTo>
                  <a:pt x="0" y="185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15" name="Text Placeholder 7"/>
          <p:cNvSpPr txBox="1">
            <a:spLocks/>
          </p:cNvSpPr>
          <p:nvPr/>
        </p:nvSpPr>
        <p:spPr>
          <a:xfrm>
            <a:off x="2339558" y="257568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02</a:t>
            </a:r>
          </a:p>
        </p:txBody>
      </p:sp>
      <p:sp>
        <p:nvSpPr>
          <p:cNvPr id="16" name="Freeform 15"/>
          <p:cNvSpPr/>
          <p:nvPr/>
        </p:nvSpPr>
        <p:spPr>
          <a:xfrm>
            <a:off x="936708" y="3474393"/>
            <a:ext cx="1709986" cy="277546"/>
          </a:xfrm>
          <a:custGeom>
            <a:avLst/>
            <a:gdLst>
              <a:gd name="connsiteX0" fmla="*/ 0 w 2279981"/>
              <a:gd name="connsiteY0" fmla="*/ 0 h 370061"/>
              <a:gd name="connsiteX1" fmla="*/ 2279981 w 2279981"/>
              <a:gd name="connsiteY1" fmla="*/ 0 h 370061"/>
              <a:gd name="connsiteX2" fmla="*/ 2042324 w 2279981"/>
              <a:gd name="connsiteY2" fmla="*/ 370061 h 370061"/>
              <a:gd name="connsiteX3" fmla="*/ 370061 w 2279981"/>
              <a:gd name="connsiteY3" fmla="*/ 370061 h 370061"/>
            </a:gdLst>
            <a:ahLst/>
            <a:cxnLst>
              <a:cxn ang="0">
                <a:pos x="connsiteX0" y="connsiteY0"/>
              </a:cxn>
              <a:cxn ang="0">
                <a:pos x="connsiteX1" y="connsiteY1"/>
              </a:cxn>
              <a:cxn ang="0">
                <a:pos x="connsiteX2" y="connsiteY2"/>
              </a:cxn>
              <a:cxn ang="0">
                <a:pos x="connsiteX3" y="connsiteY3"/>
              </a:cxn>
            </a:cxnLst>
            <a:rect l="l" t="t" r="r" b="b"/>
            <a:pathLst>
              <a:path w="2279981" h="370061">
                <a:moveTo>
                  <a:pt x="0" y="0"/>
                </a:moveTo>
                <a:lnTo>
                  <a:pt x="2279981" y="0"/>
                </a:lnTo>
                <a:lnTo>
                  <a:pt x="2042324" y="370061"/>
                </a:lnTo>
                <a:lnTo>
                  <a:pt x="370061" y="3700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r>
              <a:rPr lang="en-US" sz="1350" b="1">
                <a:solidFill>
                  <a:prstClr val="white"/>
                </a:solidFill>
                <a:latin typeface="+mj-lt"/>
              </a:rPr>
              <a:t>Some title here</a:t>
            </a:r>
          </a:p>
        </p:txBody>
      </p:sp>
      <p:sp>
        <p:nvSpPr>
          <p:cNvPr id="18" name="Text Placeholder 7"/>
          <p:cNvSpPr txBox="1">
            <a:spLocks/>
          </p:cNvSpPr>
          <p:nvPr/>
        </p:nvSpPr>
        <p:spPr>
          <a:xfrm>
            <a:off x="608381" y="2932326"/>
            <a:ext cx="1172686" cy="567848"/>
          </a:xfrm>
          <a:prstGeom prst="rect">
            <a:avLst/>
          </a:prstGeom>
        </p:spPr>
        <p:txBody>
          <a:bodyPr vert="horz" wrap="square" lIns="68580" tIns="34290" rIns="68580" bIns="34290" rtlCol="0" anchor="b">
            <a:spAutoFit/>
          </a:bodyPr>
          <a:lstStyle>
            <a:defPPr>
              <a:defRPr lang="en-US"/>
            </a:defPPr>
            <a:lvl1pPr defTabSz="914400">
              <a:lnSpc>
                <a:spcPct val="90000"/>
              </a:lnSpc>
              <a:spcBef>
                <a:spcPct val="0"/>
              </a:spcBef>
              <a:buNone/>
              <a:defRPr sz="4800" b="1" spc="-300">
                <a:solidFill>
                  <a:schemeClr val="tx1">
                    <a:lumMod val="75000"/>
                    <a:lumOff val="25000"/>
                  </a:schemeClr>
                </a:solidFill>
                <a:latin typeface="Arial" panose="020B0604020202020204" pitchFamily="34" charset="0"/>
                <a:ea typeface="Roboto Light" panose="02000000000000000000" pitchFamily="2" charset="0"/>
                <a:cs typeface="Open Sans Light" panose="020B0306030504020204" pitchFamily="34" charset="0"/>
              </a:defRPr>
            </a:lvl1pPr>
          </a:lstStyle>
          <a:p>
            <a:pPr algn="ctr"/>
            <a:r>
              <a:rPr lang="en-US" sz="3600" dirty="0">
                <a:solidFill>
                  <a:schemeClr val="tx1"/>
                </a:solidFill>
                <a:latin typeface="+mj-lt"/>
              </a:rPr>
              <a:t>01</a:t>
            </a:r>
          </a:p>
        </p:txBody>
      </p:sp>
      <p:cxnSp>
        <p:nvCxnSpPr>
          <p:cNvPr id="20" name="Straight Connector 19"/>
          <p:cNvCxnSpPr/>
          <p:nvPr/>
        </p:nvCxnSpPr>
        <p:spPr>
          <a:xfrm>
            <a:off x="815969" y="3344483"/>
            <a:ext cx="945985" cy="98531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505169" y="2985218"/>
            <a:ext cx="1272175" cy="132506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99510" y="2635007"/>
            <a:ext cx="1609406" cy="16763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293599" y="2246274"/>
            <a:ext cx="2000360" cy="208352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0" y="4308023"/>
            <a:ext cx="9144000" cy="0"/>
          </a:xfrm>
          <a:prstGeom prst="line">
            <a:avLst/>
          </a:prstGeom>
          <a:ln w="19050">
            <a:solidFill>
              <a:srgbClr val="BFBFBF"/>
            </a:solidFill>
            <a:prstDash val="sysDash"/>
            <a:bevel/>
          </a:ln>
        </p:spPr>
      </p:cxnSp>
      <p:sp>
        <p:nvSpPr>
          <p:cNvPr id="44" name="Oval 43"/>
          <p:cNvSpPr/>
          <p:nvPr/>
        </p:nvSpPr>
        <p:spPr>
          <a:xfrm>
            <a:off x="1678316" y="4241111"/>
            <a:ext cx="163161" cy="16316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45" name="Oval 44"/>
          <p:cNvSpPr/>
          <p:nvPr/>
        </p:nvSpPr>
        <p:spPr>
          <a:xfrm>
            <a:off x="3692879" y="4241111"/>
            <a:ext cx="163161" cy="1631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46" name="Oval 45"/>
          <p:cNvSpPr/>
          <p:nvPr/>
        </p:nvSpPr>
        <p:spPr>
          <a:xfrm>
            <a:off x="5923462" y="4241111"/>
            <a:ext cx="163161" cy="1631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
        <p:nvSpPr>
          <p:cNvPr id="47" name="Oval 46"/>
          <p:cNvSpPr/>
          <p:nvPr/>
        </p:nvSpPr>
        <p:spPr>
          <a:xfrm>
            <a:off x="8187335" y="4241111"/>
            <a:ext cx="163161" cy="1631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grpSp>
        <p:nvGrpSpPr>
          <p:cNvPr id="63" name="Group 62"/>
          <p:cNvGrpSpPr/>
          <p:nvPr/>
        </p:nvGrpSpPr>
        <p:grpSpPr>
          <a:xfrm>
            <a:off x="1774185" y="3801523"/>
            <a:ext cx="559886" cy="300082"/>
            <a:chOff x="2365579" y="3925693"/>
            <a:chExt cx="746515" cy="400108"/>
          </a:xfrm>
        </p:grpSpPr>
        <p:grpSp>
          <p:nvGrpSpPr>
            <p:cNvPr id="61" name="Group 60"/>
            <p:cNvGrpSpPr/>
            <p:nvPr/>
          </p:nvGrpSpPr>
          <p:grpSpPr>
            <a:xfrm>
              <a:off x="2365579" y="3974689"/>
              <a:ext cx="207610" cy="302118"/>
              <a:chOff x="11374791" y="1731593"/>
              <a:chExt cx="335391" cy="488068"/>
            </a:xfrm>
            <a:solidFill>
              <a:schemeClr val="bg1">
                <a:lumMod val="65000"/>
              </a:schemeClr>
            </a:solidFill>
          </p:grpSpPr>
          <p:sp>
            <p:nvSpPr>
              <p:cNvPr id="52"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3"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4"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5"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6"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7"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8"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59"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60"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62" name="TextBox 61"/>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10’</a:t>
              </a:r>
            </a:p>
          </p:txBody>
        </p:sp>
      </p:grpSp>
      <p:grpSp>
        <p:nvGrpSpPr>
          <p:cNvPr id="64" name="Group 63"/>
          <p:cNvGrpSpPr/>
          <p:nvPr/>
        </p:nvGrpSpPr>
        <p:grpSpPr>
          <a:xfrm>
            <a:off x="3482495" y="3464870"/>
            <a:ext cx="559886" cy="300082"/>
            <a:chOff x="2365579" y="3925693"/>
            <a:chExt cx="746515" cy="400108"/>
          </a:xfrm>
        </p:grpSpPr>
        <p:grpSp>
          <p:nvGrpSpPr>
            <p:cNvPr id="65" name="Group 64"/>
            <p:cNvGrpSpPr/>
            <p:nvPr/>
          </p:nvGrpSpPr>
          <p:grpSpPr>
            <a:xfrm>
              <a:off x="2365579" y="3974689"/>
              <a:ext cx="207610" cy="302118"/>
              <a:chOff x="11374791" y="1731593"/>
              <a:chExt cx="335391" cy="488068"/>
            </a:xfrm>
            <a:solidFill>
              <a:schemeClr val="bg1">
                <a:lumMod val="65000"/>
              </a:schemeClr>
            </a:solidFill>
          </p:grpSpPr>
          <p:sp>
            <p:nvSpPr>
              <p:cNvPr id="67"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68"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69"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0"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1"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2"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3"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4"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75"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66" name="TextBox 65"/>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20’</a:t>
              </a:r>
            </a:p>
          </p:txBody>
        </p:sp>
      </p:grpSp>
      <p:grpSp>
        <p:nvGrpSpPr>
          <p:cNvPr id="76" name="Group 75"/>
          <p:cNvGrpSpPr/>
          <p:nvPr/>
        </p:nvGrpSpPr>
        <p:grpSpPr>
          <a:xfrm>
            <a:off x="5364109" y="3105918"/>
            <a:ext cx="559886" cy="300082"/>
            <a:chOff x="2365579" y="3925693"/>
            <a:chExt cx="746515" cy="400108"/>
          </a:xfrm>
        </p:grpSpPr>
        <p:grpSp>
          <p:nvGrpSpPr>
            <p:cNvPr id="77" name="Group 76"/>
            <p:cNvGrpSpPr/>
            <p:nvPr/>
          </p:nvGrpSpPr>
          <p:grpSpPr>
            <a:xfrm>
              <a:off x="2365579" y="3974689"/>
              <a:ext cx="207610" cy="302118"/>
              <a:chOff x="11374791" y="1731593"/>
              <a:chExt cx="335391" cy="488068"/>
            </a:xfrm>
            <a:solidFill>
              <a:schemeClr val="bg1">
                <a:lumMod val="65000"/>
              </a:schemeClr>
            </a:solidFill>
          </p:grpSpPr>
          <p:sp>
            <p:nvSpPr>
              <p:cNvPr id="79"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0"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1"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2"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3"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4"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5"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6"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87"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78" name="TextBox 77"/>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15’</a:t>
              </a:r>
            </a:p>
          </p:txBody>
        </p:sp>
      </p:grpSp>
      <p:grpSp>
        <p:nvGrpSpPr>
          <p:cNvPr id="88" name="Group 87"/>
          <p:cNvGrpSpPr/>
          <p:nvPr/>
        </p:nvGrpSpPr>
        <p:grpSpPr>
          <a:xfrm>
            <a:off x="7218295" y="2748300"/>
            <a:ext cx="559886" cy="300082"/>
            <a:chOff x="2365579" y="3925693"/>
            <a:chExt cx="746515" cy="400108"/>
          </a:xfrm>
        </p:grpSpPr>
        <p:grpSp>
          <p:nvGrpSpPr>
            <p:cNvPr id="89" name="Group 88"/>
            <p:cNvGrpSpPr/>
            <p:nvPr/>
          </p:nvGrpSpPr>
          <p:grpSpPr>
            <a:xfrm>
              <a:off x="2365579" y="3974689"/>
              <a:ext cx="207610" cy="302118"/>
              <a:chOff x="11374791" y="1731593"/>
              <a:chExt cx="335391" cy="488068"/>
            </a:xfrm>
            <a:solidFill>
              <a:schemeClr val="bg1">
                <a:lumMod val="65000"/>
              </a:schemeClr>
            </a:solidFill>
          </p:grpSpPr>
          <p:sp>
            <p:nvSpPr>
              <p:cNvPr id="91"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2" name="AutoShape 61"/>
              <p:cNvSpPr>
                <a:spLocks/>
              </p:cNvSpPr>
              <p:nvPr/>
            </p:nvSpPr>
            <p:spPr bwMode="auto">
              <a:xfrm>
                <a:off x="11512451" y="2051964"/>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3"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4"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5"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6"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7"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8" name="AutoShape 67"/>
              <p:cNvSpPr>
                <a:spLocks/>
              </p:cNvSpPr>
              <p:nvPr/>
            </p:nvSpPr>
            <p:spPr bwMode="auto">
              <a:xfrm>
                <a:off x="11374791" y="1731593"/>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sp>
            <p:nvSpPr>
              <p:cNvPr id="99"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189"/>
                <a:endParaRPr lang="en-US" sz="3000">
                  <a:solidFill>
                    <a:srgbClr val="FFFFFF"/>
                  </a:solidFill>
                  <a:effectLst>
                    <a:outerShdw blurRad="38100" dist="38100" dir="2700000" algn="tl">
                      <a:srgbClr val="000000"/>
                    </a:outerShdw>
                  </a:effectLst>
                </a:endParaRPr>
              </a:p>
            </p:txBody>
          </p:sp>
        </p:grpSp>
        <p:sp>
          <p:nvSpPr>
            <p:cNvPr id="90" name="TextBox 89"/>
            <p:cNvSpPr txBox="1"/>
            <p:nvPr/>
          </p:nvSpPr>
          <p:spPr>
            <a:xfrm>
              <a:off x="2573056" y="3925693"/>
              <a:ext cx="539038" cy="400108"/>
            </a:xfrm>
            <a:prstGeom prst="rect">
              <a:avLst/>
            </a:prstGeom>
            <a:noFill/>
          </p:spPr>
          <p:txBody>
            <a:bodyPr wrap="none" rtlCol="0" anchor="ctr">
              <a:spAutoFit/>
            </a:bodyPr>
            <a:lstStyle/>
            <a:p>
              <a:r>
                <a:rPr lang="en-US" sz="1350">
                  <a:solidFill>
                    <a:schemeClr val="bg1">
                      <a:lumMod val="50000"/>
                    </a:schemeClr>
                  </a:solidFill>
                </a:rPr>
                <a:t>20’</a:t>
              </a:r>
            </a:p>
          </p:txBody>
        </p:sp>
      </p:grpSp>
    </p:spTree>
    <p:extLst>
      <p:ext uri="{BB962C8B-B14F-4D97-AF65-F5344CB8AC3E}">
        <p14:creationId xmlns:p14="http://schemas.microsoft.com/office/powerpoint/2010/main" val="991425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1"/>
          <p:cNvGrpSpPr/>
          <p:nvPr/>
        </p:nvGrpSpPr>
        <p:grpSpPr>
          <a:xfrm>
            <a:off x="1833562" y="2728517"/>
            <a:ext cx="1225847" cy="760674"/>
            <a:chOff x="0" y="0"/>
            <a:chExt cx="1634460" cy="1014229"/>
          </a:xfrm>
        </p:grpSpPr>
        <p:sp>
          <p:nvSpPr>
            <p:cNvPr id="6" name="Shape 129"/>
            <p:cNvSpPr/>
            <p:nvPr/>
          </p:nvSpPr>
          <p:spPr>
            <a:xfrm>
              <a:off x="-1" y="-1"/>
              <a:ext cx="1507463" cy="849097"/>
            </a:xfrm>
            <a:prstGeom prst="rect">
              <a:avLst/>
            </a:prstGeom>
            <a:noFill/>
            <a:ln w="28575" cap="flat">
              <a:solidFill>
                <a:schemeClr val="accent6"/>
              </a:solidFill>
              <a:prstDash val="solid"/>
              <a:miter lim="400000"/>
            </a:ln>
            <a:effectLst/>
          </p:spPr>
          <p:txBody>
            <a:bodyPr wrap="square" lIns="34289" tIns="137160" rIns="34289" bIns="34289" numCol="1" anchor="t">
              <a:noAutofit/>
            </a:bodyPr>
            <a:lstStyle/>
            <a:p>
              <a:pPr algn="ctr"/>
              <a:r>
                <a:rPr lang="en-US" sz="1350" b="1">
                  <a:solidFill>
                    <a:schemeClr val="accent6"/>
                  </a:solidFill>
                  <a:latin typeface="+mj-lt"/>
                  <a:ea typeface="Helvetica"/>
                  <a:cs typeface="Helvetica"/>
                  <a:sym typeface="Helvetica"/>
                </a:rPr>
                <a:t>Introduction</a:t>
              </a:r>
              <a:endParaRPr sz="1350">
                <a:solidFill>
                  <a:schemeClr val="accent6"/>
                </a:solidFill>
                <a:latin typeface="+mj-lt"/>
              </a:endParaRPr>
            </a:p>
          </p:txBody>
        </p:sp>
        <p:sp>
          <p:nvSpPr>
            <p:cNvPr id="7" name="Shape 130"/>
            <p:cNvSpPr/>
            <p:nvPr/>
          </p:nvSpPr>
          <p:spPr>
            <a:xfrm>
              <a:off x="418331" y="683961"/>
              <a:ext cx="1216130" cy="330269"/>
            </a:xfrm>
            <a:prstGeom prst="rect">
              <a:avLst/>
            </a:prstGeom>
            <a:solidFill>
              <a:schemeClr val="accent6"/>
            </a:solidFill>
            <a:ln w="12700" cap="flat">
              <a:noFill/>
              <a:miter lim="400000"/>
            </a:ln>
            <a:effectLst/>
          </p:spPr>
          <p:txBody>
            <a:bodyPr wrap="square" lIns="34289" tIns="0" rIns="34289" bIns="0" numCol="1" anchor="ctr">
              <a:noAutofit/>
            </a:bodyPr>
            <a:lstStyle/>
            <a:p>
              <a:pPr algn="ctr"/>
              <a:r>
                <a:rPr lang="en-US" sz="1350">
                  <a:solidFill>
                    <a:schemeClr val="bg1"/>
                  </a:solidFill>
                  <a:latin typeface="+mj-lt"/>
                  <a:ea typeface="Helvetica"/>
                  <a:cs typeface="Helvetica"/>
                  <a:sym typeface="Helvetica"/>
                </a:rPr>
                <a:t>08.00 </a:t>
              </a:r>
              <a:r>
                <a:rPr lang="en-US" sz="1350">
                  <a:solidFill>
                    <a:schemeClr val="bg1"/>
                  </a:solidFill>
                  <a:latin typeface="+mj-lt"/>
                </a:rPr>
                <a:t>am</a:t>
              </a:r>
              <a:endParaRPr lang="en-US" sz="1350">
                <a:solidFill>
                  <a:schemeClr val="bg1"/>
                </a:solidFill>
                <a:latin typeface="+mj-lt"/>
                <a:ea typeface="Helvetica"/>
                <a:cs typeface="Helvetica"/>
                <a:sym typeface="Helvetica"/>
              </a:endParaRPr>
            </a:p>
          </p:txBody>
        </p:sp>
      </p:grpSp>
      <p:grpSp>
        <p:nvGrpSpPr>
          <p:cNvPr id="9" name="Group 137"/>
          <p:cNvGrpSpPr/>
          <p:nvPr/>
        </p:nvGrpSpPr>
        <p:grpSpPr>
          <a:xfrm>
            <a:off x="4700230" y="2728517"/>
            <a:ext cx="1225847" cy="760674"/>
            <a:chOff x="0" y="0"/>
            <a:chExt cx="1634460" cy="1014229"/>
          </a:xfrm>
        </p:grpSpPr>
        <p:sp>
          <p:nvSpPr>
            <p:cNvPr id="12" name="Shape 135"/>
            <p:cNvSpPr/>
            <p:nvPr/>
          </p:nvSpPr>
          <p:spPr>
            <a:xfrm>
              <a:off x="-1" y="-1"/>
              <a:ext cx="1507463" cy="849097"/>
            </a:xfrm>
            <a:prstGeom prst="rect">
              <a:avLst/>
            </a:prstGeom>
            <a:noFill/>
            <a:ln w="28575" cap="flat">
              <a:solidFill>
                <a:schemeClr val="accent4"/>
              </a:solidFill>
              <a:prstDash val="solid"/>
              <a:miter lim="400000"/>
            </a:ln>
            <a:effectLst/>
          </p:spPr>
          <p:txBody>
            <a:bodyPr wrap="square" lIns="34289" tIns="137160" rIns="34289" bIns="34289" numCol="1" anchor="t">
              <a:noAutofit/>
            </a:bodyPr>
            <a:lstStyle/>
            <a:p>
              <a:pPr algn="ctr"/>
              <a:r>
                <a:rPr lang="id-ID" sz="1350" b="1">
                  <a:solidFill>
                    <a:schemeClr val="accent4"/>
                  </a:solidFill>
                </a:rPr>
                <a:t>Our Services</a:t>
              </a:r>
              <a:endParaRPr sz="1350" b="1">
                <a:solidFill>
                  <a:schemeClr val="accent4"/>
                </a:solidFill>
                <a:latin typeface="+mj-lt"/>
              </a:endParaRPr>
            </a:p>
          </p:txBody>
        </p:sp>
        <p:sp>
          <p:nvSpPr>
            <p:cNvPr id="13" name="Shape 136"/>
            <p:cNvSpPr/>
            <p:nvPr/>
          </p:nvSpPr>
          <p:spPr>
            <a:xfrm>
              <a:off x="418331" y="683961"/>
              <a:ext cx="1216130" cy="330269"/>
            </a:xfrm>
            <a:prstGeom prst="rect">
              <a:avLst/>
            </a:prstGeom>
            <a:solidFill>
              <a:schemeClr val="accent4"/>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09:15 am</a:t>
              </a:r>
            </a:p>
          </p:txBody>
        </p:sp>
      </p:grpSp>
      <p:grpSp>
        <p:nvGrpSpPr>
          <p:cNvPr id="15" name="Group 143"/>
          <p:cNvGrpSpPr/>
          <p:nvPr/>
        </p:nvGrpSpPr>
        <p:grpSpPr>
          <a:xfrm>
            <a:off x="4700230" y="4002165"/>
            <a:ext cx="1225847" cy="760674"/>
            <a:chOff x="0" y="0"/>
            <a:chExt cx="1634460" cy="1014230"/>
          </a:xfrm>
        </p:grpSpPr>
        <p:sp>
          <p:nvSpPr>
            <p:cNvPr id="18" name="Shape 141"/>
            <p:cNvSpPr/>
            <p:nvPr/>
          </p:nvSpPr>
          <p:spPr>
            <a:xfrm>
              <a:off x="-1" y="0"/>
              <a:ext cx="1507463" cy="849096"/>
            </a:xfrm>
            <a:prstGeom prst="rect">
              <a:avLst/>
            </a:prstGeom>
            <a:noFill/>
            <a:ln w="28575" cap="flat">
              <a:solidFill>
                <a:schemeClr val="accent1"/>
              </a:solidFill>
              <a:prstDash val="solid"/>
              <a:miter lim="400000"/>
            </a:ln>
            <a:effectLst/>
          </p:spPr>
          <p:txBody>
            <a:bodyPr wrap="square" lIns="34289" tIns="68580" rIns="34289" bIns="34289" numCol="1" anchor="t">
              <a:noAutofit/>
            </a:bodyPr>
            <a:lstStyle/>
            <a:p>
              <a:pPr algn="ctr"/>
              <a:r>
                <a:rPr lang="en-US" sz="1350" b="1">
                  <a:solidFill>
                    <a:schemeClr val="accent1"/>
                  </a:solidFill>
                  <a:latin typeface="+mj-lt"/>
                </a:rPr>
                <a:t>Q&amp;As / Closure</a:t>
              </a:r>
              <a:endParaRPr sz="1350" b="1">
                <a:solidFill>
                  <a:schemeClr val="accent1"/>
                </a:solidFill>
                <a:latin typeface="+mj-lt"/>
              </a:endParaRPr>
            </a:p>
          </p:txBody>
        </p:sp>
        <p:sp>
          <p:nvSpPr>
            <p:cNvPr id="19" name="Shape 142"/>
            <p:cNvSpPr/>
            <p:nvPr/>
          </p:nvSpPr>
          <p:spPr>
            <a:xfrm>
              <a:off x="418331" y="683962"/>
              <a:ext cx="1216130" cy="330269"/>
            </a:xfrm>
            <a:prstGeom prst="rect">
              <a:avLst/>
            </a:prstGeom>
            <a:solidFill>
              <a:schemeClr val="accent1"/>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12:00 am</a:t>
              </a:r>
            </a:p>
          </p:txBody>
        </p:sp>
      </p:grpSp>
      <p:grpSp>
        <p:nvGrpSpPr>
          <p:cNvPr id="21" name="Group 149"/>
          <p:cNvGrpSpPr/>
          <p:nvPr/>
        </p:nvGrpSpPr>
        <p:grpSpPr>
          <a:xfrm>
            <a:off x="3266896" y="2663520"/>
            <a:ext cx="1225847" cy="760674"/>
            <a:chOff x="0" y="0"/>
            <a:chExt cx="1634460" cy="1014229"/>
          </a:xfrm>
        </p:grpSpPr>
        <p:sp>
          <p:nvSpPr>
            <p:cNvPr id="24" name="Shape 147"/>
            <p:cNvSpPr/>
            <p:nvPr/>
          </p:nvSpPr>
          <p:spPr>
            <a:xfrm>
              <a:off x="0" y="165133"/>
              <a:ext cx="1507462" cy="849096"/>
            </a:xfrm>
            <a:prstGeom prst="rect">
              <a:avLst/>
            </a:prstGeom>
            <a:noFill/>
            <a:ln w="28575" cap="flat">
              <a:solidFill>
                <a:schemeClr val="accent5"/>
              </a:solidFill>
              <a:prstDash val="solid"/>
              <a:miter lim="400000"/>
            </a:ln>
            <a:effectLst/>
          </p:spPr>
          <p:txBody>
            <a:bodyPr wrap="square" lIns="34289" tIns="34289" rIns="34289" bIns="68580" numCol="1" anchor="b">
              <a:noAutofit/>
            </a:bodyPr>
            <a:lstStyle/>
            <a:p>
              <a:pPr algn="ctr"/>
              <a:r>
                <a:rPr lang="id-ID" sz="1350" b="1">
                  <a:solidFill>
                    <a:schemeClr val="accent5"/>
                  </a:solidFill>
                </a:rPr>
                <a:t>Mission &amp; Vision</a:t>
              </a:r>
              <a:endParaRPr sz="1350" b="1">
                <a:solidFill>
                  <a:schemeClr val="accent5"/>
                </a:solidFill>
                <a:latin typeface="+mj-lt"/>
              </a:endParaRPr>
            </a:p>
          </p:txBody>
        </p:sp>
        <p:sp>
          <p:nvSpPr>
            <p:cNvPr id="25" name="Shape 148"/>
            <p:cNvSpPr/>
            <p:nvPr/>
          </p:nvSpPr>
          <p:spPr>
            <a:xfrm>
              <a:off x="418333" y="-1"/>
              <a:ext cx="1216129" cy="330270"/>
            </a:xfrm>
            <a:prstGeom prst="rect">
              <a:avLst/>
            </a:prstGeom>
            <a:solidFill>
              <a:schemeClr val="accent5"/>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08.30 am</a:t>
              </a:r>
            </a:p>
          </p:txBody>
        </p:sp>
      </p:grpSp>
      <p:grpSp>
        <p:nvGrpSpPr>
          <p:cNvPr id="27" name="Group 155"/>
          <p:cNvGrpSpPr/>
          <p:nvPr/>
        </p:nvGrpSpPr>
        <p:grpSpPr>
          <a:xfrm>
            <a:off x="6125277" y="2671149"/>
            <a:ext cx="1225846" cy="760702"/>
            <a:chOff x="0" y="0"/>
            <a:chExt cx="1634458" cy="1014266"/>
          </a:xfrm>
        </p:grpSpPr>
        <p:sp>
          <p:nvSpPr>
            <p:cNvPr id="30" name="Shape 153"/>
            <p:cNvSpPr/>
            <p:nvPr/>
          </p:nvSpPr>
          <p:spPr>
            <a:xfrm>
              <a:off x="0" y="165170"/>
              <a:ext cx="1507462" cy="849097"/>
            </a:xfrm>
            <a:prstGeom prst="rect">
              <a:avLst/>
            </a:prstGeom>
            <a:noFill/>
            <a:ln w="28575" cap="flat">
              <a:solidFill>
                <a:schemeClr val="accent3"/>
              </a:solidFill>
              <a:prstDash val="solid"/>
              <a:miter lim="400000"/>
            </a:ln>
            <a:effectLst/>
          </p:spPr>
          <p:txBody>
            <a:bodyPr wrap="square" lIns="34289" tIns="34289" rIns="34289" bIns="68580" numCol="1" anchor="b">
              <a:noAutofit/>
            </a:bodyPr>
            <a:lstStyle/>
            <a:p>
              <a:pPr algn="ctr"/>
              <a:r>
                <a:rPr lang="id-ID" sz="1350" b="1">
                  <a:solidFill>
                    <a:schemeClr val="accent3"/>
                  </a:solidFill>
                </a:rPr>
                <a:t>Project Portfolio</a:t>
              </a:r>
              <a:endParaRPr sz="1350" b="1">
                <a:solidFill>
                  <a:schemeClr val="accent3"/>
                </a:solidFill>
                <a:latin typeface="+mj-lt"/>
              </a:endParaRPr>
            </a:p>
          </p:txBody>
        </p:sp>
        <p:sp>
          <p:nvSpPr>
            <p:cNvPr id="31" name="Shape 154"/>
            <p:cNvSpPr/>
            <p:nvPr/>
          </p:nvSpPr>
          <p:spPr>
            <a:xfrm>
              <a:off x="418331" y="0"/>
              <a:ext cx="1216129" cy="330268"/>
            </a:xfrm>
            <a:prstGeom prst="rect">
              <a:avLst/>
            </a:prstGeom>
            <a:solidFill>
              <a:schemeClr val="accent3"/>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10:00 am</a:t>
              </a:r>
            </a:p>
          </p:txBody>
        </p:sp>
      </p:grpSp>
      <p:grpSp>
        <p:nvGrpSpPr>
          <p:cNvPr id="33" name="Group 161"/>
          <p:cNvGrpSpPr/>
          <p:nvPr/>
        </p:nvGrpSpPr>
        <p:grpSpPr>
          <a:xfrm>
            <a:off x="3266896" y="3937169"/>
            <a:ext cx="1225847" cy="760674"/>
            <a:chOff x="0" y="0"/>
            <a:chExt cx="1634460" cy="1014229"/>
          </a:xfrm>
        </p:grpSpPr>
        <p:sp>
          <p:nvSpPr>
            <p:cNvPr id="36" name="Shape 159"/>
            <p:cNvSpPr/>
            <p:nvPr/>
          </p:nvSpPr>
          <p:spPr>
            <a:xfrm>
              <a:off x="0" y="165133"/>
              <a:ext cx="1507462" cy="849096"/>
            </a:xfrm>
            <a:prstGeom prst="rect">
              <a:avLst/>
            </a:prstGeom>
            <a:noFill/>
            <a:ln w="28575" cap="flat">
              <a:solidFill>
                <a:schemeClr val="accent2"/>
              </a:solidFill>
              <a:prstDash val="solid"/>
              <a:miter lim="400000"/>
            </a:ln>
            <a:effectLst/>
          </p:spPr>
          <p:txBody>
            <a:bodyPr wrap="square" lIns="34289" tIns="34289" rIns="34289" bIns="137160" numCol="1" anchor="b">
              <a:noAutofit/>
            </a:bodyPr>
            <a:lstStyle/>
            <a:p>
              <a:pPr algn="ctr"/>
              <a:r>
                <a:rPr lang="en-US" sz="1350" b="1">
                  <a:solidFill>
                    <a:schemeClr val="accent2"/>
                  </a:solidFill>
                </a:rPr>
                <a:t>Our Team</a:t>
              </a:r>
              <a:endParaRPr sz="1350" b="1">
                <a:solidFill>
                  <a:schemeClr val="accent2"/>
                </a:solidFill>
                <a:latin typeface="+mj-lt"/>
              </a:endParaRPr>
            </a:p>
          </p:txBody>
        </p:sp>
        <p:sp>
          <p:nvSpPr>
            <p:cNvPr id="37" name="Shape 160"/>
            <p:cNvSpPr/>
            <p:nvPr/>
          </p:nvSpPr>
          <p:spPr>
            <a:xfrm>
              <a:off x="418333" y="-1"/>
              <a:ext cx="1216129" cy="330270"/>
            </a:xfrm>
            <a:prstGeom prst="rect">
              <a:avLst/>
            </a:prstGeom>
            <a:solidFill>
              <a:schemeClr val="accent2"/>
            </a:solidFill>
            <a:ln w="12700" cap="flat">
              <a:noFill/>
              <a:miter lim="400000"/>
            </a:ln>
            <a:effectLst/>
          </p:spPr>
          <p:txBody>
            <a:bodyPr wrap="square" lIns="34289" tIns="0" rIns="34289" bIns="0" numCol="1" anchor="ctr">
              <a:noAutofit/>
            </a:bodyPr>
            <a:lstStyle/>
            <a:p>
              <a:pPr algn="ctr"/>
              <a:r>
                <a:rPr lang="en-US" sz="1350">
                  <a:solidFill>
                    <a:srgbClr val="FFFFFF"/>
                  </a:solidFill>
                  <a:latin typeface="+mj-lt"/>
                  <a:ea typeface="Helvetica"/>
                  <a:cs typeface="Helvetica"/>
                  <a:sym typeface="Helvetica"/>
                </a:rPr>
                <a:t>11:00 am</a:t>
              </a:r>
            </a:p>
          </p:txBody>
        </p:sp>
      </p:grpSp>
      <p:sp>
        <p:nvSpPr>
          <p:cNvPr id="42" name="Subtitle 41"/>
          <p:cNvSpPr>
            <a:spLocks noGrp="1"/>
          </p:cNvSpPr>
          <p:nvPr>
            <p:ph type="subTitle" idx="1"/>
          </p:nvPr>
        </p:nvSpPr>
        <p:spPr/>
        <p:txBody>
          <a:bodyPr/>
          <a:lstStyle/>
          <a:p>
            <a:r>
              <a:rPr lang="en-US"/>
              <a:t>Timeline</a:t>
            </a:r>
          </a:p>
        </p:txBody>
      </p:sp>
      <p:sp>
        <p:nvSpPr>
          <p:cNvPr id="41" name="Title 40"/>
          <p:cNvSpPr>
            <a:spLocks noGrp="1"/>
          </p:cNvSpPr>
          <p:nvPr>
            <p:ph type="title"/>
          </p:nvPr>
        </p:nvSpPr>
        <p:spPr/>
        <p:txBody>
          <a:bodyPr/>
          <a:lstStyle/>
          <a:p>
            <a:r>
              <a:rPr lang="en-US"/>
              <a:t>Agenda - Template</a:t>
            </a:r>
          </a:p>
        </p:txBody>
      </p:sp>
      <p:sp>
        <p:nvSpPr>
          <p:cNvPr id="43" name="Slide Number Placeholder 42"/>
          <p:cNvSpPr>
            <a:spLocks noGrp="1"/>
          </p:cNvSpPr>
          <p:nvPr>
            <p:ph type="sldNum" sz="quarter" idx="12"/>
          </p:nvPr>
        </p:nvSpPr>
        <p:spPr/>
        <p:txBody>
          <a:bodyPr/>
          <a:lstStyle/>
          <a:p>
            <a:fld id="{F68327C5-B821-4FE9-A59A-A60D9EB59A9A}" type="slidenum">
              <a:rPr lang="en-US" smtClean="0"/>
              <a:pPr/>
              <a:t>34</a:t>
            </a:fld>
            <a:endParaRPr lang="en-US" dirty="0"/>
          </a:p>
        </p:txBody>
      </p:sp>
    </p:spTree>
    <p:extLst>
      <p:ext uri="{BB962C8B-B14F-4D97-AF65-F5344CB8AC3E}">
        <p14:creationId xmlns:p14="http://schemas.microsoft.com/office/powerpoint/2010/main" val="1411914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8"/>
          <p:cNvSpPr/>
          <p:nvPr/>
        </p:nvSpPr>
        <p:spPr>
          <a:xfrm flipH="1" flipV="1">
            <a:off x="-753" y="3730678"/>
            <a:ext cx="9144001" cy="1"/>
          </a:xfrm>
          <a:prstGeom prst="line">
            <a:avLst/>
          </a:prstGeom>
          <a:ln w="19050">
            <a:solidFill>
              <a:srgbClr val="BFBFBF"/>
            </a:solidFill>
            <a:prstDash val="sysDash"/>
            <a:bevel/>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62" name="Subtitle 61"/>
          <p:cNvSpPr>
            <a:spLocks noGrp="1"/>
          </p:cNvSpPr>
          <p:nvPr>
            <p:ph type="subTitle" idx="1"/>
          </p:nvPr>
        </p:nvSpPr>
        <p:spPr/>
        <p:txBody>
          <a:bodyPr/>
          <a:lstStyle/>
          <a:p>
            <a:r>
              <a:rPr lang="en-US"/>
              <a:t>Timeline</a:t>
            </a:r>
          </a:p>
        </p:txBody>
      </p:sp>
      <p:sp>
        <p:nvSpPr>
          <p:cNvPr id="61" name="Title 60"/>
          <p:cNvSpPr>
            <a:spLocks noGrp="1"/>
          </p:cNvSpPr>
          <p:nvPr>
            <p:ph type="title"/>
          </p:nvPr>
        </p:nvSpPr>
        <p:spPr/>
        <p:txBody>
          <a:bodyPr/>
          <a:lstStyle/>
          <a:p>
            <a:r>
              <a:rPr lang="en-US"/>
              <a:t>Agenda - Template</a:t>
            </a:r>
          </a:p>
        </p:txBody>
      </p:sp>
      <p:sp>
        <p:nvSpPr>
          <p:cNvPr id="63" name="Slide Number Placeholder 62"/>
          <p:cNvSpPr>
            <a:spLocks noGrp="1"/>
          </p:cNvSpPr>
          <p:nvPr>
            <p:ph type="sldNum" sz="quarter" idx="12"/>
          </p:nvPr>
        </p:nvSpPr>
        <p:spPr/>
        <p:txBody>
          <a:bodyPr/>
          <a:lstStyle/>
          <a:p>
            <a:fld id="{F68327C5-B821-4FE9-A59A-A60D9EB59A9A}" type="slidenum">
              <a:rPr lang="en-US" smtClean="0"/>
              <a:pPr/>
              <a:t>35</a:t>
            </a:fld>
            <a:endParaRPr lang="en-US" dirty="0"/>
          </a:p>
        </p:txBody>
      </p:sp>
      <p:grpSp>
        <p:nvGrpSpPr>
          <p:cNvPr id="84" name="Group 83"/>
          <p:cNvGrpSpPr/>
          <p:nvPr/>
        </p:nvGrpSpPr>
        <p:grpSpPr>
          <a:xfrm>
            <a:off x="6831715" y="2248135"/>
            <a:ext cx="1271135" cy="1626788"/>
            <a:chOff x="8469626" y="1854513"/>
            <a:chExt cx="1694846" cy="2169051"/>
          </a:xfrm>
        </p:grpSpPr>
        <p:sp>
          <p:nvSpPr>
            <p:cNvPr id="16" name="Shape 221"/>
            <p:cNvSpPr/>
            <p:nvPr/>
          </p:nvSpPr>
          <p:spPr>
            <a:xfrm flipH="1">
              <a:off x="9316350" y="3300310"/>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sp>
          <p:nvSpPr>
            <p:cNvPr id="32" name="Shape 237"/>
            <p:cNvSpPr/>
            <p:nvPr/>
          </p:nvSpPr>
          <p:spPr>
            <a:xfrm>
              <a:off x="9124718" y="3638910"/>
              <a:ext cx="384662" cy="384654"/>
            </a:xfrm>
            <a:prstGeom prst="ellipse">
              <a:avLst/>
            </a:prstGeom>
            <a:solidFill>
              <a:srgbClr val="F4F4F4"/>
            </a:solidFill>
            <a:ln w="88900" cap="flat">
              <a:solidFill>
                <a:schemeClr val="accent1"/>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sp>
          <p:nvSpPr>
            <p:cNvPr id="44" name="Shape 261"/>
            <p:cNvSpPr/>
            <p:nvPr/>
          </p:nvSpPr>
          <p:spPr>
            <a:xfrm>
              <a:off x="8469626" y="1854513"/>
              <a:ext cx="1694846" cy="1223455"/>
            </a:xfrm>
            <a:prstGeom prst="roundRect">
              <a:avLst>
                <a:gd name="adj" fmla="val 3114"/>
              </a:avLst>
            </a:prstGeom>
            <a:noFill/>
            <a:ln w="6350" cap="flat">
              <a:solidFill>
                <a:schemeClr val="accent1"/>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45" name="Shape 262"/>
            <p:cNvSpPr/>
            <p:nvPr/>
          </p:nvSpPr>
          <p:spPr>
            <a:xfrm>
              <a:off x="8469666" y="1855224"/>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1"/>
            </a:solidFill>
            <a:ln w="6350" cap="flat">
              <a:solidFill>
                <a:schemeClr val="accent1"/>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12:00 am</a:t>
              </a:r>
            </a:p>
          </p:txBody>
        </p:sp>
        <p:sp>
          <p:nvSpPr>
            <p:cNvPr id="47" name="Shape 264"/>
            <p:cNvSpPr/>
            <p:nvPr/>
          </p:nvSpPr>
          <p:spPr>
            <a:xfrm>
              <a:off x="8483075" y="2495213"/>
              <a:ext cx="1667949"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r>
                <a:rPr lang="en-US" sz="1200" b="1">
                  <a:solidFill>
                    <a:srgbClr val="595959"/>
                  </a:solidFill>
                  <a:latin typeface="+mj-lt"/>
                  <a:ea typeface="Helvetica"/>
                  <a:cs typeface="Helvetica"/>
                </a:rPr>
                <a:t>Q&amp;As / Closure</a:t>
              </a:r>
            </a:p>
          </p:txBody>
        </p:sp>
        <p:sp>
          <p:nvSpPr>
            <p:cNvPr id="65" name="Shape 3807"/>
            <p:cNvSpPr/>
            <p:nvPr/>
          </p:nvSpPr>
          <p:spPr>
            <a:xfrm>
              <a:off x="8623680" y="1966229"/>
              <a:ext cx="243056" cy="244907"/>
            </a:xfrm>
            <a:custGeom>
              <a:avLst/>
              <a:gdLst/>
              <a:ahLst/>
              <a:cxnLst/>
              <a:rect l="0" t="0" r="0" b="0"/>
              <a:pathLst>
                <a:path w="120000" h="120000" extrusionOk="0">
                  <a:moveTo>
                    <a:pt x="60698" y="119800"/>
                  </a:moveTo>
                  <a:lnTo>
                    <a:pt x="60698" y="119800"/>
                  </a:lnTo>
                  <a:cubicBezTo>
                    <a:pt x="26755" y="119800"/>
                    <a:pt x="0" y="92890"/>
                    <a:pt x="0" y="59202"/>
                  </a:cubicBezTo>
                  <a:cubicBezTo>
                    <a:pt x="0" y="26710"/>
                    <a:pt x="26755" y="0"/>
                    <a:pt x="60698" y="0"/>
                  </a:cubicBezTo>
                  <a:cubicBezTo>
                    <a:pt x="93044" y="0"/>
                    <a:pt x="119800" y="26710"/>
                    <a:pt x="119800" y="59202"/>
                  </a:cubicBezTo>
                  <a:cubicBezTo>
                    <a:pt x="119800" y="92890"/>
                    <a:pt x="93044" y="119800"/>
                    <a:pt x="60698" y="119800"/>
                  </a:cubicBezTo>
                  <a:close/>
                  <a:moveTo>
                    <a:pt x="11181" y="59202"/>
                  </a:moveTo>
                  <a:lnTo>
                    <a:pt x="11181" y="59202"/>
                  </a:lnTo>
                  <a:cubicBezTo>
                    <a:pt x="60698" y="59202"/>
                    <a:pt x="60698" y="59202"/>
                    <a:pt x="60698" y="59202"/>
                  </a:cubicBezTo>
                  <a:cubicBezTo>
                    <a:pt x="60698" y="11162"/>
                    <a:pt x="60698" y="11162"/>
                    <a:pt x="60698" y="11162"/>
                  </a:cubicBezTo>
                  <a:cubicBezTo>
                    <a:pt x="33743" y="11162"/>
                    <a:pt x="11181" y="32292"/>
                    <a:pt x="11181"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grpSp>
      <p:grpSp>
        <p:nvGrpSpPr>
          <p:cNvPr id="80" name="Group 79"/>
          <p:cNvGrpSpPr/>
          <p:nvPr/>
        </p:nvGrpSpPr>
        <p:grpSpPr>
          <a:xfrm>
            <a:off x="1147096" y="2248845"/>
            <a:ext cx="1271135" cy="1626079"/>
            <a:chOff x="2065013" y="1855459"/>
            <a:chExt cx="1694846" cy="2168105"/>
          </a:xfrm>
        </p:grpSpPr>
        <p:sp>
          <p:nvSpPr>
            <p:cNvPr id="10" name="Shape 215"/>
            <p:cNvSpPr/>
            <p:nvPr/>
          </p:nvSpPr>
          <p:spPr>
            <a:xfrm flipH="1">
              <a:off x="2911725" y="3301252"/>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sp>
          <p:nvSpPr>
            <p:cNvPr id="34" name="Shape 251"/>
            <p:cNvSpPr/>
            <p:nvPr/>
          </p:nvSpPr>
          <p:spPr>
            <a:xfrm>
              <a:off x="2065013" y="1855459"/>
              <a:ext cx="1694846" cy="1222510"/>
            </a:xfrm>
            <a:prstGeom prst="roundRect">
              <a:avLst>
                <a:gd name="adj" fmla="val 3117"/>
              </a:avLst>
            </a:prstGeom>
            <a:noFill/>
            <a:ln w="6350" cap="flat">
              <a:solidFill>
                <a:schemeClr val="accent6"/>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35" name="Shape 252"/>
            <p:cNvSpPr/>
            <p:nvPr/>
          </p:nvSpPr>
          <p:spPr>
            <a:xfrm>
              <a:off x="2065053" y="1856170"/>
              <a:ext cx="1694766" cy="457457"/>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6"/>
            </a:solidFill>
            <a:ln w="6350" cap="flat">
              <a:solidFill>
                <a:schemeClr val="accent6"/>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08:00 am</a:t>
              </a:r>
              <a:endParaRPr sz="1350">
                <a:latin typeface="+mj-lt"/>
              </a:endParaRPr>
            </a:p>
          </p:txBody>
        </p:sp>
        <p:sp>
          <p:nvSpPr>
            <p:cNvPr id="37" name="Shape 254"/>
            <p:cNvSpPr/>
            <p:nvPr/>
          </p:nvSpPr>
          <p:spPr>
            <a:xfrm>
              <a:off x="2078462" y="2510603"/>
              <a:ext cx="1667949"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600" b="1">
                  <a:solidFill>
                    <a:srgbClr val="595959"/>
                  </a:solidFill>
                  <a:latin typeface="Helvetica"/>
                  <a:ea typeface="Helvetica"/>
                  <a:cs typeface="Helvetica"/>
                  <a:sym typeface="Helvetica"/>
                </a:defRPr>
              </a:lvl1pPr>
            </a:lstStyle>
            <a:p>
              <a:pPr>
                <a:defRPr sz="1800" b="0">
                  <a:solidFill>
                    <a:srgbClr val="000000"/>
                  </a:solidFill>
                  <a:latin typeface="+mn-lt"/>
                  <a:ea typeface="+mn-ea"/>
                  <a:cs typeface="+mn-cs"/>
                  <a:sym typeface="Calibri"/>
                </a:defRPr>
              </a:pPr>
              <a:r>
                <a:rPr sz="1200">
                  <a:latin typeface="+mj-lt"/>
                </a:rPr>
                <a:t>Introduction</a:t>
              </a:r>
            </a:p>
          </p:txBody>
        </p:sp>
        <p:sp>
          <p:nvSpPr>
            <p:cNvPr id="70" name="Shape 3812"/>
            <p:cNvSpPr/>
            <p:nvPr/>
          </p:nvSpPr>
          <p:spPr>
            <a:xfrm>
              <a:off x="2218173" y="1959616"/>
              <a:ext cx="244844" cy="244907"/>
            </a:xfrm>
            <a:custGeom>
              <a:avLst/>
              <a:gdLst/>
              <a:ahLst/>
              <a:cxnLst/>
              <a:rect l="0" t="0" r="0" b="0"/>
              <a:pathLst>
                <a:path w="120000" h="120000" extrusionOk="0">
                  <a:moveTo>
                    <a:pt x="59202" y="119800"/>
                  </a:moveTo>
                  <a:lnTo>
                    <a:pt x="59202" y="119800"/>
                  </a:lnTo>
                  <a:cubicBezTo>
                    <a:pt x="26910" y="119800"/>
                    <a:pt x="0" y="92890"/>
                    <a:pt x="0" y="59202"/>
                  </a:cubicBezTo>
                  <a:cubicBezTo>
                    <a:pt x="0" y="26710"/>
                    <a:pt x="26910" y="0"/>
                    <a:pt x="59202" y="0"/>
                  </a:cubicBezTo>
                  <a:cubicBezTo>
                    <a:pt x="93089" y="0"/>
                    <a:pt x="119800" y="26710"/>
                    <a:pt x="119800" y="59202"/>
                  </a:cubicBezTo>
                  <a:cubicBezTo>
                    <a:pt x="119800" y="92890"/>
                    <a:pt x="93089" y="119800"/>
                    <a:pt x="59202" y="119800"/>
                  </a:cubicBezTo>
                  <a:close/>
                  <a:moveTo>
                    <a:pt x="94485" y="25315"/>
                  </a:moveTo>
                  <a:lnTo>
                    <a:pt x="94485" y="25315"/>
                  </a:lnTo>
                  <a:cubicBezTo>
                    <a:pt x="59202" y="59202"/>
                    <a:pt x="59202" y="59202"/>
                    <a:pt x="59202" y="59202"/>
                  </a:cubicBezTo>
                  <a:cubicBezTo>
                    <a:pt x="59202" y="11162"/>
                    <a:pt x="59202" y="11162"/>
                    <a:pt x="59202" y="11162"/>
                  </a:cubicBezTo>
                  <a:cubicBezTo>
                    <a:pt x="32491" y="11162"/>
                    <a:pt x="11362" y="32292"/>
                    <a:pt x="11362" y="59202"/>
                  </a:cubicBezTo>
                  <a:cubicBezTo>
                    <a:pt x="11362" y="85913"/>
                    <a:pt x="32491" y="108438"/>
                    <a:pt x="59202" y="108438"/>
                  </a:cubicBezTo>
                  <a:cubicBezTo>
                    <a:pt x="85913" y="108438"/>
                    <a:pt x="108438" y="85913"/>
                    <a:pt x="108438" y="59202"/>
                  </a:cubicBezTo>
                  <a:cubicBezTo>
                    <a:pt x="108438" y="46445"/>
                    <a:pt x="102857" y="33687"/>
                    <a:pt x="94485" y="25315"/>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3" name="Shape 228"/>
            <p:cNvSpPr/>
            <p:nvPr/>
          </p:nvSpPr>
          <p:spPr>
            <a:xfrm>
              <a:off x="2720105" y="3638910"/>
              <a:ext cx="384662" cy="384654"/>
            </a:xfrm>
            <a:prstGeom prst="ellipse">
              <a:avLst/>
            </a:prstGeom>
            <a:solidFill>
              <a:srgbClr val="F4F4F4"/>
            </a:solidFill>
            <a:ln w="88900" cap="flat">
              <a:solidFill>
                <a:schemeClr val="accent6"/>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grpSp>
        <p:nvGrpSpPr>
          <p:cNvPr id="82" name="Group 81"/>
          <p:cNvGrpSpPr/>
          <p:nvPr/>
        </p:nvGrpSpPr>
        <p:grpSpPr>
          <a:xfrm>
            <a:off x="3989407" y="2246722"/>
            <a:ext cx="1271134" cy="1628201"/>
            <a:chOff x="5250833" y="1852630"/>
            <a:chExt cx="1694845" cy="2170934"/>
          </a:xfrm>
        </p:grpSpPr>
        <p:sp>
          <p:nvSpPr>
            <p:cNvPr id="39" name="Shape 256"/>
            <p:cNvSpPr/>
            <p:nvPr/>
          </p:nvSpPr>
          <p:spPr>
            <a:xfrm>
              <a:off x="5250833" y="1852630"/>
              <a:ext cx="1694845" cy="1225337"/>
            </a:xfrm>
            <a:prstGeom prst="roundRect">
              <a:avLst>
                <a:gd name="adj" fmla="val 3109"/>
              </a:avLst>
            </a:prstGeom>
            <a:noFill/>
            <a:ln w="6350" cap="flat">
              <a:solidFill>
                <a:schemeClr val="accent4"/>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40" name="Shape 257"/>
            <p:cNvSpPr/>
            <p:nvPr/>
          </p:nvSpPr>
          <p:spPr>
            <a:xfrm>
              <a:off x="5250873" y="1853341"/>
              <a:ext cx="1694765" cy="457458"/>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4"/>
            </a:solidFill>
            <a:ln w="6350" cap="flat">
              <a:solidFill>
                <a:schemeClr val="accent4"/>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9:15 am</a:t>
              </a:r>
              <a:endParaRPr sz="1350">
                <a:latin typeface="+mj-lt"/>
              </a:endParaRPr>
            </a:p>
          </p:txBody>
        </p:sp>
        <p:sp>
          <p:nvSpPr>
            <p:cNvPr id="42" name="Shape 259"/>
            <p:cNvSpPr/>
            <p:nvPr/>
          </p:nvSpPr>
          <p:spPr>
            <a:xfrm>
              <a:off x="5264281" y="2510600"/>
              <a:ext cx="1667948"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r>
                <a:rPr lang="id-ID" sz="1200" b="1">
                  <a:solidFill>
                    <a:srgbClr val="595959"/>
                  </a:solidFill>
                  <a:latin typeface="+mj-lt"/>
                  <a:ea typeface="Helvetica"/>
                  <a:cs typeface="Helvetica"/>
                </a:rPr>
                <a:t>Our Services</a:t>
              </a:r>
            </a:p>
          </p:txBody>
        </p:sp>
        <p:sp>
          <p:nvSpPr>
            <p:cNvPr id="67" name="Shape 3809"/>
            <p:cNvSpPr/>
            <p:nvPr/>
          </p:nvSpPr>
          <p:spPr>
            <a:xfrm>
              <a:off x="5403099" y="1959616"/>
              <a:ext cx="246630" cy="244907"/>
            </a:xfrm>
            <a:custGeom>
              <a:avLst/>
              <a:gdLst/>
              <a:ahLst/>
              <a:cxnLst/>
              <a:rect l="0" t="0" r="0" b="0"/>
              <a:pathLst>
                <a:path w="120000" h="120000" extrusionOk="0">
                  <a:moveTo>
                    <a:pt x="59901" y="119800"/>
                  </a:moveTo>
                  <a:lnTo>
                    <a:pt x="59901" y="119800"/>
                  </a:lnTo>
                  <a:cubicBezTo>
                    <a:pt x="26600" y="119800"/>
                    <a:pt x="0" y="92890"/>
                    <a:pt x="0" y="59202"/>
                  </a:cubicBezTo>
                  <a:cubicBezTo>
                    <a:pt x="0" y="26710"/>
                    <a:pt x="26600" y="0"/>
                    <a:pt x="59901" y="0"/>
                  </a:cubicBezTo>
                  <a:cubicBezTo>
                    <a:pt x="93399" y="0"/>
                    <a:pt x="119802" y="26710"/>
                    <a:pt x="119802" y="59202"/>
                  </a:cubicBezTo>
                  <a:cubicBezTo>
                    <a:pt x="119802" y="92890"/>
                    <a:pt x="93399" y="119800"/>
                    <a:pt x="59901" y="119800"/>
                  </a:cubicBezTo>
                  <a:close/>
                  <a:moveTo>
                    <a:pt x="11231" y="59202"/>
                  </a:moveTo>
                  <a:lnTo>
                    <a:pt x="11231" y="59202"/>
                  </a:lnTo>
                  <a:cubicBezTo>
                    <a:pt x="11231" y="85913"/>
                    <a:pt x="33497" y="108438"/>
                    <a:pt x="59901" y="108438"/>
                  </a:cubicBezTo>
                  <a:cubicBezTo>
                    <a:pt x="59901" y="11162"/>
                    <a:pt x="59901" y="11162"/>
                    <a:pt x="59901" y="11162"/>
                  </a:cubicBezTo>
                  <a:cubicBezTo>
                    <a:pt x="33497" y="11162"/>
                    <a:pt x="11231" y="32292"/>
                    <a:pt x="11231"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5" name="Shape 221"/>
            <p:cNvSpPr/>
            <p:nvPr/>
          </p:nvSpPr>
          <p:spPr>
            <a:xfrm flipH="1">
              <a:off x="6097556" y="3296935"/>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sp>
          <p:nvSpPr>
            <p:cNvPr id="77" name="Shape 237"/>
            <p:cNvSpPr/>
            <p:nvPr/>
          </p:nvSpPr>
          <p:spPr>
            <a:xfrm>
              <a:off x="5905924" y="3638910"/>
              <a:ext cx="384662" cy="384654"/>
            </a:xfrm>
            <a:prstGeom prst="ellipse">
              <a:avLst/>
            </a:prstGeom>
            <a:solidFill>
              <a:srgbClr val="F4F4F4"/>
            </a:solidFill>
            <a:ln w="88900" cap="flat">
              <a:solidFill>
                <a:schemeClr val="accent4"/>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grpSp>
        <p:nvGrpSpPr>
          <p:cNvPr id="81" name="Group 80"/>
          <p:cNvGrpSpPr/>
          <p:nvPr/>
        </p:nvGrpSpPr>
        <p:grpSpPr>
          <a:xfrm>
            <a:off x="2567711" y="3586432"/>
            <a:ext cx="1272215" cy="1629953"/>
            <a:chOff x="3671559" y="3638910"/>
            <a:chExt cx="1696287" cy="2173270"/>
          </a:xfrm>
        </p:grpSpPr>
        <p:sp>
          <p:nvSpPr>
            <p:cNvPr id="23" name="Shape 228"/>
            <p:cNvSpPr/>
            <p:nvPr/>
          </p:nvSpPr>
          <p:spPr>
            <a:xfrm>
              <a:off x="4327371" y="3638910"/>
              <a:ext cx="384662" cy="384654"/>
            </a:xfrm>
            <a:prstGeom prst="ellipse">
              <a:avLst/>
            </a:prstGeom>
            <a:solidFill>
              <a:srgbClr val="F4F4F4"/>
            </a:solidFill>
            <a:ln w="88900" cap="flat">
              <a:solidFill>
                <a:srgbClr val="C62127"/>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nvGrpSpPr>
            <p:cNvPr id="55" name="Group 275"/>
            <p:cNvGrpSpPr/>
            <p:nvPr/>
          </p:nvGrpSpPr>
          <p:grpSpPr>
            <a:xfrm>
              <a:off x="3671559" y="4557097"/>
              <a:ext cx="1696287" cy="1255083"/>
              <a:chOff x="-1" y="0"/>
              <a:chExt cx="1696283" cy="1255080"/>
            </a:xfrm>
          </p:grpSpPr>
          <p:sp>
            <p:nvSpPr>
              <p:cNvPr id="57" name="Shape 272"/>
              <p:cNvSpPr/>
              <p:nvPr/>
            </p:nvSpPr>
            <p:spPr>
              <a:xfrm>
                <a:off x="-1" y="0"/>
                <a:ext cx="1694846" cy="1255080"/>
              </a:xfrm>
              <a:prstGeom prst="roundRect">
                <a:avLst>
                  <a:gd name="adj" fmla="val 3036"/>
                </a:avLst>
              </a:prstGeom>
              <a:noFill/>
              <a:ln w="6350" cap="flat">
                <a:solidFill>
                  <a:schemeClr val="accent5"/>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58" name="Shape 273"/>
              <p:cNvSpPr/>
              <p:nvPr/>
            </p:nvSpPr>
            <p:spPr>
              <a:xfrm>
                <a:off x="1518" y="710"/>
                <a:ext cx="1694764" cy="457456"/>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5"/>
              </a:solidFill>
              <a:ln w="6350" cap="flat">
                <a:solidFill>
                  <a:schemeClr val="accent5"/>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08:30 am</a:t>
                </a:r>
              </a:p>
            </p:txBody>
          </p:sp>
        </p:grpSp>
        <p:sp>
          <p:nvSpPr>
            <p:cNvPr id="56" name="Shape 276"/>
            <p:cNvSpPr/>
            <p:nvPr/>
          </p:nvSpPr>
          <p:spPr>
            <a:xfrm>
              <a:off x="3672759" y="5253422"/>
              <a:ext cx="169388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r>
                <a:rPr lang="id-ID" sz="1200" b="1">
                  <a:solidFill>
                    <a:srgbClr val="595959"/>
                  </a:solidFill>
                  <a:latin typeface="+mj-lt"/>
                  <a:ea typeface="Helvetica"/>
                  <a:cs typeface="Helvetica"/>
                  <a:sym typeface="Calibri"/>
                </a:rPr>
                <a:t>Mission &amp; Vision</a:t>
              </a:r>
            </a:p>
          </p:txBody>
        </p:sp>
        <p:sp>
          <p:nvSpPr>
            <p:cNvPr id="68" name="Shape 3810"/>
            <p:cNvSpPr/>
            <p:nvPr/>
          </p:nvSpPr>
          <p:spPr>
            <a:xfrm>
              <a:off x="3825439" y="4660352"/>
              <a:ext cx="244844" cy="244907"/>
            </a:xfrm>
            <a:custGeom>
              <a:avLst/>
              <a:gdLst/>
              <a:ahLst/>
              <a:cxnLst/>
              <a:rect l="0" t="0" r="0" b="0"/>
              <a:pathLst>
                <a:path w="120000" h="120000" extrusionOk="0">
                  <a:moveTo>
                    <a:pt x="60598" y="119800"/>
                  </a:moveTo>
                  <a:lnTo>
                    <a:pt x="60598" y="119800"/>
                  </a:lnTo>
                  <a:cubicBezTo>
                    <a:pt x="26910" y="119800"/>
                    <a:pt x="0" y="92890"/>
                    <a:pt x="0" y="59202"/>
                  </a:cubicBezTo>
                  <a:cubicBezTo>
                    <a:pt x="0" y="26710"/>
                    <a:pt x="26910" y="0"/>
                    <a:pt x="60598" y="0"/>
                  </a:cubicBezTo>
                  <a:cubicBezTo>
                    <a:pt x="93089" y="0"/>
                    <a:pt x="119800" y="26710"/>
                    <a:pt x="119800" y="59202"/>
                  </a:cubicBezTo>
                  <a:cubicBezTo>
                    <a:pt x="119800" y="92890"/>
                    <a:pt x="93089" y="119800"/>
                    <a:pt x="60598" y="119800"/>
                  </a:cubicBezTo>
                  <a:close/>
                  <a:moveTo>
                    <a:pt x="11362" y="59202"/>
                  </a:moveTo>
                  <a:lnTo>
                    <a:pt x="11362" y="59202"/>
                  </a:lnTo>
                  <a:cubicBezTo>
                    <a:pt x="11362" y="85913"/>
                    <a:pt x="33887" y="108438"/>
                    <a:pt x="60598" y="108438"/>
                  </a:cubicBezTo>
                  <a:cubicBezTo>
                    <a:pt x="73355" y="108438"/>
                    <a:pt x="85913" y="102857"/>
                    <a:pt x="94485" y="94285"/>
                  </a:cubicBezTo>
                  <a:cubicBezTo>
                    <a:pt x="60598" y="59202"/>
                    <a:pt x="60598" y="59202"/>
                    <a:pt x="60598" y="59202"/>
                  </a:cubicBezTo>
                  <a:cubicBezTo>
                    <a:pt x="60598" y="11162"/>
                    <a:pt x="60598" y="11162"/>
                    <a:pt x="60598" y="11162"/>
                  </a:cubicBezTo>
                  <a:cubicBezTo>
                    <a:pt x="33887" y="11162"/>
                    <a:pt x="11362" y="32292"/>
                    <a:pt x="11362"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8" name="Shape 215"/>
            <p:cNvSpPr/>
            <p:nvPr/>
          </p:nvSpPr>
          <p:spPr>
            <a:xfrm flipH="1">
              <a:off x="4511824" y="4138200"/>
              <a:ext cx="1423" cy="240338"/>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grpSp>
      <p:grpSp>
        <p:nvGrpSpPr>
          <p:cNvPr id="83" name="Group 82"/>
          <p:cNvGrpSpPr/>
          <p:nvPr/>
        </p:nvGrpSpPr>
        <p:grpSpPr>
          <a:xfrm>
            <a:off x="5410022" y="3586433"/>
            <a:ext cx="1272214" cy="1627652"/>
            <a:chOff x="6851628" y="3638910"/>
            <a:chExt cx="1696285" cy="2170203"/>
          </a:xfrm>
        </p:grpSpPr>
        <p:sp>
          <p:nvSpPr>
            <p:cNvPr id="29" name="Shape 234"/>
            <p:cNvSpPr/>
            <p:nvPr/>
          </p:nvSpPr>
          <p:spPr>
            <a:xfrm>
              <a:off x="7507439" y="3638910"/>
              <a:ext cx="384662" cy="384654"/>
            </a:xfrm>
            <a:prstGeom prst="ellipse">
              <a:avLst/>
            </a:prstGeom>
            <a:solidFill>
              <a:srgbClr val="F4F4F4"/>
            </a:solidFill>
            <a:ln w="88900" cap="flat">
              <a:solidFill>
                <a:schemeClr val="accent3"/>
              </a:solidFill>
              <a:prstDash val="solid"/>
              <a:bevel/>
            </a:ln>
            <a:effectLst/>
          </p:spPr>
          <p:txBody>
            <a:bodyPr wrap="square" lIns="34289" tIns="34289" rIns="34289" bIns="34289" numCol="1" anchor="ctr">
              <a:noAutofit/>
            </a:bodyPr>
            <a:lstStyle/>
            <a:p>
              <a:pPr algn="ctr" defTabSz="342861">
                <a:defRPr>
                  <a:solidFill>
                    <a:srgbClr val="070707"/>
                  </a:solidFill>
                </a:defRPr>
              </a:pPr>
              <a:endParaRPr sz="1350">
                <a:latin typeface="+mj-lt"/>
              </a:endParaRPr>
            </a:p>
          </p:txBody>
        </p:sp>
        <p:grpSp>
          <p:nvGrpSpPr>
            <p:cNvPr id="49" name="Group 269"/>
            <p:cNvGrpSpPr/>
            <p:nvPr/>
          </p:nvGrpSpPr>
          <p:grpSpPr>
            <a:xfrm>
              <a:off x="6851628" y="4557095"/>
              <a:ext cx="1696285" cy="1252018"/>
              <a:chOff x="0" y="0"/>
              <a:chExt cx="1696282" cy="1252015"/>
            </a:xfrm>
          </p:grpSpPr>
          <p:sp>
            <p:nvSpPr>
              <p:cNvPr id="51" name="Shape 266"/>
              <p:cNvSpPr/>
              <p:nvPr/>
            </p:nvSpPr>
            <p:spPr>
              <a:xfrm>
                <a:off x="0" y="0"/>
                <a:ext cx="1694844" cy="1252015"/>
              </a:xfrm>
              <a:prstGeom prst="roundRect">
                <a:avLst>
                  <a:gd name="adj" fmla="val 3043"/>
                </a:avLst>
              </a:prstGeom>
              <a:noFill/>
              <a:ln w="6350" cap="flat">
                <a:solidFill>
                  <a:schemeClr val="accent3"/>
                </a:solidFill>
                <a:prstDash val="solid"/>
                <a:bevel/>
              </a:ln>
              <a:effectLst/>
            </p:spPr>
            <p:txBody>
              <a:bodyPr wrap="square" lIns="34289" tIns="34289" rIns="34289" bIns="34289" numCol="1" anchor="ctr">
                <a:noAutofit/>
              </a:bodyPr>
              <a:lstStyle/>
              <a:p>
                <a:pPr algn="ctr" defTabSz="342861">
                  <a:defRPr>
                    <a:solidFill>
                      <a:srgbClr val="F4F4F4"/>
                    </a:solidFill>
                  </a:defRPr>
                </a:pPr>
                <a:endParaRPr sz="1350">
                  <a:latin typeface="+mj-lt"/>
                </a:endParaRPr>
              </a:p>
            </p:txBody>
          </p:sp>
          <p:sp>
            <p:nvSpPr>
              <p:cNvPr id="52" name="Shape 267"/>
              <p:cNvSpPr/>
              <p:nvPr/>
            </p:nvSpPr>
            <p:spPr>
              <a:xfrm>
                <a:off x="1518" y="711"/>
                <a:ext cx="1694764" cy="457455"/>
              </a:xfrm>
              <a:custGeom>
                <a:avLst/>
                <a:gdLst/>
                <a:ahLst/>
                <a:cxnLst>
                  <a:cxn ang="0">
                    <a:pos x="wd2" y="hd2"/>
                  </a:cxn>
                  <a:cxn ang="5400000">
                    <a:pos x="wd2" y="hd2"/>
                  </a:cxn>
                  <a:cxn ang="10800000">
                    <a:pos x="wd2" y="hd2"/>
                  </a:cxn>
                  <a:cxn ang="16200000">
                    <a:pos x="wd2" y="hd2"/>
                  </a:cxn>
                </a:cxnLst>
                <a:rect l="0" t="0" r="r" b="b"/>
                <a:pathLst>
                  <a:path w="21600" h="21600" extrusionOk="0">
                    <a:moveTo>
                      <a:pt x="729" y="0"/>
                    </a:moveTo>
                    <a:lnTo>
                      <a:pt x="20871" y="0"/>
                    </a:lnTo>
                    <a:cubicBezTo>
                      <a:pt x="21274" y="0"/>
                      <a:pt x="21600" y="1209"/>
                      <a:pt x="21600" y="2699"/>
                    </a:cubicBezTo>
                    <a:lnTo>
                      <a:pt x="21600" y="21600"/>
                    </a:lnTo>
                    <a:lnTo>
                      <a:pt x="0" y="21600"/>
                    </a:lnTo>
                    <a:lnTo>
                      <a:pt x="0" y="2699"/>
                    </a:lnTo>
                    <a:cubicBezTo>
                      <a:pt x="0" y="1209"/>
                      <a:pt x="326" y="0"/>
                      <a:pt x="729" y="0"/>
                    </a:cubicBezTo>
                    <a:close/>
                  </a:path>
                </a:pathLst>
              </a:custGeom>
              <a:solidFill>
                <a:schemeClr val="accent3"/>
              </a:solidFill>
              <a:ln w="6350" cap="flat">
                <a:solidFill>
                  <a:schemeClr val="accent3"/>
                </a:solidFill>
                <a:prstDash val="solid"/>
                <a:bevel/>
              </a:ln>
              <a:effectLst/>
            </p:spPr>
            <p:txBody>
              <a:bodyPr wrap="square" lIns="34289" tIns="34289" rIns="137160" bIns="34289" numCol="1" anchor="ctr">
                <a:noAutofit/>
              </a:bodyPr>
              <a:lstStyle/>
              <a:p>
                <a:pPr algn="r" defTabSz="342861">
                  <a:defRPr>
                    <a:solidFill>
                      <a:srgbClr val="FFFFFF"/>
                    </a:solidFill>
                  </a:defRPr>
                </a:pPr>
                <a:r>
                  <a:rPr lang="en-US" sz="1350" b="1">
                    <a:solidFill>
                      <a:srgbClr val="FFFFFF"/>
                    </a:solidFill>
                    <a:ea typeface="Helvetica"/>
                    <a:cs typeface="Helvetica"/>
                    <a:sym typeface="Helvetica"/>
                  </a:rPr>
                  <a:t>10:00 am</a:t>
                </a:r>
              </a:p>
            </p:txBody>
          </p:sp>
        </p:grpSp>
        <p:sp>
          <p:nvSpPr>
            <p:cNvPr id="50" name="Shape 270"/>
            <p:cNvSpPr/>
            <p:nvPr/>
          </p:nvSpPr>
          <p:spPr>
            <a:xfrm>
              <a:off x="6865796" y="5253420"/>
              <a:ext cx="1667949"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r>
                <a:rPr lang="id-ID" sz="1200" b="1">
                  <a:solidFill>
                    <a:srgbClr val="595959"/>
                  </a:solidFill>
                  <a:latin typeface="+mj-lt"/>
                  <a:ea typeface="Helvetica"/>
                  <a:cs typeface="Helvetica"/>
                </a:rPr>
                <a:t>Project Portfolio</a:t>
              </a:r>
            </a:p>
          </p:txBody>
        </p:sp>
        <p:sp>
          <p:nvSpPr>
            <p:cNvPr id="66" name="Shape 3808"/>
            <p:cNvSpPr/>
            <p:nvPr/>
          </p:nvSpPr>
          <p:spPr>
            <a:xfrm>
              <a:off x="7006401" y="4660352"/>
              <a:ext cx="243056" cy="244907"/>
            </a:xfrm>
            <a:custGeom>
              <a:avLst/>
              <a:gdLst/>
              <a:ahLst/>
              <a:cxnLst/>
              <a:rect l="0" t="0" r="0" b="0"/>
              <a:pathLst>
                <a:path w="120000" h="120000" extrusionOk="0">
                  <a:moveTo>
                    <a:pt x="59101" y="119800"/>
                  </a:moveTo>
                  <a:lnTo>
                    <a:pt x="59101" y="119800"/>
                  </a:lnTo>
                  <a:cubicBezTo>
                    <a:pt x="26755" y="119800"/>
                    <a:pt x="0" y="92890"/>
                    <a:pt x="0" y="59202"/>
                  </a:cubicBezTo>
                  <a:cubicBezTo>
                    <a:pt x="0" y="26710"/>
                    <a:pt x="26755" y="0"/>
                    <a:pt x="59101" y="0"/>
                  </a:cubicBezTo>
                  <a:cubicBezTo>
                    <a:pt x="93044" y="0"/>
                    <a:pt x="119800" y="26710"/>
                    <a:pt x="119800" y="59202"/>
                  </a:cubicBezTo>
                  <a:cubicBezTo>
                    <a:pt x="119800" y="92890"/>
                    <a:pt x="93044" y="119800"/>
                    <a:pt x="59101" y="119800"/>
                  </a:cubicBezTo>
                  <a:close/>
                  <a:moveTo>
                    <a:pt x="11181" y="59202"/>
                  </a:moveTo>
                  <a:lnTo>
                    <a:pt x="11181" y="59202"/>
                  </a:lnTo>
                  <a:cubicBezTo>
                    <a:pt x="11181" y="73156"/>
                    <a:pt x="16772" y="85913"/>
                    <a:pt x="25357" y="94285"/>
                  </a:cubicBezTo>
                  <a:cubicBezTo>
                    <a:pt x="59101" y="59202"/>
                    <a:pt x="59101" y="59202"/>
                    <a:pt x="59101" y="59202"/>
                  </a:cubicBezTo>
                  <a:cubicBezTo>
                    <a:pt x="59101" y="11162"/>
                    <a:pt x="59101" y="11162"/>
                    <a:pt x="59101" y="11162"/>
                  </a:cubicBezTo>
                  <a:cubicBezTo>
                    <a:pt x="32346" y="11162"/>
                    <a:pt x="11181" y="32292"/>
                    <a:pt x="11181" y="59202"/>
                  </a:cubicBezTo>
                  <a:close/>
                </a:path>
              </a:pathLst>
            </a:custGeom>
            <a:solidFill>
              <a:schemeClr val="bg1"/>
            </a:solidFill>
            <a:ln>
              <a:noFill/>
            </a:ln>
          </p:spPr>
          <p:txBody>
            <a:bodyPr lIns="34285" tIns="17138" rIns="34285" bIns="17138" anchor="ctr" anchorCtr="0">
              <a:noAutofit/>
            </a:bodyPr>
            <a:lstStyle/>
            <a:p>
              <a:endParaRPr sz="1350" kern="0">
                <a:solidFill>
                  <a:srgbClr val="445469"/>
                </a:solidFill>
                <a:latin typeface="Roboto"/>
                <a:ea typeface="Roboto"/>
                <a:cs typeface="Roboto"/>
                <a:sym typeface="Roboto"/>
              </a:endParaRPr>
            </a:p>
          </p:txBody>
        </p:sp>
        <p:sp>
          <p:nvSpPr>
            <p:cNvPr id="79" name="Shape 221"/>
            <p:cNvSpPr/>
            <p:nvPr/>
          </p:nvSpPr>
          <p:spPr>
            <a:xfrm flipH="1">
              <a:off x="7697655" y="4133883"/>
              <a:ext cx="1398" cy="241280"/>
            </a:xfrm>
            <a:prstGeom prst="line">
              <a:avLst/>
            </a:prstGeom>
            <a:noFill/>
            <a:ln w="6350" cap="flat">
              <a:solidFill>
                <a:srgbClr val="BFBFBF"/>
              </a:solidFill>
              <a:prstDash val="sysDash"/>
              <a:bevel/>
            </a:ln>
            <a:effectLst/>
          </p:spPr>
          <p:txBody>
            <a:bodyPr wrap="square" lIns="0" tIns="0" rIns="0" bIns="0" numCol="1" anchor="t">
              <a:noAutofit/>
            </a:bodyPr>
            <a:lstStyle/>
            <a:p>
              <a:pPr defTabSz="342900">
                <a:defRPr sz="1200">
                  <a:latin typeface="Helvetica"/>
                  <a:ea typeface="Helvetica"/>
                  <a:cs typeface="Helvetica"/>
                  <a:sym typeface="Helvetica"/>
                </a:defRPr>
              </a:pPr>
              <a:endParaRPr sz="900">
                <a:latin typeface="+mj-lt"/>
              </a:endParaRPr>
            </a:p>
          </p:txBody>
        </p:sp>
      </p:grpSp>
    </p:spTree>
    <p:extLst>
      <p:ext uri="{BB962C8B-B14F-4D97-AF65-F5344CB8AC3E}">
        <p14:creationId xmlns:p14="http://schemas.microsoft.com/office/powerpoint/2010/main" val="1731111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452"/>
          <p:cNvSpPr/>
          <p:nvPr/>
        </p:nvSpPr>
        <p:spPr>
          <a:xfrm flipV="1">
            <a:off x="809095" y="2601896"/>
            <a:ext cx="7525811" cy="0"/>
          </a:xfrm>
          <a:prstGeom prst="line">
            <a:avLst/>
          </a:prstGeom>
          <a:ln w="76200">
            <a:solidFill>
              <a:schemeClr val="bg1">
                <a:lumMod val="85000"/>
              </a:schemeClr>
            </a:solidFill>
            <a:miter lim="400000"/>
          </a:ln>
        </p:spPr>
        <p:txBody>
          <a:bodyPr lIns="0" tIns="0" rIns="0" bIns="0" anchor="ctr"/>
          <a:lstStyle/>
          <a:p>
            <a:pPr lvl="0">
              <a:defRPr sz="3200"/>
            </a:pPr>
            <a:endParaRPr sz="3300">
              <a:solidFill>
                <a:schemeClr val="tx1">
                  <a:lumMod val="75000"/>
                  <a:lumOff val="25000"/>
                </a:schemeClr>
              </a:solidFill>
              <a:latin typeface="+mj-lt"/>
            </a:endParaRPr>
          </a:p>
        </p:txBody>
      </p:sp>
      <p:sp>
        <p:nvSpPr>
          <p:cNvPr id="3" name="Oval 2"/>
          <p:cNvSpPr/>
          <p:nvPr/>
        </p:nvSpPr>
        <p:spPr>
          <a:xfrm>
            <a:off x="1234414" y="2461615"/>
            <a:ext cx="280565" cy="28056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1</a:t>
            </a:r>
          </a:p>
        </p:txBody>
      </p:sp>
      <p:sp>
        <p:nvSpPr>
          <p:cNvPr id="38" name="Rectangle 37"/>
          <p:cNvSpPr/>
          <p:nvPr/>
        </p:nvSpPr>
        <p:spPr>
          <a:xfrm>
            <a:off x="840327"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6"/>
                </a:solidFill>
                <a:latin typeface="+mj-lt"/>
                <a:ea typeface="Open Sans" panose="020B0606030504020204" pitchFamily="34" charset="0"/>
                <a:cs typeface="Open Sans" panose="020B0606030504020204" pitchFamily="34" charset="0"/>
              </a:rPr>
              <a:t>Mission &amp; Vision</a:t>
            </a:r>
            <a:endParaRPr lang="en-US" sz="1200" b="1" dirty="0">
              <a:solidFill>
                <a:schemeClr val="accent6"/>
              </a:solidFill>
              <a:latin typeface="+mj-lt"/>
              <a:ea typeface="Open Sans" panose="020B0606030504020204" pitchFamily="34" charset="0"/>
              <a:cs typeface="Open Sans" panose="020B0606030504020204" pitchFamily="34" charset="0"/>
            </a:endParaRPr>
          </a:p>
        </p:txBody>
      </p:sp>
      <p:sp>
        <p:nvSpPr>
          <p:cNvPr id="39" name="Rectangle 38"/>
          <p:cNvSpPr/>
          <p:nvPr/>
        </p:nvSpPr>
        <p:spPr>
          <a:xfrm>
            <a:off x="796882"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4" name="Oval 3"/>
          <p:cNvSpPr/>
          <p:nvPr/>
        </p:nvSpPr>
        <p:spPr>
          <a:xfrm>
            <a:off x="2513336" y="2461615"/>
            <a:ext cx="280565" cy="28056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2</a:t>
            </a:r>
          </a:p>
        </p:txBody>
      </p:sp>
      <p:sp>
        <p:nvSpPr>
          <p:cNvPr id="40" name="Rectangle 39"/>
          <p:cNvSpPr/>
          <p:nvPr/>
        </p:nvSpPr>
        <p:spPr>
          <a:xfrm>
            <a:off x="2119249"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5"/>
                </a:solidFill>
                <a:latin typeface="+mj-lt"/>
                <a:ea typeface="Open Sans" panose="020B0606030504020204" pitchFamily="34" charset="0"/>
                <a:cs typeface="Open Sans" panose="020B0606030504020204" pitchFamily="34" charset="0"/>
              </a:rPr>
              <a:t>Our Services</a:t>
            </a:r>
            <a:endParaRPr lang="en-US" sz="1200" b="1" dirty="0">
              <a:solidFill>
                <a:schemeClr val="accent5"/>
              </a:solidFill>
              <a:latin typeface="+mj-lt"/>
              <a:ea typeface="Open Sans" panose="020B0606030504020204" pitchFamily="34" charset="0"/>
              <a:cs typeface="Open Sans" panose="020B0606030504020204" pitchFamily="34" charset="0"/>
            </a:endParaRPr>
          </a:p>
        </p:txBody>
      </p:sp>
      <p:sp>
        <p:nvSpPr>
          <p:cNvPr id="41" name="Rectangle 40"/>
          <p:cNvSpPr/>
          <p:nvPr/>
        </p:nvSpPr>
        <p:spPr>
          <a:xfrm>
            <a:off x="2075804"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5" name="Oval 4"/>
          <p:cNvSpPr/>
          <p:nvPr/>
        </p:nvSpPr>
        <p:spPr>
          <a:xfrm>
            <a:off x="3792258" y="2461615"/>
            <a:ext cx="280565" cy="2805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3</a:t>
            </a:r>
          </a:p>
        </p:txBody>
      </p:sp>
      <p:sp>
        <p:nvSpPr>
          <p:cNvPr id="42" name="Rectangle 41"/>
          <p:cNvSpPr/>
          <p:nvPr/>
        </p:nvSpPr>
        <p:spPr>
          <a:xfrm>
            <a:off x="3398170"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4"/>
                </a:solidFill>
                <a:latin typeface="+mj-lt"/>
                <a:ea typeface="Open Sans" panose="020B0606030504020204" pitchFamily="34" charset="0"/>
                <a:cs typeface="Open Sans" panose="020B0606030504020204" pitchFamily="34" charset="0"/>
              </a:rPr>
              <a:t>Company Profile</a:t>
            </a:r>
            <a:endParaRPr lang="en-US" sz="1200" b="1" dirty="0">
              <a:solidFill>
                <a:schemeClr val="accent4"/>
              </a:solidFill>
              <a:latin typeface="+mj-lt"/>
              <a:ea typeface="Open Sans" panose="020B0606030504020204" pitchFamily="34" charset="0"/>
              <a:cs typeface="Open Sans" panose="020B0606030504020204" pitchFamily="34" charset="0"/>
            </a:endParaRPr>
          </a:p>
        </p:txBody>
      </p:sp>
      <p:sp>
        <p:nvSpPr>
          <p:cNvPr id="43" name="Rectangle 42"/>
          <p:cNvSpPr/>
          <p:nvPr/>
        </p:nvSpPr>
        <p:spPr>
          <a:xfrm>
            <a:off x="3354726"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6" name="Oval 5"/>
          <p:cNvSpPr/>
          <p:nvPr/>
        </p:nvSpPr>
        <p:spPr>
          <a:xfrm>
            <a:off x="5071180" y="2461615"/>
            <a:ext cx="280565" cy="2805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4</a:t>
            </a:r>
          </a:p>
        </p:txBody>
      </p:sp>
      <p:sp>
        <p:nvSpPr>
          <p:cNvPr id="44" name="Rectangle 43"/>
          <p:cNvSpPr/>
          <p:nvPr/>
        </p:nvSpPr>
        <p:spPr>
          <a:xfrm>
            <a:off x="4677092"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3"/>
                </a:solidFill>
                <a:latin typeface="+mj-lt"/>
                <a:ea typeface="Open Sans" panose="020B0606030504020204" pitchFamily="34" charset="0"/>
                <a:cs typeface="Open Sans" panose="020B0606030504020204" pitchFamily="34" charset="0"/>
              </a:rPr>
              <a:t>Project Portfolio</a:t>
            </a:r>
            <a:endParaRPr lang="en-US" sz="1200" b="1" dirty="0">
              <a:solidFill>
                <a:schemeClr val="accent3"/>
              </a:solidFill>
              <a:latin typeface="+mj-lt"/>
              <a:ea typeface="Open Sans" panose="020B0606030504020204" pitchFamily="34" charset="0"/>
              <a:cs typeface="Open Sans" panose="020B0606030504020204" pitchFamily="34" charset="0"/>
            </a:endParaRPr>
          </a:p>
        </p:txBody>
      </p:sp>
      <p:sp>
        <p:nvSpPr>
          <p:cNvPr id="45" name="Rectangle 44"/>
          <p:cNvSpPr/>
          <p:nvPr/>
        </p:nvSpPr>
        <p:spPr>
          <a:xfrm>
            <a:off x="4633648"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7" name="Oval 6"/>
          <p:cNvSpPr/>
          <p:nvPr/>
        </p:nvSpPr>
        <p:spPr>
          <a:xfrm>
            <a:off x="6350101" y="2461615"/>
            <a:ext cx="280565" cy="2805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5</a:t>
            </a:r>
          </a:p>
        </p:txBody>
      </p:sp>
      <p:sp>
        <p:nvSpPr>
          <p:cNvPr id="46" name="Rectangle 45"/>
          <p:cNvSpPr/>
          <p:nvPr/>
        </p:nvSpPr>
        <p:spPr>
          <a:xfrm>
            <a:off x="5956014"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2"/>
                </a:solidFill>
                <a:latin typeface="+mj-lt"/>
                <a:ea typeface="Open Sans" panose="020B0606030504020204" pitchFamily="34" charset="0"/>
                <a:cs typeface="Open Sans" panose="020B0606030504020204" pitchFamily="34" charset="0"/>
              </a:rPr>
              <a:t>Our Team</a:t>
            </a:r>
            <a:endParaRPr lang="en-US" sz="1200" b="1" dirty="0">
              <a:solidFill>
                <a:schemeClr val="accent2"/>
              </a:solidFill>
              <a:latin typeface="+mj-lt"/>
              <a:ea typeface="Open Sans" panose="020B0606030504020204" pitchFamily="34" charset="0"/>
              <a:cs typeface="Open Sans" panose="020B0606030504020204" pitchFamily="34" charset="0"/>
            </a:endParaRPr>
          </a:p>
        </p:txBody>
      </p:sp>
      <p:sp>
        <p:nvSpPr>
          <p:cNvPr id="47" name="Rectangle 46"/>
          <p:cNvSpPr/>
          <p:nvPr/>
        </p:nvSpPr>
        <p:spPr>
          <a:xfrm>
            <a:off x="5912569"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8" name="Oval 7"/>
          <p:cNvSpPr/>
          <p:nvPr/>
        </p:nvSpPr>
        <p:spPr>
          <a:xfrm>
            <a:off x="7629022" y="2461615"/>
            <a:ext cx="280565" cy="2805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a:latin typeface="+mj-lt"/>
              </a:rPr>
              <a:t>6</a:t>
            </a:r>
          </a:p>
        </p:txBody>
      </p:sp>
      <p:sp>
        <p:nvSpPr>
          <p:cNvPr id="48" name="Rectangle 47"/>
          <p:cNvSpPr/>
          <p:nvPr/>
        </p:nvSpPr>
        <p:spPr>
          <a:xfrm>
            <a:off x="7234935" y="3555133"/>
            <a:ext cx="106874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200" b="1">
                <a:solidFill>
                  <a:schemeClr val="accent1"/>
                </a:solidFill>
                <a:latin typeface="+mj-lt"/>
                <a:ea typeface="Open Sans" panose="020B0606030504020204" pitchFamily="34" charset="0"/>
                <a:cs typeface="Open Sans" panose="020B0606030504020204" pitchFamily="34" charset="0"/>
              </a:rPr>
              <a:t>A&amp;As / Closure</a:t>
            </a:r>
            <a:endParaRPr lang="en-US" sz="1200" b="1" dirty="0">
              <a:solidFill>
                <a:schemeClr val="accent1"/>
              </a:solidFill>
              <a:latin typeface="+mj-lt"/>
              <a:ea typeface="Open Sans" panose="020B0606030504020204" pitchFamily="34" charset="0"/>
              <a:cs typeface="Open Sans" panose="020B0606030504020204" pitchFamily="34" charset="0"/>
            </a:endParaRPr>
          </a:p>
        </p:txBody>
      </p:sp>
      <p:sp>
        <p:nvSpPr>
          <p:cNvPr id="49" name="Rectangle 48"/>
          <p:cNvSpPr/>
          <p:nvPr/>
        </p:nvSpPr>
        <p:spPr>
          <a:xfrm>
            <a:off x="7191490" y="3915054"/>
            <a:ext cx="1155629" cy="1200329"/>
          </a:xfrm>
          <a:prstGeom prst="rect">
            <a:avLst/>
          </a:prstGeom>
        </p:spPr>
        <p:txBody>
          <a:bodyPr wrap="square">
            <a:spAutoFit/>
          </a:bodyPr>
          <a:lstStyle/>
          <a:p>
            <a:pPr algn="just"/>
            <a:r>
              <a:rPr lang="en-US" sz="900">
                <a:solidFill>
                  <a:schemeClr val="bg1">
                    <a:lumMod val="65000"/>
                  </a:schemeClr>
                </a:solidFill>
              </a:rPr>
              <a:t>Lorem ipsum dolor sit amet, diam donec neque nisl nibh, ante rutrum proin cras dui ac cum, amet nunc dolor. Senectus urna justo.</a:t>
            </a:r>
          </a:p>
        </p:txBody>
      </p:sp>
      <p:sp>
        <p:nvSpPr>
          <p:cNvPr id="59" name="Subtitle 58"/>
          <p:cNvSpPr>
            <a:spLocks noGrp="1"/>
          </p:cNvSpPr>
          <p:nvPr>
            <p:ph type="subTitle" idx="1"/>
          </p:nvPr>
        </p:nvSpPr>
        <p:spPr/>
        <p:txBody>
          <a:bodyPr/>
          <a:lstStyle/>
          <a:p>
            <a:r>
              <a:rPr lang="en-US"/>
              <a:t>Timeline</a:t>
            </a:r>
          </a:p>
        </p:txBody>
      </p:sp>
      <p:sp>
        <p:nvSpPr>
          <p:cNvPr id="58" name="Title 57"/>
          <p:cNvSpPr>
            <a:spLocks noGrp="1"/>
          </p:cNvSpPr>
          <p:nvPr>
            <p:ph type="title"/>
          </p:nvPr>
        </p:nvSpPr>
        <p:spPr/>
        <p:txBody>
          <a:bodyPr/>
          <a:lstStyle/>
          <a:p>
            <a:r>
              <a:rPr lang="en-US"/>
              <a:t>Agenda - Template</a:t>
            </a:r>
          </a:p>
        </p:txBody>
      </p:sp>
      <p:sp>
        <p:nvSpPr>
          <p:cNvPr id="60" name="Slide Number Placeholder 59"/>
          <p:cNvSpPr>
            <a:spLocks noGrp="1"/>
          </p:cNvSpPr>
          <p:nvPr>
            <p:ph type="sldNum" sz="quarter" idx="12"/>
          </p:nvPr>
        </p:nvSpPr>
        <p:spPr/>
        <p:txBody>
          <a:bodyPr/>
          <a:lstStyle/>
          <a:p>
            <a:fld id="{F68327C5-B821-4FE9-A59A-A60D9EB59A9A}" type="slidenum">
              <a:rPr lang="en-US" smtClean="0"/>
              <a:pPr/>
              <a:t>36</a:t>
            </a:fld>
            <a:endParaRPr lang="en-US" dirty="0"/>
          </a:p>
        </p:txBody>
      </p:sp>
      <p:sp>
        <p:nvSpPr>
          <p:cNvPr id="61" name="Shape 2554"/>
          <p:cNvSpPr/>
          <p:nvPr/>
        </p:nvSpPr>
        <p:spPr>
          <a:xfrm>
            <a:off x="7536985" y="2910837"/>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2" name="Shape 2587"/>
          <p:cNvSpPr/>
          <p:nvPr/>
        </p:nvSpPr>
        <p:spPr>
          <a:xfrm>
            <a:off x="1200277" y="2947616"/>
            <a:ext cx="348839" cy="34883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3" name="Shape 2545"/>
          <p:cNvSpPr/>
          <p:nvPr/>
        </p:nvSpPr>
        <p:spPr>
          <a:xfrm>
            <a:off x="2440819" y="2909237"/>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4" name="Shape 2604"/>
          <p:cNvSpPr/>
          <p:nvPr/>
        </p:nvSpPr>
        <p:spPr>
          <a:xfrm>
            <a:off x="5012409" y="2967162"/>
            <a:ext cx="378583" cy="309749"/>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5" name="Shape 2617"/>
          <p:cNvSpPr/>
          <p:nvPr/>
        </p:nvSpPr>
        <p:spPr>
          <a:xfrm>
            <a:off x="6248606" y="2924197"/>
            <a:ext cx="483554" cy="39567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6" name="Shape 2525"/>
          <p:cNvSpPr/>
          <p:nvPr/>
        </p:nvSpPr>
        <p:spPr>
          <a:xfrm>
            <a:off x="3755554" y="2938177"/>
            <a:ext cx="367718" cy="36771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rgbClr val="53585F"/>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38895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5967"/>
          <p:cNvSpPr/>
          <p:nvPr/>
        </p:nvSpPr>
        <p:spPr>
          <a:xfrm>
            <a:off x="883963" y="3667042"/>
            <a:ext cx="7376075" cy="1"/>
          </a:xfrm>
          <a:prstGeom prst="line">
            <a:avLst/>
          </a:prstGeom>
          <a:ln w="19050">
            <a:solidFill>
              <a:srgbClr val="BFBFBF"/>
            </a:solidFill>
            <a:prstDash val="sysDash"/>
            <a:bevel/>
          </a:ln>
        </p:spPr>
        <p:txBody>
          <a:bodyPr lIns="0" tIns="0" rIns="0" bIns="0"/>
          <a:lstStyle/>
          <a:p>
            <a:pPr defTabSz="342900"/>
            <a:endParaRPr sz="900">
              <a:latin typeface="+mj-lt"/>
              <a:ea typeface="Helvetica"/>
              <a:cs typeface="Helvetica"/>
            </a:endParaRPr>
          </a:p>
        </p:txBody>
      </p:sp>
      <p:sp>
        <p:nvSpPr>
          <p:cNvPr id="63" name="Shape 5970"/>
          <p:cNvSpPr/>
          <p:nvPr/>
        </p:nvSpPr>
        <p:spPr>
          <a:xfrm flipV="1">
            <a:off x="4572000" y="3039961"/>
            <a:ext cx="1" cy="512957"/>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0" name="Shape 5976"/>
          <p:cNvSpPr/>
          <p:nvPr/>
        </p:nvSpPr>
        <p:spPr>
          <a:xfrm>
            <a:off x="4040990" y="4027409"/>
            <a:ext cx="1062020" cy="253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Company Profile</a:t>
            </a:r>
            <a:endParaRPr sz="1200" b="1">
              <a:solidFill>
                <a:schemeClr val="tx1">
                  <a:lumMod val="50000"/>
                </a:schemeClr>
              </a:solidFill>
              <a:latin typeface="+mj-lt"/>
              <a:ea typeface="Helvetica"/>
              <a:cs typeface="Helvetica"/>
              <a:sym typeface="Helvetica"/>
            </a:endParaRPr>
          </a:p>
        </p:txBody>
      </p:sp>
      <p:sp>
        <p:nvSpPr>
          <p:cNvPr id="71" name="Shape 5977"/>
          <p:cNvSpPr/>
          <p:nvPr/>
        </p:nvSpPr>
        <p:spPr>
          <a:xfrm>
            <a:off x="3753034" y="4240275"/>
            <a:ext cx="1637931" cy="7617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3" name="Shape 5990"/>
          <p:cNvSpPr/>
          <p:nvPr/>
        </p:nvSpPr>
        <p:spPr>
          <a:xfrm>
            <a:off x="4439565" y="3530146"/>
            <a:ext cx="264869" cy="264869"/>
          </a:xfrm>
          <a:prstGeom prst="diamond">
            <a:avLst/>
          </a:prstGeom>
          <a:solidFill>
            <a:schemeClr val="accent4"/>
          </a:solidFill>
          <a:ln w="12700">
            <a:miter lim="400000"/>
          </a:ln>
        </p:spPr>
        <p:txBody>
          <a:bodyPr lIns="34289" rIns="34289" anchor="ctr"/>
          <a:lstStyle/>
          <a:p>
            <a:pPr algn="ctr">
              <a:defRPr>
                <a:solidFill>
                  <a:srgbClr val="FFFFFF"/>
                </a:solidFill>
              </a:defRPr>
            </a:pPr>
            <a:endParaRPr sz="1350">
              <a:latin typeface="+mj-lt"/>
            </a:endParaRPr>
          </a:p>
        </p:txBody>
      </p:sp>
      <p:sp>
        <p:nvSpPr>
          <p:cNvPr id="87" name="Shape 5993"/>
          <p:cNvSpPr/>
          <p:nvPr/>
        </p:nvSpPr>
        <p:spPr>
          <a:xfrm>
            <a:off x="4155604" y="2207171"/>
            <a:ext cx="832791" cy="832791"/>
          </a:xfrm>
          <a:prstGeom prst="rect">
            <a:avLst/>
          </a:prstGeom>
          <a:solidFill>
            <a:schemeClr val="accent4"/>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1" name="Shape 5968"/>
          <p:cNvSpPr/>
          <p:nvPr/>
        </p:nvSpPr>
        <p:spPr>
          <a:xfrm flipV="1">
            <a:off x="1470556" y="3042184"/>
            <a:ext cx="1" cy="510734"/>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67" name="Shape 5973"/>
          <p:cNvSpPr/>
          <p:nvPr/>
        </p:nvSpPr>
        <p:spPr>
          <a:xfrm>
            <a:off x="934994" y="4027409"/>
            <a:ext cx="1071125" cy="253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Mission &amp; Vision</a:t>
            </a:r>
            <a:endParaRPr sz="1200" b="1">
              <a:solidFill>
                <a:schemeClr val="tx1">
                  <a:lumMod val="50000"/>
                </a:schemeClr>
              </a:solidFill>
              <a:latin typeface="+mj-lt"/>
              <a:ea typeface="Helvetica"/>
              <a:cs typeface="Helvetica"/>
              <a:sym typeface="Helvetica"/>
            </a:endParaRPr>
          </a:p>
        </p:txBody>
      </p:sp>
      <p:sp>
        <p:nvSpPr>
          <p:cNvPr id="68" name="Shape 5974"/>
          <p:cNvSpPr/>
          <p:nvPr/>
        </p:nvSpPr>
        <p:spPr>
          <a:xfrm>
            <a:off x="651591" y="4240275"/>
            <a:ext cx="1637930" cy="7617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1" name="Shape 5988"/>
          <p:cNvSpPr/>
          <p:nvPr/>
        </p:nvSpPr>
        <p:spPr>
          <a:xfrm>
            <a:off x="1338121" y="3530146"/>
            <a:ext cx="264869" cy="264869"/>
          </a:xfrm>
          <a:prstGeom prst="diamond">
            <a:avLst/>
          </a:prstGeom>
          <a:solidFill>
            <a:schemeClr val="accent6"/>
          </a:solidFill>
          <a:ln w="12700">
            <a:miter lim="400000"/>
          </a:ln>
        </p:spPr>
        <p:txBody>
          <a:bodyPr lIns="34289" rIns="34289" anchor="ctr"/>
          <a:lstStyle/>
          <a:p>
            <a:pPr algn="ctr">
              <a:defRPr>
                <a:solidFill>
                  <a:srgbClr val="FFFFFF"/>
                </a:solidFill>
              </a:defRPr>
            </a:pPr>
            <a:endParaRPr sz="1350">
              <a:latin typeface="+mj-lt"/>
            </a:endParaRPr>
          </a:p>
        </p:txBody>
      </p:sp>
      <p:sp>
        <p:nvSpPr>
          <p:cNvPr id="97" name="Shape 6003"/>
          <p:cNvSpPr/>
          <p:nvPr/>
        </p:nvSpPr>
        <p:spPr>
          <a:xfrm>
            <a:off x="1054160" y="2209394"/>
            <a:ext cx="832791" cy="832791"/>
          </a:xfrm>
          <a:prstGeom prst="rect">
            <a:avLst/>
          </a:prstGeom>
          <a:solidFill>
            <a:schemeClr val="accent6"/>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4" name="Shape 5971"/>
          <p:cNvSpPr/>
          <p:nvPr/>
        </p:nvSpPr>
        <p:spPr>
          <a:xfrm>
            <a:off x="6122723" y="3790799"/>
            <a:ext cx="1" cy="515612"/>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9" name="Shape 5985"/>
          <p:cNvSpPr/>
          <p:nvPr/>
        </p:nvSpPr>
        <p:spPr>
          <a:xfrm>
            <a:off x="5598605" y="2513696"/>
            <a:ext cx="1048235" cy="253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sym typeface="Helvetica"/>
              </a:rPr>
              <a:t>Project Portfolio</a:t>
            </a:r>
            <a:endParaRPr sz="1200" b="1">
              <a:solidFill>
                <a:schemeClr val="tx1">
                  <a:lumMod val="50000"/>
                </a:schemeClr>
              </a:solidFill>
              <a:latin typeface="+mj-lt"/>
              <a:ea typeface="Helvetica"/>
              <a:cs typeface="Helvetica"/>
              <a:sym typeface="Helvetica"/>
            </a:endParaRPr>
          </a:p>
        </p:txBody>
      </p:sp>
      <p:sp>
        <p:nvSpPr>
          <p:cNvPr id="80" name="Shape 5986"/>
          <p:cNvSpPr/>
          <p:nvPr/>
        </p:nvSpPr>
        <p:spPr>
          <a:xfrm>
            <a:off x="5303758" y="2726563"/>
            <a:ext cx="1637930" cy="7617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4" name="Shape 5991"/>
          <p:cNvSpPr/>
          <p:nvPr/>
        </p:nvSpPr>
        <p:spPr>
          <a:xfrm>
            <a:off x="5990288" y="3530146"/>
            <a:ext cx="264869" cy="264869"/>
          </a:xfrm>
          <a:prstGeom prst="diamond">
            <a:avLst/>
          </a:prstGeom>
          <a:solidFill>
            <a:schemeClr val="accent3"/>
          </a:solidFill>
          <a:ln w="12700">
            <a:miter lim="400000"/>
          </a:ln>
        </p:spPr>
        <p:txBody>
          <a:bodyPr lIns="34289" rIns="34289" anchor="ctr"/>
          <a:lstStyle/>
          <a:p>
            <a:pPr algn="ctr">
              <a:defRPr>
                <a:solidFill>
                  <a:srgbClr val="FFFFFF"/>
                </a:solidFill>
              </a:defRPr>
            </a:pPr>
            <a:endParaRPr sz="1350">
              <a:latin typeface="+mj-lt"/>
            </a:endParaRPr>
          </a:p>
        </p:txBody>
      </p:sp>
      <p:sp>
        <p:nvSpPr>
          <p:cNvPr id="104" name="Shape 6010"/>
          <p:cNvSpPr/>
          <p:nvPr/>
        </p:nvSpPr>
        <p:spPr>
          <a:xfrm>
            <a:off x="5706327" y="4317849"/>
            <a:ext cx="832791" cy="832791"/>
          </a:xfrm>
          <a:prstGeom prst="rect">
            <a:avLst/>
          </a:prstGeom>
          <a:solidFill>
            <a:schemeClr val="accent3"/>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2" name="Shape 5969"/>
          <p:cNvSpPr/>
          <p:nvPr/>
        </p:nvSpPr>
        <p:spPr>
          <a:xfrm>
            <a:off x="3021278" y="3790799"/>
            <a:ext cx="1" cy="494540"/>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6" name="Shape 5982"/>
          <p:cNvSpPr/>
          <p:nvPr/>
        </p:nvSpPr>
        <p:spPr>
          <a:xfrm>
            <a:off x="2589238" y="2513696"/>
            <a:ext cx="864081" cy="253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Our Services</a:t>
            </a:r>
            <a:endParaRPr sz="1200" b="1">
              <a:solidFill>
                <a:schemeClr val="tx1">
                  <a:lumMod val="50000"/>
                </a:schemeClr>
              </a:solidFill>
              <a:latin typeface="+mj-lt"/>
              <a:ea typeface="Helvetica"/>
              <a:cs typeface="Helvetica"/>
            </a:endParaRPr>
          </a:p>
        </p:txBody>
      </p:sp>
      <p:sp>
        <p:nvSpPr>
          <p:cNvPr id="77" name="Shape 5983"/>
          <p:cNvSpPr/>
          <p:nvPr/>
        </p:nvSpPr>
        <p:spPr>
          <a:xfrm>
            <a:off x="2202313" y="2726563"/>
            <a:ext cx="1637930" cy="7617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2" name="Shape 5989"/>
          <p:cNvSpPr/>
          <p:nvPr/>
        </p:nvSpPr>
        <p:spPr>
          <a:xfrm>
            <a:off x="2888843" y="3530146"/>
            <a:ext cx="264869" cy="264869"/>
          </a:xfrm>
          <a:prstGeom prst="diamond">
            <a:avLst/>
          </a:prstGeom>
          <a:solidFill>
            <a:schemeClr val="accent5"/>
          </a:solidFill>
          <a:ln w="12700">
            <a:miter lim="400000"/>
          </a:ln>
        </p:spPr>
        <p:txBody>
          <a:bodyPr lIns="34289" rIns="34289" anchor="ctr"/>
          <a:lstStyle/>
          <a:p>
            <a:pPr algn="ctr">
              <a:defRPr>
                <a:solidFill>
                  <a:srgbClr val="FFFFFF"/>
                </a:solidFill>
              </a:defRPr>
            </a:pPr>
            <a:endParaRPr sz="1350">
              <a:latin typeface="+mj-lt"/>
            </a:endParaRPr>
          </a:p>
        </p:txBody>
      </p:sp>
      <p:sp>
        <p:nvSpPr>
          <p:cNvPr id="107" name="Shape 6013"/>
          <p:cNvSpPr/>
          <p:nvPr/>
        </p:nvSpPr>
        <p:spPr>
          <a:xfrm>
            <a:off x="2604882" y="4317849"/>
            <a:ext cx="832791" cy="832791"/>
          </a:xfrm>
          <a:prstGeom prst="rect">
            <a:avLst/>
          </a:prstGeom>
          <a:solidFill>
            <a:schemeClr val="accent5"/>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65" name="Shape 5972"/>
          <p:cNvSpPr/>
          <p:nvPr/>
        </p:nvSpPr>
        <p:spPr>
          <a:xfrm flipH="1" flipV="1">
            <a:off x="7673444" y="3061033"/>
            <a:ext cx="1" cy="491885"/>
          </a:xfrm>
          <a:prstGeom prst="line">
            <a:avLst/>
          </a:prstGeom>
          <a:ln w="6350">
            <a:solidFill>
              <a:srgbClr val="A6A6A6"/>
            </a:solidFill>
            <a:miter lim="400000"/>
            <a:tailEnd type="triangle"/>
          </a:ln>
        </p:spPr>
        <p:txBody>
          <a:bodyPr lIns="0" tIns="0" rIns="0" bIns="0"/>
          <a:lstStyle/>
          <a:p>
            <a:pPr defTabSz="342900">
              <a:defRPr sz="1200">
                <a:latin typeface="Helvetica"/>
                <a:ea typeface="Helvetica"/>
                <a:cs typeface="Helvetica"/>
                <a:sym typeface="Helvetica"/>
              </a:defRPr>
            </a:pPr>
            <a:endParaRPr sz="900">
              <a:latin typeface="+mj-lt"/>
            </a:endParaRPr>
          </a:p>
        </p:txBody>
      </p:sp>
      <p:sp>
        <p:nvSpPr>
          <p:cNvPr id="73" name="Shape 5979"/>
          <p:cNvSpPr/>
          <p:nvPr/>
        </p:nvSpPr>
        <p:spPr>
          <a:xfrm>
            <a:off x="6951934" y="4027409"/>
            <a:ext cx="1443022" cy="2539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r>
              <a:rPr lang="en-US" sz="1200" b="1">
                <a:solidFill>
                  <a:schemeClr val="tx1">
                    <a:lumMod val="50000"/>
                  </a:schemeClr>
                </a:solidFill>
                <a:latin typeface="+mj-lt"/>
                <a:ea typeface="Helvetica"/>
                <a:cs typeface="Helvetica"/>
              </a:rPr>
              <a:t>Q&amp;As / Closing Speech</a:t>
            </a:r>
            <a:endParaRPr sz="1200" b="1">
              <a:solidFill>
                <a:schemeClr val="tx1">
                  <a:lumMod val="50000"/>
                </a:schemeClr>
              </a:solidFill>
              <a:latin typeface="+mj-lt"/>
              <a:ea typeface="Helvetica"/>
              <a:cs typeface="Helvetica"/>
              <a:sym typeface="Helvetica"/>
            </a:endParaRPr>
          </a:p>
        </p:txBody>
      </p:sp>
      <p:sp>
        <p:nvSpPr>
          <p:cNvPr id="74" name="Shape 5980"/>
          <p:cNvSpPr/>
          <p:nvPr/>
        </p:nvSpPr>
        <p:spPr>
          <a:xfrm>
            <a:off x="6854480" y="4240275"/>
            <a:ext cx="1637930" cy="76174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just"/>
            <a:r>
              <a:rPr lang="en-US" sz="900"/>
              <a:t>Lorem ipsum dolor sit amet, diam donec neque nisl nibh, ante rutrum proin cras dui ac cum, amet nunc dolor. Senectus urna justo.</a:t>
            </a:r>
          </a:p>
        </p:txBody>
      </p:sp>
      <p:sp>
        <p:nvSpPr>
          <p:cNvPr id="85" name="Shape 5992"/>
          <p:cNvSpPr/>
          <p:nvPr/>
        </p:nvSpPr>
        <p:spPr>
          <a:xfrm>
            <a:off x="7541010" y="3530146"/>
            <a:ext cx="264869" cy="264869"/>
          </a:xfrm>
          <a:prstGeom prst="diamond">
            <a:avLst/>
          </a:prstGeom>
          <a:solidFill>
            <a:schemeClr val="accent1"/>
          </a:solidFill>
          <a:ln w="12700">
            <a:miter lim="400000"/>
          </a:ln>
        </p:spPr>
        <p:txBody>
          <a:bodyPr lIns="34289" rIns="34289" anchor="ctr"/>
          <a:lstStyle/>
          <a:p>
            <a:pPr algn="ctr">
              <a:defRPr>
                <a:solidFill>
                  <a:srgbClr val="FFFFFF"/>
                </a:solidFill>
              </a:defRPr>
            </a:pPr>
            <a:endParaRPr sz="1350">
              <a:latin typeface="+mj-lt"/>
            </a:endParaRPr>
          </a:p>
        </p:txBody>
      </p:sp>
      <p:sp>
        <p:nvSpPr>
          <p:cNvPr id="110" name="Shape 6016"/>
          <p:cNvSpPr/>
          <p:nvPr/>
        </p:nvSpPr>
        <p:spPr>
          <a:xfrm>
            <a:off x="7257049" y="2207171"/>
            <a:ext cx="832791" cy="832791"/>
          </a:xfrm>
          <a:prstGeom prst="rect">
            <a:avLst/>
          </a:prstGeom>
          <a:solidFill>
            <a:schemeClr val="accent1"/>
          </a:solidFill>
          <a:ln w="12700" cap="flat">
            <a:noFill/>
            <a:miter lim="400000"/>
          </a:ln>
          <a:effectLst/>
        </p:spPr>
        <p:txBody>
          <a:bodyPr wrap="square" lIns="34289" tIns="34289" rIns="34289" bIns="34289" numCol="1" anchor="ctr">
            <a:noAutofit/>
          </a:bodyPr>
          <a:lstStyle/>
          <a:p>
            <a:pPr algn="ctr">
              <a:defRPr>
                <a:solidFill>
                  <a:srgbClr val="FFFFFF"/>
                </a:solidFill>
              </a:defRPr>
            </a:pPr>
            <a:endParaRPr sz="1350">
              <a:latin typeface="+mj-lt"/>
            </a:endParaRPr>
          </a:p>
        </p:txBody>
      </p:sp>
      <p:sp>
        <p:nvSpPr>
          <p:cNvPr id="124" name="Subtitle 123"/>
          <p:cNvSpPr>
            <a:spLocks noGrp="1"/>
          </p:cNvSpPr>
          <p:nvPr>
            <p:ph type="subTitle" idx="1"/>
          </p:nvPr>
        </p:nvSpPr>
        <p:spPr/>
        <p:txBody>
          <a:bodyPr/>
          <a:lstStyle/>
          <a:p>
            <a:r>
              <a:rPr lang="en-US"/>
              <a:t>Timeline</a:t>
            </a:r>
          </a:p>
        </p:txBody>
      </p:sp>
      <p:sp>
        <p:nvSpPr>
          <p:cNvPr id="123" name="Title 122"/>
          <p:cNvSpPr>
            <a:spLocks noGrp="1"/>
          </p:cNvSpPr>
          <p:nvPr>
            <p:ph type="title"/>
          </p:nvPr>
        </p:nvSpPr>
        <p:spPr/>
        <p:txBody>
          <a:bodyPr/>
          <a:lstStyle/>
          <a:p>
            <a:r>
              <a:rPr lang="en-US"/>
              <a:t>Agenda - Template</a:t>
            </a:r>
          </a:p>
        </p:txBody>
      </p:sp>
      <p:sp>
        <p:nvSpPr>
          <p:cNvPr id="125" name="Slide Number Placeholder 124"/>
          <p:cNvSpPr>
            <a:spLocks noGrp="1"/>
          </p:cNvSpPr>
          <p:nvPr>
            <p:ph type="sldNum" sz="quarter" idx="12"/>
          </p:nvPr>
        </p:nvSpPr>
        <p:spPr/>
        <p:txBody>
          <a:bodyPr/>
          <a:lstStyle/>
          <a:p>
            <a:fld id="{F68327C5-B821-4FE9-A59A-A60D9EB59A9A}" type="slidenum">
              <a:rPr lang="en-US" smtClean="0"/>
              <a:pPr/>
              <a:t>37</a:t>
            </a:fld>
            <a:endParaRPr lang="en-US" dirty="0"/>
          </a:p>
        </p:txBody>
      </p:sp>
      <p:sp>
        <p:nvSpPr>
          <p:cNvPr id="126" name="Shape 2554"/>
          <p:cNvSpPr/>
          <p:nvPr/>
        </p:nvSpPr>
        <p:spPr>
          <a:xfrm>
            <a:off x="7441124" y="2416900"/>
            <a:ext cx="464639" cy="42239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27" name="Shape 2604"/>
          <p:cNvSpPr/>
          <p:nvPr/>
        </p:nvSpPr>
        <p:spPr>
          <a:xfrm>
            <a:off x="5910831" y="4540237"/>
            <a:ext cx="423782" cy="388013"/>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28" name="Shape 2525"/>
          <p:cNvSpPr/>
          <p:nvPr/>
        </p:nvSpPr>
        <p:spPr>
          <a:xfrm>
            <a:off x="4342581" y="2393708"/>
            <a:ext cx="458835" cy="45883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29" name="Shape 2545"/>
          <p:cNvSpPr/>
          <p:nvPr/>
        </p:nvSpPr>
        <p:spPr>
          <a:xfrm>
            <a:off x="2808478" y="4521445"/>
            <a:ext cx="425598" cy="42559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130" name="Shape 2587"/>
          <p:cNvSpPr/>
          <p:nvPr/>
        </p:nvSpPr>
        <p:spPr>
          <a:xfrm>
            <a:off x="1268967" y="2437493"/>
            <a:ext cx="410176" cy="41017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554075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600939" y="2111921"/>
            <a:ext cx="0" cy="4746079"/>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4543549" y="2106706"/>
            <a:ext cx="114782" cy="114782"/>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4" name="Oval 3"/>
          <p:cNvSpPr/>
          <p:nvPr/>
        </p:nvSpPr>
        <p:spPr>
          <a:xfrm>
            <a:off x="4543549" y="2703688"/>
            <a:ext cx="114782" cy="11478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5" name="Oval 4"/>
          <p:cNvSpPr/>
          <p:nvPr/>
        </p:nvSpPr>
        <p:spPr>
          <a:xfrm>
            <a:off x="4543549" y="3300673"/>
            <a:ext cx="114782" cy="11478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6" name="Oval 5"/>
          <p:cNvSpPr/>
          <p:nvPr/>
        </p:nvSpPr>
        <p:spPr>
          <a:xfrm>
            <a:off x="4543549" y="3897655"/>
            <a:ext cx="114782" cy="114782"/>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7" name="Oval 6"/>
          <p:cNvSpPr/>
          <p:nvPr/>
        </p:nvSpPr>
        <p:spPr>
          <a:xfrm>
            <a:off x="4543549" y="4494640"/>
            <a:ext cx="114782" cy="11478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8" name="Oval 7"/>
          <p:cNvSpPr/>
          <p:nvPr/>
        </p:nvSpPr>
        <p:spPr>
          <a:xfrm>
            <a:off x="4543549" y="5091622"/>
            <a:ext cx="114782" cy="11478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latin typeface="+mj-lt"/>
            </a:endParaRPr>
          </a:p>
        </p:txBody>
      </p:sp>
      <p:sp>
        <p:nvSpPr>
          <p:cNvPr id="9" name="Title 11"/>
          <p:cNvSpPr txBox="1">
            <a:spLocks/>
          </p:cNvSpPr>
          <p:nvPr/>
        </p:nvSpPr>
        <p:spPr>
          <a:xfrm>
            <a:off x="4734018" y="2001358"/>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Mission &amp; Vision</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0" name="Title 11"/>
          <p:cNvSpPr txBox="1">
            <a:spLocks/>
          </p:cNvSpPr>
          <p:nvPr/>
        </p:nvSpPr>
        <p:spPr>
          <a:xfrm>
            <a:off x="4734018" y="2598342"/>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Our Services</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1" name="Title 11"/>
          <p:cNvSpPr txBox="1">
            <a:spLocks/>
          </p:cNvSpPr>
          <p:nvPr/>
        </p:nvSpPr>
        <p:spPr>
          <a:xfrm>
            <a:off x="4734018" y="3195325"/>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Company Profile</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2" name="Title 11"/>
          <p:cNvSpPr txBox="1">
            <a:spLocks/>
          </p:cNvSpPr>
          <p:nvPr/>
        </p:nvSpPr>
        <p:spPr>
          <a:xfrm>
            <a:off x="4734018" y="3792309"/>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Project Portfolio</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3" name="Title 11"/>
          <p:cNvSpPr txBox="1">
            <a:spLocks/>
          </p:cNvSpPr>
          <p:nvPr/>
        </p:nvSpPr>
        <p:spPr>
          <a:xfrm>
            <a:off x="4734018" y="4389292"/>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Our Team</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4" name="Title 11"/>
          <p:cNvSpPr txBox="1">
            <a:spLocks/>
          </p:cNvSpPr>
          <p:nvPr/>
        </p:nvSpPr>
        <p:spPr>
          <a:xfrm>
            <a:off x="4734018" y="4986275"/>
            <a:ext cx="3043471" cy="325474"/>
          </a:xfrm>
          <a:prstGeom prst="rect">
            <a:avLst/>
          </a:prstGeom>
        </p:spPr>
        <p:txBody>
          <a:bodyPr vert="horz" lIns="68580" tIns="68580" rIns="68580" bIns="6858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350" b="1">
                <a:solidFill>
                  <a:schemeClr val="tx1">
                    <a:lumMod val="75000"/>
                  </a:schemeClr>
                </a:solidFill>
                <a:ea typeface="Open Sans" panose="020B0606030504020204" pitchFamily="34" charset="0"/>
                <a:cs typeface="Open Sans" panose="020B0606030504020204" pitchFamily="34" charset="0"/>
              </a:rPr>
              <a:t>Q&amp;As / Closing Speech</a:t>
            </a:r>
            <a:endParaRPr lang="en-US" sz="1350" b="1" dirty="0">
              <a:solidFill>
                <a:schemeClr val="tx1">
                  <a:lumMod val="75000"/>
                </a:schemeClr>
              </a:solidFill>
              <a:ea typeface="Open Sans" panose="020B0606030504020204" pitchFamily="34" charset="0"/>
              <a:cs typeface="Open Sans" panose="020B0606030504020204" pitchFamily="34" charset="0"/>
            </a:endParaRPr>
          </a:p>
        </p:txBody>
      </p:sp>
      <p:sp>
        <p:nvSpPr>
          <p:cNvPr id="15" name="Title 6"/>
          <p:cNvSpPr txBox="1">
            <a:spLocks/>
          </p:cNvSpPr>
          <p:nvPr/>
        </p:nvSpPr>
        <p:spPr>
          <a:xfrm>
            <a:off x="2133600" y="1914051"/>
            <a:ext cx="1788991" cy="461665"/>
          </a:xfrm>
          <a:prstGeom prst="rect">
            <a:avLst/>
          </a:prstGeom>
        </p:spPr>
        <p:txBody>
          <a:bodyPr wrap="square">
            <a:sp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2400">
                <a:solidFill>
                  <a:schemeClr val="tx2"/>
                </a:solidFill>
              </a:rPr>
              <a:t>Agenda</a:t>
            </a:r>
            <a:endParaRPr lang="en-US" sz="2400" dirty="0">
              <a:solidFill>
                <a:schemeClr val="tx2"/>
              </a:solidFill>
            </a:endParaRPr>
          </a:p>
        </p:txBody>
      </p:sp>
    </p:spTree>
    <p:extLst>
      <p:ext uri="{BB962C8B-B14F-4D97-AF65-F5344CB8AC3E}">
        <p14:creationId xmlns:p14="http://schemas.microsoft.com/office/powerpoint/2010/main" val="819056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1871700" y="2254767"/>
            <a:ext cx="1788991" cy="461665"/>
          </a:xfrm>
          <a:prstGeom prst="rect">
            <a:avLst/>
          </a:prstGeom>
        </p:spPr>
        <p:txBody>
          <a:bodyPr wrap="square">
            <a:spAutoFit/>
          </a:bodyPr>
          <a:lstStyle>
            <a:lvl1pPr algn="r" defTabSz="914354" rtl="0" eaLnBrk="1" latinLnBrk="0" hangingPunct="1">
              <a:spcBef>
                <a:spcPct val="0"/>
              </a:spcBef>
              <a:buNone/>
              <a:defRPr sz="3200" b="1" kern="1200" cap="small" normalizeH="0"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2400">
                <a:solidFill>
                  <a:schemeClr val="tx2"/>
                </a:solidFill>
              </a:rPr>
              <a:t>Agenda</a:t>
            </a:r>
            <a:endParaRPr lang="en-US" sz="2400" dirty="0">
              <a:solidFill>
                <a:schemeClr val="tx2"/>
              </a:solidFill>
            </a:endParaRPr>
          </a:p>
        </p:txBody>
      </p:sp>
      <p:sp>
        <p:nvSpPr>
          <p:cNvPr id="6" name="Content Placeholder 7"/>
          <p:cNvSpPr txBox="1">
            <a:spLocks/>
          </p:cNvSpPr>
          <p:nvPr/>
        </p:nvSpPr>
        <p:spPr>
          <a:xfrm>
            <a:off x="4274025" y="2294874"/>
            <a:ext cx="2736375" cy="2613023"/>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400" b="1">
                <a:solidFill>
                  <a:schemeClr val="bg1">
                    <a:lumMod val="50000"/>
                  </a:schemeClr>
                </a:solidFill>
              </a:rPr>
              <a:t>Mission &amp; Vision</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Our Services</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Company Profile</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Project Portfolio</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Our Team</a:t>
            </a:r>
            <a:endParaRPr lang="en-US" sz="1400" b="1" dirty="0">
              <a:solidFill>
                <a:schemeClr val="bg1">
                  <a:lumMod val="50000"/>
                </a:schemeClr>
              </a:solidFill>
            </a:endParaRPr>
          </a:p>
          <a:p>
            <a:pPr marL="0" indent="0">
              <a:lnSpc>
                <a:spcPct val="150000"/>
              </a:lnSpc>
              <a:buNone/>
            </a:pPr>
            <a:r>
              <a:rPr lang="en-US" sz="1400" b="1">
                <a:solidFill>
                  <a:schemeClr val="bg1">
                    <a:lumMod val="50000"/>
                  </a:schemeClr>
                </a:solidFill>
              </a:rPr>
              <a:t>Our Offices</a:t>
            </a:r>
          </a:p>
          <a:p>
            <a:pPr marL="0" indent="0">
              <a:lnSpc>
                <a:spcPct val="150000"/>
              </a:lnSpc>
              <a:buNone/>
            </a:pPr>
            <a:r>
              <a:rPr lang="en-US" sz="1400" b="1">
                <a:solidFill>
                  <a:schemeClr val="bg1">
                    <a:lumMod val="50000"/>
                  </a:schemeClr>
                </a:solidFill>
              </a:rPr>
              <a:t>Q&amp;As / Closing Speech</a:t>
            </a:r>
            <a:endParaRPr lang="en-US" sz="1400" b="1" dirty="0">
              <a:solidFill>
                <a:schemeClr val="bg1">
                  <a:lumMod val="50000"/>
                </a:schemeClr>
              </a:solidFill>
            </a:endParaRPr>
          </a:p>
        </p:txBody>
      </p:sp>
      <p:grpSp>
        <p:nvGrpSpPr>
          <p:cNvPr id="5" name="Group 4"/>
          <p:cNvGrpSpPr/>
          <p:nvPr/>
        </p:nvGrpSpPr>
        <p:grpSpPr>
          <a:xfrm>
            <a:off x="4131394" y="2504812"/>
            <a:ext cx="43013" cy="2245589"/>
            <a:chOff x="5508525" y="2196749"/>
            <a:chExt cx="57351" cy="2994118"/>
          </a:xfrm>
          <a:solidFill>
            <a:schemeClr val="accent5"/>
          </a:solidFill>
        </p:grpSpPr>
        <p:sp>
          <p:nvSpPr>
            <p:cNvPr id="4" name="Oval 3"/>
            <p:cNvSpPr/>
            <p:nvPr/>
          </p:nvSpPr>
          <p:spPr>
            <a:xfrm>
              <a:off x="5508525" y="2196749"/>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7" name="Straight Connector 6"/>
            <p:cNvCxnSpPr/>
            <p:nvPr/>
          </p:nvCxnSpPr>
          <p:spPr>
            <a:xfrm>
              <a:off x="5537200" y="2377824"/>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37200" y="2862699"/>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37200" y="334757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37200" y="3832448"/>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7200" y="4317323"/>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08525" y="3160837"/>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3" name="Oval 12"/>
            <p:cNvSpPr/>
            <p:nvPr/>
          </p:nvSpPr>
          <p:spPr>
            <a:xfrm>
              <a:off x="5508525" y="2678793"/>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4" name="Oval 13"/>
            <p:cNvSpPr/>
            <p:nvPr/>
          </p:nvSpPr>
          <p:spPr>
            <a:xfrm>
              <a:off x="5508525" y="3642881"/>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5" name="Oval 14"/>
            <p:cNvSpPr/>
            <p:nvPr/>
          </p:nvSpPr>
          <p:spPr>
            <a:xfrm>
              <a:off x="5508525" y="4124925"/>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sp>
          <p:nvSpPr>
            <p:cNvPr id="16" name="Oval 15"/>
            <p:cNvSpPr/>
            <p:nvPr/>
          </p:nvSpPr>
          <p:spPr>
            <a:xfrm>
              <a:off x="5508525" y="4606972"/>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cxnSp>
          <p:nvCxnSpPr>
            <p:cNvPr id="19" name="Straight Connector 18"/>
            <p:cNvCxnSpPr/>
            <p:nvPr/>
          </p:nvCxnSpPr>
          <p:spPr>
            <a:xfrm>
              <a:off x="5537200" y="4843867"/>
              <a:ext cx="0" cy="170256"/>
            </a:xfrm>
            <a:prstGeom prst="line">
              <a:avLst/>
            </a:prstGeom>
            <a:grp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08525" y="5133516"/>
              <a:ext cx="57351" cy="57351"/>
            </a:xfrm>
            <a:prstGeom prst="ellipse">
              <a:avLst/>
            </a:prstGeom>
            <a:grpFill/>
            <a:ln w="12700">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prstClr val="white"/>
                </a:solidFill>
              </a:endParaRPr>
            </a:p>
          </p:txBody>
        </p:sp>
      </p:grpSp>
    </p:spTree>
    <p:extLst>
      <p:ext uri="{BB962C8B-B14F-4D97-AF65-F5344CB8AC3E}">
        <p14:creationId xmlns:p14="http://schemas.microsoft.com/office/powerpoint/2010/main" val="3862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a:t>Built with Text Blocks</a:t>
            </a:r>
          </a:p>
        </p:txBody>
      </p:sp>
      <p:sp>
        <p:nvSpPr>
          <p:cNvPr id="4" name="Title 3"/>
          <p:cNvSpPr>
            <a:spLocks noGrp="1"/>
          </p:cNvSpPr>
          <p:nvPr>
            <p:ph type="title"/>
          </p:nvPr>
        </p:nvSpPr>
        <p:spPr/>
        <p:txBody>
          <a:bodyPr>
            <a:normAutofit fontScale="90000"/>
          </a:bodyPr>
          <a:lstStyle/>
          <a:p>
            <a:r>
              <a:rPr lang="en-US"/>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4</a:t>
            </a:fld>
            <a:endParaRPr lang="en-US" dirty="0"/>
          </a:p>
        </p:txBody>
      </p:sp>
      <p:sp>
        <p:nvSpPr>
          <p:cNvPr id="39" name="Rectangle 38"/>
          <p:cNvSpPr/>
          <p:nvPr/>
        </p:nvSpPr>
        <p:spPr>
          <a:xfrm>
            <a:off x="719138" y="1989507"/>
            <a:ext cx="7191375"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1"/>
                </a:solidFill>
              </a:rPr>
              <a:t>PART 1</a:t>
            </a:r>
            <a:endParaRPr lang="en-US" sz="1350" b="1">
              <a:solidFill>
                <a:schemeClr val="bg1"/>
              </a:solidFill>
            </a:endParaRPr>
          </a:p>
        </p:txBody>
      </p:sp>
      <p:sp>
        <p:nvSpPr>
          <p:cNvPr id="40" name="Rectangle 39"/>
          <p:cNvSpPr/>
          <p:nvPr/>
        </p:nvSpPr>
        <p:spPr>
          <a:xfrm>
            <a:off x="719138" y="2328834"/>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1.1</a:t>
            </a:r>
          </a:p>
        </p:txBody>
      </p:sp>
      <p:sp>
        <p:nvSpPr>
          <p:cNvPr id="41" name="Rectangle 40"/>
          <p:cNvSpPr/>
          <p:nvPr/>
        </p:nvSpPr>
        <p:spPr>
          <a:xfrm>
            <a:off x="719138" y="3119645"/>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1.2</a:t>
            </a:r>
          </a:p>
        </p:txBody>
      </p:sp>
      <p:sp>
        <p:nvSpPr>
          <p:cNvPr id="42" name="Rectangle 41"/>
          <p:cNvSpPr/>
          <p:nvPr/>
        </p:nvSpPr>
        <p:spPr>
          <a:xfrm>
            <a:off x="719138" y="3360152"/>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1.3</a:t>
            </a:r>
          </a:p>
        </p:txBody>
      </p:sp>
      <p:sp>
        <p:nvSpPr>
          <p:cNvPr id="43" name="Rectangle 42"/>
          <p:cNvSpPr/>
          <p:nvPr/>
        </p:nvSpPr>
        <p:spPr>
          <a:xfrm>
            <a:off x="719138" y="2569341"/>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1.1.a</a:t>
            </a:r>
            <a:endParaRPr lang="en-US" sz="1425"/>
          </a:p>
        </p:txBody>
      </p:sp>
      <p:sp>
        <p:nvSpPr>
          <p:cNvPr id="44" name="Rectangle 43"/>
          <p:cNvSpPr/>
          <p:nvPr/>
        </p:nvSpPr>
        <p:spPr>
          <a:xfrm>
            <a:off x="719138" y="2752097"/>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1.1.b</a:t>
            </a:r>
            <a:endParaRPr lang="en-US" sz="1425"/>
          </a:p>
        </p:txBody>
      </p:sp>
      <p:sp>
        <p:nvSpPr>
          <p:cNvPr id="45" name="Rectangle 44"/>
          <p:cNvSpPr/>
          <p:nvPr/>
        </p:nvSpPr>
        <p:spPr>
          <a:xfrm>
            <a:off x="719138" y="2936888"/>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1.1.c</a:t>
            </a:r>
            <a:endParaRPr lang="en-US" sz="1425"/>
          </a:p>
        </p:txBody>
      </p:sp>
      <p:sp>
        <p:nvSpPr>
          <p:cNvPr id="46" name="Rectangle 45"/>
          <p:cNvSpPr/>
          <p:nvPr/>
        </p:nvSpPr>
        <p:spPr>
          <a:xfrm>
            <a:off x="7910513" y="1989507"/>
            <a:ext cx="514350"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1"/>
                </a:solidFill>
              </a:rPr>
              <a:t>4</a:t>
            </a:r>
            <a:endParaRPr lang="en-US" sz="1350" b="1">
              <a:solidFill>
                <a:schemeClr val="bg1"/>
              </a:solidFill>
            </a:endParaRPr>
          </a:p>
        </p:txBody>
      </p:sp>
      <p:sp>
        <p:nvSpPr>
          <p:cNvPr id="47" name="Rectangle 46"/>
          <p:cNvSpPr/>
          <p:nvPr/>
        </p:nvSpPr>
        <p:spPr>
          <a:xfrm>
            <a:off x="7910513" y="2328834"/>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5</a:t>
            </a:r>
          </a:p>
        </p:txBody>
      </p:sp>
      <p:sp>
        <p:nvSpPr>
          <p:cNvPr id="48" name="Rectangle 47"/>
          <p:cNvSpPr/>
          <p:nvPr/>
        </p:nvSpPr>
        <p:spPr>
          <a:xfrm>
            <a:off x="7910513" y="3119645"/>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22</a:t>
            </a:r>
          </a:p>
        </p:txBody>
      </p:sp>
      <p:sp>
        <p:nvSpPr>
          <p:cNvPr id="49" name="Rectangle 48"/>
          <p:cNvSpPr/>
          <p:nvPr/>
        </p:nvSpPr>
        <p:spPr>
          <a:xfrm>
            <a:off x="7910513" y="3360152"/>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37</a:t>
            </a:r>
          </a:p>
        </p:txBody>
      </p:sp>
      <p:sp>
        <p:nvSpPr>
          <p:cNvPr id="50" name="Rectangle 49"/>
          <p:cNvSpPr/>
          <p:nvPr/>
        </p:nvSpPr>
        <p:spPr>
          <a:xfrm>
            <a:off x="7910513" y="2569341"/>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6</a:t>
            </a:r>
            <a:endParaRPr lang="en-US" sz="1425"/>
          </a:p>
        </p:txBody>
      </p:sp>
      <p:sp>
        <p:nvSpPr>
          <p:cNvPr id="51" name="Rectangle 50"/>
          <p:cNvSpPr/>
          <p:nvPr/>
        </p:nvSpPr>
        <p:spPr>
          <a:xfrm>
            <a:off x="7910513" y="2752097"/>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16</a:t>
            </a:r>
            <a:endParaRPr lang="en-US" sz="1425"/>
          </a:p>
        </p:txBody>
      </p:sp>
      <p:sp>
        <p:nvSpPr>
          <p:cNvPr id="52" name="Rectangle 51"/>
          <p:cNvSpPr/>
          <p:nvPr/>
        </p:nvSpPr>
        <p:spPr>
          <a:xfrm>
            <a:off x="7910513" y="2936888"/>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19</a:t>
            </a:r>
            <a:endParaRPr lang="en-US" sz="1425"/>
          </a:p>
        </p:txBody>
      </p:sp>
      <p:sp>
        <p:nvSpPr>
          <p:cNvPr id="53" name="Rectangle 52"/>
          <p:cNvSpPr/>
          <p:nvPr/>
        </p:nvSpPr>
        <p:spPr>
          <a:xfrm>
            <a:off x="719138" y="3762584"/>
            <a:ext cx="7191375"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bg1"/>
                </a:solidFill>
              </a:rPr>
              <a:t>PART 2</a:t>
            </a:r>
            <a:endParaRPr lang="en-US" sz="1350" b="1">
              <a:solidFill>
                <a:schemeClr val="bg1"/>
              </a:solidFill>
            </a:endParaRPr>
          </a:p>
        </p:txBody>
      </p:sp>
      <p:sp>
        <p:nvSpPr>
          <p:cNvPr id="54" name="Rectangle 53"/>
          <p:cNvSpPr/>
          <p:nvPr/>
        </p:nvSpPr>
        <p:spPr>
          <a:xfrm>
            <a:off x="719138" y="4101911"/>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2.1</a:t>
            </a:r>
          </a:p>
        </p:txBody>
      </p:sp>
      <p:sp>
        <p:nvSpPr>
          <p:cNvPr id="55" name="Rectangle 54"/>
          <p:cNvSpPr/>
          <p:nvPr/>
        </p:nvSpPr>
        <p:spPr>
          <a:xfrm>
            <a:off x="719138" y="4892722"/>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2.2</a:t>
            </a:r>
          </a:p>
        </p:txBody>
      </p:sp>
      <p:sp>
        <p:nvSpPr>
          <p:cNvPr id="56" name="Rectangle 55"/>
          <p:cNvSpPr/>
          <p:nvPr/>
        </p:nvSpPr>
        <p:spPr>
          <a:xfrm>
            <a:off x="719138" y="5133229"/>
            <a:ext cx="7191375"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1">
                    <a:lumMod val="50000"/>
                  </a:schemeClr>
                </a:solidFill>
              </a:rPr>
              <a:t>Section 2.3</a:t>
            </a:r>
          </a:p>
        </p:txBody>
      </p:sp>
      <p:sp>
        <p:nvSpPr>
          <p:cNvPr id="57" name="Rectangle 56"/>
          <p:cNvSpPr/>
          <p:nvPr/>
        </p:nvSpPr>
        <p:spPr>
          <a:xfrm>
            <a:off x="719138" y="4342418"/>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2.1.a</a:t>
            </a:r>
            <a:endParaRPr lang="en-US" sz="1425"/>
          </a:p>
        </p:txBody>
      </p:sp>
      <p:sp>
        <p:nvSpPr>
          <p:cNvPr id="58" name="Rectangle 57"/>
          <p:cNvSpPr/>
          <p:nvPr/>
        </p:nvSpPr>
        <p:spPr>
          <a:xfrm>
            <a:off x="719138" y="4525175"/>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2.1.b</a:t>
            </a:r>
            <a:endParaRPr lang="en-US" sz="1425"/>
          </a:p>
        </p:txBody>
      </p:sp>
      <p:sp>
        <p:nvSpPr>
          <p:cNvPr id="59" name="Rectangle 58"/>
          <p:cNvSpPr/>
          <p:nvPr/>
        </p:nvSpPr>
        <p:spPr>
          <a:xfrm>
            <a:off x="719138" y="4709966"/>
            <a:ext cx="7191375"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prstClr val="black"/>
                </a:solidFill>
              </a:rPr>
              <a:t>Subsection 2.1.c</a:t>
            </a:r>
            <a:endParaRPr lang="en-US" sz="1425"/>
          </a:p>
        </p:txBody>
      </p:sp>
      <p:sp>
        <p:nvSpPr>
          <p:cNvPr id="60" name="Rectangle 59"/>
          <p:cNvSpPr/>
          <p:nvPr/>
        </p:nvSpPr>
        <p:spPr>
          <a:xfrm>
            <a:off x="7910513" y="3762584"/>
            <a:ext cx="514350" cy="339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bg1"/>
                </a:solidFill>
              </a:rPr>
              <a:t>56</a:t>
            </a:r>
            <a:endParaRPr lang="en-US" sz="1350" b="1">
              <a:solidFill>
                <a:schemeClr val="bg1"/>
              </a:solidFill>
            </a:endParaRPr>
          </a:p>
        </p:txBody>
      </p:sp>
      <p:sp>
        <p:nvSpPr>
          <p:cNvPr id="61" name="Rectangle 60"/>
          <p:cNvSpPr/>
          <p:nvPr/>
        </p:nvSpPr>
        <p:spPr>
          <a:xfrm>
            <a:off x="7910513" y="4101911"/>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57</a:t>
            </a:r>
          </a:p>
        </p:txBody>
      </p:sp>
      <p:sp>
        <p:nvSpPr>
          <p:cNvPr id="62" name="Rectangle 61"/>
          <p:cNvSpPr/>
          <p:nvPr/>
        </p:nvSpPr>
        <p:spPr>
          <a:xfrm>
            <a:off x="7910513" y="4892722"/>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82</a:t>
            </a:r>
          </a:p>
        </p:txBody>
      </p:sp>
      <p:sp>
        <p:nvSpPr>
          <p:cNvPr id="63" name="Rectangle 62"/>
          <p:cNvSpPr/>
          <p:nvPr/>
        </p:nvSpPr>
        <p:spPr>
          <a:xfrm>
            <a:off x="7910513" y="5133229"/>
            <a:ext cx="514350" cy="240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1">
                    <a:lumMod val="50000"/>
                  </a:schemeClr>
                </a:solidFill>
              </a:rPr>
              <a:t>95</a:t>
            </a:r>
          </a:p>
        </p:txBody>
      </p:sp>
      <p:sp>
        <p:nvSpPr>
          <p:cNvPr id="64" name="Rectangle 63"/>
          <p:cNvSpPr/>
          <p:nvPr/>
        </p:nvSpPr>
        <p:spPr>
          <a:xfrm>
            <a:off x="7910513" y="4342418"/>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58</a:t>
            </a:r>
            <a:endParaRPr lang="en-US" sz="1425"/>
          </a:p>
        </p:txBody>
      </p:sp>
      <p:sp>
        <p:nvSpPr>
          <p:cNvPr id="65" name="Rectangle 64"/>
          <p:cNvSpPr/>
          <p:nvPr/>
        </p:nvSpPr>
        <p:spPr>
          <a:xfrm>
            <a:off x="7910513" y="4525175"/>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65</a:t>
            </a:r>
            <a:endParaRPr lang="en-US" sz="1425"/>
          </a:p>
        </p:txBody>
      </p:sp>
      <p:sp>
        <p:nvSpPr>
          <p:cNvPr id="66" name="Rectangle 65"/>
          <p:cNvSpPr/>
          <p:nvPr/>
        </p:nvSpPr>
        <p:spPr>
          <a:xfrm>
            <a:off x="7910513" y="4709966"/>
            <a:ext cx="514350" cy="185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prstClr val="black"/>
                </a:solidFill>
              </a:rPr>
              <a:t>72</a:t>
            </a:r>
            <a:endParaRPr lang="en-US" sz="1425"/>
          </a:p>
        </p:txBody>
      </p:sp>
    </p:spTree>
    <p:extLst>
      <p:ext uri="{BB962C8B-B14F-4D97-AF65-F5344CB8AC3E}">
        <p14:creationId xmlns:p14="http://schemas.microsoft.com/office/powerpoint/2010/main" val="606209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562725" y="1853577"/>
            <a:ext cx="18551" cy="3672408"/>
          </a:xfrm>
          <a:prstGeom prst="line">
            <a:avLst/>
          </a:prstGeom>
          <a:ln w="19050">
            <a:solidFill>
              <a:srgbClr val="BFBFBF"/>
            </a:solidFill>
            <a:prstDash val="sysDash"/>
            <a:bevel/>
          </a:ln>
        </p:spPr>
      </p:cxnSp>
      <p:sp>
        <p:nvSpPr>
          <p:cNvPr id="18" name="Oval 17"/>
          <p:cNvSpPr/>
          <p:nvPr/>
        </p:nvSpPr>
        <p:spPr>
          <a:xfrm>
            <a:off x="4274583" y="1805719"/>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Oval 18"/>
          <p:cNvSpPr/>
          <p:nvPr/>
        </p:nvSpPr>
        <p:spPr>
          <a:xfrm>
            <a:off x="4274583" y="2540269"/>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4274583" y="3274818"/>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p:cNvSpPr/>
          <p:nvPr/>
        </p:nvSpPr>
        <p:spPr>
          <a:xfrm>
            <a:off x="4274583" y="4009367"/>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p:cNvSpPr/>
          <p:nvPr/>
        </p:nvSpPr>
        <p:spPr>
          <a:xfrm>
            <a:off x="4274583" y="4741562"/>
            <a:ext cx="594836" cy="594836"/>
          </a:xfrm>
          <a:prstGeom prst="ellips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p:nvSpPr>
        <p:spPr>
          <a:xfrm>
            <a:off x="4322440" y="1853577"/>
            <a:ext cx="499121" cy="49912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p:cNvSpPr/>
          <p:nvPr/>
        </p:nvSpPr>
        <p:spPr>
          <a:xfrm>
            <a:off x="4322440" y="2588126"/>
            <a:ext cx="499121" cy="4991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p:cNvSpPr/>
          <p:nvPr/>
        </p:nvSpPr>
        <p:spPr>
          <a:xfrm>
            <a:off x="4322440" y="3322675"/>
            <a:ext cx="499121" cy="4991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5"/>
          <p:cNvSpPr/>
          <p:nvPr/>
        </p:nvSpPr>
        <p:spPr>
          <a:xfrm>
            <a:off x="4322440" y="4057225"/>
            <a:ext cx="499121" cy="4991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p:cNvSpPr/>
          <p:nvPr/>
        </p:nvSpPr>
        <p:spPr>
          <a:xfrm>
            <a:off x="4322440" y="4789419"/>
            <a:ext cx="499121" cy="4991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6" name="Straight Connector 25"/>
          <p:cNvCxnSpPr/>
          <p:nvPr/>
        </p:nvCxnSpPr>
        <p:spPr>
          <a:xfrm>
            <a:off x="5056413" y="2078354"/>
            <a:ext cx="3437366" cy="0"/>
          </a:xfrm>
          <a:prstGeom prst="line">
            <a:avLst/>
          </a:prstGeom>
          <a:ln w="3175">
            <a:solidFill>
              <a:schemeClr val="accent6"/>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56413" y="3572235"/>
            <a:ext cx="3437366" cy="0"/>
          </a:xfrm>
          <a:prstGeom prst="line">
            <a:avLst/>
          </a:prstGeom>
          <a:ln w="3175">
            <a:solidFill>
              <a:schemeClr val="accent4"/>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56413" y="5038979"/>
            <a:ext cx="3437366" cy="0"/>
          </a:xfrm>
          <a:prstGeom prst="line">
            <a:avLst/>
          </a:prstGeom>
          <a:ln w="3175">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650222" y="4293215"/>
            <a:ext cx="3437366" cy="0"/>
          </a:xfrm>
          <a:prstGeom prst="line">
            <a:avLst/>
          </a:prstGeom>
          <a:ln w="3175">
            <a:solidFill>
              <a:schemeClr val="accent3"/>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50222" y="2826470"/>
            <a:ext cx="3437366" cy="0"/>
          </a:xfrm>
          <a:prstGeom prst="line">
            <a:avLst/>
          </a:prstGeom>
          <a:ln w="3175">
            <a:solidFill>
              <a:schemeClr val="accent5"/>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155812" y="1807501"/>
            <a:ext cx="3331028" cy="1017749"/>
            <a:chOff x="4655840" y="93431"/>
            <a:chExt cx="2995195" cy="1356999"/>
          </a:xfrm>
        </p:grpSpPr>
        <p:sp>
          <p:nvSpPr>
            <p:cNvPr id="35" name="TextBox 34"/>
            <p:cNvSpPr txBox="1"/>
            <p:nvPr/>
          </p:nvSpPr>
          <p:spPr>
            <a:xfrm>
              <a:off x="4655840" y="93431"/>
              <a:ext cx="1577168" cy="400109"/>
            </a:xfrm>
            <a:prstGeom prst="rect">
              <a:avLst/>
            </a:prstGeom>
            <a:noFill/>
          </p:spPr>
          <p:txBody>
            <a:bodyPr wrap="none" rtlCol="0">
              <a:spAutoFit/>
            </a:bodyPr>
            <a:lstStyle/>
            <a:p>
              <a:r>
                <a:rPr lang="en-US" sz="1350" b="1" cap="all">
                  <a:solidFill>
                    <a:schemeClr val="accent6"/>
                  </a:solidFill>
                </a:rPr>
                <a:t>01 - Some title here</a:t>
              </a:r>
            </a:p>
          </p:txBody>
        </p:sp>
        <p:sp>
          <p:nvSpPr>
            <p:cNvPr id="36" name="TextBox 35"/>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53" name="Group 52"/>
          <p:cNvGrpSpPr/>
          <p:nvPr/>
        </p:nvGrpSpPr>
        <p:grpSpPr>
          <a:xfrm>
            <a:off x="5162751" y="3261698"/>
            <a:ext cx="3331028" cy="1017749"/>
            <a:chOff x="4655840" y="93431"/>
            <a:chExt cx="2995195" cy="1356999"/>
          </a:xfrm>
        </p:grpSpPr>
        <p:sp>
          <p:nvSpPr>
            <p:cNvPr id="54" name="TextBox 53"/>
            <p:cNvSpPr txBox="1"/>
            <p:nvPr/>
          </p:nvSpPr>
          <p:spPr>
            <a:xfrm>
              <a:off x="4655840" y="93431"/>
              <a:ext cx="1577168" cy="400109"/>
            </a:xfrm>
            <a:prstGeom prst="rect">
              <a:avLst/>
            </a:prstGeom>
            <a:noFill/>
          </p:spPr>
          <p:txBody>
            <a:bodyPr wrap="none" rtlCol="0">
              <a:spAutoFit/>
            </a:bodyPr>
            <a:lstStyle/>
            <a:p>
              <a:r>
                <a:rPr lang="en-US" sz="1350" b="1" cap="all">
                  <a:solidFill>
                    <a:schemeClr val="accent4"/>
                  </a:solidFill>
                </a:rPr>
                <a:t>03 - Some title here</a:t>
              </a:r>
            </a:p>
          </p:txBody>
        </p:sp>
        <p:sp>
          <p:nvSpPr>
            <p:cNvPr id="55" name="TextBox 54"/>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56" name="Group 55"/>
          <p:cNvGrpSpPr/>
          <p:nvPr/>
        </p:nvGrpSpPr>
        <p:grpSpPr>
          <a:xfrm>
            <a:off x="5220072" y="4727579"/>
            <a:ext cx="3331028" cy="1017749"/>
            <a:chOff x="4655840" y="93431"/>
            <a:chExt cx="2995195" cy="1356999"/>
          </a:xfrm>
        </p:grpSpPr>
        <p:sp>
          <p:nvSpPr>
            <p:cNvPr id="57" name="TextBox 56"/>
            <p:cNvSpPr txBox="1"/>
            <p:nvPr/>
          </p:nvSpPr>
          <p:spPr>
            <a:xfrm>
              <a:off x="4655840" y="93431"/>
              <a:ext cx="1577168" cy="400109"/>
            </a:xfrm>
            <a:prstGeom prst="rect">
              <a:avLst/>
            </a:prstGeom>
            <a:noFill/>
          </p:spPr>
          <p:txBody>
            <a:bodyPr wrap="none" rtlCol="0">
              <a:spAutoFit/>
            </a:bodyPr>
            <a:lstStyle/>
            <a:p>
              <a:r>
                <a:rPr lang="en-US" sz="1350" b="1" cap="all">
                  <a:solidFill>
                    <a:schemeClr val="accent2"/>
                  </a:solidFill>
                </a:rPr>
                <a:t>05 - Some title here</a:t>
              </a:r>
            </a:p>
          </p:txBody>
        </p:sp>
        <p:sp>
          <p:nvSpPr>
            <p:cNvPr id="58" name="TextBox 57"/>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59" name="Group 58"/>
          <p:cNvGrpSpPr/>
          <p:nvPr/>
        </p:nvGrpSpPr>
        <p:grpSpPr>
          <a:xfrm>
            <a:off x="648473" y="2501650"/>
            <a:ext cx="3331028" cy="1017749"/>
            <a:chOff x="4655840" y="93431"/>
            <a:chExt cx="2995195" cy="1356999"/>
          </a:xfrm>
        </p:grpSpPr>
        <p:sp>
          <p:nvSpPr>
            <p:cNvPr id="60" name="TextBox 59"/>
            <p:cNvSpPr txBox="1"/>
            <p:nvPr/>
          </p:nvSpPr>
          <p:spPr>
            <a:xfrm>
              <a:off x="4655840" y="93431"/>
              <a:ext cx="1577168" cy="400109"/>
            </a:xfrm>
            <a:prstGeom prst="rect">
              <a:avLst/>
            </a:prstGeom>
            <a:noFill/>
          </p:spPr>
          <p:txBody>
            <a:bodyPr wrap="none" rtlCol="0">
              <a:spAutoFit/>
            </a:bodyPr>
            <a:lstStyle/>
            <a:p>
              <a:r>
                <a:rPr lang="en-US" sz="1350" b="1" cap="all">
                  <a:solidFill>
                    <a:schemeClr val="accent5"/>
                  </a:solidFill>
                </a:rPr>
                <a:t>02 - Some title here</a:t>
              </a:r>
            </a:p>
          </p:txBody>
        </p:sp>
        <p:sp>
          <p:nvSpPr>
            <p:cNvPr id="61" name="TextBox 60"/>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grpSp>
        <p:nvGrpSpPr>
          <p:cNvPr id="62" name="Group 61"/>
          <p:cNvGrpSpPr/>
          <p:nvPr/>
        </p:nvGrpSpPr>
        <p:grpSpPr>
          <a:xfrm>
            <a:off x="655412" y="3955846"/>
            <a:ext cx="3331028" cy="1017749"/>
            <a:chOff x="4655840" y="93431"/>
            <a:chExt cx="2995195" cy="1356999"/>
          </a:xfrm>
        </p:grpSpPr>
        <p:sp>
          <p:nvSpPr>
            <p:cNvPr id="63" name="TextBox 62"/>
            <p:cNvSpPr txBox="1"/>
            <p:nvPr/>
          </p:nvSpPr>
          <p:spPr>
            <a:xfrm>
              <a:off x="4655840" y="93431"/>
              <a:ext cx="1577168" cy="400109"/>
            </a:xfrm>
            <a:prstGeom prst="rect">
              <a:avLst/>
            </a:prstGeom>
            <a:noFill/>
          </p:spPr>
          <p:txBody>
            <a:bodyPr wrap="none" rtlCol="0">
              <a:spAutoFit/>
            </a:bodyPr>
            <a:lstStyle/>
            <a:p>
              <a:r>
                <a:rPr lang="en-US" sz="1350" b="1" cap="all">
                  <a:solidFill>
                    <a:schemeClr val="accent3"/>
                  </a:solidFill>
                </a:rPr>
                <a:t>04 - Some title here</a:t>
              </a:r>
            </a:p>
          </p:txBody>
        </p:sp>
        <p:sp>
          <p:nvSpPr>
            <p:cNvPr id="64" name="TextBox 63"/>
            <p:cNvSpPr txBox="1"/>
            <p:nvPr/>
          </p:nvSpPr>
          <p:spPr>
            <a:xfrm>
              <a:off x="4655840" y="588655"/>
              <a:ext cx="2995195" cy="861775"/>
            </a:xfrm>
            <a:prstGeom prst="rect">
              <a:avLst/>
            </a:prstGeom>
            <a:noFill/>
          </p:spPr>
          <p:txBody>
            <a:bodyPr wrap="square" rtlCol="0">
              <a:spAutoFit/>
            </a:bodyPr>
            <a:lstStyle/>
            <a:p>
              <a:pPr algn="just"/>
              <a:r>
                <a:rPr lang="en-US" sz="900"/>
                <a:t>Lorem ipsum dolor sit amet, diam donec neque nisl nibh, ante rutrum proin cras dui ac cum, amet nunc dolor. Senectus urna justo, dis tristique purus commodo at. Donec nullam pede, non neque nit.</a:t>
              </a:r>
            </a:p>
          </p:txBody>
        </p:sp>
      </p:grpSp>
      <p:sp>
        <p:nvSpPr>
          <p:cNvPr id="2" name="Subtitle 1"/>
          <p:cNvSpPr>
            <a:spLocks noGrp="1"/>
          </p:cNvSpPr>
          <p:nvPr>
            <p:ph type="subTitle" idx="1"/>
          </p:nvPr>
        </p:nvSpPr>
        <p:spPr/>
        <p:txBody>
          <a:bodyPr/>
          <a:lstStyle/>
          <a:p>
            <a:endParaRPr lang="en-US"/>
          </a:p>
        </p:txBody>
      </p:sp>
      <p:sp>
        <p:nvSpPr>
          <p:cNvPr id="65" name="Title 64"/>
          <p:cNvSpPr>
            <a:spLocks noGrp="1"/>
          </p:cNvSpPr>
          <p:nvPr>
            <p:ph type="title"/>
          </p:nvPr>
        </p:nvSpPr>
        <p:spPr/>
        <p:txBody>
          <a:bodyPr/>
          <a:lstStyle/>
          <a:p>
            <a:r>
              <a:rPr lang="en-US"/>
              <a:t>Agenda</a:t>
            </a:r>
          </a:p>
        </p:txBody>
      </p:sp>
      <p:sp>
        <p:nvSpPr>
          <p:cNvPr id="67" name="Slide Number Placeholder 66"/>
          <p:cNvSpPr>
            <a:spLocks noGrp="1"/>
          </p:cNvSpPr>
          <p:nvPr>
            <p:ph type="sldNum" sz="quarter" idx="12"/>
          </p:nvPr>
        </p:nvSpPr>
        <p:spPr/>
        <p:txBody>
          <a:bodyPr/>
          <a:lstStyle/>
          <a:p>
            <a:fld id="{F68327C5-B821-4FE9-A59A-A60D9EB59A9A}" type="slidenum">
              <a:rPr lang="en-US" smtClean="0"/>
              <a:pPr/>
              <a:t>40</a:t>
            </a:fld>
            <a:endParaRPr lang="en-US" dirty="0"/>
          </a:p>
        </p:txBody>
      </p:sp>
      <p:sp>
        <p:nvSpPr>
          <p:cNvPr id="68" name="Shape 2554"/>
          <p:cNvSpPr/>
          <p:nvPr/>
        </p:nvSpPr>
        <p:spPr>
          <a:xfrm>
            <a:off x="4442228" y="4893937"/>
            <a:ext cx="278094" cy="252813"/>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69" name="Shape 2587"/>
          <p:cNvSpPr/>
          <p:nvPr/>
        </p:nvSpPr>
        <p:spPr>
          <a:xfrm>
            <a:off x="4476883" y="1986597"/>
            <a:ext cx="208786" cy="20878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0" name="Shape 2545"/>
          <p:cNvSpPr/>
          <p:nvPr/>
        </p:nvSpPr>
        <p:spPr>
          <a:xfrm>
            <a:off x="4453912" y="2710322"/>
            <a:ext cx="254728" cy="2547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1" name="Shape 2604"/>
          <p:cNvSpPr/>
          <p:nvPr/>
        </p:nvSpPr>
        <p:spPr>
          <a:xfrm>
            <a:off x="4467981" y="4195327"/>
            <a:ext cx="226589" cy="185390"/>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
        <p:nvSpPr>
          <p:cNvPr id="72" name="Shape 2525"/>
          <p:cNvSpPr/>
          <p:nvPr/>
        </p:nvSpPr>
        <p:spPr>
          <a:xfrm>
            <a:off x="4471234" y="3443430"/>
            <a:ext cx="220085" cy="22008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07997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024704852"/>
              </p:ext>
            </p:extLst>
          </p:nvPr>
        </p:nvGraphicFramePr>
        <p:xfrm>
          <a:off x="686991" y="2018267"/>
          <a:ext cx="7674429" cy="3113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ubtitle 3"/>
          <p:cNvSpPr>
            <a:spLocks noGrp="1"/>
          </p:cNvSpPr>
          <p:nvPr>
            <p:ph type="subTitle" idx="1"/>
          </p:nvPr>
        </p:nvSpPr>
        <p:spPr/>
        <p:txBody>
          <a:bodyPr/>
          <a:lstStyle/>
          <a:p>
            <a:r>
              <a:rPr lang="en-US"/>
              <a:t>Hierarchy List – SmartArt Graphic</a:t>
            </a:r>
          </a:p>
        </p:txBody>
      </p:sp>
      <p:sp>
        <p:nvSpPr>
          <p:cNvPr id="3" name="Title 2"/>
          <p:cNvSpPr>
            <a:spLocks noGrp="1"/>
          </p:cNvSpPr>
          <p:nvPr>
            <p:ph type="title"/>
          </p:nvPr>
        </p:nvSpPr>
        <p:spPr/>
        <p:txBody>
          <a:bodyPr/>
          <a:lstStyle/>
          <a:p>
            <a:r>
              <a:rPr lang="en-US"/>
              <a:t>Agenda</a:t>
            </a:r>
          </a:p>
        </p:txBody>
      </p:sp>
      <p:sp>
        <p:nvSpPr>
          <p:cNvPr id="5" name="Slide Number Placeholder 4"/>
          <p:cNvSpPr>
            <a:spLocks noGrp="1"/>
          </p:cNvSpPr>
          <p:nvPr>
            <p:ph type="sldNum" sz="quarter" idx="12"/>
          </p:nvPr>
        </p:nvSpPr>
        <p:spPr/>
        <p:txBody>
          <a:bodyPr/>
          <a:lstStyle/>
          <a:p>
            <a:fld id="{F68327C5-B821-4FE9-A59A-A60D9EB59A9A}" type="slidenum">
              <a:rPr lang="en-US" smtClean="0"/>
              <a:pPr/>
              <a:t>41</a:t>
            </a:fld>
            <a:endParaRPr lang="en-US" dirty="0"/>
          </a:p>
        </p:txBody>
      </p:sp>
      <p:sp>
        <p:nvSpPr>
          <p:cNvPr id="6" name="Chevron 5"/>
          <p:cNvSpPr/>
          <p:nvPr/>
        </p:nvSpPr>
        <p:spPr>
          <a:xfrm>
            <a:off x="203371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7" name="Chevron 6"/>
          <p:cNvSpPr/>
          <p:nvPr/>
        </p:nvSpPr>
        <p:spPr>
          <a:xfrm>
            <a:off x="362936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8" name="Chevron 7"/>
          <p:cNvSpPr/>
          <p:nvPr/>
        </p:nvSpPr>
        <p:spPr>
          <a:xfrm>
            <a:off x="522501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9" name="Chevron 8"/>
          <p:cNvSpPr/>
          <p:nvPr/>
        </p:nvSpPr>
        <p:spPr>
          <a:xfrm>
            <a:off x="6820668" y="2348880"/>
            <a:ext cx="162018" cy="162018"/>
          </a:xfrm>
          <a:prstGeom prst="chevron">
            <a:avLst>
              <a:gd name="adj" fmla="val 4118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chemeClr val="tx1"/>
              </a:solidFill>
            </a:endParaRPr>
          </a:p>
        </p:txBody>
      </p:sp>
      <p:sp>
        <p:nvSpPr>
          <p:cNvPr id="10" name="TextBox 9"/>
          <p:cNvSpPr txBox="1"/>
          <p:nvPr/>
        </p:nvSpPr>
        <p:spPr>
          <a:xfrm>
            <a:off x="1200545"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1" name="TextBox 10"/>
          <p:cNvSpPr txBox="1"/>
          <p:nvPr/>
        </p:nvSpPr>
        <p:spPr>
          <a:xfrm>
            <a:off x="2793722"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2" name="TextBox 11"/>
          <p:cNvSpPr txBox="1"/>
          <p:nvPr/>
        </p:nvSpPr>
        <p:spPr>
          <a:xfrm>
            <a:off x="4386899"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3" name="TextBox 12"/>
          <p:cNvSpPr txBox="1"/>
          <p:nvPr/>
        </p:nvSpPr>
        <p:spPr>
          <a:xfrm>
            <a:off x="5980076"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
        <p:nvSpPr>
          <p:cNvPr id="14" name="TextBox 13"/>
          <p:cNvSpPr txBox="1"/>
          <p:nvPr/>
        </p:nvSpPr>
        <p:spPr>
          <a:xfrm>
            <a:off x="7573253" y="1835587"/>
            <a:ext cx="425116" cy="415498"/>
          </a:xfrm>
          <a:prstGeom prst="rect">
            <a:avLst/>
          </a:prstGeom>
          <a:noFill/>
        </p:spPr>
        <p:txBody>
          <a:bodyPr wrap="none" rtlCol="0" anchor="ctr">
            <a:spAutoFit/>
          </a:bodyPr>
          <a:lstStyle/>
          <a:p>
            <a:pPr algn="ctr"/>
            <a:r>
              <a:rPr lang="en-US" sz="2100">
                <a:solidFill>
                  <a:schemeClr val="tx1">
                    <a:lumMod val="50000"/>
                  </a:schemeClr>
                </a:solidFill>
                <a:sym typeface="Wingdings" panose="05000000000000000000" pitchFamily="2" charset="2"/>
              </a:rPr>
              <a:t></a:t>
            </a:r>
            <a:endParaRPr lang="en-US" sz="2100">
              <a:solidFill>
                <a:schemeClr val="tx1">
                  <a:lumMod val="50000"/>
                </a:schemeClr>
              </a:solidFill>
            </a:endParaRPr>
          </a:p>
        </p:txBody>
      </p:sp>
    </p:spTree>
    <p:extLst>
      <p:ext uri="{BB962C8B-B14F-4D97-AF65-F5344CB8AC3E}">
        <p14:creationId xmlns:p14="http://schemas.microsoft.com/office/powerpoint/2010/main" val="1804107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nvPr>
        </p:nvGraphicFramePr>
        <p:xfrm>
          <a:off x="778669" y="2978944"/>
          <a:ext cx="7586663" cy="2482056"/>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1446609" y="3553817"/>
            <a:ext cx="71438" cy="1332309"/>
            <a:chOff x="762000" y="2614613"/>
            <a:chExt cx="95250" cy="1776412"/>
          </a:xfrm>
        </p:grpSpPr>
        <p:sp>
          <p:nvSpPr>
            <p:cNvPr id="4" name="Oval 3"/>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5" name="Straight Connector 4"/>
            <p:cNvCxnSpPr>
              <a:stCxn id="4"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2680093" y="3156776"/>
            <a:ext cx="71438" cy="1332309"/>
            <a:chOff x="762000" y="2614613"/>
            <a:chExt cx="95250" cy="1776412"/>
          </a:xfrm>
        </p:grpSpPr>
        <p:sp>
          <p:nvSpPr>
            <p:cNvPr id="7" name="Oval 6"/>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Connector 7"/>
            <p:cNvCxnSpPr>
              <a:stCxn id="7"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147062" y="2221508"/>
            <a:ext cx="71438" cy="1332309"/>
            <a:chOff x="762000" y="2614613"/>
            <a:chExt cx="95250" cy="1776412"/>
          </a:xfrm>
        </p:grpSpPr>
        <p:sp>
          <p:nvSpPr>
            <p:cNvPr id="10" name="Oval 9"/>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p:cNvCxnSpPr>
              <a:stCxn id="10"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913578" y="3751493"/>
            <a:ext cx="71438" cy="1332309"/>
            <a:chOff x="762000" y="2614613"/>
            <a:chExt cx="95250" cy="1776412"/>
          </a:xfrm>
        </p:grpSpPr>
        <p:sp>
          <p:nvSpPr>
            <p:cNvPr id="13" name="Oval 12"/>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a:stCxn id="13"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380547" y="2560367"/>
            <a:ext cx="71438" cy="1332309"/>
            <a:chOff x="762000" y="2614613"/>
            <a:chExt cx="95250" cy="1776412"/>
          </a:xfrm>
        </p:grpSpPr>
        <p:sp>
          <p:nvSpPr>
            <p:cNvPr id="16" name="Oval 15"/>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Connector 16"/>
            <p:cNvCxnSpPr>
              <a:stCxn id="16"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7614031" y="2978944"/>
            <a:ext cx="71438" cy="1332309"/>
            <a:chOff x="762000" y="2614613"/>
            <a:chExt cx="95250" cy="1776412"/>
          </a:xfrm>
        </p:grpSpPr>
        <p:sp>
          <p:nvSpPr>
            <p:cNvPr id="19" name="Oval 18"/>
            <p:cNvSpPr/>
            <p:nvPr/>
          </p:nvSpPr>
          <p:spPr>
            <a:xfrm>
              <a:off x="762000" y="4295775"/>
              <a:ext cx="95250" cy="95250"/>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Connector 19"/>
            <p:cNvCxnSpPr>
              <a:stCxn id="19" idx="0"/>
            </p:cNvCxnSpPr>
            <p:nvPr/>
          </p:nvCxnSpPr>
          <p:spPr>
            <a:xfrm flipV="1">
              <a:off x="809625" y="2614613"/>
              <a:ext cx="0" cy="1681162"/>
            </a:xfrm>
            <a:prstGeom prst="lin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951381" y="3182298"/>
            <a:ext cx="1061894" cy="300082"/>
          </a:xfrm>
          <a:prstGeom prst="rect">
            <a:avLst/>
          </a:prstGeom>
          <a:noFill/>
        </p:spPr>
        <p:txBody>
          <a:bodyPr wrap="none" rtlCol="0" anchor="b">
            <a:spAutoFit/>
          </a:bodyPr>
          <a:lstStyle/>
          <a:p>
            <a:pPr algn="ctr"/>
            <a:r>
              <a:rPr lang="en-US" sz="1350">
                <a:solidFill>
                  <a:schemeClr val="tx1">
                    <a:lumMod val="50000"/>
                  </a:schemeClr>
                </a:solidFill>
              </a:rPr>
              <a:t>Introduction</a:t>
            </a:r>
          </a:p>
        </p:txBody>
      </p:sp>
      <p:sp>
        <p:nvSpPr>
          <p:cNvPr id="22" name="TextBox 21"/>
          <p:cNvSpPr txBox="1"/>
          <p:nvPr/>
        </p:nvSpPr>
        <p:spPr>
          <a:xfrm>
            <a:off x="2413584" y="2784620"/>
            <a:ext cx="604461" cy="300082"/>
          </a:xfrm>
          <a:prstGeom prst="rect">
            <a:avLst/>
          </a:prstGeom>
          <a:noFill/>
        </p:spPr>
        <p:txBody>
          <a:bodyPr wrap="none" rtlCol="0" anchor="b">
            <a:spAutoFit/>
          </a:bodyPr>
          <a:lstStyle/>
          <a:p>
            <a:pPr algn="ctr"/>
            <a:r>
              <a:rPr lang="en-US" sz="1350" b="1">
                <a:solidFill>
                  <a:schemeClr val="tx1">
                    <a:lumMod val="50000"/>
                  </a:schemeClr>
                </a:solidFill>
              </a:rPr>
              <a:t>Part 1</a:t>
            </a:r>
          </a:p>
        </p:txBody>
      </p:sp>
      <p:sp>
        <p:nvSpPr>
          <p:cNvPr id="23" name="TextBox 22"/>
          <p:cNvSpPr txBox="1"/>
          <p:nvPr/>
        </p:nvSpPr>
        <p:spPr>
          <a:xfrm>
            <a:off x="3647068" y="3385341"/>
            <a:ext cx="604461" cy="300082"/>
          </a:xfrm>
          <a:prstGeom prst="rect">
            <a:avLst/>
          </a:prstGeom>
          <a:noFill/>
        </p:spPr>
        <p:txBody>
          <a:bodyPr wrap="none" rtlCol="0" anchor="b">
            <a:spAutoFit/>
          </a:bodyPr>
          <a:lstStyle/>
          <a:p>
            <a:pPr algn="ctr"/>
            <a:r>
              <a:rPr lang="en-US" sz="1350" b="1">
                <a:solidFill>
                  <a:schemeClr val="tx1">
                    <a:lumMod val="50000"/>
                  </a:schemeClr>
                </a:solidFill>
              </a:rPr>
              <a:t>Part 2</a:t>
            </a:r>
          </a:p>
        </p:txBody>
      </p:sp>
      <p:sp>
        <p:nvSpPr>
          <p:cNvPr id="24" name="TextBox 23"/>
          <p:cNvSpPr txBox="1"/>
          <p:nvPr/>
        </p:nvSpPr>
        <p:spPr>
          <a:xfrm>
            <a:off x="4880553" y="1849989"/>
            <a:ext cx="604461" cy="300082"/>
          </a:xfrm>
          <a:prstGeom prst="rect">
            <a:avLst/>
          </a:prstGeom>
          <a:noFill/>
        </p:spPr>
        <p:txBody>
          <a:bodyPr wrap="none" rtlCol="0" anchor="b">
            <a:spAutoFit/>
          </a:bodyPr>
          <a:lstStyle/>
          <a:p>
            <a:pPr algn="ctr"/>
            <a:r>
              <a:rPr lang="en-US" sz="1350" b="1">
                <a:solidFill>
                  <a:schemeClr val="tx1">
                    <a:lumMod val="50000"/>
                  </a:schemeClr>
                </a:solidFill>
              </a:rPr>
              <a:t>Part 3</a:t>
            </a:r>
          </a:p>
        </p:txBody>
      </p:sp>
      <p:sp>
        <p:nvSpPr>
          <p:cNvPr id="25" name="TextBox 24"/>
          <p:cNvSpPr txBox="1"/>
          <p:nvPr/>
        </p:nvSpPr>
        <p:spPr>
          <a:xfrm>
            <a:off x="6114037" y="2189496"/>
            <a:ext cx="604461" cy="300082"/>
          </a:xfrm>
          <a:prstGeom prst="rect">
            <a:avLst/>
          </a:prstGeom>
          <a:noFill/>
        </p:spPr>
        <p:txBody>
          <a:bodyPr wrap="none" rtlCol="0" anchor="b">
            <a:spAutoFit/>
          </a:bodyPr>
          <a:lstStyle/>
          <a:p>
            <a:pPr algn="ctr"/>
            <a:r>
              <a:rPr lang="en-US" sz="1350" b="1">
                <a:solidFill>
                  <a:schemeClr val="tx1">
                    <a:lumMod val="50000"/>
                  </a:schemeClr>
                </a:solidFill>
              </a:rPr>
              <a:t>Part 4</a:t>
            </a:r>
          </a:p>
        </p:txBody>
      </p:sp>
      <p:sp>
        <p:nvSpPr>
          <p:cNvPr id="26" name="TextBox 25"/>
          <p:cNvSpPr txBox="1"/>
          <p:nvPr/>
        </p:nvSpPr>
        <p:spPr>
          <a:xfrm>
            <a:off x="6757520" y="2607425"/>
            <a:ext cx="1784464" cy="300082"/>
          </a:xfrm>
          <a:prstGeom prst="rect">
            <a:avLst/>
          </a:prstGeom>
          <a:noFill/>
        </p:spPr>
        <p:txBody>
          <a:bodyPr wrap="none" rtlCol="0" anchor="b">
            <a:spAutoFit/>
          </a:bodyPr>
          <a:lstStyle/>
          <a:p>
            <a:pPr algn="ctr"/>
            <a:r>
              <a:rPr lang="en-US" sz="1350">
                <a:solidFill>
                  <a:schemeClr val="tx1">
                    <a:lumMod val="50000"/>
                  </a:schemeClr>
                </a:solidFill>
              </a:rPr>
              <a:t>Q&amp;As / Closing Speech</a:t>
            </a:r>
          </a:p>
        </p:txBody>
      </p:sp>
      <p:sp>
        <p:nvSpPr>
          <p:cNvPr id="27" name="TextBox 26"/>
          <p:cNvSpPr txBox="1"/>
          <p:nvPr/>
        </p:nvSpPr>
        <p:spPr>
          <a:xfrm>
            <a:off x="1066188" y="5433625"/>
            <a:ext cx="832280" cy="253916"/>
          </a:xfrm>
          <a:prstGeom prst="rect">
            <a:avLst/>
          </a:prstGeom>
          <a:noFill/>
        </p:spPr>
        <p:txBody>
          <a:bodyPr wrap="none" rtlCol="0">
            <a:spAutoFit/>
          </a:bodyPr>
          <a:lstStyle/>
          <a:p>
            <a:pPr algn="ctr"/>
            <a:r>
              <a:rPr lang="en-US" sz="1050" i="1">
                <a:solidFill>
                  <a:schemeClr val="bg1">
                    <a:lumMod val="65000"/>
                  </a:schemeClr>
                </a:solidFill>
              </a:rPr>
              <a:t>Slides 1 - 12</a:t>
            </a:r>
          </a:p>
        </p:txBody>
      </p:sp>
      <p:sp>
        <p:nvSpPr>
          <p:cNvPr id="28" name="TextBox 27"/>
          <p:cNvSpPr txBox="1"/>
          <p:nvPr/>
        </p:nvSpPr>
        <p:spPr>
          <a:xfrm>
            <a:off x="2265208" y="5433625"/>
            <a:ext cx="901209" cy="253916"/>
          </a:xfrm>
          <a:prstGeom prst="rect">
            <a:avLst/>
          </a:prstGeom>
          <a:noFill/>
        </p:spPr>
        <p:txBody>
          <a:bodyPr wrap="none" rtlCol="0">
            <a:spAutoFit/>
          </a:bodyPr>
          <a:lstStyle/>
          <a:p>
            <a:pPr algn="ctr"/>
            <a:r>
              <a:rPr lang="en-US" sz="1050" i="1">
                <a:solidFill>
                  <a:schemeClr val="bg1">
                    <a:lumMod val="65000"/>
                  </a:schemeClr>
                </a:solidFill>
              </a:rPr>
              <a:t>Slides 13 - 32</a:t>
            </a:r>
          </a:p>
        </p:txBody>
      </p:sp>
      <p:sp>
        <p:nvSpPr>
          <p:cNvPr id="29" name="TextBox 28"/>
          <p:cNvSpPr txBox="1"/>
          <p:nvPr/>
        </p:nvSpPr>
        <p:spPr>
          <a:xfrm>
            <a:off x="3498692" y="5433625"/>
            <a:ext cx="901209" cy="253916"/>
          </a:xfrm>
          <a:prstGeom prst="rect">
            <a:avLst/>
          </a:prstGeom>
          <a:noFill/>
        </p:spPr>
        <p:txBody>
          <a:bodyPr wrap="none" rtlCol="0">
            <a:spAutoFit/>
          </a:bodyPr>
          <a:lstStyle/>
          <a:p>
            <a:pPr algn="ctr"/>
            <a:r>
              <a:rPr lang="en-US" sz="1050" i="1">
                <a:solidFill>
                  <a:schemeClr val="bg1">
                    <a:lumMod val="65000"/>
                  </a:schemeClr>
                </a:solidFill>
              </a:rPr>
              <a:t>Slides 33 - 40</a:t>
            </a:r>
          </a:p>
        </p:txBody>
      </p:sp>
      <p:sp>
        <p:nvSpPr>
          <p:cNvPr id="30" name="TextBox 29"/>
          <p:cNvSpPr txBox="1"/>
          <p:nvPr/>
        </p:nvSpPr>
        <p:spPr>
          <a:xfrm>
            <a:off x="4732177" y="5433625"/>
            <a:ext cx="901209" cy="253916"/>
          </a:xfrm>
          <a:prstGeom prst="rect">
            <a:avLst/>
          </a:prstGeom>
          <a:noFill/>
        </p:spPr>
        <p:txBody>
          <a:bodyPr wrap="none" rtlCol="0">
            <a:spAutoFit/>
          </a:bodyPr>
          <a:lstStyle/>
          <a:p>
            <a:pPr algn="ctr"/>
            <a:r>
              <a:rPr lang="en-US" sz="1050" i="1">
                <a:solidFill>
                  <a:schemeClr val="bg1">
                    <a:lumMod val="65000"/>
                  </a:schemeClr>
                </a:solidFill>
              </a:rPr>
              <a:t>Slides 41 - 77</a:t>
            </a:r>
          </a:p>
        </p:txBody>
      </p:sp>
      <p:sp>
        <p:nvSpPr>
          <p:cNvPr id="31" name="TextBox 30"/>
          <p:cNvSpPr txBox="1"/>
          <p:nvPr/>
        </p:nvSpPr>
        <p:spPr>
          <a:xfrm>
            <a:off x="5931197" y="5433625"/>
            <a:ext cx="970138" cy="253916"/>
          </a:xfrm>
          <a:prstGeom prst="rect">
            <a:avLst/>
          </a:prstGeom>
          <a:noFill/>
        </p:spPr>
        <p:txBody>
          <a:bodyPr wrap="none" rtlCol="0">
            <a:spAutoFit/>
          </a:bodyPr>
          <a:lstStyle/>
          <a:p>
            <a:pPr algn="ctr"/>
            <a:r>
              <a:rPr lang="en-US" sz="1050" i="1">
                <a:solidFill>
                  <a:schemeClr val="bg1">
                    <a:lumMod val="65000"/>
                  </a:schemeClr>
                </a:solidFill>
              </a:rPr>
              <a:t>Slides 78 - 107</a:t>
            </a:r>
          </a:p>
        </p:txBody>
      </p:sp>
      <p:sp>
        <p:nvSpPr>
          <p:cNvPr id="32" name="TextBox 31"/>
          <p:cNvSpPr txBox="1"/>
          <p:nvPr/>
        </p:nvSpPr>
        <p:spPr>
          <a:xfrm>
            <a:off x="7130216" y="5433625"/>
            <a:ext cx="1039067" cy="253916"/>
          </a:xfrm>
          <a:prstGeom prst="rect">
            <a:avLst/>
          </a:prstGeom>
          <a:noFill/>
        </p:spPr>
        <p:txBody>
          <a:bodyPr wrap="none" rtlCol="0">
            <a:spAutoFit/>
          </a:bodyPr>
          <a:lstStyle/>
          <a:p>
            <a:pPr algn="ctr"/>
            <a:r>
              <a:rPr lang="en-US" sz="1050" i="1">
                <a:solidFill>
                  <a:schemeClr val="bg1">
                    <a:lumMod val="65000"/>
                  </a:schemeClr>
                </a:solidFill>
              </a:rPr>
              <a:t>Slides 108 - 129</a:t>
            </a:r>
          </a:p>
        </p:txBody>
      </p:sp>
      <p:sp>
        <p:nvSpPr>
          <p:cNvPr id="34" name="Subtitle 33"/>
          <p:cNvSpPr>
            <a:spLocks noGrp="1"/>
          </p:cNvSpPr>
          <p:nvPr>
            <p:ph type="subTitle" idx="1"/>
          </p:nvPr>
        </p:nvSpPr>
        <p:spPr/>
        <p:txBody>
          <a:bodyPr/>
          <a:lstStyle/>
          <a:p>
            <a:r>
              <a:rPr lang="en-US"/>
              <a:t>Column Chart – Data Driven</a:t>
            </a:r>
          </a:p>
        </p:txBody>
      </p:sp>
      <p:sp>
        <p:nvSpPr>
          <p:cNvPr id="33" name="Title 32"/>
          <p:cNvSpPr>
            <a:spLocks noGrp="1"/>
          </p:cNvSpPr>
          <p:nvPr>
            <p:ph type="title"/>
          </p:nvPr>
        </p:nvSpPr>
        <p:spPr/>
        <p:txBody>
          <a:bodyPr/>
          <a:lstStyle/>
          <a:p>
            <a:r>
              <a:rPr lang="en-US"/>
              <a:t>Agenda</a:t>
            </a:r>
          </a:p>
        </p:txBody>
      </p:sp>
      <p:sp>
        <p:nvSpPr>
          <p:cNvPr id="35" name="Slide Number Placeholder 34"/>
          <p:cNvSpPr>
            <a:spLocks noGrp="1"/>
          </p:cNvSpPr>
          <p:nvPr>
            <p:ph type="sldNum" sz="quarter" idx="12"/>
          </p:nvPr>
        </p:nvSpPr>
        <p:spPr/>
        <p:txBody>
          <a:bodyPr/>
          <a:lstStyle/>
          <a:p>
            <a:fld id="{F68327C5-B821-4FE9-A59A-A60D9EB59A9A}" type="slidenum">
              <a:rPr lang="en-US" smtClean="0"/>
              <a:pPr/>
              <a:t>42</a:t>
            </a:fld>
            <a:endParaRPr lang="en-US" dirty="0"/>
          </a:p>
        </p:txBody>
      </p:sp>
    </p:spTree>
    <p:extLst>
      <p:ext uri="{BB962C8B-B14F-4D97-AF65-F5344CB8AC3E}">
        <p14:creationId xmlns:p14="http://schemas.microsoft.com/office/powerpoint/2010/main" val="45372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solidFill>
                  <a:srgbClr val="222A35"/>
                </a:solidFill>
              </a:rPr>
              <a:t>T</a:t>
            </a:r>
            <a:r>
              <a:rPr lang="en-US"/>
              <a:t>hank      </a:t>
            </a:r>
            <a:r>
              <a:rPr lang="en-US" dirty="0">
                <a:solidFill>
                  <a:srgbClr val="222A35"/>
                </a:solidFill>
              </a:rPr>
              <a:t>Y</a:t>
            </a:r>
            <a:r>
              <a:rPr lang="en-US" dirty="0"/>
              <a:t>ou!</a:t>
            </a:r>
          </a:p>
        </p:txBody>
      </p:sp>
      <p:sp>
        <p:nvSpPr>
          <p:cNvPr id="2" name="Subtitle 1"/>
          <p:cNvSpPr>
            <a:spLocks noGrp="1"/>
          </p:cNvSpPr>
          <p:nvPr>
            <p:ph type="subTitle" idx="1"/>
          </p:nvPr>
        </p:nvSpPr>
        <p:spPr/>
        <p:txBody>
          <a:bodyPr anchor="ctr"/>
          <a:lstStyle/>
          <a:p>
            <a:r>
              <a:rPr lang="en-US" dirty="0"/>
              <a:t>Hope you like these templates :)</a:t>
            </a:r>
          </a:p>
        </p:txBody>
      </p:sp>
      <p:grpSp>
        <p:nvGrpSpPr>
          <p:cNvPr id="7" name="Group 6"/>
          <p:cNvGrpSpPr>
            <a:grpSpLocks noChangeAspect="1"/>
          </p:cNvGrpSpPr>
          <p:nvPr/>
        </p:nvGrpSpPr>
        <p:grpSpPr>
          <a:xfrm>
            <a:off x="1691680" y="2460130"/>
            <a:ext cx="968870" cy="968870"/>
            <a:chOff x="1382807" y="174388"/>
            <a:chExt cx="3025589" cy="3025588"/>
          </a:xfrm>
        </p:grpSpPr>
        <p:sp>
          <p:nvSpPr>
            <p:cNvPr id="8" name="Rectangle 7"/>
            <p:cNvSpPr/>
            <p:nvPr/>
          </p:nvSpPr>
          <p:spPr>
            <a:xfrm>
              <a:off x="1382807" y="174388"/>
              <a:ext cx="3025588" cy="3025588"/>
            </a:xfrm>
            <a:prstGeom prst="rect">
              <a:avLst/>
            </a:prstGeom>
            <a:solidFill>
              <a:srgbClr val="16A085"/>
            </a:solidFill>
            <a:ln w="12700" cap="flat" cmpd="sng" algn="ctr">
              <a:noFill/>
              <a:prstDash val="solid"/>
              <a:miter lim="800000"/>
            </a:ln>
            <a:effectLst/>
          </p:spPr>
          <p:txBody>
            <a:bodyPr rtlCol="0" anchor="ctr"/>
            <a:lstStyle/>
            <a:p>
              <a:pPr algn="ctr" defTabSz="685800">
                <a:defRPr/>
              </a:pPr>
              <a:endParaRPr lang="en-US" sz="1350" kern="0">
                <a:solidFill>
                  <a:prstClr val="white"/>
                </a:solidFill>
                <a:latin typeface="Calibri" panose="020F0502020204030204"/>
              </a:endParaRPr>
            </a:p>
          </p:txBody>
        </p:sp>
        <p:sp>
          <p:nvSpPr>
            <p:cNvPr id="9"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685800">
                <a:defRPr/>
              </a:pPr>
              <a:endParaRPr lang="en-US" sz="1350" kern="0">
                <a:solidFill>
                  <a:prstClr val="white"/>
                </a:solidFill>
                <a:latin typeface="Calibri" panose="020F0502020204030204"/>
              </a:endParaRPr>
            </a:p>
          </p:txBody>
        </p:sp>
        <p:sp>
          <p:nvSpPr>
            <p:cNvPr id="10" name="TextBox 9"/>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800">
                <a:defRPr/>
              </a:pPr>
              <a:endParaRPr lang="en-US" sz="1350" kern="0" dirty="0">
                <a:solidFill>
                  <a:prstClr val="white"/>
                </a:solidFill>
                <a:latin typeface="Calibri" panose="020F0502020204030204"/>
              </a:endParaRPr>
            </a:p>
          </p:txBody>
        </p:sp>
      </p:grpSp>
      <p:grpSp>
        <p:nvGrpSpPr>
          <p:cNvPr id="11" name="Group 10"/>
          <p:cNvGrpSpPr>
            <a:grpSpLocks noChangeAspect="1"/>
          </p:cNvGrpSpPr>
          <p:nvPr/>
        </p:nvGrpSpPr>
        <p:grpSpPr>
          <a:xfrm>
            <a:off x="4788024" y="2460130"/>
            <a:ext cx="968870" cy="968870"/>
            <a:chOff x="1382807" y="174388"/>
            <a:chExt cx="3025589" cy="3025588"/>
          </a:xfrm>
        </p:grpSpPr>
        <p:sp>
          <p:nvSpPr>
            <p:cNvPr id="12" name="Rectangle 11"/>
            <p:cNvSpPr/>
            <p:nvPr/>
          </p:nvSpPr>
          <p:spPr>
            <a:xfrm>
              <a:off x="1382807" y="174388"/>
              <a:ext cx="3025588" cy="3025588"/>
            </a:xfrm>
            <a:prstGeom prst="rect">
              <a:avLst/>
            </a:prstGeom>
            <a:solidFill>
              <a:srgbClr val="C0392B"/>
            </a:solidFill>
            <a:ln w="12700" cap="flat" cmpd="sng" algn="ctr">
              <a:noFill/>
              <a:prstDash val="solid"/>
              <a:miter lim="800000"/>
            </a:ln>
            <a:effectLst/>
          </p:spPr>
          <p:txBody>
            <a:bodyPr rtlCol="0" anchor="ctr"/>
            <a:lstStyle/>
            <a:p>
              <a:pPr algn="ctr" defTabSz="685800">
                <a:defRPr/>
              </a:pPr>
              <a:endParaRPr lang="en-US" sz="1350" kern="0">
                <a:solidFill>
                  <a:prstClr val="white"/>
                </a:solidFill>
                <a:latin typeface="Calibri" panose="020F0502020204030204"/>
              </a:endParaRPr>
            </a:p>
          </p:txBody>
        </p:sp>
        <p:sp>
          <p:nvSpPr>
            <p:cNvPr id="13" name="TextBox 12"/>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685800">
                <a:defRPr/>
              </a:pPr>
              <a:endParaRPr lang="en-US" sz="1350" kern="0" dirty="0">
                <a:solidFill>
                  <a:prstClr val="white"/>
                </a:solidFill>
                <a:latin typeface="Calibri" panose="020F0502020204030204"/>
              </a:endParaRPr>
            </a:p>
          </p:txBody>
        </p:sp>
        <p:sp>
          <p:nvSpPr>
            <p:cNvPr id="14"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685800">
                <a:defRPr/>
              </a:pPr>
              <a:endParaRPr lang="en-US" sz="1350" kern="0">
                <a:solidFill>
                  <a:prstClr val="white"/>
                </a:solidFill>
                <a:latin typeface="Calibri" panose="020F0502020204030204"/>
              </a:endParaRPr>
            </a:p>
          </p:txBody>
        </p:sp>
      </p:grpSp>
    </p:spTree>
    <p:extLst>
      <p:ext uri="{BB962C8B-B14F-4D97-AF65-F5344CB8AC3E}">
        <p14:creationId xmlns:p14="http://schemas.microsoft.com/office/powerpoint/2010/main" val="2069810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7580" y="5656311"/>
            <a:ext cx="2512292" cy="261610"/>
          </a:xfrm>
          <a:prstGeom prst="rect">
            <a:avLst/>
          </a:prstGeom>
          <a:noFill/>
        </p:spPr>
        <p:txBody>
          <a:bodyPr wrap="square" rtlCol="0" anchor="ctr">
            <a:spAutoFit/>
          </a:bodyPr>
          <a:lstStyle/>
          <a:p>
            <a:r>
              <a:rPr lang="en-US" sz="1100" dirty="0">
                <a:solidFill>
                  <a:schemeClr val="bg1">
                    <a:lumMod val="85000"/>
                  </a:schemeClr>
                </a:solidFill>
              </a:rPr>
              <a:t>http://feeds.feedburner.com/showeet</a:t>
            </a:r>
          </a:p>
        </p:txBody>
      </p:sp>
      <p:sp>
        <p:nvSpPr>
          <p:cNvPr id="3" name="TextBox 2"/>
          <p:cNvSpPr txBox="1"/>
          <p:nvPr/>
        </p:nvSpPr>
        <p:spPr>
          <a:xfrm>
            <a:off x="907580" y="5007041"/>
            <a:ext cx="2296268" cy="261610"/>
          </a:xfrm>
          <a:prstGeom prst="rect">
            <a:avLst/>
          </a:prstGeom>
          <a:noFill/>
        </p:spPr>
        <p:txBody>
          <a:bodyPr wrap="square" rtlCol="0" anchor="ctr">
            <a:spAutoFit/>
          </a:bodyPr>
          <a:lstStyle/>
          <a:p>
            <a:r>
              <a:rPr lang="en-US" sz="1100" dirty="0">
                <a:solidFill>
                  <a:schemeClr val="bg1">
                    <a:lumMod val="85000"/>
                  </a:schemeClr>
                </a:solidFill>
              </a:rPr>
              <a:t>http://pinterest.com/showeet</a:t>
            </a:r>
          </a:p>
        </p:txBody>
      </p:sp>
      <p:sp>
        <p:nvSpPr>
          <p:cNvPr id="4" name="TextBox 3"/>
          <p:cNvSpPr txBox="1"/>
          <p:nvPr/>
        </p:nvSpPr>
        <p:spPr>
          <a:xfrm>
            <a:off x="907581" y="4357772"/>
            <a:ext cx="1432394" cy="261610"/>
          </a:xfrm>
          <a:prstGeom prst="rect">
            <a:avLst/>
          </a:prstGeom>
          <a:noFill/>
        </p:spPr>
        <p:txBody>
          <a:bodyPr wrap="square" rtlCol="0" anchor="ctr">
            <a:spAutoFit/>
          </a:bodyPr>
          <a:lstStyle/>
          <a:p>
            <a:r>
              <a:rPr lang="en-US" sz="1100" dirty="0">
                <a:solidFill>
                  <a:schemeClr val="bg1">
                    <a:lumMod val="85000"/>
                  </a:schemeClr>
                </a:solidFill>
              </a:rPr>
              <a:t>@showeet</a:t>
            </a:r>
          </a:p>
        </p:txBody>
      </p:sp>
      <p:sp>
        <p:nvSpPr>
          <p:cNvPr id="5" name="TextBox 4"/>
          <p:cNvSpPr txBox="1"/>
          <p:nvPr/>
        </p:nvSpPr>
        <p:spPr>
          <a:xfrm>
            <a:off x="907580" y="3623864"/>
            <a:ext cx="2224260" cy="430887"/>
          </a:xfrm>
          <a:prstGeom prst="rect">
            <a:avLst/>
          </a:prstGeom>
          <a:noFill/>
        </p:spPr>
        <p:txBody>
          <a:bodyPr wrap="square" rtlCol="0" anchor="ctr">
            <a:spAutoFit/>
          </a:bodyPr>
          <a:lstStyle>
            <a:defPPr>
              <a:defRPr lang="fr-FR"/>
            </a:defPPr>
            <a:lvl1pPr>
              <a:defRPr>
                <a:solidFill>
                  <a:schemeClr val="bg1">
                    <a:lumMod val="85000"/>
                  </a:schemeClr>
                </a:solidFill>
              </a:defRPr>
            </a:lvl1pPr>
          </a:lstStyle>
          <a:p>
            <a:r>
              <a:rPr lang="en-US" sz="1100" dirty="0"/>
              <a:t>https://www.facebook.com/pages/Neetwork/240707325947259</a:t>
            </a:r>
          </a:p>
        </p:txBody>
      </p:sp>
      <p:sp>
        <p:nvSpPr>
          <p:cNvPr id="6" name="Rectangle 5"/>
          <p:cNvSpPr/>
          <p:nvPr/>
        </p:nvSpPr>
        <p:spPr>
          <a:xfrm>
            <a:off x="179512" y="692696"/>
            <a:ext cx="1774140" cy="276999"/>
          </a:xfrm>
          <a:prstGeom prst="rect">
            <a:avLst/>
          </a:prstGeom>
        </p:spPr>
        <p:txBody>
          <a:bodyPr wrap="none">
            <a:spAutoFit/>
          </a:bodyPr>
          <a:lstStyle/>
          <a:p>
            <a:r>
              <a:rPr lang="en-US" sz="1200" dirty="0">
                <a:solidFill>
                  <a:schemeClr val="bg1">
                    <a:lumMod val="50000"/>
                  </a:schemeClr>
                </a:solidFill>
                <a:latin typeface="Calibri Light" panose="020F0302020204030204" pitchFamily="34" charset="0"/>
                <a:hlinkClick r:id="rId3"/>
              </a:rPr>
              <a:t>http://www.showeet.com</a:t>
            </a:r>
            <a:endParaRPr lang="en-US" sz="900" dirty="0">
              <a:solidFill>
                <a:schemeClr val="bg1">
                  <a:lumMod val="50000"/>
                </a:schemeClr>
              </a:solidFill>
              <a:latin typeface="Calibri Light" panose="020F0302020204030204" pitchFamily="34" charset="0"/>
            </a:endParaRPr>
          </a:p>
        </p:txBody>
      </p:sp>
      <p:grpSp>
        <p:nvGrpSpPr>
          <p:cNvPr id="7" name="Group 6"/>
          <p:cNvGrpSpPr/>
          <p:nvPr/>
        </p:nvGrpSpPr>
        <p:grpSpPr>
          <a:xfrm>
            <a:off x="6372200" y="5750962"/>
            <a:ext cx="2610228" cy="1005214"/>
            <a:chOff x="8976320" y="5750962"/>
            <a:chExt cx="2610228" cy="1005214"/>
          </a:xfrm>
        </p:grpSpPr>
        <p:sp>
          <p:nvSpPr>
            <p:cNvPr id="8" name="Rectangle 7"/>
            <p:cNvSpPr/>
            <p:nvPr/>
          </p:nvSpPr>
          <p:spPr>
            <a:xfrm>
              <a:off x="9233019" y="6099937"/>
              <a:ext cx="1898277" cy="215444"/>
            </a:xfrm>
            <a:prstGeom prst="rect">
              <a:avLst/>
            </a:prstGeom>
          </p:spPr>
          <p:txBody>
            <a:bodyPr wrap="none" anchor="ctr">
              <a:spAutoFit/>
            </a:bodyPr>
            <a:lstStyle/>
            <a:p>
              <a:r>
                <a:rPr lang="en-US" sz="800" dirty="0">
                  <a:solidFill>
                    <a:schemeClr val="bg1">
                      <a:lumMod val="65000"/>
                    </a:schemeClr>
                  </a:solidFill>
                  <a:hlinkClick r:id="rId4"/>
                </a:rPr>
                <a:t>http://www.showeet.com/terms-of-use/</a:t>
              </a:r>
              <a:endParaRPr lang="en-US" sz="800" dirty="0">
                <a:solidFill>
                  <a:schemeClr val="bg1">
                    <a:lumMod val="65000"/>
                  </a:schemeClr>
                </a:solidFill>
              </a:endParaRPr>
            </a:p>
          </p:txBody>
        </p:sp>
        <p:pic>
          <p:nvPicPr>
            <p:cNvPr id="9" name="Picture 8"/>
            <p:cNvPicPr>
              <a:picLocks/>
            </p:cNvPicPr>
            <p:nvPr/>
          </p:nvPicPr>
          <p:blipFill>
            <a:blip r:embed="rId5">
              <a:extLst>
                <a:ext uri="{28A0092B-C50C-407E-A947-70E740481C1C}">
                  <a14:useLocalDpi xmlns:a14="http://schemas.microsoft.com/office/drawing/2010/main" val="0"/>
                </a:ext>
              </a:extLst>
            </a:blip>
            <a:stretch>
              <a:fillRect/>
            </a:stretch>
          </p:blipFill>
          <p:spPr>
            <a:xfrm>
              <a:off x="9061063" y="6581407"/>
              <a:ext cx="173207" cy="134096"/>
            </a:xfrm>
            <a:prstGeom prst="rect">
              <a:avLst/>
            </a:prstGeom>
          </p:spPr>
        </p:pic>
        <p:pic>
          <p:nvPicPr>
            <p:cNvPr id="10" name="Picture 9"/>
            <p:cNvPicPr>
              <a:picLocks/>
            </p:cNvPicPr>
            <p:nvPr/>
          </p:nvPicPr>
          <p:blipFill>
            <a:blip r:embed="rId6">
              <a:extLst>
                <a:ext uri="{28A0092B-C50C-407E-A947-70E740481C1C}">
                  <a14:useLocalDpi xmlns:a14="http://schemas.microsoft.com/office/drawing/2010/main" val="0"/>
                </a:ext>
              </a:extLst>
            </a:blip>
            <a:stretch>
              <a:fillRect/>
            </a:stretch>
          </p:blipFill>
          <p:spPr>
            <a:xfrm>
              <a:off x="9062316" y="6369267"/>
              <a:ext cx="170703" cy="13409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2316" y="6159316"/>
              <a:ext cx="170703" cy="131907"/>
            </a:xfrm>
            <a:prstGeom prst="rect">
              <a:avLst/>
            </a:prstGeom>
          </p:spPr>
        </p:pic>
        <p:sp>
          <p:nvSpPr>
            <p:cNvPr id="12" name="Rectangle 11"/>
            <p:cNvSpPr/>
            <p:nvPr/>
          </p:nvSpPr>
          <p:spPr>
            <a:xfrm>
              <a:off x="9233019" y="6320334"/>
              <a:ext cx="2353529" cy="215444"/>
            </a:xfrm>
            <a:prstGeom prst="rect">
              <a:avLst/>
            </a:prstGeom>
          </p:spPr>
          <p:txBody>
            <a:bodyPr wrap="none" anchor="ctr">
              <a:spAutoFit/>
            </a:bodyPr>
            <a:lstStyle/>
            <a:p>
              <a:r>
                <a:rPr lang="en-US" sz="800" dirty="0">
                  <a:solidFill>
                    <a:schemeClr val="bg1">
                      <a:lumMod val="65000"/>
                    </a:schemeClr>
                  </a:solidFill>
                  <a:hlinkClick r:id="rId8"/>
                </a:rPr>
                <a:t>http://www.showeet.com/fr/conditions-utilisation/</a:t>
              </a:r>
              <a:endParaRPr lang="en-US" sz="800" dirty="0">
                <a:solidFill>
                  <a:schemeClr val="bg1">
                    <a:lumMod val="65000"/>
                  </a:schemeClr>
                </a:solidFill>
              </a:endParaRPr>
            </a:p>
          </p:txBody>
        </p:sp>
        <p:sp>
          <p:nvSpPr>
            <p:cNvPr id="13" name="Rectangle 12"/>
            <p:cNvSpPr/>
            <p:nvPr/>
          </p:nvSpPr>
          <p:spPr>
            <a:xfrm>
              <a:off x="9233019" y="6540732"/>
              <a:ext cx="2308645" cy="215444"/>
            </a:xfrm>
            <a:prstGeom prst="rect">
              <a:avLst/>
            </a:prstGeom>
          </p:spPr>
          <p:txBody>
            <a:bodyPr wrap="none" anchor="ctr">
              <a:spAutoFit/>
            </a:bodyPr>
            <a:lstStyle/>
            <a:p>
              <a:r>
                <a:rPr lang="en-US" sz="800" dirty="0">
                  <a:solidFill>
                    <a:schemeClr val="bg1">
                      <a:lumMod val="65000"/>
                    </a:schemeClr>
                  </a:solidFill>
                  <a:hlinkClick r:id="rId9"/>
                </a:rPr>
                <a:t>http://www.showeet.com/es/condiciones-de-uso/</a:t>
              </a:r>
              <a:endParaRPr lang="en-US" sz="800" dirty="0">
                <a:solidFill>
                  <a:schemeClr val="bg1">
                    <a:lumMod val="65000"/>
                  </a:schemeClr>
                </a:solidFill>
              </a:endParaRPr>
            </a:p>
          </p:txBody>
        </p:sp>
        <p:sp>
          <p:nvSpPr>
            <p:cNvPr id="14" name="Rectangle 13"/>
            <p:cNvSpPr/>
            <p:nvPr/>
          </p:nvSpPr>
          <p:spPr>
            <a:xfrm>
              <a:off x="8976320" y="5750962"/>
              <a:ext cx="2393219" cy="338554"/>
            </a:xfrm>
            <a:prstGeom prst="rect">
              <a:avLst/>
            </a:prstGeom>
          </p:spPr>
          <p:txBody>
            <a:bodyPr wrap="none">
              <a:spAutoFit/>
            </a:bodyPr>
            <a:lstStyle/>
            <a:p>
              <a:pPr>
                <a:defRPr/>
              </a:pPr>
              <a:r>
                <a:rPr lang="en-US" sz="1600" dirty="0">
                  <a:solidFill>
                    <a:srgbClr val="2F3947"/>
                  </a:solidFill>
                </a:rPr>
                <a:t>© Copyright Showeet.com</a:t>
              </a:r>
            </a:p>
          </p:txBody>
        </p:sp>
      </p:grpSp>
    </p:spTree>
    <p:extLst>
      <p:ext uri="{BB962C8B-B14F-4D97-AF65-F5344CB8AC3E}">
        <p14:creationId xmlns:p14="http://schemas.microsoft.com/office/powerpoint/2010/main" val="122526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42900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Text Placeholder 3"/>
          <p:cNvSpPr txBox="1">
            <a:spLocks/>
          </p:cNvSpPr>
          <p:nvPr/>
        </p:nvSpPr>
        <p:spPr>
          <a:xfrm>
            <a:off x="235745" y="1312741"/>
            <a:ext cx="2957512" cy="67710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spcBef>
                <a:spcPct val="20000"/>
              </a:spcBef>
              <a:defRPr/>
            </a:pPr>
            <a:r>
              <a:rPr lang="en-US" sz="4400">
                <a:solidFill>
                  <a:schemeClr val="bg1"/>
                </a:solidFill>
                <a:latin typeface="+mj-lt"/>
              </a:rPr>
              <a:t>AGENDA</a:t>
            </a:r>
            <a:endParaRPr lang="en-US" sz="4400" dirty="0">
              <a:solidFill>
                <a:schemeClr val="bg1"/>
              </a:solidFill>
              <a:latin typeface="+mj-lt"/>
            </a:endParaRPr>
          </a:p>
        </p:txBody>
      </p:sp>
      <p:sp>
        <p:nvSpPr>
          <p:cNvPr id="77" name="Rectangle 76"/>
          <p:cNvSpPr/>
          <p:nvPr/>
        </p:nvSpPr>
        <p:spPr>
          <a:xfrm>
            <a:off x="3657137" y="269462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Introduction - Welcome</a:t>
            </a:r>
            <a:endParaRPr lang="en-US" sz="1500">
              <a:solidFill>
                <a:schemeClr val="accent6">
                  <a:lumMod val="75000"/>
                </a:schemeClr>
              </a:solidFill>
            </a:endParaRPr>
          </a:p>
        </p:txBody>
      </p:sp>
      <p:sp>
        <p:nvSpPr>
          <p:cNvPr id="78" name="TextBox 77"/>
          <p:cNvSpPr txBox="1"/>
          <p:nvPr/>
        </p:nvSpPr>
        <p:spPr>
          <a:xfrm>
            <a:off x="2132631" y="2709811"/>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01</a:t>
            </a:r>
            <a:endParaRPr lang="en-US" sz="1500" b="1" dirty="0">
              <a:solidFill>
                <a:schemeClr val="bg1"/>
              </a:solidFill>
              <a:ea typeface="Open Sans" panose="020B0606030504020204" pitchFamily="34" charset="0"/>
              <a:cs typeface="Open Sans" panose="020B0606030504020204" pitchFamily="34" charset="0"/>
            </a:endParaRPr>
          </a:p>
        </p:txBody>
      </p:sp>
      <p:sp>
        <p:nvSpPr>
          <p:cNvPr id="79" name="TextBox 78"/>
          <p:cNvSpPr txBox="1"/>
          <p:nvPr/>
        </p:nvSpPr>
        <p:spPr>
          <a:xfrm>
            <a:off x="2132631" y="3065106"/>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02</a:t>
            </a:r>
            <a:endParaRPr lang="en-US" sz="1500" b="1" dirty="0">
              <a:solidFill>
                <a:schemeClr val="bg1"/>
              </a:solidFill>
              <a:ea typeface="Open Sans" panose="020B0606030504020204" pitchFamily="34" charset="0"/>
              <a:cs typeface="Open Sans" panose="020B0606030504020204" pitchFamily="34" charset="0"/>
            </a:endParaRPr>
          </a:p>
        </p:txBody>
      </p:sp>
      <p:sp>
        <p:nvSpPr>
          <p:cNvPr id="80" name="TextBox 79"/>
          <p:cNvSpPr txBox="1"/>
          <p:nvPr/>
        </p:nvSpPr>
        <p:spPr>
          <a:xfrm>
            <a:off x="2132631" y="3420402"/>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03</a:t>
            </a:r>
            <a:endParaRPr lang="en-US" sz="1500" b="1" dirty="0">
              <a:solidFill>
                <a:schemeClr val="bg1"/>
              </a:solidFill>
              <a:ea typeface="Open Sans" panose="020B0606030504020204" pitchFamily="34" charset="0"/>
              <a:cs typeface="Open Sans" panose="020B0606030504020204" pitchFamily="34" charset="0"/>
            </a:endParaRPr>
          </a:p>
        </p:txBody>
      </p:sp>
      <p:sp>
        <p:nvSpPr>
          <p:cNvPr id="81" name="TextBox 80"/>
          <p:cNvSpPr txBox="1"/>
          <p:nvPr/>
        </p:nvSpPr>
        <p:spPr>
          <a:xfrm>
            <a:off x="2132631" y="3775697"/>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04</a:t>
            </a:r>
            <a:endParaRPr lang="en-US" sz="1500" b="1" dirty="0">
              <a:solidFill>
                <a:schemeClr val="bg1"/>
              </a:solidFill>
              <a:ea typeface="Open Sans" panose="020B0606030504020204" pitchFamily="34" charset="0"/>
              <a:cs typeface="Open Sans" panose="020B0606030504020204" pitchFamily="34" charset="0"/>
            </a:endParaRPr>
          </a:p>
        </p:txBody>
      </p:sp>
      <p:sp>
        <p:nvSpPr>
          <p:cNvPr id="82" name="TextBox 81"/>
          <p:cNvSpPr txBox="1"/>
          <p:nvPr/>
        </p:nvSpPr>
        <p:spPr>
          <a:xfrm>
            <a:off x="2132631" y="4130992"/>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05</a:t>
            </a:r>
            <a:endParaRPr lang="en-US" sz="1500" b="1" dirty="0">
              <a:solidFill>
                <a:schemeClr val="bg1"/>
              </a:solidFill>
              <a:ea typeface="Open Sans" panose="020B0606030504020204" pitchFamily="34" charset="0"/>
              <a:cs typeface="Open Sans" panose="020B0606030504020204" pitchFamily="34" charset="0"/>
            </a:endParaRPr>
          </a:p>
        </p:txBody>
      </p:sp>
      <p:sp>
        <p:nvSpPr>
          <p:cNvPr id="83" name="TextBox 82"/>
          <p:cNvSpPr txBox="1"/>
          <p:nvPr/>
        </p:nvSpPr>
        <p:spPr>
          <a:xfrm>
            <a:off x="2132631" y="4486287"/>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06</a:t>
            </a:r>
            <a:endParaRPr lang="en-US" sz="1500" b="1" dirty="0">
              <a:solidFill>
                <a:schemeClr val="bg1"/>
              </a:solidFill>
              <a:ea typeface="Open Sans" panose="020B0606030504020204" pitchFamily="34" charset="0"/>
              <a:cs typeface="Open Sans" panose="020B0606030504020204" pitchFamily="34" charset="0"/>
            </a:endParaRPr>
          </a:p>
        </p:txBody>
      </p:sp>
      <p:sp>
        <p:nvSpPr>
          <p:cNvPr id="84" name="TextBox 83"/>
          <p:cNvSpPr txBox="1"/>
          <p:nvPr/>
        </p:nvSpPr>
        <p:spPr>
          <a:xfrm>
            <a:off x="2132631" y="4841583"/>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07</a:t>
            </a:r>
            <a:endParaRPr lang="en-US" sz="1500" b="1" dirty="0">
              <a:solidFill>
                <a:schemeClr val="bg1"/>
              </a:solidFill>
              <a:ea typeface="Open Sans" panose="020B0606030504020204" pitchFamily="34" charset="0"/>
              <a:cs typeface="Open Sans" panose="020B0606030504020204" pitchFamily="34" charset="0"/>
            </a:endParaRPr>
          </a:p>
        </p:txBody>
      </p:sp>
      <p:sp>
        <p:nvSpPr>
          <p:cNvPr id="85" name="TextBox 84"/>
          <p:cNvSpPr txBox="1"/>
          <p:nvPr/>
        </p:nvSpPr>
        <p:spPr>
          <a:xfrm>
            <a:off x="2132631" y="5196878"/>
            <a:ext cx="1008238" cy="323165"/>
          </a:xfrm>
          <a:prstGeom prst="rect">
            <a:avLst/>
          </a:prstGeom>
          <a:noFill/>
        </p:spPr>
        <p:txBody>
          <a:bodyPr wrap="square" rtlCol="0" anchor="ctr">
            <a:spAutoFit/>
          </a:bodyPr>
          <a:lstStyle/>
          <a:p>
            <a:pPr algn="r" fontAlgn="base"/>
            <a:r>
              <a:rPr lang="en-US" sz="1500" b="1">
                <a:solidFill>
                  <a:schemeClr val="bg1"/>
                </a:solidFill>
                <a:ea typeface="Open Sans" panose="020B0606030504020204" pitchFamily="34" charset="0"/>
                <a:cs typeface="Open Sans" panose="020B0606030504020204" pitchFamily="34" charset="0"/>
              </a:rPr>
              <a:t>08</a:t>
            </a:r>
            <a:endParaRPr lang="en-US" sz="1500" b="1" dirty="0">
              <a:solidFill>
                <a:schemeClr val="bg1"/>
              </a:solidFill>
              <a:ea typeface="Open Sans" panose="020B0606030504020204" pitchFamily="34" charset="0"/>
              <a:cs typeface="Open Sans" panose="020B0606030504020204" pitchFamily="34" charset="0"/>
            </a:endParaRPr>
          </a:p>
        </p:txBody>
      </p:sp>
      <p:sp>
        <p:nvSpPr>
          <p:cNvPr id="86" name="Rectangle 85"/>
          <p:cNvSpPr/>
          <p:nvPr/>
        </p:nvSpPr>
        <p:spPr>
          <a:xfrm>
            <a:off x="3657137" y="3048166"/>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Mission &amp; Vision</a:t>
            </a:r>
          </a:p>
        </p:txBody>
      </p:sp>
      <p:sp>
        <p:nvSpPr>
          <p:cNvPr id="87" name="Rectangle 86"/>
          <p:cNvSpPr/>
          <p:nvPr/>
        </p:nvSpPr>
        <p:spPr>
          <a:xfrm>
            <a:off x="3657137" y="3401712"/>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Our Services</a:t>
            </a:r>
          </a:p>
        </p:txBody>
      </p:sp>
      <p:sp>
        <p:nvSpPr>
          <p:cNvPr id="88" name="Rectangle 87"/>
          <p:cNvSpPr/>
          <p:nvPr/>
        </p:nvSpPr>
        <p:spPr>
          <a:xfrm>
            <a:off x="3657137" y="375730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Company Profile</a:t>
            </a:r>
          </a:p>
        </p:txBody>
      </p:sp>
      <p:sp>
        <p:nvSpPr>
          <p:cNvPr id="89" name="Rectangle 88"/>
          <p:cNvSpPr/>
          <p:nvPr/>
        </p:nvSpPr>
        <p:spPr>
          <a:xfrm>
            <a:off x="3657137" y="4114926"/>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Project Portfolio</a:t>
            </a:r>
          </a:p>
        </p:txBody>
      </p:sp>
      <p:sp>
        <p:nvSpPr>
          <p:cNvPr id="90" name="Rectangle 89"/>
          <p:cNvSpPr/>
          <p:nvPr/>
        </p:nvSpPr>
        <p:spPr>
          <a:xfrm>
            <a:off x="3657137" y="4472553"/>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Our Team</a:t>
            </a:r>
          </a:p>
        </p:txBody>
      </p:sp>
      <p:sp>
        <p:nvSpPr>
          <p:cNvPr id="91" name="Rectangle 90"/>
          <p:cNvSpPr/>
          <p:nvPr/>
        </p:nvSpPr>
        <p:spPr>
          <a:xfrm>
            <a:off x="3657137" y="4830140"/>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Our Offices</a:t>
            </a:r>
          </a:p>
        </p:txBody>
      </p:sp>
      <p:sp>
        <p:nvSpPr>
          <p:cNvPr id="92" name="Rectangle 91"/>
          <p:cNvSpPr/>
          <p:nvPr/>
        </p:nvSpPr>
        <p:spPr>
          <a:xfrm>
            <a:off x="3657137" y="5181687"/>
            <a:ext cx="5184576" cy="353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sz="1500">
                <a:solidFill>
                  <a:schemeClr val="accent6">
                    <a:lumMod val="75000"/>
                  </a:schemeClr>
                </a:solidFill>
                <a:ea typeface="Open Sans" panose="020B0606030504020204" pitchFamily="34" charset="0"/>
                <a:cs typeface="Open Sans" panose="020B0606030504020204" pitchFamily="34" charset="0"/>
              </a:rPr>
              <a:t>Q&amp;As / Closing Speech</a:t>
            </a:r>
          </a:p>
        </p:txBody>
      </p:sp>
      <p:grpSp>
        <p:nvGrpSpPr>
          <p:cNvPr id="12" name="Group 11"/>
          <p:cNvGrpSpPr/>
          <p:nvPr/>
        </p:nvGrpSpPr>
        <p:grpSpPr>
          <a:xfrm>
            <a:off x="2573779" y="3048167"/>
            <a:ext cx="4644516" cy="2135520"/>
            <a:chOff x="3431704" y="2921223"/>
            <a:chExt cx="8357247" cy="2847360"/>
          </a:xfrm>
        </p:grpSpPr>
        <p:cxnSp>
          <p:nvCxnSpPr>
            <p:cNvPr id="10" name="Straight Connector 9"/>
            <p:cNvCxnSpPr/>
            <p:nvPr/>
          </p:nvCxnSpPr>
          <p:spPr>
            <a:xfrm>
              <a:off x="3431704" y="29212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31704" y="33957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431704" y="387034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431704" y="434490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431704" y="481946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431704" y="529402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431704" y="5768583"/>
              <a:ext cx="8357247"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656564" y="2744434"/>
            <a:ext cx="561731" cy="253916"/>
            <a:chOff x="6475651" y="1608688"/>
            <a:chExt cx="748975" cy="338555"/>
          </a:xfrm>
        </p:grpSpPr>
        <p:sp>
          <p:nvSpPr>
            <p:cNvPr id="30"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1" name="TextBox 30"/>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grpSp>
        <p:nvGrpSpPr>
          <p:cNvPr id="32" name="Group 31"/>
          <p:cNvGrpSpPr/>
          <p:nvPr/>
        </p:nvGrpSpPr>
        <p:grpSpPr>
          <a:xfrm>
            <a:off x="6656564" y="3099727"/>
            <a:ext cx="561731" cy="253916"/>
            <a:chOff x="6475651" y="1608688"/>
            <a:chExt cx="748975" cy="338555"/>
          </a:xfrm>
        </p:grpSpPr>
        <p:sp>
          <p:nvSpPr>
            <p:cNvPr id="33"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4" name="TextBox 33"/>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15’</a:t>
              </a:r>
            </a:p>
          </p:txBody>
        </p:sp>
      </p:grpSp>
      <p:grpSp>
        <p:nvGrpSpPr>
          <p:cNvPr id="35" name="Group 34"/>
          <p:cNvGrpSpPr/>
          <p:nvPr/>
        </p:nvGrpSpPr>
        <p:grpSpPr>
          <a:xfrm>
            <a:off x="6656564" y="3455020"/>
            <a:ext cx="561731" cy="253916"/>
            <a:chOff x="6475651" y="1608688"/>
            <a:chExt cx="748975" cy="338555"/>
          </a:xfrm>
        </p:grpSpPr>
        <p:sp>
          <p:nvSpPr>
            <p:cNvPr id="36"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37" name="TextBox 36"/>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25’</a:t>
              </a:r>
            </a:p>
          </p:txBody>
        </p:sp>
      </p:grpSp>
      <p:grpSp>
        <p:nvGrpSpPr>
          <p:cNvPr id="38" name="Group 37"/>
          <p:cNvGrpSpPr/>
          <p:nvPr/>
        </p:nvGrpSpPr>
        <p:grpSpPr>
          <a:xfrm>
            <a:off x="6656564" y="3810313"/>
            <a:ext cx="561731" cy="253916"/>
            <a:chOff x="6475651" y="1608688"/>
            <a:chExt cx="748975" cy="338555"/>
          </a:xfrm>
        </p:grpSpPr>
        <p:sp>
          <p:nvSpPr>
            <p:cNvPr id="39"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0" name="TextBox 39"/>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7’</a:t>
              </a:r>
            </a:p>
          </p:txBody>
        </p:sp>
      </p:grpSp>
      <p:grpSp>
        <p:nvGrpSpPr>
          <p:cNvPr id="41" name="Group 40"/>
          <p:cNvGrpSpPr/>
          <p:nvPr/>
        </p:nvGrpSpPr>
        <p:grpSpPr>
          <a:xfrm>
            <a:off x="6656564" y="4165606"/>
            <a:ext cx="561731" cy="253916"/>
            <a:chOff x="6475651" y="1608688"/>
            <a:chExt cx="748975" cy="338555"/>
          </a:xfrm>
        </p:grpSpPr>
        <p:sp>
          <p:nvSpPr>
            <p:cNvPr id="42"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3" name="TextBox 42"/>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35’</a:t>
              </a:r>
            </a:p>
          </p:txBody>
        </p:sp>
      </p:grpSp>
      <p:grpSp>
        <p:nvGrpSpPr>
          <p:cNvPr id="44" name="Group 43"/>
          <p:cNvGrpSpPr/>
          <p:nvPr/>
        </p:nvGrpSpPr>
        <p:grpSpPr>
          <a:xfrm>
            <a:off x="6656564" y="4520899"/>
            <a:ext cx="561731" cy="253916"/>
            <a:chOff x="6475651" y="1608688"/>
            <a:chExt cx="748975" cy="338555"/>
          </a:xfrm>
        </p:grpSpPr>
        <p:sp>
          <p:nvSpPr>
            <p:cNvPr id="45"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6" name="TextBox 45"/>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grpSp>
        <p:nvGrpSpPr>
          <p:cNvPr id="47" name="Group 46"/>
          <p:cNvGrpSpPr/>
          <p:nvPr/>
        </p:nvGrpSpPr>
        <p:grpSpPr>
          <a:xfrm>
            <a:off x="6656564" y="4876192"/>
            <a:ext cx="561731" cy="253916"/>
            <a:chOff x="6475651" y="1608688"/>
            <a:chExt cx="748975" cy="338555"/>
          </a:xfrm>
        </p:grpSpPr>
        <p:sp>
          <p:nvSpPr>
            <p:cNvPr id="48"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49" name="TextBox 48"/>
            <p:cNvSpPr txBox="1"/>
            <p:nvPr/>
          </p:nvSpPr>
          <p:spPr>
            <a:xfrm>
              <a:off x="6749708" y="1608688"/>
              <a:ext cx="474918" cy="338555"/>
            </a:xfrm>
            <a:prstGeom prst="rect">
              <a:avLst/>
            </a:prstGeom>
            <a:noFill/>
          </p:spPr>
          <p:txBody>
            <a:bodyPr wrap="none" rtlCol="0" anchor="ctr">
              <a:spAutoFit/>
            </a:bodyPr>
            <a:lstStyle/>
            <a:p>
              <a:pPr algn="r"/>
              <a:r>
                <a:rPr lang="en-US" sz="1050" i="1">
                  <a:solidFill>
                    <a:schemeClr val="bg1">
                      <a:lumMod val="65000"/>
                    </a:schemeClr>
                  </a:solidFill>
                </a:rPr>
                <a:t>15’</a:t>
              </a:r>
            </a:p>
          </p:txBody>
        </p:sp>
      </p:grpSp>
      <p:grpSp>
        <p:nvGrpSpPr>
          <p:cNvPr id="50" name="Group 49"/>
          <p:cNvGrpSpPr/>
          <p:nvPr/>
        </p:nvGrpSpPr>
        <p:grpSpPr>
          <a:xfrm>
            <a:off x="6656564" y="5231487"/>
            <a:ext cx="561731" cy="253916"/>
            <a:chOff x="6475651" y="1608688"/>
            <a:chExt cx="748975" cy="338555"/>
          </a:xfrm>
        </p:grpSpPr>
        <p:sp>
          <p:nvSpPr>
            <p:cNvPr id="51" name="Shape 2526"/>
            <p:cNvSpPr/>
            <p:nvPr/>
          </p:nvSpPr>
          <p:spPr>
            <a:xfrm>
              <a:off x="6475651" y="163830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lumMod val="65000"/>
              </a:schemeClr>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900" i="1">
                <a:solidFill>
                  <a:schemeClr val="bg1">
                    <a:lumMod val="65000"/>
                  </a:schemeClr>
                </a:solidFill>
              </a:endParaRPr>
            </a:p>
          </p:txBody>
        </p:sp>
        <p:sp>
          <p:nvSpPr>
            <p:cNvPr id="52" name="TextBox 51"/>
            <p:cNvSpPr txBox="1"/>
            <p:nvPr/>
          </p:nvSpPr>
          <p:spPr>
            <a:xfrm>
              <a:off x="6841615" y="1608688"/>
              <a:ext cx="383011" cy="338555"/>
            </a:xfrm>
            <a:prstGeom prst="rect">
              <a:avLst/>
            </a:prstGeom>
            <a:noFill/>
          </p:spPr>
          <p:txBody>
            <a:bodyPr wrap="none" rtlCol="0" anchor="ctr">
              <a:spAutoFit/>
            </a:bodyPr>
            <a:lstStyle/>
            <a:p>
              <a:pPr algn="r"/>
              <a:r>
                <a:rPr lang="en-US" sz="1050" i="1">
                  <a:solidFill>
                    <a:schemeClr val="bg1">
                      <a:lumMod val="65000"/>
                    </a:schemeClr>
                  </a:solidFill>
                </a:rPr>
                <a:t>5’</a:t>
              </a:r>
            </a:p>
          </p:txBody>
        </p:sp>
      </p:grpSp>
    </p:spTree>
    <p:extLst>
      <p:ext uri="{BB962C8B-B14F-4D97-AF65-F5344CB8AC3E}">
        <p14:creationId xmlns:p14="http://schemas.microsoft.com/office/powerpoint/2010/main" val="411209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a:t>2 Columns</a:t>
            </a:r>
          </a:p>
        </p:txBody>
      </p:sp>
      <p:sp>
        <p:nvSpPr>
          <p:cNvPr id="4" name="Title 3"/>
          <p:cNvSpPr>
            <a:spLocks noGrp="1"/>
          </p:cNvSpPr>
          <p:nvPr>
            <p:ph type="title"/>
          </p:nvPr>
        </p:nvSpPr>
        <p:spPr/>
        <p:txBody>
          <a:bodyPr>
            <a:normAutofit fontScale="90000"/>
          </a:bodyPr>
          <a:lstStyle/>
          <a:p>
            <a:r>
              <a:rPr lang="en-US"/>
              <a:t>Classic Table of Contents - Template</a:t>
            </a:r>
            <a:endParaRPr lang="en-US" dirty="0"/>
          </a:p>
        </p:txBody>
      </p:sp>
      <p:sp>
        <p:nvSpPr>
          <p:cNvPr id="6" name="Slide Number Placeholder 5"/>
          <p:cNvSpPr>
            <a:spLocks noGrp="1"/>
          </p:cNvSpPr>
          <p:nvPr>
            <p:ph type="sldNum" sz="quarter" idx="12"/>
          </p:nvPr>
        </p:nvSpPr>
        <p:spPr/>
        <p:txBody>
          <a:bodyPr/>
          <a:lstStyle/>
          <a:p>
            <a:fld id="{F68327C5-B821-4FE9-A59A-A60D9EB59A9A}" type="slidenum">
              <a:rPr lang="en-US" smtClean="0"/>
              <a:pPr/>
              <a:t>6</a:t>
            </a:fld>
            <a:endParaRPr lang="en-US" dirty="0"/>
          </a:p>
        </p:txBody>
      </p:sp>
      <p:grpSp>
        <p:nvGrpSpPr>
          <p:cNvPr id="2" name="Group 1"/>
          <p:cNvGrpSpPr/>
          <p:nvPr/>
        </p:nvGrpSpPr>
        <p:grpSpPr>
          <a:xfrm>
            <a:off x="628650" y="2294875"/>
            <a:ext cx="7886700" cy="2255210"/>
            <a:chOff x="838200" y="2654301"/>
            <a:chExt cx="10515600" cy="2148203"/>
          </a:xfrm>
        </p:grpSpPr>
        <p:grpSp>
          <p:nvGrpSpPr>
            <p:cNvPr id="39" name="Group 38"/>
            <p:cNvGrpSpPr/>
            <p:nvPr/>
          </p:nvGrpSpPr>
          <p:grpSpPr>
            <a:xfrm>
              <a:off x="838200" y="2654301"/>
              <a:ext cx="4400551" cy="2148203"/>
              <a:chOff x="958850" y="1752601"/>
              <a:chExt cx="4400551" cy="2148203"/>
            </a:xfrm>
          </p:grpSpPr>
          <p:sp>
            <p:nvSpPr>
              <p:cNvPr id="40" name="Rectangle 39"/>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1.1</a:t>
                </a:r>
              </a:p>
            </p:txBody>
          </p:sp>
          <p:sp>
            <p:nvSpPr>
              <p:cNvPr id="41" name="Rectangle 40"/>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1.2</a:t>
                </a:r>
              </a:p>
            </p:txBody>
          </p:sp>
          <p:sp>
            <p:nvSpPr>
              <p:cNvPr id="42" name="Rectangle 41"/>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1.3</a:t>
                </a:r>
              </a:p>
            </p:txBody>
          </p:sp>
          <p:sp>
            <p:nvSpPr>
              <p:cNvPr id="43" name="Rectangle 42"/>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1.1.a</a:t>
                </a:r>
                <a:endParaRPr lang="en-US" sz="1425">
                  <a:solidFill>
                    <a:schemeClr val="tx2"/>
                  </a:solidFill>
                </a:endParaRPr>
              </a:p>
            </p:txBody>
          </p:sp>
          <p:sp>
            <p:nvSpPr>
              <p:cNvPr id="44" name="Rectangle 43"/>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1.1.b</a:t>
                </a:r>
                <a:endParaRPr lang="en-US" sz="1425">
                  <a:solidFill>
                    <a:schemeClr val="tx2"/>
                  </a:solidFill>
                </a:endParaRPr>
              </a:p>
            </p:txBody>
          </p:sp>
          <p:sp>
            <p:nvSpPr>
              <p:cNvPr id="45" name="Rectangle 44"/>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1.1.c</a:t>
                </a:r>
                <a:endParaRPr lang="en-US" sz="1425">
                  <a:solidFill>
                    <a:schemeClr val="tx2"/>
                  </a:solidFill>
                </a:endParaRPr>
              </a:p>
            </p:txBody>
          </p:sp>
          <p:sp>
            <p:nvSpPr>
              <p:cNvPr id="46" name="Rectangle 45"/>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tx2"/>
                    </a:solidFill>
                  </a:rPr>
                  <a:t>4</a:t>
                </a:r>
                <a:endParaRPr lang="en-US" sz="1350" b="1">
                  <a:solidFill>
                    <a:schemeClr val="tx2"/>
                  </a:solidFill>
                </a:endParaRPr>
              </a:p>
            </p:txBody>
          </p:sp>
          <p:sp>
            <p:nvSpPr>
              <p:cNvPr id="47" name="Rectangle 46"/>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5</a:t>
                </a:r>
              </a:p>
            </p:txBody>
          </p:sp>
          <p:sp>
            <p:nvSpPr>
              <p:cNvPr id="48" name="Rectangle 47"/>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22</a:t>
                </a:r>
              </a:p>
            </p:txBody>
          </p:sp>
          <p:sp>
            <p:nvSpPr>
              <p:cNvPr id="49" name="Rectangle 48"/>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37</a:t>
                </a:r>
              </a:p>
            </p:txBody>
          </p:sp>
          <p:sp>
            <p:nvSpPr>
              <p:cNvPr id="50" name="Rectangle 49"/>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6</a:t>
                </a:r>
                <a:endParaRPr lang="en-US" sz="1425">
                  <a:solidFill>
                    <a:schemeClr val="tx2"/>
                  </a:solidFill>
                </a:endParaRPr>
              </a:p>
            </p:txBody>
          </p:sp>
          <p:sp>
            <p:nvSpPr>
              <p:cNvPr id="51" name="Rectangle 50"/>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16</a:t>
                </a:r>
                <a:endParaRPr lang="en-US" sz="1425">
                  <a:solidFill>
                    <a:schemeClr val="tx2"/>
                  </a:solidFill>
                </a:endParaRPr>
              </a:p>
            </p:txBody>
          </p:sp>
          <p:sp>
            <p:nvSpPr>
              <p:cNvPr id="52" name="Rectangle 51"/>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19</a:t>
                </a:r>
                <a:endParaRPr lang="en-US" sz="1425">
                  <a:solidFill>
                    <a:schemeClr val="tx2"/>
                  </a:solidFill>
                </a:endParaRPr>
              </a:p>
            </p:txBody>
          </p:sp>
          <p:cxnSp>
            <p:nvCxnSpPr>
              <p:cNvPr id="53" name="Straight Connector 52"/>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tx2"/>
                    </a:solidFill>
                  </a:rPr>
                  <a:t>PART 1</a:t>
                </a:r>
                <a:endParaRPr lang="en-US" sz="1350" b="1">
                  <a:solidFill>
                    <a:schemeClr val="tx2"/>
                  </a:solidFill>
                </a:endParaRPr>
              </a:p>
            </p:txBody>
          </p:sp>
        </p:grpSp>
        <p:grpSp>
          <p:nvGrpSpPr>
            <p:cNvPr id="55" name="Group 54"/>
            <p:cNvGrpSpPr/>
            <p:nvPr/>
          </p:nvGrpSpPr>
          <p:grpSpPr>
            <a:xfrm>
              <a:off x="6953249" y="2654301"/>
              <a:ext cx="4400551" cy="2148203"/>
              <a:chOff x="958850" y="1752601"/>
              <a:chExt cx="4400551" cy="2148203"/>
            </a:xfrm>
          </p:grpSpPr>
          <p:sp>
            <p:nvSpPr>
              <p:cNvPr id="56" name="Rectangle 55"/>
              <p:cNvSpPr/>
              <p:nvPr/>
            </p:nvSpPr>
            <p:spPr>
              <a:xfrm>
                <a:off x="958850" y="220503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2.1</a:t>
                </a:r>
              </a:p>
            </p:txBody>
          </p:sp>
          <p:sp>
            <p:nvSpPr>
              <p:cNvPr id="57" name="Rectangle 56"/>
              <p:cNvSpPr/>
              <p:nvPr/>
            </p:nvSpPr>
            <p:spPr>
              <a:xfrm>
                <a:off x="958850" y="3259452"/>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2.2</a:t>
                </a:r>
              </a:p>
            </p:txBody>
          </p:sp>
          <p:sp>
            <p:nvSpPr>
              <p:cNvPr id="58" name="Rectangle 57"/>
              <p:cNvSpPr/>
              <p:nvPr/>
            </p:nvSpPr>
            <p:spPr>
              <a:xfrm>
                <a:off x="958850" y="3580128"/>
                <a:ext cx="4106817"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0" rtlCol="0" anchor="ctr"/>
              <a:lstStyle/>
              <a:p>
                <a:r>
                  <a:rPr lang="en-US" sz="1650">
                    <a:solidFill>
                      <a:schemeClr val="tx2"/>
                    </a:solidFill>
                  </a:rPr>
                  <a:t>Section 2.3</a:t>
                </a:r>
              </a:p>
            </p:txBody>
          </p:sp>
          <p:sp>
            <p:nvSpPr>
              <p:cNvPr id="59" name="Rectangle 58"/>
              <p:cNvSpPr/>
              <p:nvPr/>
            </p:nvSpPr>
            <p:spPr>
              <a:xfrm>
                <a:off x="958850" y="2525714"/>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2.1.a</a:t>
                </a:r>
                <a:endParaRPr lang="en-US" sz="1425">
                  <a:solidFill>
                    <a:schemeClr val="tx2"/>
                  </a:solidFill>
                </a:endParaRPr>
              </a:p>
            </p:txBody>
          </p:sp>
          <p:sp>
            <p:nvSpPr>
              <p:cNvPr id="60" name="Rectangle 59"/>
              <p:cNvSpPr/>
              <p:nvPr/>
            </p:nvSpPr>
            <p:spPr>
              <a:xfrm>
                <a:off x="958850" y="2769389"/>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2.1.b</a:t>
                </a:r>
                <a:endParaRPr lang="en-US" sz="1425">
                  <a:solidFill>
                    <a:schemeClr val="tx2"/>
                  </a:solidFill>
                </a:endParaRPr>
              </a:p>
            </p:txBody>
          </p:sp>
          <p:sp>
            <p:nvSpPr>
              <p:cNvPr id="61" name="Rectangle 60"/>
              <p:cNvSpPr/>
              <p:nvPr/>
            </p:nvSpPr>
            <p:spPr>
              <a:xfrm>
                <a:off x="958850" y="3015777"/>
                <a:ext cx="4106817"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0" rtlCol="0" anchor="ctr"/>
              <a:lstStyle/>
              <a:p>
                <a:r>
                  <a:rPr lang="en-US" sz="1425" i="1">
                    <a:solidFill>
                      <a:schemeClr val="tx2"/>
                    </a:solidFill>
                  </a:rPr>
                  <a:t>Subsection 2.1.c</a:t>
                </a:r>
                <a:endParaRPr lang="en-US" sz="1425">
                  <a:solidFill>
                    <a:schemeClr val="tx2"/>
                  </a:solidFill>
                </a:endParaRPr>
              </a:p>
            </p:txBody>
          </p:sp>
          <p:sp>
            <p:nvSpPr>
              <p:cNvPr id="62" name="Rectangle 61"/>
              <p:cNvSpPr/>
              <p:nvPr/>
            </p:nvSpPr>
            <p:spPr>
              <a:xfrm>
                <a:off x="4762501" y="1752601"/>
                <a:ext cx="596900"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950" b="1">
                    <a:solidFill>
                      <a:schemeClr val="tx2"/>
                    </a:solidFill>
                  </a:rPr>
                  <a:t>56</a:t>
                </a:r>
                <a:endParaRPr lang="en-US" sz="1350" b="1">
                  <a:solidFill>
                    <a:schemeClr val="tx2"/>
                  </a:solidFill>
                </a:endParaRPr>
              </a:p>
            </p:txBody>
          </p:sp>
          <p:sp>
            <p:nvSpPr>
              <p:cNvPr id="63" name="Rectangle 62"/>
              <p:cNvSpPr/>
              <p:nvPr/>
            </p:nvSpPr>
            <p:spPr>
              <a:xfrm>
                <a:off x="4762501" y="220503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57</a:t>
                </a:r>
              </a:p>
            </p:txBody>
          </p:sp>
          <p:sp>
            <p:nvSpPr>
              <p:cNvPr id="64" name="Rectangle 63"/>
              <p:cNvSpPr/>
              <p:nvPr/>
            </p:nvSpPr>
            <p:spPr>
              <a:xfrm>
                <a:off x="4762501" y="3259452"/>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82</a:t>
                </a:r>
              </a:p>
            </p:txBody>
          </p:sp>
          <p:sp>
            <p:nvSpPr>
              <p:cNvPr id="65" name="Rectangle 64"/>
              <p:cNvSpPr/>
              <p:nvPr/>
            </p:nvSpPr>
            <p:spPr>
              <a:xfrm>
                <a:off x="4762501" y="3580128"/>
                <a:ext cx="596900" cy="3206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650">
                    <a:solidFill>
                      <a:schemeClr val="tx2"/>
                    </a:solidFill>
                  </a:rPr>
                  <a:t>95</a:t>
                </a:r>
              </a:p>
            </p:txBody>
          </p:sp>
          <p:sp>
            <p:nvSpPr>
              <p:cNvPr id="66" name="Rectangle 65"/>
              <p:cNvSpPr/>
              <p:nvPr/>
            </p:nvSpPr>
            <p:spPr>
              <a:xfrm>
                <a:off x="4762501" y="2525714"/>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58</a:t>
                </a:r>
                <a:endParaRPr lang="en-US" sz="1425">
                  <a:solidFill>
                    <a:schemeClr val="tx2"/>
                  </a:solidFill>
                </a:endParaRPr>
              </a:p>
            </p:txBody>
          </p:sp>
          <p:sp>
            <p:nvSpPr>
              <p:cNvPr id="67" name="Rectangle 66"/>
              <p:cNvSpPr/>
              <p:nvPr/>
            </p:nvSpPr>
            <p:spPr>
              <a:xfrm>
                <a:off x="4762501" y="2769389"/>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65</a:t>
                </a:r>
                <a:endParaRPr lang="en-US" sz="1425">
                  <a:solidFill>
                    <a:schemeClr val="tx2"/>
                  </a:solidFill>
                </a:endParaRPr>
              </a:p>
            </p:txBody>
          </p:sp>
          <p:sp>
            <p:nvSpPr>
              <p:cNvPr id="68" name="Rectangle 67"/>
              <p:cNvSpPr/>
              <p:nvPr/>
            </p:nvSpPr>
            <p:spPr>
              <a:xfrm>
                <a:off x="4762501" y="3015777"/>
                <a:ext cx="596900" cy="246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rtlCol="0" anchor="ctr"/>
              <a:lstStyle/>
              <a:p>
                <a:pPr algn="r"/>
                <a:r>
                  <a:rPr lang="en-US" sz="1425" i="1">
                    <a:solidFill>
                      <a:schemeClr val="tx2"/>
                    </a:solidFill>
                  </a:rPr>
                  <a:t>72</a:t>
                </a:r>
                <a:endParaRPr lang="en-US" sz="1425">
                  <a:solidFill>
                    <a:schemeClr val="tx2"/>
                  </a:solidFill>
                </a:endParaRPr>
              </a:p>
            </p:txBody>
          </p:sp>
          <p:cxnSp>
            <p:nvCxnSpPr>
              <p:cNvPr id="69" name="Straight Connector 68"/>
              <p:cNvCxnSpPr/>
              <p:nvPr/>
            </p:nvCxnSpPr>
            <p:spPr>
              <a:xfrm>
                <a:off x="958850" y="2205038"/>
                <a:ext cx="4400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958850" y="1752601"/>
                <a:ext cx="4106817" cy="452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50" b="1">
                    <a:solidFill>
                      <a:schemeClr val="tx2"/>
                    </a:solidFill>
                  </a:rPr>
                  <a:t>PART 2</a:t>
                </a:r>
                <a:endParaRPr lang="en-US" sz="1350" b="1">
                  <a:solidFill>
                    <a:schemeClr val="tx2"/>
                  </a:solidFill>
                </a:endParaRPr>
              </a:p>
            </p:txBody>
          </p:sp>
        </p:grpSp>
      </p:grpSp>
    </p:spTree>
    <p:extLst>
      <p:ext uri="{BB962C8B-B14F-4D97-AF65-F5344CB8AC3E}">
        <p14:creationId xmlns:p14="http://schemas.microsoft.com/office/powerpoint/2010/main" val="54479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Photo</a:t>
            </a:r>
          </a:p>
        </p:txBody>
      </p:sp>
      <p:sp>
        <p:nvSpPr>
          <p:cNvPr id="5" name="Title 4"/>
          <p:cNvSpPr>
            <a:spLocks noGrp="1"/>
          </p:cNvSpPr>
          <p:nvPr>
            <p:ph type="title"/>
          </p:nvPr>
        </p:nvSpPr>
        <p:spPr>
          <a:xfrm>
            <a:off x="1979712" y="3076"/>
            <a:ext cx="6707088" cy="617612"/>
          </a:xfrm>
        </p:spPr>
        <p:txBody>
          <a:bodyPr>
            <a:normAutofit/>
          </a:bodyPr>
          <a:lstStyle/>
          <a:p>
            <a:r>
              <a:rPr lang="en-US"/>
              <a:t>Table of Contents / 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7</a:t>
            </a:fld>
            <a:endParaRPr lang="en-US" dirty="0"/>
          </a:p>
        </p:txBody>
      </p:sp>
      <p:sp>
        <p:nvSpPr>
          <p:cNvPr id="9" name="TextBox 8"/>
          <p:cNvSpPr txBox="1"/>
          <p:nvPr/>
        </p:nvSpPr>
        <p:spPr>
          <a:xfrm>
            <a:off x="4031940" y="2240868"/>
            <a:ext cx="4374486" cy="2862322"/>
          </a:xfrm>
          <a:prstGeom prst="rect">
            <a:avLst/>
          </a:prstGeom>
          <a:noFill/>
        </p:spPr>
        <p:txBody>
          <a:bodyPr wrap="square" rtlCol="0">
            <a:spAutoFit/>
          </a:bodyPr>
          <a:lstStyle/>
          <a:p>
            <a:pPr marL="257175" indent="-257175">
              <a:lnSpc>
                <a:spcPct val="150000"/>
              </a:lnSpc>
              <a:buFont typeface="+mj-lt"/>
              <a:buAutoNum type="arabicPeriod"/>
            </a:pPr>
            <a:r>
              <a:rPr lang="id-ID" sz="1500">
                <a:solidFill>
                  <a:schemeClr val="tx1">
                    <a:lumMod val="75000"/>
                  </a:schemeClr>
                </a:solidFill>
              </a:rPr>
              <a:t>Introduction .................................................</a:t>
            </a:r>
            <a:r>
              <a:rPr lang="en-US" sz="1500">
                <a:solidFill>
                  <a:schemeClr val="tx1">
                    <a:lumMod val="75000"/>
                  </a:schemeClr>
                </a:solidFill>
              </a:rPr>
              <a:t>..</a:t>
            </a:r>
            <a:r>
              <a:rPr lang="id-ID" sz="1500">
                <a:solidFill>
                  <a:schemeClr val="tx1">
                    <a:lumMod val="75000"/>
                  </a:schemeClr>
                </a:solidFill>
              </a:rPr>
              <a:t>      3</a:t>
            </a:r>
          </a:p>
          <a:p>
            <a:pPr marL="257175" indent="-257175">
              <a:lnSpc>
                <a:spcPct val="150000"/>
              </a:lnSpc>
              <a:buFont typeface="+mj-lt"/>
              <a:buAutoNum type="arabicPeriod"/>
            </a:pPr>
            <a:r>
              <a:rPr lang="id-ID" sz="1500">
                <a:solidFill>
                  <a:schemeClr val="tx1">
                    <a:lumMod val="75000"/>
                  </a:schemeClr>
                </a:solidFill>
              </a:rPr>
              <a:t>Mission &amp; Vision ...........................................</a:t>
            </a:r>
            <a:r>
              <a:rPr lang="en-US" sz="1500">
                <a:solidFill>
                  <a:schemeClr val="tx1">
                    <a:lumMod val="75000"/>
                  </a:schemeClr>
                </a:solidFill>
              </a:rPr>
              <a:t>. </a:t>
            </a:r>
            <a:r>
              <a:rPr lang="id-ID" sz="1500">
                <a:solidFill>
                  <a:schemeClr val="tx1">
                    <a:lumMod val="75000"/>
                  </a:schemeClr>
                </a:solidFill>
              </a:rPr>
              <a:t>     </a:t>
            </a:r>
            <a:r>
              <a:rPr lang="en-US" sz="1500">
                <a:solidFill>
                  <a:schemeClr val="tx1">
                    <a:lumMod val="75000"/>
                  </a:schemeClr>
                </a:solidFill>
              </a:rPr>
              <a:t>7</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Services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9</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Company Profile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1</a:t>
            </a:r>
            <a:r>
              <a:rPr lang="id-ID" sz="1500">
                <a:solidFill>
                  <a:schemeClr val="tx1">
                    <a:lumMod val="75000"/>
                  </a:schemeClr>
                </a:solidFill>
              </a:rPr>
              <a:t>6</a:t>
            </a:r>
          </a:p>
          <a:p>
            <a:pPr marL="257175" indent="-257175">
              <a:lnSpc>
                <a:spcPct val="150000"/>
              </a:lnSpc>
              <a:buFont typeface="+mj-lt"/>
              <a:buAutoNum type="arabicPeriod"/>
            </a:pPr>
            <a:r>
              <a:rPr lang="id-ID" sz="1500">
                <a:solidFill>
                  <a:schemeClr val="tx1">
                    <a:lumMod val="75000"/>
                  </a:schemeClr>
                </a:solidFill>
              </a:rPr>
              <a:t>Project Portfolio .............................................   1</a:t>
            </a:r>
            <a:r>
              <a:rPr lang="en-US" sz="1500">
                <a:solidFill>
                  <a:schemeClr val="tx1">
                    <a:lumMod val="75000"/>
                  </a:schemeClr>
                </a:solidFill>
              </a:rPr>
              <a:t>8</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Our Team</a:t>
            </a:r>
            <a:r>
              <a:rPr lang="id-ID" sz="1500">
                <a:solidFill>
                  <a:schemeClr val="tx1">
                    <a:lumMod val="75000"/>
                  </a:schemeClr>
                </a:solidFill>
              </a:rPr>
              <a:t> ........................................................ </a:t>
            </a:r>
            <a:r>
              <a:rPr lang="en-US" sz="1500">
                <a:solidFill>
                  <a:schemeClr val="tx1">
                    <a:lumMod val="75000"/>
                  </a:schemeClr>
                </a:solidFill>
              </a:rPr>
              <a:t>  23</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a:t>
            </a:r>
            <a:r>
              <a:rPr lang="en-US" sz="1500">
                <a:solidFill>
                  <a:schemeClr val="tx1">
                    <a:lumMod val="75000"/>
                  </a:schemeClr>
                </a:solidFill>
              </a:rPr>
              <a:t>Offices </a:t>
            </a:r>
            <a:r>
              <a:rPr lang="id-ID" sz="1500">
                <a:solidFill>
                  <a:schemeClr val="tx1">
                    <a:lumMod val="75000"/>
                  </a:schemeClr>
                </a:solidFill>
              </a:rPr>
              <a:t>.....................................................   </a:t>
            </a:r>
            <a:r>
              <a:rPr lang="en-US" sz="1500">
                <a:solidFill>
                  <a:schemeClr val="tx1">
                    <a:lumMod val="75000"/>
                  </a:schemeClr>
                </a:solidFill>
              </a:rPr>
              <a:t>39</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Q&amp;As / Closing Speech ..</a:t>
            </a:r>
            <a:r>
              <a:rPr lang="id-ID" sz="1500">
                <a:solidFill>
                  <a:schemeClr val="tx1">
                    <a:lumMod val="75000"/>
                  </a:schemeClr>
                </a:solidFill>
              </a:rPr>
              <a:t>................................</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56</a:t>
            </a:r>
          </a:p>
        </p:txBody>
      </p:sp>
      <p:sp>
        <p:nvSpPr>
          <p:cNvPr id="10" name="Snip Diagonal Corner Rectangle 9"/>
          <p:cNvSpPr/>
          <p:nvPr/>
        </p:nvSpPr>
        <p:spPr>
          <a:xfrm>
            <a:off x="521550" y="2216572"/>
            <a:ext cx="2754306" cy="2754306"/>
          </a:xfrm>
          <a:prstGeom prst="snip2DiagRect">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07970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Example With Photo</a:t>
            </a:r>
          </a:p>
        </p:txBody>
      </p:sp>
      <p:sp>
        <p:nvSpPr>
          <p:cNvPr id="5" name="Title 4"/>
          <p:cNvSpPr>
            <a:spLocks noGrp="1"/>
          </p:cNvSpPr>
          <p:nvPr>
            <p:ph type="title"/>
          </p:nvPr>
        </p:nvSpPr>
        <p:spPr>
          <a:xfrm>
            <a:off x="1763688" y="3076"/>
            <a:ext cx="6923112" cy="617612"/>
          </a:xfrm>
        </p:spPr>
        <p:txBody>
          <a:bodyPr>
            <a:normAutofit/>
          </a:bodyPr>
          <a:lstStyle/>
          <a:p>
            <a:r>
              <a:rPr lang="en-US"/>
              <a:t>Table of Contents / 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8</a:t>
            </a:fld>
            <a:endParaRPr lang="en-US" dirty="0"/>
          </a:p>
        </p:txBody>
      </p:sp>
      <p:sp>
        <p:nvSpPr>
          <p:cNvPr id="9" name="TextBox 8"/>
          <p:cNvSpPr txBox="1"/>
          <p:nvPr/>
        </p:nvSpPr>
        <p:spPr>
          <a:xfrm>
            <a:off x="629562" y="2240868"/>
            <a:ext cx="4374486" cy="2862322"/>
          </a:xfrm>
          <a:prstGeom prst="rect">
            <a:avLst/>
          </a:prstGeom>
          <a:noFill/>
        </p:spPr>
        <p:txBody>
          <a:bodyPr wrap="square" rtlCol="0">
            <a:spAutoFit/>
          </a:bodyPr>
          <a:lstStyle/>
          <a:p>
            <a:pPr marL="257175" indent="-257175">
              <a:lnSpc>
                <a:spcPct val="150000"/>
              </a:lnSpc>
              <a:buFont typeface="+mj-lt"/>
              <a:buAutoNum type="arabicPeriod"/>
            </a:pPr>
            <a:r>
              <a:rPr lang="id-ID" sz="1500">
                <a:solidFill>
                  <a:schemeClr val="tx1">
                    <a:lumMod val="75000"/>
                  </a:schemeClr>
                </a:solidFill>
              </a:rPr>
              <a:t>Introduction .................................................</a:t>
            </a:r>
            <a:r>
              <a:rPr lang="en-US" sz="1500">
                <a:solidFill>
                  <a:schemeClr val="tx1">
                    <a:lumMod val="75000"/>
                  </a:schemeClr>
                </a:solidFill>
              </a:rPr>
              <a:t>..</a:t>
            </a:r>
            <a:r>
              <a:rPr lang="id-ID" sz="1500">
                <a:solidFill>
                  <a:schemeClr val="tx1">
                    <a:lumMod val="75000"/>
                  </a:schemeClr>
                </a:solidFill>
              </a:rPr>
              <a:t>      3</a:t>
            </a:r>
          </a:p>
          <a:p>
            <a:pPr marL="257175" indent="-257175">
              <a:lnSpc>
                <a:spcPct val="150000"/>
              </a:lnSpc>
              <a:buFont typeface="+mj-lt"/>
              <a:buAutoNum type="arabicPeriod"/>
            </a:pPr>
            <a:r>
              <a:rPr lang="id-ID" sz="1500">
                <a:solidFill>
                  <a:schemeClr val="tx1">
                    <a:lumMod val="75000"/>
                  </a:schemeClr>
                </a:solidFill>
              </a:rPr>
              <a:t>Mission &amp; Vision ...........................................</a:t>
            </a:r>
            <a:r>
              <a:rPr lang="en-US" sz="1500">
                <a:solidFill>
                  <a:schemeClr val="tx1">
                    <a:lumMod val="75000"/>
                  </a:schemeClr>
                </a:solidFill>
              </a:rPr>
              <a:t>. </a:t>
            </a:r>
            <a:r>
              <a:rPr lang="id-ID" sz="1500">
                <a:solidFill>
                  <a:schemeClr val="tx1">
                    <a:lumMod val="75000"/>
                  </a:schemeClr>
                </a:solidFill>
              </a:rPr>
              <a:t>     </a:t>
            </a:r>
            <a:r>
              <a:rPr lang="en-US" sz="1500">
                <a:solidFill>
                  <a:schemeClr val="tx1">
                    <a:lumMod val="75000"/>
                  </a:schemeClr>
                </a:solidFill>
              </a:rPr>
              <a:t>7</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Services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9</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Company Profile ............................................</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1</a:t>
            </a:r>
            <a:r>
              <a:rPr lang="id-ID" sz="1500">
                <a:solidFill>
                  <a:schemeClr val="tx1">
                    <a:lumMod val="75000"/>
                  </a:schemeClr>
                </a:solidFill>
              </a:rPr>
              <a:t>6</a:t>
            </a:r>
          </a:p>
          <a:p>
            <a:pPr marL="257175" indent="-257175">
              <a:lnSpc>
                <a:spcPct val="150000"/>
              </a:lnSpc>
              <a:buFont typeface="+mj-lt"/>
              <a:buAutoNum type="arabicPeriod"/>
            </a:pPr>
            <a:r>
              <a:rPr lang="id-ID" sz="1500">
                <a:solidFill>
                  <a:schemeClr val="tx1">
                    <a:lumMod val="75000"/>
                  </a:schemeClr>
                </a:solidFill>
              </a:rPr>
              <a:t>Project Portfolio .............................................   1</a:t>
            </a:r>
            <a:r>
              <a:rPr lang="en-US" sz="1500">
                <a:solidFill>
                  <a:schemeClr val="tx1">
                    <a:lumMod val="75000"/>
                  </a:schemeClr>
                </a:solidFill>
              </a:rPr>
              <a:t>8</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Our Team</a:t>
            </a:r>
            <a:r>
              <a:rPr lang="id-ID" sz="1500">
                <a:solidFill>
                  <a:schemeClr val="tx1">
                    <a:lumMod val="75000"/>
                  </a:schemeClr>
                </a:solidFill>
              </a:rPr>
              <a:t> ........................................................ </a:t>
            </a:r>
            <a:r>
              <a:rPr lang="en-US" sz="1500">
                <a:solidFill>
                  <a:schemeClr val="tx1">
                    <a:lumMod val="75000"/>
                  </a:schemeClr>
                </a:solidFill>
              </a:rPr>
              <a:t>  23</a:t>
            </a:r>
            <a:endParaRPr lang="id-ID" sz="1500">
              <a:solidFill>
                <a:schemeClr val="tx1">
                  <a:lumMod val="75000"/>
                </a:schemeClr>
              </a:solidFill>
            </a:endParaRPr>
          </a:p>
          <a:p>
            <a:pPr marL="257175" indent="-257175">
              <a:lnSpc>
                <a:spcPct val="150000"/>
              </a:lnSpc>
              <a:buFont typeface="+mj-lt"/>
              <a:buAutoNum type="arabicPeriod"/>
            </a:pPr>
            <a:r>
              <a:rPr lang="id-ID" sz="1500">
                <a:solidFill>
                  <a:schemeClr val="tx1">
                    <a:lumMod val="75000"/>
                  </a:schemeClr>
                </a:solidFill>
              </a:rPr>
              <a:t>Our </a:t>
            </a:r>
            <a:r>
              <a:rPr lang="en-US" sz="1500">
                <a:solidFill>
                  <a:schemeClr val="tx1">
                    <a:lumMod val="75000"/>
                  </a:schemeClr>
                </a:solidFill>
              </a:rPr>
              <a:t>Offices </a:t>
            </a:r>
            <a:r>
              <a:rPr lang="id-ID" sz="1500">
                <a:solidFill>
                  <a:schemeClr val="tx1">
                    <a:lumMod val="75000"/>
                  </a:schemeClr>
                </a:solidFill>
              </a:rPr>
              <a:t>.....................................................   </a:t>
            </a:r>
            <a:r>
              <a:rPr lang="en-US" sz="1500">
                <a:solidFill>
                  <a:schemeClr val="tx1">
                    <a:lumMod val="75000"/>
                  </a:schemeClr>
                </a:solidFill>
              </a:rPr>
              <a:t>39</a:t>
            </a:r>
            <a:endParaRPr lang="id-ID" sz="1500">
              <a:solidFill>
                <a:schemeClr val="tx1">
                  <a:lumMod val="75000"/>
                </a:schemeClr>
              </a:solidFill>
            </a:endParaRPr>
          </a:p>
          <a:p>
            <a:pPr marL="257175" indent="-257175">
              <a:lnSpc>
                <a:spcPct val="150000"/>
              </a:lnSpc>
              <a:buFont typeface="+mj-lt"/>
              <a:buAutoNum type="arabicPeriod"/>
            </a:pPr>
            <a:r>
              <a:rPr lang="en-US" sz="1500">
                <a:solidFill>
                  <a:schemeClr val="tx1">
                    <a:lumMod val="75000"/>
                  </a:schemeClr>
                </a:solidFill>
              </a:rPr>
              <a:t>Q&amp;As / Closing Speech ..</a:t>
            </a:r>
            <a:r>
              <a:rPr lang="id-ID" sz="1500">
                <a:solidFill>
                  <a:schemeClr val="tx1">
                    <a:lumMod val="75000"/>
                  </a:schemeClr>
                </a:solidFill>
              </a:rPr>
              <a:t>................................</a:t>
            </a:r>
            <a:r>
              <a:rPr lang="en-US" sz="1500">
                <a:solidFill>
                  <a:schemeClr val="tx1">
                    <a:lumMod val="75000"/>
                  </a:schemeClr>
                </a:solidFill>
              </a:rPr>
              <a:t>.</a:t>
            </a:r>
            <a:r>
              <a:rPr lang="id-ID" sz="1500">
                <a:solidFill>
                  <a:schemeClr val="tx1">
                    <a:lumMod val="75000"/>
                  </a:schemeClr>
                </a:solidFill>
              </a:rPr>
              <a:t>  </a:t>
            </a:r>
            <a:r>
              <a:rPr lang="en-US" sz="1500">
                <a:solidFill>
                  <a:schemeClr val="tx1">
                    <a:lumMod val="75000"/>
                  </a:schemeClr>
                </a:solidFill>
              </a:rPr>
              <a:t>56</a:t>
            </a:r>
          </a:p>
        </p:txBody>
      </p:sp>
      <p:sp>
        <p:nvSpPr>
          <p:cNvPr id="10" name="Snip Diagonal Corner Rectangle 9"/>
          <p:cNvSpPr/>
          <p:nvPr/>
        </p:nvSpPr>
        <p:spPr>
          <a:xfrm>
            <a:off x="5706126" y="2216572"/>
            <a:ext cx="2754306" cy="2754306"/>
          </a:xfrm>
          <a:prstGeom prst="snip2DiagRect">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736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5" name="Title 4"/>
          <p:cNvSpPr>
            <a:spLocks noGrp="1"/>
          </p:cNvSpPr>
          <p:nvPr>
            <p:ph type="title"/>
          </p:nvPr>
        </p:nvSpPr>
        <p:spPr/>
        <p:txBody>
          <a:bodyPr/>
          <a:lstStyle/>
          <a:p>
            <a:r>
              <a:rPr lang="en-US"/>
              <a:t>Agenda - Template</a:t>
            </a:r>
          </a:p>
        </p:txBody>
      </p:sp>
      <p:sp>
        <p:nvSpPr>
          <p:cNvPr id="4" name="Slide Number Placeholder 3"/>
          <p:cNvSpPr>
            <a:spLocks noGrp="1"/>
          </p:cNvSpPr>
          <p:nvPr>
            <p:ph type="sldNum" sz="quarter" idx="12"/>
          </p:nvPr>
        </p:nvSpPr>
        <p:spPr/>
        <p:txBody>
          <a:bodyPr/>
          <a:lstStyle/>
          <a:p>
            <a:fld id="{F68327C5-B821-4FE9-A59A-A60D9EB59A9A}" type="slidenum">
              <a:rPr lang="en-US" smtClean="0"/>
              <a:pPr/>
              <a:t>9</a:t>
            </a:fld>
            <a:endParaRPr lang="en-US" dirty="0"/>
          </a:p>
        </p:txBody>
      </p:sp>
      <p:sp>
        <p:nvSpPr>
          <p:cNvPr id="7" name="Rectangle 6"/>
          <p:cNvSpPr/>
          <p:nvPr/>
        </p:nvSpPr>
        <p:spPr>
          <a:xfrm>
            <a:off x="0" y="2218137"/>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INTRODUCTION</a:t>
            </a:r>
            <a:endParaRPr lang="en-US" sz="1500">
              <a:solidFill>
                <a:schemeClr val="tx1">
                  <a:lumMod val="50000"/>
                </a:schemeClr>
              </a:solidFill>
            </a:endParaRPr>
          </a:p>
        </p:txBody>
      </p:sp>
      <p:sp>
        <p:nvSpPr>
          <p:cNvPr id="16" name="TextBox 15"/>
          <p:cNvSpPr txBox="1"/>
          <p:nvPr/>
        </p:nvSpPr>
        <p:spPr>
          <a:xfrm>
            <a:off x="6570223" y="2233328"/>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3</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18" name="TextBox 17"/>
          <p:cNvSpPr txBox="1"/>
          <p:nvPr/>
        </p:nvSpPr>
        <p:spPr>
          <a:xfrm>
            <a:off x="6570223" y="2588623"/>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7</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0" name="TextBox 19"/>
          <p:cNvSpPr txBox="1"/>
          <p:nvPr/>
        </p:nvSpPr>
        <p:spPr>
          <a:xfrm>
            <a:off x="6570223" y="2943918"/>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9</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2" name="TextBox 21"/>
          <p:cNvSpPr txBox="1"/>
          <p:nvPr/>
        </p:nvSpPr>
        <p:spPr>
          <a:xfrm>
            <a:off x="6570223" y="3299214"/>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16</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4" name="TextBox 23"/>
          <p:cNvSpPr txBox="1"/>
          <p:nvPr/>
        </p:nvSpPr>
        <p:spPr>
          <a:xfrm>
            <a:off x="6570223" y="3654509"/>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18</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6" name="TextBox 25"/>
          <p:cNvSpPr txBox="1"/>
          <p:nvPr/>
        </p:nvSpPr>
        <p:spPr>
          <a:xfrm>
            <a:off x="6570223" y="4009804"/>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23</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28" name="TextBox 27"/>
          <p:cNvSpPr txBox="1"/>
          <p:nvPr/>
        </p:nvSpPr>
        <p:spPr>
          <a:xfrm>
            <a:off x="6570223" y="4365099"/>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39</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30" name="TextBox 29"/>
          <p:cNvSpPr txBox="1"/>
          <p:nvPr/>
        </p:nvSpPr>
        <p:spPr>
          <a:xfrm>
            <a:off x="6570223" y="4720395"/>
            <a:ext cx="1778222" cy="323165"/>
          </a:xfrm>
          <a:prstGeom prst="rect">
            <a:avLst/>
          </a:prstGeom>
          <a:noFill/>
        </p:spPr>
        <p:txBody>
          <a:bodyPr wrap="square" rtlCol="0" anchor="ctr">
            <a:spAutoFit/>
          </a:bodyPr>
          <a:lstStyle/>
          <a:p>
            <a:pPr algn="r" fontAlgn="base"/>
            <a:r>
              <a:rPr lang="en-US" sz="1500">
                <a:solidFill>
                  <a:schemeClr val="tx1">
                    <a:lumMod val="50000"/>
                  </a:schemeClr>
                </a:solidFill>
                <a:ea typeface="Open Sans" panose="020B0606030504020204" pitchFamily="34" charset="0"/>
                <a:cs typeface="Open Sans" panose="020B0606030504020204" pitchFamily="34" charset="0"/>
              </a:rPr>
              <a:t>Slide 56</a:t>
            </a:r>
            <a:endParaRPr lang="en-US" sz="1500" dirty="0">
              <a:solidFill>
                <a:schemeClr val="tx1">
                  <a:lumMod val="50000"/>
                </a:schemeClr>
              </a:solidFill>
              <a:ea typeface="Open Sans" panose="020B0606030504020204" pitchFamily="34" charset="0"/>
              <a:cs typeface="Open Sans" panose="020B0606030504020204" pitchFamily="34" charset="0"/>
            </a:endParaRPr>
          </a:p>
        </p:txBody>
      </p:sp>
      <p:sp>
        <p:nvSpPr>
          <p:cNvPr id="52" name="Rectangle 51"/>
          <p:cNvSpPr/>
          <p:nvPr/>
        </p:nvSpPr>
        <p:spPr>
          <a:xfrm>
            <a:off x="0" y="2571683"/>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Mission &amp; Vision</a:t>
            </a:r>
          </a:p>
        </p:txBody>
      </p:sp>
      <p:sp>
        <p:nvSpPr>
          <p:cNvPr id="53" name="Rectangle 52"/>
          <p:cNvSpPr/>
          <p:nvPr/>
        </p:nvSpPr>
        <p:spPr>
          <a:xfrm>
            <a:off x="0" y="2925229"/>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Our Services</a:t>
            </a:r>
          </a:p>
        </p:txBody>
      </p:sp>
      <p:sp>
        <p:nvSpPr>
          <p:cNvPr id="54" name="Rectangle 53"/>
          <p:cNvSpPr/>
          <p:nvPr/>
        </p:nvSpPr>
        <p:spPr>
          <a:xfrm>
            <a:off x="0" y="3280817"/>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Company Profile</a:t>
            </a:r>
          </a:p>
        </p:txBody>
      </p:sp>
      <p:sp>
        <p:nvSpPr>
          <p:cNvPr id="55" name="Rectangle 54"/>
          <p:cNvSpPr/>
          <p:nvPr/>
        </p:nvSpPr>
        <p:spPr>
          <a:xfrm>
            <a:off x="0" y="3638443"/>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Project Portfolio</a:t>
            </a:r>
          </a:p>
        </p:txBody>
      </p:sp>
      <p:sp>
        <p:nvSpPr>
          <p:cNvPr id="56" name="Rectangle 55"/>
          <p:cNvSpPr/>
          <p:nvPr/>
        </p:nvSpPr>
        <p:spPr>
          <a:xfrm>
            <a:off x="0" y="3996069"/>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Our Team</a:t>
            </a:r>
          </a:p>
        </p:txBody>
      </p:sp>
      <p:sp>
        <p:nvSpPr>
          <p:cNvPr id="57" name="Rectangle 56"/>
          <p:cNvSpPr/>
          <p:nvPr/>
        </p:nvSpPr>
        <p:spPr>
          <a:xfrm>
            <a:off x="0" y="4353657"/>
            <a:ext cx="9144000" cy="353548"/>
          </a:xfrm>
          <a:prstGeom prst="rect">
            <a:avLst/>
          </a:pr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Our Offices</a:t>
            </a:r>
          </a:p>
        </p:txBody>
      </p:sp>
      <p:sp>
        <p:nvSpPr>
          <p:cNvPr id="58" name="Rectangle 57"/>
          <p:cNvSpPr/>
          <p:nvPr/>
        </p:nvSpPr>
        <p:spPr>
          <a:xfrm>
            <a:off x="0" y="4705203"/>
            <a:ext cx="9144000" cy="353548"/>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0060" rtlCol="0" anchor="ctr"/>
          <a:lstStyle/>
          <a:p>
            <a:r>
              <a:rPr lang="en-US" sz="1500">
                <a:solidFill>
                  <a:schemeClr val="tx1">
                    <a:lumMod val="50000"/>
                  </a:schemeClr>
                </a:solidFill>
                <a:ea typeface="Open Sans" panose="020B0606030504020204" pitchFamily="34" charset="0"/>
                <a:cs typeface="Open Sans" panose="020B0606030504020204" pitchFamily="34" charset="0"/>
              </a:rPr>
              <a:t>Q&amp;As / Closing Speech</a:t>
            </a:r>
          </a:p>
        </p:txBody>
      </p:sp>
    </p:spTree>
    <p:extLst>
      <p:ext uri="{BB962C8B-B14F-4D97-AF65-F5344CB8AC3E}">
        <p14:creationId xmlns:p14="http://schemas.microsoft.com/office/powerpoint/2010/main" val="2202979009"/>
      </p:ext>
    </p:extLst>
  </p:cSld>
  <p:clrMapOvr>
    <a:masterClrMapping/>
  </p:clrMapOvr>
</p:sld>
</file>

<file path=ppt/theme/theme1.xml><?xml version="1.0" encoding="utf-8"?>
<a:theme xmlns:a="http://schemas.openxmlformats.org/drawingml/2006/main" name="1_Blank">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DB9CA"/>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ITLES">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52947</TotalTime>
  <Words>5569</Words>
  <Application>Microsoft Office PowerPoint</Application>
  <PresentationFormat>On-screen Show (4:3)</PresentationFormat>
  <Paragraphs>854</Paragraphs>
  <Slides>44</Slides>
  <Notes>44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44</vt:i4>
      </vt:variant>
    </vt:vector>
  </HeadingPairs>
  <TitlesOfParts>
    <vt:vector size="56" baseType="lpstr">
      <vt:lpstr>Arial</vt:lpstr>
      <vt:lpstr>Calibri</vt:lpstr>
      <vt:lpstr>Calibri Light</vt:lpstr>
      <vt:lpstr>GeosansLight</vt:lpstr>
      <vt:lpstr>Gill Sans</vt:lpstr>
      <vt:lpstr>Helvetica</vt:lpstr>
      <vt:lpstr>Open Sans</vt:lpstr>
      <vt:lpstr>Roboto</vt:lpstr>
      <vt:lpstr>Verdana</vt:lpstr>
      <vt:lpstr>1_Blank</vt:lpstr>
      <vt:lpstr>Showeet theme</vt:lpstr>
      <vt:lpstr>TITLES</vt:lpstr>
      <vt:lpstr>Table of Contents / Agendas</vt:lpstr>
      <vt:lpstr>Classic Table of Contents - Template</vt:lpstr>
      <vt:lpstr>Classic Table of Contents - Template</vt:lpstr>
      <vt:lpstr>Classic Table of Contents - Template</vt:lpstr>
      <vt:lpstr>PowerPoint Presentation</vt:lpstr>
      <vt:lpstr>Classic Table of Contents - Template</vt:lpstr>
      <vt:lpstr>Table of Contents / Agenda - Template</vt:lpstr>
      <vt:lpstr>Table of Contents / 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Presentation</vt:lpstr>
      <vt:lpstr>PowerPoint Presentation</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Agenda - Template</vt:lpstr>
      <vt:lpstr>PowerPoint Presentation</vt:lpstr>
      <vt:lpstr>PowerPoint Presentation</vt:lpstr>
      <vt:lpstr>Agenda</vt:lpstr>
      <vt:lpstr>Agenda</vt:lpstr>
      <vt:lpstr>Agenda</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 / Agenda Templates</dc:title>
  <dc:creator>showeet.com</dc:creator>
  <dc:description>© Copyright Showeet.com</dc:description>
  <cp:lastModifiedBy>Fato</cp:lastModifiedBy>
  <cp:revision>1</cp:revision>
  <dcterms:created xsi:type="dcterms:W3CDTF">2011-05-09T14:18:21Z</dcterms:created>
  <dcterms:modified xsi:type="dcterms:W3CDTF">2018-12-25T12:43:56Z</dcterms:modified>
  <cp:category>Charts &amp; Diagrams</cp:category>
</cp:coreProperties>
</file>