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2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28CF-209C-4C54-A265-7403FF06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17FE4-295C-41A8-AC2B-F6F7DD30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3956-299C-459B-A14B-B13F53C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BE-14D3-441E-BD2E-8AA697C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504F-62EC-4F00-AAFD-87123D2B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76EE-27DC-4254-8495-80CFBD58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269AF-6F07-463E-AA29-28451030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2F4-6472-41FF-A23F-DF1A04F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54FC-05C0-4DDD-B975-7E9C1645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A6DD-C869-4BD6-96B7-1FE50715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B834-864B-4C76-B99D-7BB4A485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B5E4-60C8-412A-972C-2DF10A48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4896-887E-4805-BB9B-535A7E37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D7B7-0AA9-4006-9235-B1AAC0AB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F783-EC13-484D-A9A6-27EEBA7B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31D-8C36-4A87-8EDB-A6971A8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700E-E22F-426F-8E5C-02B4928C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D309-E9DC-40D2-86B0-44EC489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3F38-D879-4A85-A695-2F6B487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7263-FCFC-46E7-8F56-65EF4A8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4A2-411B-4D21-AAEE-50364884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6658-83A1-4CA3-8FCF-18B68FCF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5A6A-59C1-45F6-BA89-59A954FD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8559-9359-49FD-BA3F-F62F2187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3673-E364-4E85-B245-620630C0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1EC-97E4-4510-A223-AC0F1D72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E4C1-3A6E-47E9-8728-A889CE27C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619E-1876-49F6-BE0B-1EC64644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DE65-607A-4045-94A8-775794B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5C5A-A37F-4F4F-A114-13A3AE0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152E-15E6-42D2-B7D3-C2ED5DF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DF4C-2439-48BC-AA7D-11176050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319A-1FD3-4203-9999-8F6FB990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341D-A4C6-4CF6-AA4D-29745763C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CB314-DD45-4A59-9D77-02435442A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A8224-3C3B-4C77-A109-7DFD26259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F78A-9385-49C0-ABDB-845C623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FD17C-D422-430C-A002-F84F189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1441A-3B9B-45BC-AE3E-91D2ADCB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A49-1049-4064-931C-10A6A0F5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DB26E-BF33-46EB-816B-B5CDB148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87875-B2E0-4D5B-9D26-81467458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6CCA-C5B8-474F-B5FD-DB9A4B4A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BF6D8-B71F-40C7-805C-01F588C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EE24D-340A-4DC5-AA76-F62036CC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7CC6-7F70-4524-9BB3-86E21FB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E506-E4D9-4C8F-A039-822BEC28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878E-4ED2-49D0-BCE8-202E0CEC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133A-D718-420B-BF01-29685969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E2BD8-AEA7-47C5-92CB-1F87F59B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FD32-8115-4DFB-8D2B-3219640D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7D60-F7F2-486B-9DAD-F92F503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31E3-4A5D-4B59-B069-6B0C478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2C83D-523E-4810-9693-31F1AB40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4C42-9028-4DCE-9874-1D36E2DD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19C7-8298-46AE-A529-054ED71C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F930-1CD1-4F59-8C1F-F4A905E8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92F-7A8D-4887-94F0-0658B903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63B9-8E3E-4C3F-8725-7AA61942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6449-D16A-4584-BC8A-BD2064E9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6E7C-D6BA-4D06-9EEC-C803C84D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D47D-5B90-4166-9D90-1815D1B96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C6C7-2752-4324-84FC-09E92A51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3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A87357-4820-4071-916C-7279BC0E9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E4734-EFE2-4D48-87A3-4604161E641D}"/>
              </a:ext>
            </a:extLst>
          </p:cNvPr>
          <p:cNvSpPr txBox="1"/>
          <p:nvPr/>
        </p:nvSpPr>
        <p:spPr>
          <a:xfrm>
            <a:off x="404812" y="555672"/>
            <a:ext cx="2057400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Potato Integrated Technologies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1FCCB-CA66-47CC-B947-4A077E2D3D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" y="58992"/>
            <a:ext cx="2869330" cy="26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2F4E9-F3C7-434A-BF74-8DEB06A7443E}"/>
              </a:ext>
            </a:extLst>
          </p:cNvPr>
          <p:cNvSpPr txBox="1"/>
          <p:nvPr/>
        </p:nvSpPr>
        <p:spPr>
          <a:xfrm>
            <a:off x="404812" y="2760678"/>
            <a:ext cx="205740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PITECH was</a:t>
            </a:r>
            <a:r>
              <a:rPr lang="en-US" sz="3600" dirty="0"/>
              <a:t> </a:t>
            </a:r>
            <a:r>
              <a:rPr lang="tr-TR" sz="3600" dirty="0"/>
              <a:t>founded</a:t>
            </a:r>
            <a:r>
              <a:rPr lang="en-US" sz="3600" dirty="0"/>
              <a:t> </a:t>
            </a:r>
            <a:r>
              <a:rPr lang="tr-TR" sz="3600" dirty="0"/>
              <a:t>in 2018 with</a:t>
            </a:r>
            <a:r>
              <a:rPr lang="en-US" sz="3600" dirty="0"/>
              <a:t> five shareholders </a:t>
            </a:r>
            <a:r>
              <a:rPr lang="tr-TR" sz="3600"/>
              <a:t>from different </a:t>
            </a:r>
            <a:r>
              <a:rPr lang="en-US" sz="3600"/>
              <a:t>backgrounds</a:t>
            </a:r>
            <a:r>
              <a:rPr lang="en-US" sz="3600" dirty="0"/>
              <a:t>. </a:t>
            </a:r>
            <a:endParaRPr lang="tr-T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8C2A4-01AD-4BAE-9EA9-E560AFCA42EC}"/>
              </a:ext>
            </a:extLst>
          </p:cNvPr>
          <p:cNvSpPr txBox="1"/>
          <p:nvPr/>
        </p:nvSpPr>
        <p:spPr>
          <a:xfrm>
            <a:off x="404812" y="5388302"/>
            <a:ext cx="9417614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3600" dirty="0"/>
              <a:t>Fatma Nur Arabacı </a:t>
            </a:r>
            <a:r>
              <a:rPr lang="tr-T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3600" i="1" dirty="0"/>
              <a:t>Chief Executer Officer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err="1"/>
              <a:t>Furkan</a:t>
            </a:r>
            <a:r>
              <a:rPr lang="en-US" sz="3600" dirty="0"/>
              <a:t> </a:t>
            </a:r>
            <a:r>
              <a:rPr lang="en-US" sz="3600" dirty="0" err="1"/>
              <a:t>Bahadır</a:t>
            </a:r>
            <a:r>
              <a:rPr lang="en-US" sz="3600" dirty="0"/>
              <a:t> ELİK</a:t>
            </a:r>
            <a:r>
              <a:rPr lang="tr-TR" sz="3600" dirty="0"/>
              <a:t> - </a:t>
            </a:r>
            <a:r>
              <a:rPr lang="en-US" sz="3600" i="1" dirty="0">
                <a:cs typeface="Times New Roman" pitchFamily="18" charset="0"/>
              </a:rPr>
              <a:t>Chief Technology Officer</a:t>
            </a:r>
            <a:endParaRPr lang="en-US" sz="3600" i="1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err="1"/>
              <a:t>İrem</a:t>
            </a:r>
            <a:r>
              <a:rPr lang="en-US" sz="3600" dirty="0"/>
              <a:t> COŞKUN</a:t>
            </a:r>
            <a:r>
              <a:rPr lang="tr-TR" sz="3600" dirty="0"/>
              <a:t> - </a:t>
            </a:r>
            <a:r>
              <a:rPr lang="en-US" sz="3600" i="1" dirty="0">
                <a:cs typeface="Times New Roman" pitchFamily="18" charset="0"/>
              </a:rPr>
              <a:t>Chief Operating Officer</a:t>
            </a:r>
            <a:endParaRPr lang="tr-TR" sz="3600" i="1" dirty="0"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err="1"/>
              <a:t>Berkay</a:t>
            </a:r>
            <a:r>
              <a:rPr lang="en-US" sz="3600" dirty="0"/>
              <a:t> GÖKSU</a:t>
            </a:r>
            <a:r>
              <a:rPr lang="tr-TR" sz="3600" dirty="0"/>
              <a:t> - </a:t>
            </a:r>
            <a:r>
              <a:rPr lang="en-US" sz="3600" i="1" dirty="0">
                <a:cs typeface="Times New Roman" pitchFamily="18" charset="0"/>
              </a:rPr>
              <a:t>Chief Marketing Officer</a:t>
            </a:r>
            <a:endParaRPr lang="tr-TR" sz="3600" i="1" dirty="0"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err="1"/>
              <a:t>Aycan</a:t>
            </a:r>
            <a:r>
              <a:rPr lang="en-US" sz="3600" dirty="0"/>
              <a:t> BEYENİR</a:t>
            </a:r>
            <a:r>
              <a:rPr lang="tr-TR" sz="3600" dirty="0"/>
              <a:t> - </a:t>
            </a:r>
            <a:r>
              <a:rPr lang="en-US" sz="3600" i="1" dirty="0">
                <a:cs typeface="Times New Roman" pitchFamily="18" charset="0"/>
              </a:rPr>
              <a:t>Chief Financial Officer</a:t>
            </a:r>
            <a:endParaRPr lang="tr-TR" sz="3600" i="1" dirty="0"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4A5B2-9D73-4109-B8D0-EC81F517FD2E}"/>
              </a:ext>
            </a:extLst>
          </p:cNvPr>
          <p:cNvSpPr/>
          <p:nvPr/>
        </p:nvSpPr>
        <p:spPr>
          <a:xfrm>
            <a:off x="404812" y="4798367"/>
            <a:ext cx="9417614" cy="589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dirty="0">
                <a:solidFill>
                  <a:schemeClr val="tx1"/>
                </a:solidFill>
              </a:rPr>
              <a:t>Shareholders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FE694A-EBBE-4BB4-AA2D-4DC544976DC7}"/>
              </a:ext>
            </a:extLst>
          </p:cNvPr>
          <p:cNvGrpSpPr/>
          <p:nvPr/>
        </p:nvGrpSpPr>
        <p:grpSpPr>
          <a:xfrm>
            <a:off x="404812" y="8742461"/>
            <a:ext cx="9417614" cy="1236266"/>
            <a:chOff x="404812" y="8742461"/>
            <a:chExt cx="9417614" cy="12362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0E00D-9FAA-4C89-A830-B6C6A1E70B74}"/>
                </a:ext>
              </a:extLst>
            </p:cNvPr>
            <p:cNvSpPr txBox="1"/>
            <p:nvPr/>
          </p:nvSpPr>
          <p:spPr>
            <a:xfrm>
              <a:off x="404812" y="9332396"/>
              <a:ext cx="9417614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360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F29E39-DFBF-42DE-A7DF-A8E91BE7911B}"/>
                </a:ext>
              </a:extLst>
            </p:cNvPr>
            <p:cNvSpPr/>
            <p:nvPr/>
          </p:nvSpPr>
          <p:spPr>
            <a:xfrm>
              <a:off x="404812" y="8742461"/>
              <a:ext cx="9417614" cy="5899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tx1"/>
                  </a:solidFill>
                </a:rPr>
                <a:t>Deliverables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60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Fato</dc:creator>
  <cp:lastModifiedBy>fatmanur arabacı</cp:lastModifiedBy>
  <cp:revision>6</cp:revision>
  <dcterms:created xsi:type="dcterms:W3CDTF">2019-05-11T10:30:39Z</dcterms:created>
  <dcterms:modified xsi:type="dcterms:W3CDTF">2019-05-11T11:36:25Z</dcterms:modified>
</cp:coreProperties>
</file>