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1" r:id="rId5"/>
    <p:sldId id="260" r:id="rId6"/>
    <p:sldId id="259" r:id="rId7"/>
    <p:sldId id="266" r:id="rId8"/>
    <p:sldId id="267" r:id="rId9"/>
    <p:sldId id="268" r:id="rId10"/>
    <p:sldId id="263" r:id="rId11"/>
    <p:sldId id="270" r:id="rId12"/>
    <p:sldId id="269"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1" d="100"/>
          <a:sy n="101" d="100"/>
        </p:scale>
        <p:origin x="-26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2009-12-21</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2009-12-21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2009-12-21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2009-12-21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2009-12-21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2009-12-21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2009-12-21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2009-12-21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2009-12-21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2009-12-21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2009-12-21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2009-12-21</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智能视频原型设计</a:t>
            </a:r>
            <a:endParaRPr lang="zh-CN" altLang="en-US" dirty="0"/>
          </a:p>
        </p:txBody>
      </p:sp>
      <p:sp>
        <p:nvSpPr>
          <p:cNvPr id="3" name="副标题 2"/>
          <p:cNvSpPr>
            <a:spLocks noGrp="1"/>
          </p:cNvSpPr>
          <p:nvPr>
            <p:ph type="subTitle" idx="1"/>
          </p:nvPr>
        </p:nvSpPr>
        <p:spPr/>
        <p:txBody>
          <a:bodyPr/>
          <a:lstStyle/>
          <a:p>
            <a:endParaRPr lang="en-US" altLang="zh-CN" dirty="0" smtClean="0"/>
          </a:p>
          <a:p>
            <a:endParaRPr lang="en-US" altLang="zh-CN" dirty="0" smtClean="0"/>
          </a:p>
          <a:p>
            <a:r>
              <a:rPr lang="zh-CN" altLang="en-US" dirty="0" smtClean="0"/>
              <a:t>贺亮 </a:t>
            </a:r>
            <a:r>
              <a:rPr lang="en-US" altLang="zh-CN" dirty="0" smtClean="0"/>
              <a:t>2009-12-19</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方案演示</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智能产品与</a:t>
            </a:r>
            <a:r>
              <a:rPr lang="en-US" altLang="zh-CN" dirty="0" smtClean="0"/>
              <a:t>DVR</a:t>
            </a:r>
            <a:r>
              <a:rPr lang="zh-CN" altLang="en-US" dirty="0" smtClean="0"/>
              <a:t>的整合方案</a:t>
            </a:r>
            <a:endParaRPr lang="zh-CN" altLang="en-US" dirty="0"/>
          </a:p>
        </p:txBody>
      </p:sp>
      <p:sp>
        <p:nvSpPr>
          <p:cNvPr id="3" name="内容占位符 2"/>
          <p:cNvSpPr>
            <a:spLocks noGrp="1"/>
          </p:cNvSpPr>
          <p:nvPr>
            <p:ph idx="1"/>
          </p:nvPr>
        </p:nvSpPr>
        <p:spPr/>
        <p:txBody>
          <a:bodyPr/>
          <a:lstStyle/>
          <a:p>
            <a:r>
              <a:rPr lang="zh-CN" altLang="en-US" b="1" dirty="0" smtClean="0"/>
              <a:t>智能视频分析模块与摄像头（主要是指</a:t>
            </a:r>
            <a:r>
              <a:rPr lang="en-US" b="1" dirty="0" smtClean="0"/>
              <a:t>IP Camera</a:t>
            </a:r>
            <a:r>
              <a:rPr lang="zh-CN" altLang="en-US" b="1" dirty="0" smtClean="0"/>
              <a:t>）结合或者以单独的嵌入式设备与</a:t>
            </a:r>
            <a:r>
              <a:rPr lang="en-US" b="1" dirty="0" smtClean="0"/>
              <a:t>Camera</a:t>
            </a:r>
            <a:r>
              <a:rPr lang="zh-CN" altLang="en-US" b="1" dirty="0" smtClean="0"/>
              <a:t>相连。好处是视频处理及时，缺点是处理多路就要多个带智能功能的摄像头或设备。</a:t>
            </a:r>
            <a:endParaRPr lang="en-US" altLang="zh-CN" b="1" dirty="0" smtClean="0"/>
          </a:p>
          <a:p>
            <a:r>
              <a:rPr lang="zh-CN" altLang="en-US" b="1" dirty="0" smtClean="0"/>
              <a:t>智能视频分析模块以软件的模式集成在</a:t>
            </a:r>
            <a:r>
              <a:rPr lang="en-US" b="1" dirty="0" smtClean="0"/>
              <a:t>DVR</a:t>
            </a:r>
            <a:r>
              <a:rPr lang="zh-CN" altLang="en-US" b="1" dirty="0" smtClean="0"/>
              <a:t>，好处是能分析多路，但是</a:t>
            </a:r>
            <a:r>
              <a:rPr lang="en-US" b="1" dirty="0" smtClean="0"/>
              <a:t>CPU</a:t>
            </a:r>
            <a:r>
              <a:rPr lang="zh-CN" altLang="en-US" b="1" dirty="0" smtClean="0"/>
              <a:t>效率太高。</a:t>
            </a:r>
            <a:endParaRPr lang="en-US" altLang="zh-CN" b="1" dirty="0" smtClean="0"/>
          </a:p>
          <a:p>
            <a:r>
              <a:rPr lang="zh-CN" altLang="en-US" b="1" dirty="0" smtClean="0"/>
              <a:t>智能视频分析模块以一张智能视频分析卡的方式，插入</a:t>
            </a:r>
            <a:r>
              <a:rPr lang="en-US" b="1" dirty="0" smtClean="0"/>
              <a:t>DVR</a:t>
            </a:r>
            <a:r>
              <a:rPr lang="zh-CN" altLang="en-US" b="1" dirty="0" smtClean="0"/>
              <a:t>运行的硬件环境中。好处是解决了方式二</a:t>
            </a:r>
            <a:r>
              <a:rPr lang="en-US" b="1" dirty="0" smtClean="0"/>
              <a:t>CPU</a:t>
            </a:r>
            <a:r>
              <a:rPr lang="zh-CN" altLang="en-US" b="1" dirty="0" smtClean="0"/>
              <a:t>效率高的问题，但是又只能分析一路，但是可以分析任何一路的数据。</a:t>
            </a:r>
            <a:endParaRPr lang="en-US" altLang="zh-CN" b="1" dirty="0" smtClean="0"/>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智能与</a:t>
            </a:r>
            <a:r>
              <a:rPr lang="en-US" altLang="zh-CN" dirty="0" smtClean="0"/>
              <a:t>DVR</a:t>
            </a:r>
            <a:r>
              <a:rPr lang="zh-CN" altLang="en-US" dirty="0" smtClean="0"/>
              <a:t>整合的趋势</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个人看来以后的方向应该是以软件方式集成进</a:t>
            </a:r>
            <a:r>
              <a:rPr lang="en-US" dirty="0" smtClean="0"/>
              <a:t>DVR</a:t>
            </a:r>
            <a:r>
              <a:rPr lang="zh-CN" altLang="en-US" dirty="0" smtClean="0"/>
              <a:t>，用户买多少个</a:t>
            </a:r>
            <a:r>
              <a:rPr lang="en-US" dirty="0" err="1" smtClean="0"/>
              <a:t>licence</a:t>
            </a:r>
            <a:r>
              <a:rPr lang="zh-CN" altLang="en-US" dirty="0" smtClean="0"/>
              <a:t>，就可以最多分析多少路的视频。因为一下三点，</a:t>
            </a:r>
            <a:r>
              <a:rPr lang="en-US" dirty="0" smtClean="0"/>
              <a:t>1. </a:t>
            </a:r>
            <a:r>
              <a:rPr lang="zh-CN" altLang="en-US" dirty="0" smtClean="0"/>
              <a:t>在以后硬件越来越好而又越来越成本低，</a:t>
            </a:r>
            <a:r>
              <a:rPr lang="en-US" dirty="0" smtClean="0"/>
              <a:t>2.</a:t>
            </a:r>
            <a:r>
              <a:rPr lang="zh-CN" altLang="en-US" dirty="0" smtClean="0"/>
              <a:t>视频算法部分在一定时间后，肯定会百花争鸣，会有很有厂商可以提供成熟稳定的算法。</a:t>
            </a:r>
            <a:r>
              <a:rPr lang="en-US" dirty="0" smtClean="0"/>
              <a:t>3.</a:t>
            </a:r>
            <a:r>
              <a:rPr lang="zh-CN" altLang="en-US" dirty="0" smtClean="0"/>
              <a:t>估计在实际应用中，不会分析每路的数据，肯定会按场合去分别处理。所以方式一是以后最容易淘汰的一个方案，方式三由于需要一张智能分析卡，所以多一个硬件成本问题（</a:t>
            </a:r>
            <a:r>
              <a:rPr lang="en-US" dirty="0" smtClean="0"/>
              <a:t>DSP</a:t>
            </a:r>
            <a:r>
              <a:rPr lang="zh-CN" altLang="en-US" dirty="0" smtClean="0"/>
              <a:t>成本很高，现在据我所知都是国外在做，虽然可以用集成电路，但是不够灵活，以后不好升级），还有一个最大分析的视频数有限。比如我的计算是一个</a:t>
            </a:r>
            <a:r>
              <a:rPr lang="en-US" dirty="0" smtClean="0"/>
              <a:t>DSP</a:t>
            </a:r>
            <a:r>
              <a:rPr lang="zh-CN" altLang="en-US" dirty="0" smtClean="0"/>
              <a:t>分析一路，一个卡可以最多</a:t>
            </a:r>
            <a:r>
              <a:rPr lang="en-US" dirty="0" smtClean="0"/>
              <a:t>6</a:t>
            </a:r>
            <a:r>
              <a:rPr lang="zh-CN" altLang="en-US" dirty="0" smtClean="0"/>
              <a:t>颗</a:t>
            </a:r>
            <a:r>
              <a:rPr lang="en-US" dirty="0" smtClean="0"/>
              <a:t>DSP</a:t>
            </a:r>
            <a:r>
              <a:rPr lang="zh-CN" altLang="en-US" dirty="0" smtClean="0"/>
              <a:t>，那么</a:t>
            </a:r>
            <a:r>
              <a:rPr lang="en-US" dirty="0" smtClean="0"/>
              <a:t>4</a:t>
            </a:r>
            <a:r>
              <a:rPr lang="zh-CN" altLang="en-US" dirty="0" smtClean="0"/>
              <a:t>张卡也就是</a:t>
            </a:r>
            <a:r>
              <a:rPr lang="en-US" dirty="0" smtClean="0"/>
              <a:t>24</a:t>
            </a:r>
            <a:r>
              <a:rPr lang="zh-CN" altLang="en-US" dirty="0" smtClean="0"/>
              <a:t>路。</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背景</a:t>
            </a:r>
            <a:endParaRPr lang="en-US" altLang="zh-CN" dirty="0" smtClean="0"/>
          </a:p>
          <a:p>
            <a:r>
              <a:rPr lang="zh-CN" altLang="en-US" dirty="0" smtClean="0"/>
              <a:t>问题提出</a:t>
            </a:r>
            <a:endParaRPr lang="en-US" altLang="zh-CN" dirty="0" smtClean="0"/>
          </a:p>
          <a:p>
            <a:r>
              <a:rPr lang="zh-CN" altLang="en-US" dirty="0" smtClean="0"/>
              <a:t>大体思路</a:t>
            </a:r>
            <a:endParaRPr lang="en-US" altLang="zh-CN" dirty="0" smtClean="0"/>
          </a:p>
          <a:p>
            <a:r>
              <a:rPr lang="zh-CN" altLang="en-US" dirty="0" smtClean="0"/>
              <a:t>智能视频术语</a:t>
            </a:r>
            <a:endParaRPr lang="en-US" altLang="zh-CN" dirty="0" smtClean="0"/>
          </a:p>
          <a:p>
            <a:r>
              <a:rPr lang="zh-CN" altLang="en-US" smtClean="0"/>
              <a:t>界面</a:t>
            </a:r>
            <a:r>
              <a:rPr lang="zh-CN" altLang="en-US" dirty="0" smtClean="0"/>
              <a:t>框架及操作流程</a:t>
            </a:r>
            <a:endParaRPr lang="en-US" altLang="zh-CN" dirty="0" smtClean="0"/>
          </a:p>
          <a:p>
            <a:r>
              <a:rPr lang="zh-CN" altLang="en-US" dirty="0" smtClean="0"/>
              <a:t>方案演示</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背景</a:t>
            </a:r>
            <a:endParaRPr lang="zh-CN" altLang="en-US" dirty="0"/>
          </a:p>
        </p:txBody>
      </p:sp>
      <p:sp>
        <p:nvSpPr>
          <p:cNvPr id="3" name="内容占位符 2"/>
          <p:cNvSpPr>
            <a:spLocks noGrp="1"/>
          </p:cNvSpPr>
          <p:nvPr>
            <p:ph idx="1"/>
          </p:nvPr>
        </p:nvSpPr>
        <p:spPr/>
        <p:txBody>
          <a:bodyPr/>
          <a:lstStyle/>
          <a:p>
            <a:r>
              <a:rPr lang="zh-CN" altLang="en-US" b="1" dirty="0" smtClean="0"/>
              <a:t>智能视频（</a:t>
            </a:r>
            <a:r>
              <a:rPr lang="en-US" b="1" dirty="0" smtClean="0"/>
              <a:t>Intelligent Video</a:t>
            </a:r>
            <a:r>
              <a:rPr lang="zh-CN" altLang="en-US" b="1" dirty="0" smtClean="0"/>
              <a:t>）技术源自计算机视觉（</a:t>
            </a:r>
            <a:r>
              <a:rPr lang="en-US" b="1" dirty="0" smtClean="0"/>
              <a:t>CV</a:t>
            </a:r>
            <a:r>
              <a:rPr lang="zh-CN" altLang="en-US" b="1" dirty="0" smtClean="0"/>
              <a:t>，</a:t>
            </a:r>
            <a:r>
              <a:rPr lang="en-US" b="1" dirty="0" smtClean="0"/>
              <a:t>Computer Vision</a:t>
            </a:r>
            <a:r>
              <a:rPr lang="zh-CN" altLang="en-US" b="1" dirty="0" smtClean="0"/>
              <a:t>）与人工智能 （</a:t>
            </a:r>
            <a:r>
              <a:rPr lang="en-US" b="1" dirty="0" smtClean="0"/>
              <a:t>AI</a:t>
            </a:r>
            <a:r>
              <a:rPr lang="zh-CN" altLang="en-US" b="1" dirty="0" smtClean="0"/>
              <a:t>，</a:t>
            </a:r>
            <a:r>
              <a:rPr lang="en-US" b="1" dirty="0" smtClean="0"/>
              <a:t>Artificial Intelligent</a:t>
            </a:r>
            <a:r>
              <a:rPr lang="zh-CN" altLang="en-US" b="1" dirty="0" smtClean="0"/>
              <a:t>）的研究，其发展目标在于将图像与事件描述之间建立一种映射关系</a:t>
            </a:r>
            <a:endParaRPr lang="en-US" altLang="zh-CN" b="1" dirty="0" smtClean="0"/>
          </a:p>
          <a:p>
            <a:r>
              <a:rPr lang="zh-CN" altLang="en-US" b="1" dirty="0" smtClean="0"/>
              <a:t>在国内是一个比较新的概念</a:t>
            </a:r>
            <a:endParaRPr lang="en-US" altLang="zh-CN" b="1" dirty="0" smtClean="0"/>
          </a:p>
          <a:p>
            <a:r>
              <a:rPr lang="zh-CN" altLang="en-US" b="1" dirty="0" smtClean="0"/>
              <a:t>国内很少有成熟的核心算法</a:t>
            </a:r>
            <a:endParaRPr lang="en-US" altLang="zh-CN" b="1" dirty="0" smtClean="0"/>
          </a:p>
          <a:p>
            <a:r>
              <a:rPr lang="zh-CN" altLang="en-US" b="1" dirty="0" smtClean="0"/>
              <a:t>现有市场的产品基本都是用国内的核心算法</a:t>
            </a:r>
            <a:endParaRPr lang="en-US" altLang="zh-CN" b="1" dirty="0" smtClean="0"/>
          </a:p>
          <a:p>
            <a:endParaRPr lang="en-US" altLang="zh-CN" b="1" dirty="0" smtClean="0"/>
          </a:p>
          <a:p>
            <a:r>
              <a:rPr lang="zh-CN" altLang="en-US" b="1" dirty="0" smtClean="0">
                <a:solidFill>
                  <a:srgbClr val="FF0000"/>
                </a:solidFill>
              </a:rPr>
              <a:t>智能产品比的是</a:t>
            </a:r>
            <a:r>
              <a:rPr lang="en-US" altLang="zh-CN" b="1" dirty="0" smtClean="0">
                <a:solidFill>
                  <a:srgbClr val="FF0000"/>
                </a:solidFill>
              </a:rPr>
              <a:t>UI</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问题提出</a:t>
            </a:r>
            <a:endParaRPr lang="zh-CN" altLang="en-US" dirty="0"/>
          </a:p>
        </p:txBody>
      </p:sp>
      <p:sp>
        <p:nvSpPr>
          <p:cNvPr id="3" name="内容占位符 2"/>
          <p:cNvSpPr>
            <a:spLocks noGrp="1"/>
          </p:cNvSpPr>
          <p:nvPr>
            <p:ph idx="1"/>
          </p:nvPr>
        </p:nvSpPr>
        <p:spPr/>
        <p:txBody>
          <a:bodyPr/>
          <a:lstStyle/>
          <a:p>
            <a:r>
              <a:rPr lang="zh-CN" altLang="en-US" b="1" dirty="0" smtClean="0"/>
              <a:t>用户对智能视频的概念了解不是很好</a:t>
            </a:r>
            <a:endParaRPr lang="en-US" altLang="zh-CN" b="1" dirty="0" smtClean="0"/>
          </a:p>
          <a:p>
            <a:r>
              <a:rPr lang="zh-CN" altLang="en-US" b="1" dirty="0" smtClean="0"/>
              <a:t>操作配置复杂</a:t>
            </a:r>
            <a:endParaRPr lang="en-US" altLang="zh-CN" b="1" dirty="0" smtClean="0"/>
          </a:p>
          <a:p>
            <a:r>
              <a:rPr lang="zh-CN" altLang="en-US" b="1" dirty="0" smtClean="0"/>
              <a:t>用户不知道怎么将功能应用于实际</a:t>
            </a:r>
            <a:endParaRPr lang="zh-CN" alt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大体思路</a:t>
            </a:r>
            <a:endParaRPr lang="zh-CN" altLang="en-US" dirty="0"/>
          </a:p>
        </p:txBody>
      </p:sp>
      <p:sp>
        <p:nvSpPr>
          <p:cNvPr id="3" name="内容占位符 2"/>
          <p:cNvSpPr>
            <a:spLocks noGrp="1"/>
          </p:cNvSpPr>
          <p:nvPr>
            <p:ph idx="1"/>
          </p:nvPr>
        </p:nvSpPr>
        <p:spPr/>
        <p:txBody>
          <a:bodyPr>
            <a:normAutofit/>
          </a:bodyPr>
          <a:lstStyle/>
          <a:p>
            <a:r>
              <a:rPr lang="zh-CN" altLang="en-US" b="1" dirty="0" smtClean="0"/>
              <a:t>使用两种模式（高级用户和初级用户）</a:t>
            </a:r>
            <a:endParaRPr lang="en-US" altLang="zh-CN" b="1" dirty="0" smtClean="0"/>
          </a:p>
          <a:p>
            <a:r>
              <a:rPr lang="zh-CN" altLang="en-US" b="1" dirty="0" smtClean="0"/>
              <a:t>使用向导（让用户关注于实际的配置）</a:t>
            </a:r>
            <a:endParaRPr lang="en-US" altLang="zh-CN" b="1" dirty="0" smtClean="0"/>
          </a:p>
          <a:p>
            <a:r>
              <a:rPr lang="zh-CN" altLang="en-US" b="1" dirty="0" smtClean="0"/>
              <a:t>高级用户</a:t>
            </a:r>
            <a:r>
              <a:rPr lang="en-US" altLang="zh-CN" b="1" dirty="0" smtClean="0"/>
              <a:t>-</a:t>
            </a:r>
            <a:r>
              <a:rPr lang="zh-CN" altLang="en-US" b="1" dirty="0" smtClean="0"/>
              <a:t>面向功能</a:t>
            </a:r>
            <a:endParaRPr lang="en-US" altLang="zh-CN" b="1" dirty="0" smtClean="0"/>
          </a:p>
          <a:p>
            <a:r>
              <a:rPr lang="zh-CN" altLang="en-US" b="1" dirty="0" smtClean="0"/>
              <a:t>初级用户</a:t>
            </a:r>
            <a:r>
              <a:rPr lang="en-US" altLang="zh-CN" b="1" dirty="0" smtClean="0"/>
              <a:t>-</a:t>
            </a:r>
            <a:r>
              <a:rPr lang="zh-CN" altLang="en-US" b="1" dirty="0" smtClean="0"/>
              <a:t>面向场景（通过用户熟悉的场景举例映射到实际的功能，然后设置默认的智能视频参数）</a:t>
            </a:r>
            <a:endParaRPr lang="en-US" altLang="zh-CN" b="1" dirty="0" smtClean="0"/>
          </a:p>
          <a:p>
            <a:r>
              <a:rPr lang="zh-CN" altLang="en-US" b="1" dirty="0" smtClean="0"/>
              <a:t>好处：又做到了教会用户怎么应用现实的应用，又快速的帮助用户解决配置难得问题。对于这部分也就是最难的，因为第一没任何现有参考，第二我们需要去思考大量的举例，而我们又不是最终的用户。</a:t>
            </a:r>
            <a:endParaRPr lang="zh-CN" alt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智能视频术语</a:t>
            </a:r>
            <a:endParaRPr lang="zh-CN" altLang="en-US" dirty="0"/>
          </a:p>
        </p:txBody>
      </p:sp>
      <p:sp>
        <p:nvSpPr>
          <p:cNvPr id="3" name="内容占位符 2"/>
          <p:cNvSpPr>
            <a:spLocks noGrp="1"/>
          </p:cNvSpPr>
          <p:nvPr>
            <p:ph idx="1"/>
          </p:nvPr>
        </p:nvSpPr>
        <p:spPr/>
        <p:txBody>
          <a:bodyPr/>
          <a:lstStyle/>
          <a:p>
            <a:pPr lvl="0"/>
            <a:r>
              <a:rPr lang="zh-CN" altLang="en-US" b="1" dirty="0" smtClean="0"/>
              <a:t>一个智能通道能添加多个规则，多个规则可以指定某些开启，某些关闭。</a:t>
            </a:r>
          </a:p>
          <a:p>
            <a:pPr lvl="0"/>
            <a:r>
              <a:rPr lang="zh-CN" altLang="en-US" b="1" dirty="0" smtClean="0"/>
              <a:t>开启某个通道的智能和开启某个规则的智能</a:t>
            </a:r>
          </a:p>
          <a:p>
            <a:r>
              <a:rPr lang="zh-CN" altLang="en-US" b="1" dirty="0" smtClean="0"/>
              <a:t>关于视频智能分析卡的资源复用和某规则触发报警后在那些时段有效</a:t>
            </a:r>
            <a:endParaRPr lang="zh-CN" alt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界面</a:t>
            </a:r>
            <a:r>
              <a:rPr lang="zh-CN" altLang="en-US" dirty="0" smtClean="0"/>
              <a:t>框架</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00034" y="1928802"/>
            <a:ext cx="8001056" cy="45720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规则添加流程</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srcRect/>
          <a:stretch>
            <a:fillRect/>
          </a:stretch>
        </p:blipFill>
        <p:spPr bwMode="auto">
          <a:xfrm>
            <a:off x="357158" y="1714488"/>
            <a:ext cx="8501122" cy="47863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规则编辑流程</a:t>
            </a:r>
            <a:endParaRPr lang="zh-CN" altLang="en-US" dirty="0"/>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a:srcRect/>
          <a:stretch>
            <a:fillRect/>
          </a:stretch>
        </p:blipFill>
        <p:spPr bwMode="auto">
          <a:xfrm>
            <a:off x="857224" y="2611445"/>
            <a:ext cx="7358114" cy="33178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CCE8C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TotalTime>
  <Words>618</Words>
  <PresentationFormat>全屏显示(4:3)</PresentationFormat>
  <Paragraphs>42</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流畅</vt:lpstr>
      <vt:lpstr>智能视频原型设计</vt:lpstr>
      <vt:lpstr>目录</vt:lpstr>
      <vt:lpstr>背景</vt:lpstr>
      <vt:lpstr>问题提出</vt:lpstr>
      <vt:lpstr>大体思路</vt:lpstr>
      <vt:lpstr>智能视频术语</vt:lpstr>
      <vt:lpstr>界面框架</vt:lpstr>
      <vt:lpstr>规则添加流程</vt:lpstr>
      <vt:lpstr>规则编辑流程</vt:lpstr>
      <vt:lpstr>方案演示</vt:lpstr>
      <vt:lpstr>智能产品与DVR的整合方案</vt:lpstr>
      <vt:lpstr>智能与DVR整合的趋势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智能视频原型设计</dc:title>
  <cp:lastModifiedBy>yiqiu</cp:lastModifiedBy>
  <cp:revision>11</cp:revision>
  <dcterms:modified xsi:type="dcterms:W3CDTF">2009-12-21T06:15:29Z</dcterms:modified>
</cp:coreProperties>
</file>