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3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12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201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97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13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07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05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2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6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9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3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2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0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0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1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09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F473-BBA3-43DF-B361-875A5EF22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041400"/>
            <a:ext cx="8791575" cy="2387600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Biodiversity in national parks: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D1F09-05E0-4E48-A3FF-20CEA1146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8128" y="3429000"/>
            <a:ext cx="8791575" cy="1655762"/>
          </a:xfrm>
        </p:spPr>
        <p:txBody>
          <a:bodyPr>
            <a:normAutofit/>
          </a:bodyPr>
          <a:lstStyle/>
          <a:p>
            <a:pPr algn="r"/>
            <a:r>
              <a:rPr lang="en-US" sz="2500" dirty="0">
                <a:latin typeface="Britannic Bold" panose="020B0903060703020204" pitchFamily="34" charset="0"/>
              </a:rPr>
              <a:t>A capstone for intro to data analysis</a:t>
            </a:r>
          </a:p>
          <a:p>
            <a:pPr algn="r"/>
            <a:endParaRPr lang="en-US" sz="1800" dirty="0"/>
          </a:p>
          <a:p>
            <a:pPr algn="r"/>
            <a:r>
              <a:rPr lang="en-US" sz="2300" dirty="0">
                <a:latin typeface="Consolas" panose="020B0609020204030204" pitchFamily="49" charset="0"/>
              </a:rPr>
              <a:t>Presented by: Patrick d. harms</a:t>
            </a:r>
          </a:p>
        </p:txBody>
      </p:sp>
    </p:spTree>
    <p:extLst>
      <p:ext uri="{BB962C8B-B14F-4D97-AF65-F5344CB8AC3E}">
        <p14:creationId xmlns:p14="http://schemas.microsoft.com/office/powerpoint/2010/main" val="119530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F44B-7DA6-4C01-98A3-9F7DB65A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Species_info.csv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9C533-EFA5-48FF-98E2-3F8D4A455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5541 unique species contained in this file.</a:t>
            </a:r>
          </a:p>
          <a:p>
            <a:r>
              <a:rPr lang="en-US" dirty="0"/>
              <a:t>These fall into 7 different types, ranging from Mammal to Nonvascular Plant</a:t>
            </a:r>
          </a:p>
          <a:p>
            <a:r>
              <a:rPr lang="en-US" dirty="0"/>
              <a:t>Species are also grouped into conservation status groups. Thankfully, most of these values are null.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3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FFF2-82E4-492E-8D22-B07EA342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Species_info.csv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EC54-ECC8-4A8E-BF09-94A79137D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818681" y="1966912"/>
            <a:ext cx="8554639" cy="373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522D-7EF1-42B0-A83E-F3FF0E51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Endangered species analysis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A4FFD-D432-41E6-9F90-6C09A48E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Pandas, data was manipulated into a pivot table and percentages of each type that is endangered.</a:t>
            </a:r>
          </a:p>
          <a:p>
            <a:r>
              <a:rPr lang="en-US" dirty="0"/>
              <a:t>By performing a Chi Squared test, we determined that there was no significant difference in the number of protected birds and mammals.</a:t>
            </a:r>
          </a:p>
          <a:p>
            <a:r>
              <a:rPr lang="en-US" dirty="0"/>
              <a:t>In a separate Chi Squared test, it was determined that there was a significant difference the number of protected reptiles and mammals. </a:t>
            </a:r>
          </a:p>
        </p:txBody>
      </p:sp>
    </p:spTree>
    <p:extLst>
      <p:ext uri="{BB962C8B-B14F-4D97-AF65-F5344CB8AC3E}">
        <p14:creationId xmlns:p14="http://schemas.microsoft.com/office/powerpoint/2010/main" val="53844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800F-A5FD-40DD-A022-69632CEC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Endangered species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84F97-E65D-464D-BD0F-FEE4E2AEF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actually was a large difference between the number of protected mammals and reptiles.</a:t>
            </a:r>
          </a:p>
          <a:p>
            <a:r>
              <a:rPr lang="en-US" dirty="0"/>
              <a:t>Conservationists should spend a significantly larger amount of time working with mammals than reptiles. </a:t>
            </a:r>
          </a:p>
          <a:p>
            <a:r>
              <a:rPr lang="en-US" dirty="0"/>
              <a:t>Tests like this can show how resources should be allocated to better support biodiversity in national parks and help a greater number of species. </a:t>
            </a:r>
          </a:p>
        </p:txBody>
      </p:sp>
    </p:spTree>
    <p:extLst>
      <p:ext uri="{BB962C8B-B14F-4D97-AF65-F5344CB8AC3E}">
        <p14:creationId xmlns:p14="http://schemas.microsoft.com/office/powerpoint/2010/main" val="388654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8A32-D726-4F28-BEFF-49A65A56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of sheep observations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0B2F51-8211-4821-B559-D8A41B5D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87" y="2581275"/>
            <a:ext cx="95440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3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F6A4-5B64-4D60-AABF-710F018F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Sheep Foot and Mouth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6B0F8-D422-4FE5-97E8-9D789D1E4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Sheep in the parks were found to have Foot and Mouth disease that needed to be treated and the number of sick sheep decreased.</a:t>
            </a:r>
          </a:p>
          <a:p>
            <a:r>
              <a:rPr lang="en-US" dirty="0"/>
              <a:t>Through some data wrangling, the number of weekly sheep sightings was determined in each park.</a:t>
            </a:r>
          </a:p>
          <a:p>
            <a:r>
              <a:rPr lang="en-US" dirty="0"/>
              <a:t>Scientists had little data to go on, needed to determine the number of observations needed to show improvement.</a:t>
            </a:r>
          </a:p>
        </p:txBody>
      </p:sp>
    </p:spTree>
    <p:extLst>
      <p:ext uri="{BB962C8B-B14F-4D97-AF65-F5344CB8AC3E}">
        <p14:creationId xmlns:p14="http://schemas.microsoft.com/office/powerpoint/2010/main" val="79620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4A96-7B0C-48C4-A2C2-47C5620C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determination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80CC-1CBC-4652-B573-26FB494F0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15% of sheep in the park likely had foot and mouth disease, based on data from the year previous. This number became the baseline to determine the sample size.</a:t>
            </a:r>
          </a:p>
          <a:p>
            <a:r>
              <a:rPr lang="en-US" dirty="0"/>
              <a:t>Scientists wanted to be able to observe drops of at least 5% of the total population or 33% of the baseline with at least 90% confidence.</a:t>
            </a:r>
          </a:p>
          <a:p>
            <a:r>
              <a:rPr lang="en-US" dirty="0"/>
              <a:t>This size of drop, given the population size and that level of confidence make for a small sample size of 870. </a:t>
            </a:r>
          </a:p>
        </p:txBody>
      </p:sp>
    </p:spTree>
    <p:extLst>
      <p:ext uri="{BB962C8B-B14F-4D97-AF65-F5344CB8AC3E}">
        <p14:creationId xmlns:p14="http://schemas.microsoft.com/office/powerpoint/2010/main" val="100906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15A4-DF14-45BC-B724-5CA9C948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determination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19E2-B2F7-43EA-BB7C-CBE733584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calculated results, just less than 2 full weeks of observations will have to happen if scientists are to be sure that there has been a decline in the number of cases of foot and mouth disease among sheep.</a:t>
            </a:r>
          </a:p>
        </p:txBody>
      </p:sp>
    </p:spTree>
    <p:extLst>
      <p:ext uri="{BB962C8B-B14F-4D97-AF65-F5344CB8AC3E}">
        <p14:creationId xmlns:p14="http://schemas.microsoft.com/office/powerpoint/2010/main" val="3533851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77</TotalTime>
  <Words>403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Britannic Bold</vt:lpstr>
      <vt:lpstr>Consolas</vt:lpstr>
      <vt:lpstr>Trebuchet MS</vt:lpstr>
      <vt:lpstr>Tw Cen MT</vt:lpstr>
      <vt:lpstr>Circuit</vt:lpstr>
      <vt:lpstr>Biodiversity in national parks:</vt:lpstr>
      <vt:lpstr>Species_info.csv</vt:lpstr>
      <vt:lpstr>Species_info.csv Graph</vt:lpstr>
      <vt:lpstr>Endangered species analysis </vt:lpstr>
      <vt:lpstr>Endangered species analysis</vt:lpstr>
      <vt:lpstr>Graph of sheep observations</vt:lpstr>
      <vt:lpstr>Sheep Foot and Mouth </vt:lpstr>
      <vt:lpstr>Sample Size determination</vt:lpstr>
      <vt:lpstr>Sample size determination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in national parks:</dc:title>
  <dc:creator>Patrick Harms</dc:creator>
  <cp:lastModifiedBy>Patrick Harms</cp:lastModifiedBy>
  <cp:revision>8</cp:revision>
  <dcterms:created xsi:type="dcterms:W3CDTF">2018-08-14T20:32:12Z</dcterms:created>
  <dcterms:modified xsi:type="dcterms:W3CDTF">2018-08-14T21:49:57Z</dcterms:modified>
</cp:coreProperties>
</file>