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9135BB-B366-4AB1-84E9-5B8BC8883772}" v="7" dt="2021-11-11T13:52:40.096"/>
    <p1510:client id="{ECE7F711-1FCC-450E-A7C3-A8DAF8D34E70}" v="81" dt="2021-10-31T11:50:20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83EF90-BB6A-3C48-A539-4795305AB0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0E8C9-B6B0-B24C-A0D3-24F82C2C6E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AAB7E-47C4-614E-8FC7-A73441053A1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D0531-5803-1D45-A5A9-7AE7182A00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87C24-8112-6246-96DB-4DA6D7A909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19FAA-1FE5-5F42-AB3D-719440087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98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06621-4891-4843-9ACC-FC7F9BE16FB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9FC1D-EAF6-A945-AB44-86E5BAB8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72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9FC1D-EAF6-A945-AB44-86E5BAB8F2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44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9FC1D-EAF6-A945-AB44-86E5BAB8F2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91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9FC1D-EAF6-A945-AB44-86E5BAB8F2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18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9FC1D-EAF6-A945-AB44-86E5BAB8F2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64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9FC1D-EAF6-A945-AB44-86E5BAB8F2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71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9FC1D-EAF6-A945-AB44-86E5BAB8F2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86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D56F-A1B6-614B-A269-261DAFFA4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8FDCD-97DE-B649-9651-F5E4295A1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D0B19-500B-E94F-A923-D4647485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808-C501-D04E-A611-F8CA0E0BC5E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46E3D-C9A0-364E-B653-74D73B33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1BD0A-A434-4741-B460-07607C9DE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3E00-0987-D142-9EB3-D9319E88E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0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F4D6D-BA73-AF46-B355-435195BF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6E0E4-53B4-C84B-8348-B154B040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142BE-6FA3-7741-B4DF-1472C4AD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808-C501-D04E-A611-F8CA0E0BC5E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1CBAE-658D-0843-AC4D-5DC6273E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B9BBF-A79B-444C-AEC1-D44EA2E9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3E00-0987-D142-9EB3-D9319E88E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1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B56357-9DB9-5B4A-A789-F5D2E9D84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EF1A0-26E3-2B4C-84F7-79FCD6C4D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6E03C-4232-094E-A624-9B1D33EA4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808-C501-D04E-A611-F8CA0E0BC5E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91E8E-F8BC-6C46-86F6-D633F9938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A3DED-616C-1E49-AEA6-D8A226311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3E00-0987-D142-9EB3-D9319E88E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8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26ACB-78D3-A94F-8521-E13DEFB5F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88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446D6-993E-C249-8F14-D942DF0E7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2905"/>
            <a:ext cx="10515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91BC0-B4F5-8849-8317-3D192A88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808-C501-D04E-A611-F8CA0E0BC5E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E3E7A-E183-FA48-BFA4-D4658ADC7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C94A9-2054-D04E-BD06-39F2E295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3E00-0987-D142-9EB3-D9319E88E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2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9F28-AC96-304A-9D8E-AD6125B7B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64616-1F76-4949-B9F5-CBA1A7CBE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7C898-5F89-4748-9797-D991FB50D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808-C501-D04E-A611-F8CA0E0BC5E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A23F7-D2C1-3E40-9B3D-54DD4FFD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5A90C-FE5D-2040-8595-F5938D7E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3E00-0987-D142-9EB3-D9319E88E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1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2C2DF-8A06-5445-B927-E4389B9D0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9BD07-C6D8-D248-A42A-86A688890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2D2DF-4958-7C47-9C14-A2F868E28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8A70D-F83F-354E-BA5A-45BDA568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808-C501-D04E-A611-F8CA0E0BC5E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13A48-586F-7342-BE47-5C2E52B53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1C1BC-3D7A-4141-A1F9-D03136D1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3E00-0987-D142-9EB3-D9319E88E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0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DFD7-F023-5E45-9CB0-38ED0751D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6EA8F-5F2F-E048-B3DD-8876BD05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29407-E685-D94D-9544-7EE297F69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D617DF-CB3F-F745-9215-3DE54107A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776F69-949B-BE4E-87F9-E86C16DD2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C784C-53EF-D741-812B-8A440EA4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808-C501-D04E-A611-F8CA0E0BC5E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01F6C-9354-5547-ACC3-D749E05E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2A017A-2050-014E-A93B-0B0CBC17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3E00-0987-D142-9EB3-D9319E88E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3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3B9AE-D1F9-F04D-864C-20FB0858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97931-9AB1-C049-9D4D-FE010262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808-C501-D04E-A611-F8CA0E0BC5E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CA579-F186-7348-B9FB-DB3C238F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4CE3D-6674-5042-BD49-A2AC6AE43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3E00-0987-D142-9EB3-D9319E88E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5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F26F81-CEB3-3D4F-BF42-9BCCA7F7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808-C501-D04E-A611-F8CA0E0BC5E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989B1A-FF8D-8B43-9E4F-797FC8EA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04C41-F9A3-7847-A91D-1BED49FB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3E00-0987-D142-9EB3-D9319E88E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7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B89A-307E-AB46-A95D-C189D9D7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C11DE-E64D-8949-88E6-C29852D0D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76618-19B3-A54D-8392-C6FF3A7F6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1D9AC-5819-7E45-B2A8-B0438D8F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808-C501-D04E-A611-F8CA0E0BC5E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A6E71-FBB4-AF4F-ABEC-2E7A3F2E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60CC9-BE12-9845-96CD-6B25EB8E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3E00-0987-D142-9EB3-D9319E88E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6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F8EFB-6920-4949-9FAA-E940A8C26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F8A40-5EFD-B64D-8724-B4243ED23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01267-2C26-4C42-BE2C-09AB721B7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A7069-26DA-7644-B899-63C3CCCC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808-C501-D04E-A611-F8CA0E0BC5E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F8A2A-BC3D-E443-9F8F-396B12E10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7A79D-9975-7A41-8CAA-FD508102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3E00-0987-D142-9EB3-D9319E88E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7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8DB77-18F9-104A-AE4C-6803F568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7C572-CCB1-654F-9CFF-E1786BC38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D2B2E-70C2-E94C-A617-C3DE64BCE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83808-C501-D04E-A611-F8CA0E0BC5E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7A849-9179-EB44-B1C4-CD7D35B8C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55A6B-73AC-D841-8345-F41250A5B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D3E00-0987-D142-9EB3-D9319E88E3B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57E34F-FC95-B44D-9612-5E1A72325F6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153400" y="11271"/>
            <a:ext cx="4026277" cy="101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AE59-4C18-6A47-9F05-978E03DAA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36090"/>
            <a:ext cx="9144000" cy="2387600"/>
          </a:xfrm>
        </p:spPr>
        <p:txBody>
          <a:bodyPr/>
          <a:lstStyle/>
          <a:p>
            <a:r>
              <a:rPr lang="en-US"/>
              <a:t>	TIC2601	Database &amp; Web Applications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C2268-DD1E-E94B-9DD3-6BB6C2A5F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4310"/>
            <a:ext cx="9144000" cy="2387600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Team 1:</a:t>
            </a:r>
          </a:p>
          <a:p>
            <a:pPr fontAlgn="base"/>
            <a:endParaRPr lang="en-US"/>
          </a:p>
          <a:p>
            <a:pPr fontAlgn="base"/>
            <a:r>
              <a:rPr lang="en-US"/>
              <a:t>Clifton </a:t>
            </a:r>
            <a:r>
              <a:rPr lang="en-US" err="1"/>
              <a:t>Kor</a:t>
            </a:r>
            <a:r>
              <a:rPr lang="en-US"/>
              <a:t> Way Feng​</a:t>
            </a:r>
          </a:p>
          <a:p>
            <a:pPr fontAlgn="base"/>
            <a:r>
              <a:rPr lang="en-US"/>
              <a:t>Denny </a:t>
            </a:r>
            <a:r>
              <a:rPr lang="en-US" err="1"/>
              <a:t>Wongso</a:t>
            </a:r>
            <a:r>
              <a:rPr lang="en-US"/>
              <a:t>​</a:t>
            </a:r>
          </a:p>
          <a:p>
            <a:pPr fontAlgn="base"/>
            <a:r>
              <a:rPr lang="en-US"/>
              <a:t>Muhammad Naufal </a:t>
            </a:r>
            <a:r>
              <a:rPr lang="en-US" err="1"/>
              <a:t>Dusan</a:t>
            </a:r>
            <a:r>
              <a:rPr lang="en-US"/>
              <a:t> </a:t>
            </a:r>
            <a:r>
              <a:rPr lang="en-US" err="1"/>
              <a:t>Urosevic</a:t>
            </a:r>
            <a:r>
              <a:rPr lang="en-US"/>
              <a:t> ​</a:t>
            </a:r>
          </a:p>
          <a:p>
            <a:pPr fontAlgn="base"/>
            <a:r>
              <a:rPr lang="en-US" err="1"/>
              <a:t>Toh</a:t>
            </a:r>
            <a:r>
              <a:rPr lang="en-US"/>
              <a:t> Jian Feng, Clarence ​</a:t>
            </a:r>
          </a:p>
          <a:p>
            <a:pPr fontAlgn="base"/>
            <a:r>
              <a:rPr lang="en-US"/>
              <a:t>Yeoh Amy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2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18CB-A3B2-2849-8FC7-CE7A441D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E33D5-7839-3D49-9AFD-3E5E09853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250000"/>
              </a:lnSpc>
              <a:buNone/>
            </a:pPr>
            <a:r>
              <a:rPr lang="en-US" sz="6000"/>
              <a:t>TIME TO GET ROOFYED!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2400"/>
              <a:t>A Live Demonstration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1000"/>
              <a:t>Disclaimer: Nobody will be roofied during the presentation. Maybe after? Who knows? Not us? Want to know more? Clifton's your man for all your </a:t>
            </a:r>
            <a:r>
              <a:rPr lang="en-US" sz="1000" err="1"/>
              <a:t>roofy</a:t>
            </a:r>
            <a:r>
              <a:rPr lang="en-US" sz="1000"/>
              <a:t> needs. Call him now @ 9222 8002.</a:t>
            </a:r>
            <a:endParaRPr lang="en-US" sz="1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024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34A54-D81B-C448-96E9-E1567AF4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09326-44AB-2F41-A6CB-786F910C8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250000"/>
              </a:lnSpc>
              <a:buNone/>
            </a:pPr>
            <a:r>
              <a:rPr lang="en-US" sz="7200"/>
              <a:t>Q &amp; A Time!</a:t>
            </a:r>
          </a:p>
        </p:txBody>
      </p:sp>
    </p:spTree>
    <p:extLst>
      <p:ext uri="{BB962C8B-B14F-4D97-AF65-F5344CB8AC3E}">
        <p14:creationId xmlns:p14="http://schemas.microsoft.com/office/powerpoint/2010/main" val="1343499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8CF5-B96E-3946-BD45-89C54713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FE839-5352-2048-91C4-E95391149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260000"/>
              </a:lnSpc>
              <a:buNone/>
            </a:pPr>
            <a:r>
              <a:rPr lang="en-US" sz="8600"/>
              <a:t>Thank You!</a:t>
            </a:r>
          </a:p>
          <a:p>
            <a:pPr marL="0" indent="0" algn="ctr">
              <a:buNone/>
            </a:pPr>
            <a:endParaRPr lang="en-US" sz="6000"/>
          </a:p>
          <a:p>
            <a:pPr marL="0" indent="0" algn="ctr">
              <a:buNone/>
            </a:pPr>
            <a:r>
              <a:rPr lang="en-US" sz="1000"/>
              <a:t>PS: Prof, in case </a:t>
            </a:r>
            <a:r>
              <a:rPr lang="en-US" sz="1000" err="1"/>
              <a:t>youre</a:t>
            </a:r>
            <a:r>
              <a:rPr lang="en-US" sz="1000"/>
              <a:t> wondering, we are dead serious about getting our As.</a:t>
            </a:r>
          </a:p>
        </p:txBody>
      </p:sp>
    </p:spTree>
    <p:extLst>
      <p:ext uri="{BB962C8B-B14F-4D97-AF65-F5344CB8AC3E}">
        <p14:creationId xmlns:p14="http://schemas.microsoft.com/office/powerpoint/2010/main" val="16576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8C66-8A98-584B-855C-9A51F76F0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US" err="1"/>
              <a:t>Roofy</a:t>
            </a:r>
            <a:r>
              <a:rPr lang="en-US"/>
              <a:t>?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E102D-900E-1A40-B513-241B18C8B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Roofy</a:t>
            </a:r>
            <a:r>
              <a:rPr lang="en-US"/>
              <a:t> is a top-notch Singapore Property Site that aims to help potential homeowners and tenants find their dream homes.</a:t>
            </a:r>
          </a:p>
          <a:p>
            <a:r>
              <a:rPr lang="en-US"/>
              <a:t>Dubbed as Property Guru v2.0</a:t>
            </a:r>
          </a:p>
          <a:p>
            <a:r>
              <a:rPr lang="en-US"/>
              <a:t>Our Target Users are:</a:t>
            </a:r>
          </a:p>
          <a:p>
            <a:pPr lvl="1"/>
            <a:r>
              <a:rPr lang="en-US"/>
              <a:t>Sellers</a:t>
            </a:r>
          </a:p>
          <a:p>
            <a:pPr lvl="1"/>
            <a:r>
              <a:rPr lang="en-US"/>
              <a:t>Potential Homeowners and Tenants</a:t>
            </a:r>
          </a:p>
          <a:p>
            <a:pPr lvl="1"/>
            <a:r>
              <a:rPr lang="en-US"/>
              <a:t>Property Agents </a:t>
            </a:r>
          </a:p>
        </p:txBody>
      </p:sp>
    </p:spTree>
    <p:extLst>
      <p:ext uri="{BB962C8B-B14F-4D97-AF65-F5344CB8AC3E}">
        <p14:creationId xmlns:p14="http://schemas.microsoft.com/office/powerpoint/2010/main" val="296812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1BFD3-5704-1F4C-8C49-E3EFA2CE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Technologies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AAD82-2AC9-FD41-B5C9-46CC8D86E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We have implemented a wide-range of technologies into our site to allow for better accessibility and useability. Technologies used are as listed below:</a:t>
            </a:r>
          </a:p>
          <a:p>
            <a:r>
              <a:rPr lang="en-US" dirty="0"/>
              <a:t>HDB API</a:t>
            </a:r>
          </a:p>
          <a:p>
            <a:r>
              <a:rPr lang="en-US" dirty="0"/>
              <a:t>Google Maps API</a:t>
            </a:r>
          </a:p>
          <a:p>
            <a:r>
              <a:rPr lang="en-US" dirty="0"/>
              <a:t>Facebook API</a:t>
            </a:r>
          </a:p>
          <a:p>
            <a:r>
              <a:rPr lang="en-US" dirty="0"/>
              <a:t>Bootstrap for Styling</a:t>
            </a:r>
          </a:p>
          <a:p>
            <a:r>
              <a:rPr lang="en-US" dirty="0"/>
              <a:t>Carousel Bootstrap JS</a:t>
            </a:r>
          </a:p>
          <a:p>
            <a:r>
              <a:rPr lang="en-US" dirty="0"/>
              <a:t>Moments for Date Format</a:t>
            </a:r>
          </a:p>
          <a:p>
            <a:r>
              <a:rPr lang="en-US" dirty="0"/>
              <a:t>EJS (Embed </a:t>
            </a:r>
            <a:r>
              <a:rPr lang="en-US" dirty="0" err="1"/>
              <a:t>Javascripts</a:t>
            </a:r>
            <a:r>
              <a:rPr lang="en-US" dirty="0"/>
              <a:t>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B16D534-1EF0-B940-A395-A0ACF699B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225" y="2718802"/>
            <a:ext cx="6392575" cy="359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99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426FAF2-C8E2-554F-B39A-29D307FC37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933" y="979605"/>
            <a:ext cx="8411107" cy="587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6163BA-4E33-A54A-92D1-C403A4552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352514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14DC-9F84-2845-ABAC-A409951E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Hurdles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8477F-F118-084E-A2B4-F964BA34D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While Developing </a:t>
            </a:r>
            <a:r>
              <a:rPr lang="en-US" err="1"/>
              <a:t>Roofy</a:t>
            </a:r>
            <a:r>
              <a:rPr lang="en-US"/>
              <a:t>, some of the hurdles faced were:</a:t>
            </a:r>
          </a:p>
          <a:p>
            <a:r>
              <a:rPr lang="en-US"/>
              <a:t>Postal Codes of Buildings currently being built and couldn’t be found on Google Maps ( </a:t>
            </a:r>
            <a:r>
              <a:rPr lang="en-US" err="1"/>
              <a:t>E.g</a:t>
            </a:r>
            <a:r>
              <a:rPr lang="en-US"/>
              <a:t> BTOs) </a:t>
            </a:r>
          </a:p>
          <a:p>
            <a:r>
              <a:rPr lang="en-US"/>
              <a:t>Postal Codes beginning with ‘0’s</a:t>
            </a:r>
          </a:p>
          <a:p>
            <a:r>
              <a:rPr lang="en-US"/>
              <a:t>Difficulty in Storing Multiple Images into a single row in the Database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2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5431-719F-8346-8F97-58B6B2C08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Tables - Listings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C38798F-258C-6F48-A4C5-D537FD7E4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1686" y="1548448"/>
            <a:ext cx="9008627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24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30C4-4089-B04B-A176-070A064A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Tables - Listings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5ADB38-D1AA-0C47-8FD8-921F3EA22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3908" y="1296840"/>
            <a:ext cx="6510699" cy="53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7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471D-8C40-2E41-8D0D-F3B556AA5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Quality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877C1-5AFE-2943-8A6B-F742DEDE6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Implemented various constraints into our tables to help enhance the quality of data collected from users of our site. The following are some of the constraints used: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’</a:t>
            </a:r>
            <a:r>
              <a:rPr lang="en-US" dirty="0" err="1"/>
              <a:t>sale_no_rent_check</a:t>
            </a:r>
            <a:r>
              <a:rPr lang="en-US" dirty="0"/>
              <a:t>’</a:t>
            </a:r>
          </a:p>
          <a:p>
            <a:r>
              <a:rPr lang="en-SG" dirty="0"/>
              <a:t>‘</a:t>
            </a:r>
            <a:r>
              <a:rPr lang="en-SG" dirty="0" err="1"/>
              <a:t>listing_pc_check</a:t>
            </a:r>
            <a:r>
              <a:rPr lang="en-SG" dirty="0"/>
              <a:t>’</a:t>
            </a:r>
            <a:endParaRPr lang="en-US" dirty="0"/>
          </a:p>
          <a:p>
            <a:r>
              <a:rPr lang="en-SG" dirty="0"/>
              <a:t>CONSTRAINT `comments_ibfk_5` FOREIGN KEY (`</a:t>
            </a:r>
            <a:r>
              <a:rPr lang="en-SG" dirty="0" err="1"/>
              <a:t>reply_id</a:t>
            </a:r>
            <a:r>
              <a:rPr lang="en-SG" dirty="0"/>
              <a:t>`) REFERENCES `comments` (`</a:t>
            </a:r>
            <a:r>
              <a:rPr lang="en-SG" dirty="0" err="1"/>
              <a:t>comment_id</a:t>
            </a:r>
            <a:r>
              <a:rPr lang="en-SG" dirty="0"/>
              <a:t>`) ON DELETE CASCADE</a:t>
            </a:r>
          </a:p>
        </p:txBody>
      </p:sp>
    </p:spTree>
    <p:extLst>
      <p:ext uri="{BB962C8B-B14F-4D97-AF65-F5344CB8AC3E}">
        <p14:creationId xmlns:p14="http://schemas.microsoft.com/office/powerpoint/2010/main" val="1244748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515C1-B4A4-F544-AA56-DA5A6145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DCE24-7B8A-6042-951A-8DB7F94E3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Search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User &amp; Seller Accounts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Bookmark Feature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Listing Features:</a:t>
            </a:r>
          </a:p>
          <a:p>
            <a:pPr lvl="1" indent="-147638"/>
            <a:r>
              <a:rPr lang="en-US"/>
              <a:t>	Listing Creation</a:t>
            </a:r>
          </a:p>
          <a:p>
            <a:pPr marL="938213" lvl="1" indent="-400050"/>
            <a:r>
              <a:rPr lang="en-US"/>
              <a:t>Listing Update</a:t>
            </a:r>
          </a:p>
          <a:p>
            <a:pPr marL="938213" lvl="1" indent="-400050"/>
            <a:r>
              <a:rPr lang="en-US"/>
              <a:t>Listing Deletion</a:t>
            </a:r>
          </a:p>
          <a:p>
            <a:pPr marL="514350" lvl="1" indent="-514350">
              <a:spcBef>
                <a:spcPts val="1000"/>
              </a:spcBef>
              <a:buFont typeface="+mj-lt"/>
              <a:buAutoNum type="arabicPeriod" startAt="5"/>
            </a:pPr>
            <a:r>
              <a:rPr lang="en-US" sz="2800"/>
              <a:t>Comment Feature</a:t>
            </a:r>
          </a:p>
          <a:p>
            <a:pPr marL="514350" lvl="1" indent="-514350">
              <a:spcBef>
                <a:spcPts val="1000"/>
              </a:spcBef>
              <a:buFont typeface="+mj-lt"/>
              <a:buAutoNum type="arabicPeriod" startAt="5"/>
            </a:pPr>
            <a:r>
              <a:rPr lang="en-US" sz="2800"/>
              <a:t>HDB Recent Transactions</a:t>
            </a:r>
          </a:p>
          <a:p>
            <a:pPr marL="514350" lvl="1" indent="-514350">
              <a:spcBef>
                <a:spcPts val="1000"/>
              </a:spcBef>
              <a:buFont typeface="+mj-lt"/>
              <a:buAutoNum type="arabicPeriod" startAt="5"/>
            </a:pPr>
            <a:r>
              <a:rPr lang="en-US" sz="2800"/>
              <a:t>Site Statistics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79288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74C57E6E6DF549969F681AC6576B89" ma:contentTypeVersion="4" ma:contentTypeDescription="Create a new document." ma:contentTypeScope="" ma:versionID="45f144973ed0197f60758bdb351edb06">
  <xsd:schema xmlns:xsd="http://www.w3.org/2001/XMLSchema" xmlns:xs="http://www.w3.org/2001/XMLSchema" xmlns:p="http://schemas.microsoft.com/office/2006/metadata/properties" xmlns:ns2="9f477878-2180-4818-93c6-ead90b1438d0" targetNamespace="http://schemas.microsoft.com/office/2006/metadata/properties" ma:root="true" ma:fieldsID="6bd2a63be121f52dd32dd2fc550a450c" ns2:_="">
    <xsd:import namespace="9f477878-2180-4818-93c6-ead90b1438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477878-2180-4818-93c6-ead90b1438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BC0E25-D50C-467C-8BC8-BB07EAA2AF8E}">
  <ds:schemaRefs>
    <ds:schemaRef ds:uri="9f477878-2180-4818-93c6-ead90b1438d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DC5EAE4-9353-4038-BDEB-7C42A356AC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2E931-4B51-4C63-8E3D-CA49DABF5C2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368</Words>
  <Application>Microsoft Office PowerPoint</Application>
  <PresentationFormat>Widescreen</PresentationFormat>
  <Paragraphs>66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 TIC2601 Database &amp; Web Applications Project</vt:lpstr>
      <vt:lpstr>What is Roofy?  </vt:lpstr>
      <vt:lpstr>Key Technologies Implemented</vt:lpstr>
      <vt:lpstr>Entity Relationship Diagram</vt:lpstr>
      <vt:lpstr>Hurdles Faced</vt:lpstr>
      <vt:lpstr>Complex Tables - Listings</vt:lpstr>
      <vt:lpstr>Complex Tables - Listings</vt:lpstr>
      <vt:lpstr>Data Quality Checks</vt:lpstr>
      <vt:lpstr>Features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TIC2601 Database &amp; Web Applications Project</dc:title>
  <dc:creator># TOH JIAN FENG CLARENCE (SBIZ)</dc:creator>
  <cp:lastModifiedBy>Clifton Kor Way Feng</cp:lastModifiedBy>
  <cp:revision>1</cp:revision>
  <dcterms:created xsi:type="dcterms:W3CDTF">2021-10-31T09:55:13Z</dcterms:created>
  <dcterms:modified xsi:type="dcterms:W3CDTF">2021-11-11T13:52:40Z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0x0101002B74C57E6E6DF549969F681AC6576B89</vt:lpwstr>
  </property>
</Properties>
</file>