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7" r:id="rId6"/>
    <p:sldId id="261" r:id="rId7"/>
    <p:sldId id="268" r:id="rId8"/>
    <p:sldId id="269" r:id="rId9"/>
    <p:sldId id="260" r:id="rId10"/>
    <p:sldId id="265" r:id="rId11"/>
    <p:sldId id="270" r:id="rId12"/>
  </p:sldIdLst>
  <p:sldSz cx="18288000" cy="10287000"/>
  <p:notesSz cx="6858000" cy="9144000"/>
  <p:embeddedFontLst>
    <p:embeddedFont>
      <p:font typeface="Montserrat Classic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 Classic Bold" panose="020B0604020202020204" charset="0"/>
      <p:regular r:id="rId19"/>
    </p:embeddedFont>
    <p:embeddedFont>
      <p:font typeface="Montserrat" panose="020B0604020202020204" charset="0"/>
      <p:regular r:id="rId20"/>
    </p:embeddedFont>
    <p:embeddedFont>
      <p:font typeface="Montserrat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22" autoAdjust="0"/>
  </p:normalViewPr>
  <p:slideViewPr>
    <p:cSldViewPr>
      <p:cViewPr varScale="1">
        <p:scale>
          <a:sx n="45" d="100"/>
          <a:sy n="45" d="100"/>
        </p:scale>
        <p:origin x="89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11AB0-FD95-45DB-BDAD-70542B40F57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BBE1D-83BA-4C26-823C-3EE912069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62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BBE1D-83BA-4C26-823C-3EE912069B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10.svg"/><Relationship Id="rId1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4.png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17.svg"/><Relationship Id="rId12" Type="http://schemas.openxmlformats.org/officeDocument/2006/relationships/image" Target="../media/image2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2.svg"/><Relationship Id="rId10" Type="http://schemas.openxmlformats.org/officeDocument/2006/relationships/image" Target="../media/image20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17.svg"/><Relationship Id="rId12" Type="http://schemas.openxmlformats.org/officeDocument/2006/relationships/image" Target="../media/image2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2.svg"/><Relationship Id="rId10" Type="http://schemas.openxmlformats.org/officeDocument/2006/relationships/image" Target="../media/image20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17.svg"/><Relationship Id="rId12" Type="http://schemas.openxmlformats.org/officeDocument/2006/relationships/image" Target="../media/image2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2.svg"/><Relationship Id="rId10" Type="http://schemas.openxmlformats.org/officeDocument/2006/relationships/image" Target="../media/image20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076016" y="3087398"/>
            <a:ext cx="14321862" cy="4860009"/>
          </a:xfrm>
          <a:custGeom>
            <a:avLst/>
            <a:gdLst/>
            <a:ahLst/>
            <a:cxnLst/>
            <a:rect l="l" t="t" r="r" b="b"/>
            <a:pathLst>
              <a:path w="14321862" h="4860009">
                <a:moveTo>
                  <a:pt x="0" y="0"/>
                </a:moveTo>
                <a:lnTo>
                  <a:pt x="14321862" y="0"/>
                </a:lnTo>
                <a:lnTo>
                  <a:pt x="14321862" y="4860010"/>
                </a:lnTo>
                <a:lnTo>
                  <a:pt x="0" y="4860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t="-19468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7900650" y="3087398"/>
            <a:ext cx="14321862" cy="4860009"/>
          </a:xfrm>
          <a:custGeom>
            <a:avLst/>
            <a:gdLst/>
            <a:ahLst/>
            <a:cxnLst/>
            <a:rect l="l" t="t" r="r" b="b"/>
            <a:pathLst>
              <a:path w="14321862" h="4860009">
                <a:moveTo>
                  <a:pt x="14321861" y="0"/>
                </a:moveTo>
                <a:lnTo>
                  <a:pt x="0" y="0"/>
                </a:lnTo>
                <a:lnTo>
                  <a:pt x="0" y="4860010"/>
                </a:lnTo>
                <a:lnTo>
                  <a:pt x="14321861" y="4860010"/>
                </a:lnTo>
                <a:lnTo>
                  <a:pt x="1432186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t="-19468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4076016" y="2339592"/>
            <a:ext cx="14321862" cy="4860009"/>
          </a:xfrm>
          <a:custGeom>
            <a:avLst/>
            <a:gdLst/>
            <a:ahLst/>
            <a:cxnLst/>
            <a:rect l="l" t="t" r="r" b="b"/>
            <a:pathLst>
              <a:path w="14321862" h="4860009">
                <a:moveTo>
                  <a:pt x="0" y="0"/>
                </a:moveTo>
                <a:lnTo>
                  <a:pt x="14321862" y="0"/>
                </a:lnTo>
                <a:lnTo>
                  <a:pt x="14321862" y="4860010"/>
                </a:lnTo>
                <a:lnTo>
                  <a:pt x="0" y="4860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t="-194687"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7900650" y="2339592"/>
            <a:ext cx="14321862" cy="4860009"/>
          </a:xfrm>
          <a:custGeom>
            <a:avLst/>
            <a:gdLst/>
            <a:ahLst/>
            <a:cxnLst/>
            <a:rect l="l" t="t" r="r" b="b"/>
            <a:pathLst>
              <a:path w="14321862" h="4860009">
                <a:moveTo>
                  <a:pt x="14321861" y="0"/>
                </a:moveTo>
                <a:lnTo>
                  <a:pt x="0" y="0"/>
                </a:lnTo>
                <a:lnTo>
                  <a:pt x="0" y="4860010"/>
                </a:lnTo>
                <a:lnTo>
                  <a:pt x="14321861" y="4860010"/>
                </a:lnTo>
                <a:lnTo>
                  <a:pt x="1432186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t="-19468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088514" y="2633292"/>
            <a:ext cx="2423459" cy="1544955"/>
          </a:xfrm>
          <a:custGeom>
            <a:avLst/>
            <a:gdLst/>
            <a:ahLst/>
            <a:cxnLst/>
            <a:rect l="l" t="t" r="r" b="b"/>
            <a:pathLst>
              <a:path w="2423459" h="1544955">
                <a:moveTo>
                  <a:pt x="0" y="0"/>
                </a:moveTo>
                <a:lnTo>
                  <a:pt x="2423459" y="0"/>
                </a:lnTo>
                <a:lnTo>
                  <a:pt x="2423459" y="1544955"/>
                </a:lnTo>
                <a:lnTo>
                  <a:pt x="0" y="1544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18761" y="8304576"/>
            <a:ext cx="445149" cy="467962"/>
          </a:xfrm>
          <a:custGeom>
            <a:avLst/>
            <a:gdLst/>
            <a:ahLst/>
            <a:cxnLst/>
            <a:rect l="l" t="t" r="r" b="b"/>
            <a:pathLst>
              <a:path w="445149" h="467962">
                <a:moveTo>
                  <a:pt x="0" y="0"/>
                </a:moveTo>
                <a:lnTo>
                  <a:pt x="445149" y="0"/>
                </a:lnTo>
                <a:lnTo>
                  <a:pt x="445149" y="467962"/>
                </a:lnTo>
                <a:lnTo>
                  <a:pt x="0" y="467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16124090" y="8304576"/>
            <a:ext cx="445149" cy="467962"/>
          </a:xfrm>
          <a:custGeom>
            <a:avLst/>
            <a:gdLst/>
            <a:ahLst/>
            <a:cxnLst/>
            <a:rect l="l" t="t" r="r" b="b"/>
            <a:pathLst>
              <a:path w="445149" h="467962">
                <a:moveTo>
                  <a:pt x="445149" y="0"/>
                </a:moveTo>
                <a:lnTo>
                  <a:pt x="0" y="0"/>
                </a:lnTo>
                <a:lnTo>
                  <a:pt x="0" y="467962"/>
                </a:lnTo>
                <a:lnTo>
                  <a:pt x="445149" y="467962"/>
                </a:lnTo>
                <a:lnTo>
                  <a:pt x="44514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V="1">
            <a:off x="1718761" y="1514462"/>
            <a:ext cx="445149" cy="467962"/>
          </a:xfrm>
          <a:custGeom>
            <a:avLst/>
            <a:gdLst/>
            <a:ahLst/>
            <a:cxnLst/>
            <a:rect l="l" t="t" r="r" b="b"/>
            <a:pathLst>
              <a:path w="445149" h="467962">
                <a:moveTo>
                  <a:pt x="0" y="467962"/>
                </a:moveTo>
                <a:lnTo>
                  <a:pt x="445149" y="467962"/>
                </a:lnTo>
                <a:lnTo>
                  <a:pt x="445149" y="0"/>
                </a:lnTo>
                <a:lnTo>
                  <a:pt x="0" y="0"/>
                </a:lnTo>
                <a:lnTo>
                  <a:pt x="0" y="46796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6124090" y="1514462"/>
            <a:ext cx="445149" cy="467962"/>
          </a:xfrm>
          <a:custGeom>
            <a:avLst/>
            <a:gdLst/>
            <a:ahLst/>
            <a:cxnLst/>
            <a:rect l="l" t="t" r="r" b="b"/>
            <a:pathLst>
              <a:path w="445149" h="467962">
                <a:moveTo>
                  <a:pt x="445149" y="467962"/>
                </a:moveTo>
                <a:lnTo>
                  <a:pt x="0" y="467962"/>
                </a:lnTo>
                <a:lnTo>
                  <a:pt x="0" y="0"/>
                </a:lnTo>
                <a:lnTo>
                  <a:pt x="445149" y="0"/>
                </a:lnTo>
                <a:lnTo>
                  <a:pt x="445149" y="46796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7407798" y="8286481"/>
            <a:ext cx="3472405" cy="623598"/>
            <a:chOff x="0" y="0"/>
            <a:chExt cx="2262974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62974" cy="406400"/>
            </a:xfrm>
            <a:custGeom>
              <a:avLst/>
              <a:gdLst/>
              <a:ahLst/>
              <a:cxnLst/>
              <a:rect l="l" t="t" r="r" b="b"/>
              <a:pathLst>
                <a:path w="2262974" h="406400">
                  <a:moveTo>
                    <a:pt x="2059774" y="0"/>
                  </a:moveTo>
                  <a:cubicBezTo>
                    <a:pt x="2171998" y="0"/>
                    <a:pt x="2262974" y="90976"/>
                    <a:pt x="2262974" y="203200"/>
                  </a:cubicBezTo>
                  <a:cubicBezTo>
                    <a:pt x="2262974" y="315424"/>
                    <a:pt x="2171998" y="406400"/>
                    <a:pt x="205977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5757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6297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7699534" y="8385975"/>
            <a:ext cx="2888933" cy="331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 dirty="0" smtClean="0">
                <a:solidFill>
                  <a:srgbClr val="FFFFFF"/>
                </a:solidFill>
                <a:latin typeface="Montserrat Classic"/>
              </a:rPr>
              <a:t>21101088</a:t>
            </a:r>
            <a:endParaRPr lang="en-US" sz="2099" dirty="0">
              <a:solidFill>
                <a:srgbClr val="FFFFFF"/>
              </a:solidFill>
              <a:latin typeface="Montserrat Classic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09599" y="4189408"/>
            <a:ext cx="9978867" cy="1808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4116"/>
              </a:lnSpc>
            </a:pPr>
            <a:r>
              <a:rPr lang="en-US" sz="14553" dirty="0" smtClean="0">
                <a:solidFill>
                  <a:srgbClr val="FF5757"/>
                </a:solidFill>
                <a:latin typeface="Montserrat Classic Bold"/>
              </a:rPr>
              <a:t>QUIZ APP</a:t>
            </a:r>
            <a:endParaRPr lang="en-US" sz="14553" dirty="0">
              <a:solidFill>
                <a:srgbClr val="FF5757"/>
              </a:solidFill>
              <a:latin typeface="Montserrat Classic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144000" y="4199692"/>
            <a:ext cx="8589958" cy="18210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162"/>
              </a:lnSpc>
            </a:pPr>
            <a:r>
              <a:rPr lang="en-US" sz="14600" dirty="0" smtClean="0">
                <a:solidFill>
                  <a:srgbClr val="FFFFFF"/>
                </a:solidFill>
                <a:latin typeface="Montserrat Classic Bold"/>
              </a:rPr>
              <a:t>PYTHON</a:t>
            </a:r>
            <a:endParaRPr lang="en-US" sz="14600" dirty="0">
              <a:solidFill>
                <a:srgbClr val="FFFFFF"/>
              </a:solidFill>
              <a:latin typeface="Montserrat Classic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304455" y="1402388"/>
            <a:ext cx="367909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Montserrat Classic Bold"/>
              </a:rPr>
              <a:t>Movie Apps.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973296" y="6139874"/>
            <a:ext cx="10933953" cy="452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4"/>
              </a:lnSpc>
            </a:pPr>
            <a:r>
              <a:rPr lang="en-US" sz="3100" spc="489" dirty="0" smtClean="0">
                <a:solidFill>
                  <a:srgbClr val="FFFFFF"/>
                </a:solidFill>
                <a:latin typeface="Montserrat Classic Bold"/>
              </a:rPr>
              <a:t>ABDUL FATAH AMRULLOH</a:t>
            </a:r>
            <a:endParaRPr lang="en-US" sz="3100" spc="489" dirty="0">
              <a:solidFill>
                <a:srgbClr val="FFFFFF"/>
              </a:solidFill>
              <a:latin typeface="Montserrat Classic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076016" y="3087398"/>
            <a:ext cx="14321862" cy="4860009"/>
          </a:xfrm>
          <a:custGeom>
            <a:avLst/>
            <a:gdLst/>
            <a:ahLst/>
            <a:cxnLst/>
            <a:rect l="l" t="t" r="r" b="b"/>
            <a:pathLst>
              <a:path w="14321862" h="4860009">
                <a:moveTo>
                  <a:pt x="0" y="0"/>
                </a:moveTo>
                <a:lnTo>
                  <a:pt x="14321862" y="0"/>
                </a:lnTo>
                <a:lnTo>
                  <a:pt x="14321862" y="4860010"/>
                </a:lnTo>
                <a:lnTo>
                  <a:pt x="0" y="4860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t="-19468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7900650" y="3087398"/>
            <a:ext cx="14321862" cy="4860009"/>
          </a:xfrm>
          <a:custGeom>
            <a:avLst/>
            <a:gdLst/>
            <a:ahLst/>
            <a:cxnLst/>
            <a:rect l="l" t="t" r="r" b="b"/>
            <a:pathLst>
              <a:path w="14321862" h="4860009">
                <a:moveTo>
                  <a:pt x="14321861" y="0"/>
                </a:moveTo>
                <a:lnTo>
                  <a:pt x="0" y="0"/>
                </a:lnTo>
                <a:lnTo>
                  <a:pt x="0" y="4860010"/>
                </a:lnTo>
                <a:lnTo>
                  <a:pt x="14321861" y="4860010"/>
                </a:lnTo>
                <a:lnTo>
                  <a:pt x="1432186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t="-19468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4076016" y="2339592"/>
            <a:ext cx="14321862" cy="4860009"/>
          </a:xfrm>
          <a:custGeom>
            <a:avLst/>
            <a:gdLst/>
            <a:ahLst/>
            <a:cxnLst/>
            <a:rect l="l" t="t" r="r" b="b"/>
            <a:pathLst>
              <a:path w="14321862" h="4860009">
                <a:moveTo>
                  <a:pt x="0" y="0"/>
                </a:moveTo>
                <a:lnTo>
                  <a:pt x="14321862" y="0"/>
                </a:lnTo>
                <a:lnTo>
                  <a:pt x="14321862" y="4860010"/>
                </a:lnTo>
                <a:lnTo>
                  <a:pt x="0" y="4860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t="-194687"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7900650" y="2339592"/>
            <a:ext cx="14321862" cy="4860009"/>
          </a:xfrm>
          <a:custGeom>
            <a:avLst/>
            <a:gdLst/>
            <a:ahLst/>
            <a:cxnLst/>
            <a:rect l="l" t="t" r="r" b="b"/>
            <a:pathLst>
              <a:path w="14321862" h="4860009">
                <a:moveTo>
                  <a:pt x="14321861" y="0"/>
                </a:moveTo>
                <a:lnTo>
                  <a:pt x="0" y="0"/>
                </a:lnTo>
                <a:lnTo>
                  <a:pt x="0" y="4860010"/>
                </a:lnTo>
                <a:lnTo>
                  <a:pt x="14321861" y="4860010"/>
                </a:lnTo>
                <a:lnTo>
                  <a:pt x="1432186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t="-19468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399472" y="2424068"/>
            <a:ext cx="2467574" cy="1573079"/>
          </a:xfrm>
          <a:custGeom>
            <a:avLst/>
            <a:gdLst/>
            <a:ahLst/>
            <a:cxnLst/>
            <a:rect l="l" t="t" r="r" b="b"/>
            <a:pathLst>
              <a:path w="2467574" h="1573079">
                <a:moveTo>
                  <a:pt x="0" y="0"/>
                </a:moveTo>
                <a:lnTo>
                  <a:pt x="2467575" y="0"/>
                </a:lnTo>
                <a:lnTo>
                  <a:pt x="2467575" y="1573078"/>
                </a:lnTo>
                <a:lnTo>
                  <a:pt x="0" y="15730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18761" y="8304576"/>
            <a:ext cx="445149" cy="467962"/>
          </a:xfrm>
          <a:custGeom>
            <a:avLst/>
            <a:gdLst/>
            <a:ahLst/>
            <a:cxnLst/>
            <a:rect l="l" t="t" r="r" b="b"/>
            <a:pathLst>
              <a:path w="445149" h="467962">
                <a:moveTo>
                  <a:pt x="0" y="0"/>
                </a:moveTo>
                <a:lnTo>
                  <a:pt x="445149" y="0"/>
                </a:lnTo>
                <a:lnTo>
                  <a:pt x="445149" y="467962"/>
                </a:lnTo>
                <a:lnTo>
                  <a:pt x="0" y="467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16124090" y="8304576"/>
            <a:ext cx="445149" cy="467962"/>
          </a:xfrm>
          <a:custGeom>
            <a:avLst/>
            <a:gdLst/>
            <a:ahLst/>
            <a:cxnLst/>
            <a:rect l="l" t="t" r="r" b="b"/>
            <a:pathLst>
              <a:path w="445149" h="467962">
                <a:moveTo>
                  <a:pt x="445149" y="0"/>
                </a:moveTo>
                <a:lnTo>
                  <a:pt x="0" y="0"/>
                </a:lnTo>
                <a:lnTo>
                  <a:pt x="0" y="467962"/>
                </a:lnTo>
                <a:lnTo>
                  <a:pt x="445149" y="467962"/>
                </a:lnTo>
                <a:lnTo>
                  <a:pt x="44514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V="1">
            <a:off x="1718761" y="1514462"/>
            <a:ext cx="445149" cy="467962"/>
          </a:xfrm>
          <a:custGeom>
            <a:avLst/>
            <a:gdLst/>
            <a:ahLst/>
            <a:cxnLst/>
            <a:rect l="l" t="t" r="r" b="b"/>
            <a:pathLst>
              <a:path w="445149" h="467962">
                <a:moveTo>
                  <a:pt x="0" y="467962"/>
                </a:moveTo>
                <a:lnTo>
                  <a:pt x="445149" y="467962"/>
                </a:lnTo>
                <a:lnTo>
                  <a:pt x="445149" y="0"/>
                </a:lnTo>
                <a:lnTo>
                  <a:pt x="0" y="0"/>
                </a:lnTo>
                <a:lnTo>
                  <a:pt x="0" y="46796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6124090" y="1514462"/>
            <a:ext cx="445149" cy="467962"/>
          </a:xfrm>
          <a:custGeom>
            <a:avLst/>
            <a:gdLst/>
            <a:ahLst/>
            <a:cxnLst/>
            <a:rect l="l" t="t" r="r" b="b"/>
            <a:pathLst>
              <a:path w="445149" h="467962">
                <a:moveTo>
                  <a:pt x="445149" y="467962"/>
                </a:moveTo>
                <a:lnTo>
                  <a:pt x="0" y="467962"/>
                </a:lnTo>
                <a:lnTo>
                  <a:pt x="0" y="0"/>
                </a:lnTo>
                <a:lnTo>
                  <a:pt x="445149" y="0"/>
                </a:lnTo>
                <a:lnTo>
                  <a:pt x="445149" y="46796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7407798" y="8286481"/>
            <a:ext cx="3472405" cy="623598"/>
            <a:chOff x="0" y="0"/>
            <a:chExt cx="4629873" cy="83146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4629873" cy="831464"/>
              <a:chOff x="0" y="0"/>
              <a:chExt cx="2262974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262974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2262974" h="406400">
                    <a:moveTo>
                      <a:pt x="2059774" y="0"/>
                    </a:moveTo>
                    <a:cubicBezTo>
                      <a:pt x="2171998" y="0"/>
                      <a:pt x="2262974" y="90976"/>
                      <a:pt x="2262974" y="203200"/>
                    </a:cubicBezTo>
                    <a:cubicBezTo>
                      <a:pt x="2262974" y="315424"/>
                      <a:pt x="2171998" y="406400"/>
                      <a:pt x="205977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F5757"/>
                </a:solidFill>
                <a:prstDash val="solid"/>
                <a:miter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2262974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388981" y="145359"/>
              <a:ext cx="3851910" cy="441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 dirty="0" smtClean="0">
                  <a:solidFill>
                    <a:srgbClr val="FFFFFF"/>
                  </a:solidFill>
                  <a:latin typeface="Montserrat Classic"/>
                </a:rPr>
                <a:t>ABDUL FATAH A</a:t>
              </a:r>
              <a:endParaRPr lang="en-US" sz="2099" dirty="0">
                <a:solidFill>
                  <a:srgbClr val="FFFFFF"/>
                </a:solidFill>
                <a:latin typeface="Montserrat Classic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089398" y="3896156"/>
            <a:ext cx="8156448" cy="1901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116"/>
              </a:lnSpc>
            </a:pPr>
            <a:r>
              <a:rPr lang="en-US" sz="14553">
                <a:solidFill>
                  <a:srgbClr val="FF5757"/>
                </a:solidFill>
                <a:latin typeface="Montserrat Classic Bold"/>
              </a:rPr>
              <a:t>THANKS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89398" y="5725252"/>
            <a:ext cx="7089677" cy="601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63"/>
              </a:lnSpc>
            </a:pPr>
            <a:r>
              <a:rPr lang="en-US" sz="4601">
                <a:solidFill>
                  <a:srgbClr val="FFFFFF"/>
                </a:solidFill>
                <a:latin typeface="Montserrat Classic Bold"/>
              </a:rPr>
              <a:t>FOR USING OUR APPS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304455" y="1402388"/>
            <a:ext cx="3679090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dirty="0" smtClean="0">
                <a:solidFill>
                  <a:srgbClr val="FFFFFF"/>
                </a:solidFill>
                <a:latin typeface="Montserrat Classic Bold"/>
              </a:rPr>
              <a:t>Python </a:t>
            </a:r>
            <a:r>
              <a:rPr lang="en-US" sz="2300" dirty="0">
                <a:solidFill>
                  <a:srgbClr val="FFFFFF"/>
                </a:solidFill>
                <a:latin typeface="Montserrat Classic Bold"/>
              </a:rPr>
              <a:t>Apps.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076016" y="3087398"/>
            <a:ext cx="14321862" cy="4860009"/>
          </a:xfrm>
          <a:custGeom>
            <a:avLst/>
            <a:gdLst/>
            <a:ahLst/>
            <a:cxnLst/>
            <a:rect l="l" t="t" r="r" b="b"/>
            <a:pathLst>
              <a:path w="14321862" h="4860009">
                <a:moveTo>
                  <a:pt x="0" y="0"/>
                </a:moveTo>
                <a:lnTo>
                  <a:pt x="14321862" y="0"/>
                </a:lnTo>
                <a:lnTo>
                  <a:pt x="14321862" y="4860010"/>
                </a:lnTo>
                <a:lnTo>
                  <a:pt x="0" y="4860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t="-19468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7900650" y="3087398"/>
            <a:ext cx="14321862" cy="4860009"/>
          </a:xfrm>
          <a:custGeom>
            <a:avLst/>
            <a:gdLst/>
            <a:ahLst/>
            <a:cxnLst/>
            <a:rect l="l" t="t" r="r" b="b"/>
            <a:pathLst>
              <a:path w="14321862" h="4860009">
                <a:moveTo>
                  <a:pt x="14321861" y="0"/>
                </a:moveTo>
                <a:lnTo>
                  <a:pt x="0" y="0"/>
                </a:lnTo>
                <a:lnTo>
                  <a:pt x="0" y="4860010"/>
                </a:lnTo>
                <a:lnTo>
                  <a:pt x="14321861" y="4860010"/>
                </a:lnTo>
                <a:lnTo>
                  <a:pt x="1432186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t="-19468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4076016" y="2339592"/>
            <a:ext cx="14321862" cy="4860009"/>
          </a:xfrm>
          <a:custGeom>
            <a:avLst/>
            <a:gdLst/>
            <a:ahLst/>
            <a:cxnLst/>
            <a:rect l="l" t="t" r="r" b="b"/>
            <a:pathLst>
              <a:path w="14321862" h="4860009">
                <a:moveTo>
                  <a:pt x="0" y="0"/>
                </a:moveTo>
                <a:lnTo>
                  <a:pt x="14321862" y="0"/>
                </a:lnTo>
                <a:lnTo>
                  <a:pt x="14321862" y="4860010"/>
                </a:lnTo>
                <a:lnTo>
                  <a:pt x="0" y="4860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t="-194687"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7900650" y="2339592"/>
            <a:ext cx="14321862" cy="4860009"/>
          </a:xfrm>
          <a:custGeom>
            <a:avLst/>
            <a:gdLst/>
            <a:ahLst/>
            <a:cxnLst/>
            <a:rect l="l" t="t" r="r" b="b"/>
            <a:pathLst>
              <a:path w="14321862" h="4860009">
                <a:moveTo>
                  <a:pt x="14321861" y="0"/>
                </a:moveTo>
                <a:lnTo>
                  <a:pt x="0" y="0"/>
                </a:lnTo>
                <a:lnTo>
                  <a:pt x="0" y="4860010"/>
                </a:lnTo>
                <a:lnTo>
                  <a:pt x="14321861" y="4860010"/>
                </a:lnTo>
                <a:lnTo>
                  <a:pt x="1432186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t="-19468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399472" y="2424068"/>
            <a:ext cx="2467574" cy="1573079"/>
          </a:xfrm>
          <a:custGeom>
            <a:avLst/>
            <a:gdLst/>
            <a:ahLst/>
            <a:cxnLst/>
            <a:rect l="l" t="t" r="r" b="b"/>
            <a:pathLst>
              <a:path w="2467574" h="1573079">
                <a:moveTo>
                  <a:pt x="0" y="0"/>
                </a:moveTo>
                <a:lnTo>
                  <a:pt x="2467575" y="0"/>
                </a:lnTo>
                <a:lnTo>
                  <a:pt x="2467575" y="1573078"/>
                </a:lnTo>
                <a:lnTo>
                  <a:pt x="0" y="15730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18761" y="8304576"/>
            <a:ext cx="445149" cy="467962"/>
          </a:xfrm>
          <a:custGeom>
            <a:avLst/>
            <a:gdLst/>
            <a:ahLst/>
            <a:cxnLst/>
            <a:rect l="l" t="t" r="r" b="b"/>
            <a:pathLst>
              <a:path w="445149" h="467962">
                <a:moveTo>
                  <a:pt x="0" y="0"/>
                </a:moveTo>
                <a:lnTo>
                  <a:pt x="445149" y="0"/>
                </a:lnTo>
                <a:lnTo>
                  <a:pt x="445149" y="467962"/>
                </a:lnTo>
                <a:lnTo>
                  <a:pt x="0" y="467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16124090" y="8304576"/>
            <a:ext cx="445149" cy="467962"/>
          </a:xfrm>
          <a:custGeom>
            <a:avLst/>
            <a:gdLst/>
            <a:ahLst/>
            <a:cxnLst/>
            <a:rect l="l" t="t" r="r" b="b"/>
            <a:pathLst>
              <a:path w="445149" h="467962">
                <a:moveTo>
                  <a:pt x="445149" y="0"/>
                </a:moveTo>
                <a:lnTo>
                  <a:pt x="0" y="0"/>
                </a:lnTo>
                <a:lnTo>
                  <a:pt x="0" y="467962"/>
                </a:lnTo>
                <a:lnTo>
                  <a:pt x="445149" y="467962"/>
                </a:lnTo>
                <a:lnTo>
                  <a:pt x="44514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V="1">
            <a:off x="1718761" y="1514462"/>
            <a:ext cx="445149" cy="467962"/>
          </a:xfrm>
          <a:custGeom>
            <a:avLst/>
            <a:gdLst/>
            <a:ahLst/>
            <a:cxnLst/>
            <a:rect l="l" t="t" r="r" b="b"/>
            <a:pathLst>
              <a:path w="445149" h="467962">
                <a:moveTo>
                  <a:pt x="0" y="467962"/>
                </a:moveTo>
                <a:lnTo>
                  <a:pt x="445149" y="467962"/>
                </a:lnTo>
                <a:lnTo>
                  <a:pt x="445149" y="0"/>
                </a:lnTo>
                <a:lnTo>
                  <a:pt x="0" y="0"/>
                </a:lnTo>
                <a:lnTo>
                  <a:pt x="0" y="46796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6124090" y="1514462"/>
            <a:ext cx="445149" cy="467962"/>
          </a:xfrm>
          <a:custGeom>
            <a:avLst/>
            <a:gdLst/>
            <a:ahLst/>
            <a:cxnLst/>
            <a:rect l="l" t="t" r="r" b="b"/>
            <a:pathLst>
              <a:path w="445149" h="467962">
                <a:moveTo>
                  <a:pt x="445149" y="467962"/>
                </a:moveTo>
                <a:lnTo>
                  <a:pt x="0" y="467962"/>
                </a:lnTo>
                <a:lnTo>
                  <a:pt x="0" y="0"/>
                </a:lnTo>
                <a:lnTo>
                  <a:pt x="445149" y="0"/>
                </a:lnTo>
                <a:lnTo>
                  <a:pt x="445149" y="46796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7407798" y="8286481"/>
            <a:ext cx="3472405" cy="623598"/>
            <a:chOff x="0" y="0"/>
            <a:chExt cx="4629873" cy="83146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4629873" cy="831464"/>
              <a:chOff x="0" y="0"/>
              <a:chExt cx="2262974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262974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2262974" h="406400">
                    <a:moveTo>
                      <a:pt x="2059774" y="0"/>
                    </a:moveTo>
                    <a:cubicBezTo>
                      <a:pt x="2171998" y="0"/>
                      <a:pt x="2262974" y="90976"/>
                      <a:pt x="2262974" y="203200"/>
                    </a:cubicBezTo>
                    <a:cubicBezTo>
                      <a:pt x="2262974" y="315424"/>
                      <a:pt x="2171998" y="406400"/>
                      <a:pt x="205977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F5757"/>
                </a:solidFill>
                <a:prstDash val="solid"/>
                <a:miter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2262974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388981" y="145359"/>
              <a:ext cx="3851910" cy="441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 dirty="0" smtClean="0">
                  <a:solidFill>
                    <a:srgbClr val="FFFFFF"/>
                  </a:solidFill>
                  <a:latin typeface="Montserrat Classic"/>
                </a:rPr>
                <a:t>ABDUL FATAH A</a:t>
              </a:r>
              <a:endParaRPr lang="en-US" sz="2099" dirty="0">
                <a:solidFill>
                  <a:srgbClr val="FFFFFF"/>
                </a:solidFill>
                <a:latin typeface="Montserrat Classic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089398" y="3896156"/>
            <a:ext cx="11702802" cy="1808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116"/>
              </a:lnSpc>
            </a:pPr>
            <a:r>
              <a:rPr lang="en-US" sz="14553" dirty="0" smtClean="0">
                <a:solidFill>
                  <a:srgbClr val="FF5757"/>
                </a:solidFill>
                <a:latin typeface="Montserrat Classic Bold"/>
              </a:rPr>
              <a:t>LINK VIDEO</a:t>
            </a:r>
            <a:endParaRPr lang="en-US" sz="14553" dirty="0">
              <a:solidFill>
                <a:srgbClr val="FF5757"/>
              </a:solidFill>
              <a:latin typeface="Montserrat Classic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089398" y="5725252"/>
            <a:ext cx="13684002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63"/>
              </a:lnSpc>
            </a:pPr>
            <a:r>
              <a:rPr lang="en-US" sz="4601" dirty="0">
                <a:solidFill>
                  <a:srgbClr val="FFFFFF"/>
                </a:solidFill>
                <a:latin typeface="Montserrat Classic Bold"/>
              </a:rPr>
              <a:t>https://drive.google.com/file/d/1RucTMkUQ-yRVBctAFMtkk0VuIZbfam-h/view</a:t>
            </a:r>
            <a:endParaRPr lang="en-US" sz="4601" dirty="0">
              <a:solidFill>
                <a:srgbClr val="FFFFFF"/>
              </a:solidFill>
              <a:latin typeface="Montserrat Classic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304455" y="1402388"/>
            <a:ext cx="3679090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dirty="0" smtClean="0">
                <a:solidFill>
                  <a:srgbClr val="FFFFFF"/>
                </a:solidFill>
                <a:latin typeface="Montserrat Classic Bold"/>
              </a:rPr>
              <a:t>Python </a:t>
            </a:r>
            <a:r>
              <a:rPr lang="en-US" sz="2300" dirty="0">
                <a:solidFill>
                  <a:srgbClr val="FFFFFF"/>
                </a:solidFill>
                <a:latin typeface="Montserrat Classic Bold"/>
              </a:rPr>
              <a:t>Apps.</a:t>
            </a:r>
          </a:p>
        </p:txBody>
      </p:sp>
    </p:spTree>
    <p:extLst>
      <p:ext uri="{BB962C8B-B14F-4D97-AF65-F5344CB8AC3E}">
        <p14:creationId xmlns:p14="http://schemas.microsoft.com/office/powerpoint/2010/main" val="4724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169808" y="2773340"/>
            <a:ext cx="16509446" cy="5602348"/>
          </a:xfrm>
          <a:custGeom>
            <a:avLst/>
            <a:gdLst/>
            <a:ahLst/>
            <a:cxnLst/>
            <a:rect l="l" t="t" r="r" b="b"/>
            <a:pathLst>
              <a:path w="16509446" h="5602348">
                <a:moveTo>
                  <a:pt x="0" y="0"/>
                </a:moveTo>
                <a:lnTo>
                  <a:pt x="16509446" y="0"/>
                </a:lnTo>
                <a:lnTo>
                  <a:pt x="16509446" y="5602349"/>
                </a:lnTo>
                <a:lnTo>
                  <a:pt x="0" y="56023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t="-19468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800600" y="2159987"/>
            <a:ext cx="16509446" cy="5602348"/>
          </a:xfrm>
          <a:custGeom>
            <a:avLst/>
            <a:gdLst/>
            <a:ahLst/>
            <a:cxnLst/>
            <a:rect l="l" t="t" r="r" b="b"/>
            <a:pathLst>
              <a:path w="16509446" h="5602348">
                <a:moveTo>
                  <a:pt x="0" y="0"/>
                </a:moveTo>
                <a:lnTo>
                  <a:pt x="16509446" y="0"/>
                </a:lnTo>
                <a:lnTo>
                  <a:pt x="16509446" y="5602349"/>
                </a:lnTo>
                <a:lnTo>
                  <a:pt x="0" y="56023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t="-194687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28700" y="8598349"/>
            <a:ext cx="486518" cy="511452"/>
          </a:xfrm>
          <a:custGeom>
            <a:avLst/>
            <a:gdLst/>
            <a:ahLst/>
            <a:cxnLst/>
            <a:rect l="l" t="t" r="r" b="b"/>
            <a:pathLst>
              <a:path w="486518" h="511452">
                <a:moveTo>
                  <a:pt x="0" y="0"/>
                </a:moveTo>
                <a:lnTo>
                  <a:pt x="486518" y="0"/>
                </a:lnTo>
                <a:lnTo>
                  <a:pt x="486518" y="511451"/>
                </a:lnTo>
                <a:lnTo>
                  <a:pt x="0" y="5114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97048" y="1442076"/>
            <a:ext cx="865146" cy="551531"/>
          </a:xfrm>
          <a:custGeom>
            <a:avLst/>
            <a:gdLst/>
            <a:ahLst/>
            <a:cxnLst/>
            <a:rect l="l" t="t" r="r" b="b"/>
            <a:pathLst>
              <a:path w="865146" h="551531">
                <a:moveTo>
                  <a:pt x="0" y="0"/>
                </a:moveTo>
                <a:lnTo>
                  <a:pt x="865146" y="0"/>
                </a:lnTo>
                <a:lnTo>
                  <a:pt x="865146" y="551530"/>
                </a:lnTo>
                <a:lnTo>
                  <a:pt x="0" y="5515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 rot="-5400000">
            <a:off x="10919154" y="2694411"/>
            <a:ext cx="12854587" cy="205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992"/>
              </a:lnSpc>
            </a:pPr>
            <a:r>
              <a:rPr lang="en-US" sz="16487" dirty="0" smtClean="0">
                <a:solidFill>
                  <a:srgbClr val="FF5757"/>
                </a:solidFill>
                <a:latin typeface="Montserrat Classic Bold"/>
              </a:rPr>
              <a:t>QUIZ APP</a:t>
            </a:r>
            <a:endParaRPr lang="en-US" sz="16487" dirty="0">
              <a:solidFill>
                <a:srgbClr val="FF5757"/>
              </a:solidFill>
              <a:latin typeface="Montserrat Classic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350167" y="1434819"/>
            <a:ext cx="812639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950"/>
              </a:lnSpc>
            </a:pPr>
            <a:r>
              <a:rPr lang="en-US" sz="4500" dirty="0">
                <a:solidFill>
                  <a:srgbClr val="FFFFFF"/>
                </a:solidFill>
                <a:latin typeface="Montserrat Bold"/>
              </a:rPr>
              <a:t>import </a:t>
            </a:r>
            <a:r>
              <a:rPr lang="en-US" sz="4500" dirty="0" err="1">
                <a:solidFill>
                  <a:srgbClr val="FFFFFF"/>
                </a:solidFill>
                <a:latin typeface="Montserrat Bold"/>
              </a:rPr>
              <a:t>tkinter</a:t>
            </a:r>
            <a:r>
              <a:rPr lang="en-US" sz="4500" dirty="0">
                <a:solidFill>
                  <a:srgbClr val="FFFFFF"/>
                </a:solidFill>
                <a:latin typeface="Montserrat Bold"/>
              </a:rPr>
              <a:t> as </a:t>
            </a:r>
            <a:r>
              <a:rPr lang="en-US" sz="4500" dirty="0" err="1">
                <a:solidFill>
                  <a:srgbClr val="FFFFFF"/>
                </a:solidFill>
                <a:latin typeface="Montserrat Bold"/>
              </a:rPr>
              <a:t>tk</a:t>
            </a:r>
            <a:endParaRPr lang="en-US" sz="4500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48300" y="2027422"/>
            <a:ext cx="7288555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dirty="0" err="1">
                <a:solidFill>
                  <a:srgbClr val="FFFFFF"/>
                </a:solidFill>
                <a:latin typeface="Montserrat"/>
              </a:rPr>
              <a:t>Pernyataan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ini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mengimpor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modul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tkinter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dan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memberikan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alias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tk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ke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modul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tersebut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.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Modul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tkinter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adalah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pustaka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standar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Python yang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menyediakan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alat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dan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widget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untuk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membuat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antarmuka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pengguna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visual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dalam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program Python.</a:t>
            </a:r>
            <a:endParaRPr lang="en-US" sz="180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1271959" y="3531813"/>
            <a:ext cx="812639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950"/>
              </a:lnSpc>
            </a:pPr>
            <a:r>
              <a:rPr lang="en-US" sz="4500" dirty="0">
                <a:solidFill>
                  <a:srgbClr val="FFFFFF"/>
                </a:solidFill>
                <a:latin typeface="Montserrat Bold"/>
              </a:rPr>
              <a:t>from </a:t>
            </a:r>
            <a:r>
              <a:rPr lang="en-US" sz="4500" dirty="0" err="1">
                <a:solidFill>
                  <a:srgbClr val="FFFFFF"/>
                </a:solidFill>
                <a:latin typeface="Montserrat Bold"/>
              </a:rPr>
              <a:t>tkinter</a:t>
            </a:r>
            <a:r>
              <a:rPr lang="en-US" sz="4500" dirty="0">
                <a:solidFill>
                  <a:srgbClr val="FFFFFF"/>
                </a:solidFill>
                <a:latin typeface="Montserrat Bold"/>
              </a:rPr>
              <a:t> import *</a:t>
            </a:r>
          </a:p>
        </p:txBody>
      </p:sp>
      <p:sp>
        <p:nvSpPr>
          <p:cNvPr id="18" name="TextBox 13"/>
          <p:cNvSpPr txBox="1"/>
          <p:nvPr/>
        </p:nvSpPr>
        <p:spPr>
          <a:xfrm>
            <a:off x="6953033" y="6830335"/>
            <a:ext cx="812639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950"/>
              </a:lnSpc>
            </a:pPr>
            <a:r>
              <a:rPr lang="en-US" sz="4500" dirty="0">
                <a:solidFill>
                  <a:srgbClr val="FFFFFF"/>
                </a:solidFill>
                <a:latin typeface="Montserrat Bold"/>
              </a:rPr>
              <a:t>import time</a:t>
            </a:r>
          </a:p>
        </p:txBody>
      </p:sp>
      <p:sp>
        <p:nvSpPr>
          <p:cNvPr id="20" name="TextBox 13"/>
          <p:cNvSpPr txBox="1"/>
          <p:nvPr/>
        </p:nvSpPr>
        <p:spPr>
          <a:xfrm>
            <a:off x="9719801" y="1434819"/>
            <a:ext cx="812639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950"/>
              </a:lnSpc>
            </a:pPr>
            <a:r>
              <a:rPr lang="en-US" sz="4500" dirty="0">
                <a:solidFill>
                  <a:srgbClr val="FFFFFF"/>
                </a:solidFill>
                <a:latin typeface="Montserrat Bold"/>
              </a:rPr>
              <a:t>import random</a:t>
            </a:r>
          </a:p>
        </p:txBody>
      </p:sp>
      <p:sp>
        <p:nvSpPr>
          <p:cNvPr id="21" name="TextBox 13"/>
          <p:cNvSpPr txBox="1"/>
          <p:nvPr/>
        </p:nvSpPr>
        <p:spPr>
          <a:xfrm>
            <a:off x="9813963" y="3531813"/>
            <a:ext cx="812639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950"/>
              </a:lnSpc>
            </a:pPr>
            <a:r>
              <a:rPr lang="en-US" sz="4500" dirty="0">
                <a:solidFill>
                  <a:srgbClr val="FFFFFF"/>
                </a:solidFill>
                <a:latin typeface="Montserrat Bold"/>
              </a:rPr>
              <a:t>import sqlite3 </a:t>
            </a:r>
          </a:p>
        </p:txBody>
      </p:sp>
      <p:sp>
        <p:nvSpPr>
          <p:cNvPr id="22" name="TextBox 14"/>
          <p:cNvSpPr txBox="1"/>
          <p:nvPr/>
        </p:nvSpPr>
        <p:spPr>
          <a:xfrm>
            <a:off x="1461272" y="4265035"/>
            <a:ext cx="7075583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dirty="0" err="1">
                <a:solidFill>
                  <a:srgbClr val="FFFFFF"/>
                </a:solidFill>
                <a:latin typeface="Montserrat"/>
              </a:rPr>
              <a:t>Pernyataan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ini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mengimpor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semua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fungsi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dan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kelas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terdapat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pada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modul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tkinter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ke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dalam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namespace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saat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ini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.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Dengan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menggunakan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pernyataan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ini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Anda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dapat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menggunakan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fungsi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dan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kelas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terdapat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pada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modul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tkinter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tanpa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harus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menyebutkan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nama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modulnya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terlebih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dahulu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.</a:t>
            </a:r>
            <a:endParaRPr lang="en-US" sz="180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3" name="TextBox 14"/>
          <p:cNvSpPr txBox="1"/>
          <p:nvPr/>
        </p:nvSpPr>
        <p:spPr>
          <a:xfrm>
            <a:off x="10027359" y="2282361"/>
            <a:ext cx="5985609" cy="1009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dirty="0" err="1">
                <a:solidFill>
                  <a:srgbClr val="FFFFFF"/>
                </a:solidFill>
                <a:latin typeface="Montserrat"/>
              </a:rPr>
              <a:t>Pernyataan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ini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mengimpor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modul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random yang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menyediakan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fungsi-fungsi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untuk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menghasilkan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bilangan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acak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dalam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Python.</a:t>
            </a:r>
            <a:endParaRPr lang="en-US" sz="180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4" name="TextBox 14"/>
          <p:cNvSpPr txBox="1"/>
          <p:nvPr/>
        </p:nvSpPr>
        <p:spPr>
          <a:xfrm>
            <a:off x="9813963" y="4372016"/>
            <a:ext cx="5985609" cy="1009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dirty="0" err="1">
                <a:solidFill>
                  <a:srgbClr val="FFFFFF"/>
                </a:solidFill>
                <a:latin typeface="Montserrat"/>
              </a:rPr>
              <a:t>Pernyataan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ini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mengimpor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modul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sqlite3 yang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menyediakan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dukungan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untuk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mengakses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dan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mengelola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database SQLite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dalam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Python.</a:t>
            </a:r>
            <a:endParaRPr lang="en-US" sz="180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5" name="TextBox 14"/>
          <p:cNvSpPr txBox="1"/>
          <p:nvPr/>
        </p:nvSpPr>
        <p:spPr>
          <a:xfrm>
            <a:off x="6042594" y="7718863"/>
            <a:ext cx="5985609" cy="1009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dirty="0" err="1">
                <a:solidFill>
                  <a:srgbClr val="FFFFFF"/>
                </a:solidFill>
                <a:latin typeface="Montserrat"/>
              </a:rPr>
              <a:t>Pernyataan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ini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mengimpor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modul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time yang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menyediakan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fungsi-fungsi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untuk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mengelola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waktu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dalam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Python.</a:t>
            </a:r>
            <a:endParaRPr lang="en-US" sz="180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6" name="Freeform 22"/>
          <p:cNvSpPr/>
          <p:nvPr/>
        </p:nvSpPr>
        <p:spPr>
          <a:xfrm>
            <a:off x="471487" y="3351189"/>
            <a:ext cx="646693" cy="738287"/>
          </a:xfrm>
          <a:custGeom>
            <a:avLst/>
            <a:gdLst/>
            <a:ahLst/>
            <a:cxnLst/>
            <a:rect l="l" t="t" r="r" b="b"/>
            <a:pathLst>
              <a:path w="1622907" h="1875207">
                <a:moveTo>
                  <a:pt x="0" y="0"/>
                </a:moveTo>
                <a:lnTo>
                  <a:pt x="1622907" y="0"/>
                </a:lnTo>
                <a:lnTo>
                  <a:pt x="1622907" y="1875207"/>
                </a:lnTo>
                <a:lnTo>
                  <a:pt x="0" y="18752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16"/>
          <p:cNvSpPr/>
          <p:nvPr/>
        </p:nvSpPr>
        <p:spPr>
          <a:xfrm>
            <a:off x="8763387" y="1274723"/>
            <a:ext cx="802636" cy="919735"/>
          </a:xfrm>
          <a:custGeom>
            <a:avLst/>
            <a:gdLst/>
            <a:ahLst/>
            <a:cxnLst/>
            <a:rect l="l" t="t" r="r" b="b"/>
            <a:pathLst>
              <a:path w="1713839" h="1818396">
                <a:moveTo>
                  <a:pt x="0" y="0"/>
                </a:moveTo>
                <a:lnTo>
                  <a:pt x="1713838" y="0"/>
                </a:lnTo>
                <a:lnTo>
                  <a:pt x="1713838" y="1818396"/>
                </a:lnTo>
                <a:lnTo>
                  <a:pt x="0" y="1818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17"/>
          <p:cNvSpPr/>
          <p:nvPr/>
        </p:nvSpPr>
        <p:spPr>
          <a:xfrm>
            <a:off x="8903607" y="3351189"/>
            <a:ext cx="756578" cy="941221"/>
          </a:xfrm>
          <a:custGeom>
            <a:avLst/>
            <a:gdLst/>
            <a:ahLst/>
            <a:cxnLst/>
            <a:rect l="l" t="t" r="r" b="b"/>
            <a:pathLst>
              <a:path w="1578907" h="1578907">
                <a:moveTo>
                  <a:pt x="0" y="0"/>
                </a:moveTo>
                <a:lnTo>
                  <a:pt x="1578906" y="0"/>
                </a:lnTo>
                <a:lnTo>
                  <a:pt x="1578906" y="1578906"/>
                </a:lnTo>
                <a:lnTo>
                  <a:pt x="0" y="157890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1"/>
          <p:cNvSpPr/>
          <p:nvPr/>
        </p:nvSpPr>
        <p:spPr>
          <a:xfrm>
            <a:off x="5934109" y="6789719"/>
            <a:ext cx="865146" cy="551531"/>
          </a:xfrm>
          <a:custGeom>
            <a:avLst/>
            <a:gdLst/>
            <a:ahLst/>
            <a:cxnLst/>
            <a:rect l="l" t="t" r="r" b="b"/>
            <a:pathLst>
              <a:path w="865146" h="551531">
                <a:moveTo>
                  <a:pt x="0" y="0"/>
                </a:moveTo>
                <a:lnTo>
                  <a:pt x="865146" y="0"/>
                </a:lnTo>
                <a:lnTo>
                  <a:pt x="865146" y="551530"/>
                </a:lnTo>
                <a:lnTo>
                  <a:pt x="0" y="5515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778554" y="2484141"/>
            <a:ext cx="18388711" cy="6240062"/>
          </a:xfrm>
          <a:custGeom>
            <a:avLst/>
            <a:gdLst/>
            <a:ahLst/>
            <a:cxnLst/>
            <a:rect l="l" t="t" r="r" b="b"/>
            <a:pathLst>
              <a:path w="18388711" h="6240062">
                <a:moveTo>
                  <a:pt x="18388711" y="0"/>
                </a:moveTo>
                <a:lnTo>
                  <a:pt x="0" y="0"/>
                </a:lnTo>
                <a:lnTo>
                  <a:pt x="0" y="6240062"/>
                </a:lnTo>
                <a:lnTo>
                  <a:pt x="18388711" y="6240062"/>
                </a:lnTo>
                <a:lnTo>
                  <a:pt x="1838871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t="-19468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89329" y="1571989"/>
            <a:ext cx="18388711" cy="8064366"/>
          </a:xfrm>
          <a:custGeom>
            <a:avLst/>
            <a:gdLst/>
            <a:ahLst/>
            <a:cxnLst/>
            <a:rect l="l" t="t" r="r" b="b"/>
            <a:pathLst>
              <a:path w="18388711" h="6240062">
                <a:moveTo>
                  <a:pt x="18388711" y="0"/>
                </a:moveTo>
                <a:lnTo>
                  <a:pt x="0" y="0"/>
                </a:lnTo>
                <a:lnTo>
                  <a:pt x="0" y="6240063"/>
                </a:lnTo>
                <a:lnTo>
                  <a:pt x="18388711" y="6240063"/>
                </a:lnTo>
                <a:lnTo>
                  <a:pt x="1838871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t="-194687"/>
            </a:stretch>
          </a:blipFill>
        </p:spPr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340" y="3000372"/>
            <a:ext cx="6659518" cy="4428578"/>
          </a:xfrm>
          <a:prstGeom prst="rect">
            <a:avLst/>
          </a:prstGeom>
        </p:spPr>
      </p:pic>
      <p:sp>
        <p:nvSpPr>
          <p:cNvPr id="5" name="Freeform 5"/>
          <p:cNvSpPr/>
          <p:nvPr/>
        </p:nvSpPr>
        <p:spPr>
          <a:xfrm>
            <a:off x="1028700" y="702212"/>
            <a:ext cx="865146" cy="551531"/>
          </a:xfrm>
          <a:custGeom>
            <a:avLst/>
            <a:gdLst/>
            <a:ahLst/>
            <a:cxnLst/>
            <a:rect l="l" t="t" r="r" b="b"/>
            <a:pathLst>
              <a:path w="865146" h="551531">
                <a:moveTo>
                  <a:pt x="0" y="0"/>
                </a:moveTo>
                <a:lnTo>
                  <a:pt x="865146" y="0"/>
                </a:lnTo>
                <a:lnTo>
                  <a:pt x="865146" y="551530"/>
                </a:lnTo>
                <a:lnTo>
                  <a:pt x="0" y="5515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074680" y="8385714"/>
            <a:ext cx="445149" cy="467962"/>
          </a:xfrm>
          <a:custGeom>
            <a:avLst/>
            <a:gdLst/>
            <a:ahLst/>
            <a:cxnLst/>
            <a:rect l="l" t="t" r="r" b="b"/>
            <a:pathLst>
              <a:path w="445149" h="467962">
                <a:moveTo>
                  <a:pt x="0" y="0"/>
                </a:moveTo>
                <a:lnTo>
                  <a:pt x="445149" y="0"/>
                </a:lnTo>
                <a:lnTo>
                  <a:pt x="445149" y="467962"/>
                </a:lnTo>
                <a:lnTo>
                  <a:pt x="0" y="4679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flipH="1">
            <a:off x="17716860" y="7917752"/>
            <a:ext cx="445149" cy="467962"/>
          </a:xfrm>
          <a:custGeom>
            <a:avLst/>
            <a:gdLst/>
            <a:ahLst/>
            <a:cxnLst/>
            <a:rect l="l" t="t" r="r" b="b"/>
            <a:pathLst>
              <a:path w="445149" h="467962">
                <a:moveTo>
                  <a:pt x="445149" y="0"/>
                </a:moveTo>
                <a:lnTo>
                  <a:pt x="0" y="0"/>
                </a:lnTo>
                <a:lnTo>
                  <a:pt x="0" y="467962"/>
                </a:lnTo>
                <a:lnTo>
                  <a:pt x="445149" y="467962"/>
                </a:lnTo>
                <a:lnTo>
                  <a:pt x="445149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 flipV="1">
            <a:off x="17494285" y="2487297"/>
            <a:ext cx="445149" cy="467962"/>
          </a:xfrm>
          <a:custGeom>
            <a:avLst/>
            <a:gdLst/>
            <a:ahLst/>
            <a:cxnLst/>
            <a:rect l="l" t="t" r="r" b="b"/>
            <a:pathLst>
              <a:path w="445149" h="467962">
                <a:moveTo>
                  <a:pt x="445149" y="467962"/>
                </a:moveTo>
                <a:lnTo>
                  <a:pt x="0" y="467962"/>
                </a:lnTo>
                <a:lnTo>
                  <a:pt x="0" y="0"/>
                </a:lnTo>
                <a:lnTo>
                  <a:pt x="445149" y="0"/>
                </a:lnTo>
                <a:lnTo>
                  <a:pt x="445149" y="467962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2236801" y="864488"/>
            <a:ext cx="367909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Montserrat Classic Bold"/>
              </a:rPr>
              <a:t>Movie Apps.</a:t>
            </a:r>
          </a:p>
        </p:txBody>
      </p:sp>
      <p:grpSp>
        <p:nvGrpSpPr>
          <p:cNvPr id="22" name="Group 8"/>
          <p:cNvGrpSpPr>
            <a:grpSpLocks noChangeAspect="1"/>
          </p:cNvGrpSpPr>
          <p:nvPr/>
        </p:nvGrpSpPr>
        <p:grpSpPr>
          <a:xfrm>
            <a:off x="5351893" y="3010717"/>
            <a:ext cx="8791628" cy="5042771"/>
            <a:chOff x="0" y="0"/>
            <a:chExt cx="7981950" cy="4578350"/>
          </a:xfrm>
        </p:grpSpPr>
        <p:sp>
          <p:nvSpPr>
            <p:cNvPr id="23" name="Freeform 9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4" name="Freeform 10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25" name="Freeform 11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6" name="Freeform 12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id="27" name="Freeform 18"/>
          <p:cNvSpPr/>
          <p:nvPr/>
        </p:nvSpPr>
        <p:spPr>
          <a:xfrm flipV="1">
            <a:off x="838200" y="2571446"/>
            <a:ext cx="435197" cy="514654"/>
          </a:xfrm>
          <a:custGeom>
            <a:avLst/>
            <a:gdLst/>
            <a:ahLst/>
            <a:cxnLst/>
            <a:rect l="l" t="t" r="r" b="b"/>
            <a:pathLst>
              <a:path w="445149" h="467962">
                <a:moveTo>
                  <a:pt x="445149" y="467962"/>
                </a:moveTo>
                <a:lnTo>
                  <a:pt x="0" y="467962"/>
                </a:lnTo>
                <a:lnTo>
                  <a:pt x="0" y="0"/>
                </a:lnTo>
                <a:lnTo>
                  <a:pt x="445149" y="0"/>
                </a:lnTo>
                <a:lnTo>
                  <a:pt x="445149" y="467962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778554" y="2484141"/>
            <a:ext cx="18388711" cy="6240062"/>
          </a:xfrm>
          <a:custGeom>
            <a:avLst/>
            <a:gdLst/>
            <a:ahLst/>
            <a:cxnLst/>
            <a:rect l="l" t="t" r="r" b="b"/>
            <a:pathLst>
              <a:path w="18388711" h="6240062">
                <a:moveTo>
                  <a:pt x="18388711" y="0"/>
                </a:moveTo>
                <a:lnTo>
                  <a:pt x="0" y="0"/>
                </a:lnTo>
                <a:lnTo>
                  <a:pt x="0" y="6240062"/>
                </a:lnTo>
                <a:lnTo>
                  <a:pt x="18388711" y="6240062"/>
                </a:lnTo>
                <a:lnTo>
                  <a:pt x="1838871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t="-19468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52431" y="1571989"/>
            <a:ext cx="18388711" cy="8064366"/>
          </a:xfrm>
          <a:custGeom>
            <a:avLst/>
            <a:gdLst/>
            <a:ahLst/>
            <a:cxnLst/>
            <a:rect l="l" t="t" r="r" b="b"/>
            <a:pathLst>
              <a:path w="18388711" h="6240062">
                <a:moveTo>
                  <a:pt x="18388711" y="0"/>
                </a:moveTo>
                <a:lnTo>
                  <a:pt x="0" y="0"/>
                </a:lnTo>
                <a:lnTo>
                  <a:pt x="0" y="6240063"/>
                </a:lnTo>
                <a:lnTo>
                  <a:pt x="18388711" y="6240063"/>
                </a:lnTo>
                <a:lnTo>
                  <a:pt x="1838871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t="-194687"/>
            </a:stretch>
          </a:blipFill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312" y="3033098"/>
            <a:ext cx="6916115" cy="4487563"/>
          </a:xfrm>
          <a:prstGeom prst="rect">
            <a:avLst/>
          </a:prstGeom>
        </p:spPr>
      </p:pic>
      <p:sp>
        <p:nvSpPr>
          <p:cNvPr id="5" name="Freeform 5"/>
          <p:cNvSpPr/>
          <p:nvPr/>
        </p:nvSpPr>
        <p:spPr>
          <a:xfrm>
            <a:off x="1028700" y="702212"/>
            <a:ext cx="865146" cy="551531"/>
          </a:xfrm>
          <a:custGeom>
            <a:avLst/>
            <a:gdLst/>
            <a:ahLst/>
            <a:cxnLst/>
            <a:rect l="l" t="t" r="r" b="b"/>
            <a:pathLst>
              <a:path w="865146" h="551531">
                <a:moveTo>
                  <a:pt x="0" y="0"/>
                </a:moveTo>
                <a:lnTo>
                  <a:pt x="865146" y="0"/>
                </a:lnTo>
                <a:lnTo>
                  <a:pt x="865146" y="551530"/>
                </a:lnTo>
                <a:lnTo>
                  <a:pt x="0" y="5515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074680" y="8385714"/>
            <a:ext cx="445149" cy="467962"/>
          </a:xfrm>
          <a:custGeom>
            <a:avLst/>
            <a:gdLst/>
            <a:ahLst/>
            <a:cxnLst/>
            <a:rect l="l" t="t" r="r" b="b"/>
            <a:pathLst>
              <a:path w="445149" h="467962">
                <a:moveTo>
                  <a:pt x="0" y="0"/>
                </a:moveTo>
                <a:lnTo>
                  <a:pt x="445149" y="0"/>
                </a:lnTo>
                <a:lnTo>
                  <a:pt x="445149" y="467962"/>
                </a:lnTo>
                <a:lnTo>
                  <a:pt x="0" y="4679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flipH="1">
            <a:off x="17716860" y="7917752"/>
            <a:ext cx="445149" cy="467962"/>
          </a:xfrm>
          <a:custGeom>
            <a:avLst/>
            <a:gdLst/>
            <a:ahLst/>
            <a:cxnLst/>
            <a:rect l="l" t="t" r="r" b="b"/>
            <a:pathLst>
              <a:path w="445149" h="467962">
                <a:moveTo>
                  <a:pt x="445149" y="0"/>
                </a:moveTo>
                <a:lnTo>
                  <a:pt x="0" y="0"/>
                </a:lnTo>
                <a:lnTo>
                  <a:pt x="0" y="467962"/>
                </a:lnTo>
                <a:lnTo>
                  <a:pt x="445149" y="467962"/>
                </a:lnTo>
                <a:lnTo>
                  <a:pt x="445149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 flipV="1">
            <a:off x="17494285" y="2487297"/>
            <a:ext cx="445149" cy="467962"/>
          </a:xfrm>
          <a:custGeom>
            <a:avLst/>
            <a:gdLst/>
            <a:ahLst/>
            <a:cxnLst/>
            <a:rect l="l" t="t" r="r" b="b"/>
            <a:pathLst>
              <a:path w="445149" h="467962">
                <a:moveTo>
                  <a:pt x="445149" y="467962"/>
                </a:moveTo>
                <a:lnTo>
                  <a:pt x="0" y="467962"/>
                </a:lnTo>
                <a:lnTo>
                  <a:pt x="0" y="0"/>
                </a:lnTo>
                <a:lnTo>
                  <a:pt x="445149" y="0"/>
                </a:lnTo>
                <a:lnTo>
                  <a:pt x="445149" y="467962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2236801" y="864488"/>
            <a:ext cx="367909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Montserrat Classic Bold"/>
              </a:rPr>
              <a:t>Movie Apps.</a:t>
            </a:r>
          </a:p>
        </p:txBody>
      </p:sp>
      <p:grpSp>
        <p:nvGrpSpPr>
          <p:cNvPr id="22" name="Group 8"/>
          <p:cNvGrpSpPr>
            <a:grpSpLocks noChangeAspect="1"/>
          </p:cNvGrpSpPr>
          <p:nvPr/>
        </p:nvGrpSpPr>
        <p:grpSpPr>
          <a:xfrm>
            <a:off x="5351893" y="3010717"/>
            <a:ext cx="8791628" cy="5042771"/>
            <a:chOff x="0" y="0"/>
            <a:chExt cx="7981950" cy="4578350"/>
          </a:xfrm>
        </p:grpSpPr>
        <p:sp>
          <p:nvSpPr>
            <p:cNvPr id="23" name="Freeform 9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4" name="Freeform 10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25" name="Freeform 11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6" name="Freeform 12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id="27" name="Freeform 18"/>
          <p:cNvSpPr/>
          <p:nvPr/>
        </p:nvSpPr>
        <p:spPr>
          <a:xfrm flipV="1">
            <a:off x="838200" y="2571446"/>
            <a:ext cx="435197" cy="514654"/>
          </a:xfrm>
          <a:custGeom>
            <a:avLst/>
            <a:gdLst/>
            <a:ahLst/>
            <a:cxnLst/>
            <a:rect l="l" t="t" r="r" b="b"/>
            <a:pathLst>
              <a:path w="445149" h="467962">
                <a:moveTo>
                  <a:pt x="445149" y="467962"/>
                </a:moveTo>
                <a:lnTo>
                  <a:pt x="0" y="467962"/>
                </a:lnTo>
                <a:lnTo>
                  <a:pt x="0" y="0"/>
                </a:lnTo>
                <a:lnTo>
                  <a:pt x="445149" y="0"/>
                </a:lnTo>
                <a:lnTo>
                  <a:pt x="445149" y="467962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17128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778554" y="2484141"/>
            <a:ext cx="18388711" cy="6240062"/>
          </a:xfrm>
          <a:custGeom>
            <a:avLst/>
            <a:gdLst/>
            <a:ahLst/>
            <a:cxnLst/>
            <a:rect l="l" t="t" r="r" b="b"/>
            <a:pathLst>
              <a:path w="18388711" h="6240062">
                <a:moveTo>
                  <a:pt x="18388711" y="0"/>
                </a:moveTo>
                <a:lnTo>
                  <a:pt x="0" y="0"/>
                </a:lnTo>
                <a:lnTo>
                  <a:pt x="0" y="6240062"/>
                </a:lnTo>
                <a:lnTo>
                  <a:pt x="18388711" y="6240062"/>
                </a:lnTo>
                <a:lnTo>
                  <a:pt x="1838871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 t="-19468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52431" y="1571989"/>
            <a:ext cx="18388711" cy="8064366"/>
          </a:xfrm>
          <a:custGeom>
            <a:avLst/>
            <a:gdLst/>
            <a:ahLst/>
            <a:cxnLst/>
            <a:rect l="l" t="t" r="r" b="b"/>
            <a:pathLst>
              <a:path w="18388711" h="6240062">
                <a:moveTo>
                  <a:pt x="18388711" y="0"/>
                </a:moveTo>
                <a:lnTo>
                  <a:pt x="0" y="0"/>
                </a:lnTo>
                <a:lnTo>
                  <a:pt x="0" y="6240063"/>
                </a:lnTo>
                <a:lnTo>
                  <a:pt x="18388711" y="6240063"/>
                </a:lnTo>
                <a:lnTo>
                  <a:pt x="1838871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 t="-194687"/>
            </a:stretch>
          </a:blipFill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714" y="3054030"/>
            <a:ext cx="6916115" cy="4534533"/>
          </a:xfrm>
          <a:prstGeom prst="rect">
            <a:avLst/>
          </a:prstGeom>
        </p:spPr>
      </p:pic>
      <p:sp>
        <p:nvSpPr>
          <p:cNvPr id="5" name="Freeform 5"/>
          <p:cNvSpPr/>
          <p:nvPr/>
        </p:nvSpPr>
        <p:spPr>
          <a:xfrm>
            <a:off x="1028700" y="702212"/>
            <a:ext cx="865146" cy="551531"/>
          </a:xfrm>
          <a:custGeom>
            <a:avLst/>
            <a:gdLst/>
            <a:ahLst/>
            <a:cxnLst/>
            <a:rect l="l" t="t" r="r" b="b"/>
            <a:pathLst>
              <a:path w="865146" h="551531">
                <a:moveTo>
                  <a:pt x="0" y="0"/>
                </a:moveTo>
                <a:lnTo>
                  <a:pt x="865146" y="0"/>
                </a:lnTo>
                <a:lnTo>
                  <a:pt x="865146" y="551530"/>
                </a:lnTo>
                <a:lnTo>
                  <a:pt x="0" y="5515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074680" y="8385714"/>
            <a:ext cx="445149" cy="467962"/>
          </a:xfrm>
          <a:custGeom>
            <a:avLst/>
            <a:gdLst/>
            <a:ahLst/>
            <a:cxnLst/>
            <a:rect l="l" t="t" r="r" b="b"/>
            <a:pathLst>
              <a:path w="445149" h="467962">
                <a:moveTo>
                  <a:pt x="0" y="0"/>
                </a:moveTo>
                <a:lnTo>
                  <a:pt x="445149" y="0"/>
                </a:lnTo>
                <a:lnTo>
                  <a:pt x="445149" y="467962"/>
                </a:lnTo>
                <a:lnTo>
                  <a:pt x="0" y="4679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flipH="1">
            <a:off x="17716860" y="7917752"/>
            <a:ext cx="445149" cy="467962"/>
          </a:xfrm>
          <a:custGeom>
            <a:avLst/>
            <a:gdLst/>
            <a:ahLst/>
            <a:cxnLst/>
            <a:rect l="l" t="t" r="r" b="b"/>
            <a:pathLst>
              <a:path w="445149" h="467962">
                <a:moveTo>
                  <a:pt x="445149" y="0"/>
                </a:moveTo>
                <a:lnTo>
                  <a:pt x="0" y="0"/>
                </a:lnTo>
                <a:lnTo>
                  <a:pt x="0" y="467962"/>
                </a:lnTo>
                <a:lnTo>
                  <a:pt x="445149" y="467962"/>
                </a:lnTo>
                <a:lnTo>
                  <a:pt x="445149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 flipV="1">
            <a:off x="17494285" y="2487297"/>
            <a:ext cx="445149" cy="467962"/>
          </a:xfrm>
          <a:custGeom>
            <a:avLst/>
            <a:gdLst/>
            <a:ahLst/>
            <a:cxnLst/>
            <a:rect l="l" t="t" r="r" b="b"/>
            <a:pathLst>
              <a:path w="445149" h="467962">
                <a:moveTo>
                  <a:pt x="445149" y="467962"/>
                </a:moveTo>
                <a:lnTo>
                  <a:pt x="0" y="467962"/>
                </a:lnTo>
                <a:lnTo>
                  <a:pt x="0" y="0"/>
                </a:lnTo>
                <a:lnTo>
                  <a:pt x="445149" y="0"/>
                </a:lnTo>
                <a:lnTo>
                  <a:pt x="445149" y="467962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2236801" y="864488"/>
            <a:ext cx="367909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Montserrat Classic Bold"/>
              </a:rPr>
              <a:t>Movie Apps.</a:t>
            </a:r>
          </a:p>
        </p:txBody>
      </p:sp>
      <p:grpSp>
        <p:nvGrpSpPr>
          <p:cNvPr id="22" name="Group 8"/>
          <p:cNvGrpSpPr>
            <a:grpSpLocks noChangeAspect="1"/>
          </p:cNvGrpSpPr>
          <p:nvPr/>
        </p:nvGrpSpPr>
        <p:grpSpPr>
          <a:xfrm>
            <a:off x="5351893" y="3010717"/>
            <a:ext cx="8791628" cy="5042771"/>
            <a:chOff x="0" y="0"/>
            <a:chExt cx="7981950" cy="4578350"/>
          </a:xfrm>
        </p:grpSpPr>
        <p:sp>
          <p:nvSpPr>
            <p:cNvPr id="23" name="Freeform 9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4" name="Freeform 10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25" name="Freeform 11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6" name="Freeform 12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id="27" name="Freeform 18"/>
          <p:cNvSpPr/>
          <p:nvPr/>
        </p:nvSpPr>
        <p:spPr>
          <a:xfrm flipV="1">
            <a:off x="838200" y="2571446"/>
            <a:ext cx="435197" cy="514654"/>
          </a:xfrm>
          <a:custGeom>
            <a:avLst/>
            <a:gdLst/>
            <a:ahLst/>
            <a:cxnLst/>
            <a:rect l="l" t="t" r="r" b="b"/>
            <a:pathLst>
              <a:path w="445149" h="467962">
                <a:moveTo>
                  <a:pt x="445149" y="467962"/>
                </a:moveTo>
                <a:lnTo>
                  <a:pt x="0" y="467962"/>
                </a:lnTo>
                <a:lnTo>
                  <a:pt x="0" y="0"/>
                </a:lnTo>
                <a:lnTo>
                  <a:pt x="445149" y="0"/>
                </a:lnTo>
                <a:lnTo>
                  <a:pt x="445149" y="467962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5110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702212"/>
            <a:ext cx="865146" cy="551531"/>
          </a:xfrm>
          <a:custGeom>
            <a:avLst/>
            <a:gdLst/>
            <a:ahLst/>
            <a:cxnLst/>
            <a:rect l="l" t="t" r="r" b="b"/>
            <a:pathLst>
              <a:path w="865146" h="551531">
                <a:moveTo>
                  <a:pt x="0" y="0"/>
                </a:moveTo>
                <a:lnTo>
                  <a:pt x="865146" y="0"/>
                </a:lnTo>
                <a:lnTo>
                  <a:pt x="865146" y="551530"/>
                </a:lnTo>
                <a:lnTo>
                  <a:pt x="0" y="551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778554" y="2484141"/>
            <a:ext cx="18388711" cy="6240062"/>
          </a:xfrm>
          <a:custGeom>
            <a:avLst/>
            <a:gdLst/>
            <a:ahLst/>
            <a:cxnLst/>
            <a:rect l="l" t="t" r="r" b="b"/>
            <a:pathLst>
              <a:path w="18388711" h="6240062">
                <a:moveTo>
                  <a:pt x="18388711" y="0"/>
                </a:moveTo>
                <a:lnTo>
                  <a:pt x="0" y="0"/>
                </a:lnTo>
                <a:lnTo>
                  <a:pt x="0" y="6240062"/>
                </a:lnTo>
                <a:lnTo>
                  <a:pt x="18388711" y="6240062"/>
                </a:lnTo>
                <a:lnTo>
                  <a:pt x="1838871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 t="-194687"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2201241" y="1744614"/>
            <a:ext cx="18388711" cy="6240062"/>
          </a:xfrm>
          <a:custGeom>
            <a:avLst/>
            <a:gdLst/>
            <a:ahLst/>
            <a:cxnLst/>
            <a:rect l="l" t="t" r="r" b="b"/>
            <a:pathLst>
              <a:path w="18388711" h="6240062">
                <a:moveTo>
                  <a:pt x="18388711" y="0"/>
                </a:moveTo>
                <a:lnTo>
                  <a:pt x="0" y="0"/>
                </a:lnTo>
                <a:lnTo>
                  <a:pt x="0" y="6240063"/>
                </a:lnTo>
                <a:lnTo>
                  <a:pt x="18388711" y="6240063"/>
                </a:lnTo>
                <a:lnTo>
                  <a:pt x="1838871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 t="-19468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88993" y="2484141"/>
            <a:ext cx="7748051" cy="4761008"/>
          </a:xfrm>
          <a:custGeom>
            <a:avLst/>
            <a:gdLst/>
            <a:ahLst/>
            <a:cxnLst/>
            <a:rect l="l" t="t" r="r" b="b"/>
            <a:pathLst>
              <a:path w="8353910" h="5691101">
                <a:moveTo>
                  <a:pt x="0" y="0"/>
                </a:moveTo>
                <a:lnTo>
                  <a:pt x="8353909" y="0"/>
                </a:lnTo>
                <a:lnTo>
                  <a:pt x="8353909" y="5691101"/>
                </a:lnTo>
                <a:lnTo>
                  <a:pt x="0" y="56911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670027" y="7531824"/>
            <a:ext cx="2416073" cy="464451"/>
            <a:chOff x="0" y="0"/>
            <a:chExt cx="636332" cy="1223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6332" cy="122325"/>
            </a:xfrm>
            <a:custGeom>
              <a:avLst/>
              <a:gdLst/>
              <a:ahLst/>
              <a:cxnLst/>
              <a:rect l="l" t="t" r="r" b="b"/>
              <a:pathLst>
                <a:path w="636332" h="122325">
                  <a:moveTo>
                    <a:pt x="0" y="0"/>
                  </a:moveTo>
                  <a:lnTo>
                    <a:pt x="636332" y="0"/>
                  </a:lnTo>
                  <a:lnTo>
                    <a:pt x="636332" y="122325"/>
                  </a:lnTo>
                  <a:lnTo>
                    <a:pt x="0" y="122325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636332" cy="1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4684535" y="7477375"/>
            <a:ext cx="573348" cy="573348"/>
          </a:xfrm>
          <a:custGeom>
            <a:avLst/>
            <a:gdLst/>
            <a:ahLst/>
            <a:cxnLst/>
            <a:rect l="l" t="t" r="r" b="b"/>
            <a:pathLst>
              <a:path w="573348" h="573348">
                <a:moveTo>
                  <a:pt x="0" y="0"/>
                </a:moveTo>
                <a:lnTo>
                  <a:pt x="573349" y="0"/>
                </a:lnTo>
                <a:lnTo>
                  <a:pt x="573349" y="573349"/>
                </a:lnTo>
                <a:lnTo>
                  <a:pt x="0" y="5733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789672" y="7477375"/>
            <a:ext cx="573348" cy="573348"/>
          </a:xfrm>
          <a:custGeom>
            <a:avLst/>
            <a:gdLst/>
            <a:ahLst/>
            <a:cxnLst/>
            <a:rect l="l" t="t" r="r" b="b"/>
            <a:pathLst>
              <a:path w="573348" h="573348">
                <a:moveTo>
                  <a:pt x="0" y="0"/>
                </a:moveTo>
                <a:lnTo>
                  <a:pt x="573349" y="0"/>
                </a:lnTo>
                <a:lnTo>
                  <a:pt x="573349" y="573349"/>
                </a:lnTo>
                <a:lnTo>
                  <a:pt x="0" y="57334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236801" y="864488"/>
            <a:ext cx="367909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Montserrat Classic Bold"/>
              </a:rPr>
              <a:t>Movie Apps.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542211" y="3597820"/>
            <a:ext cx="6947751" cy="785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0"/>
              </a:lnSpc>
            </a:pPr>
            <a:r>
              <a:rPr lang="en-US" sz="9600" dirty="0" smtClean="0">
                <a:solidFill>
                  <a:srgbClr val="FFFFFF"/>
                </a:solidFill>
                <a:latin typeface="Montserrat Bold"/>
              </a:rPr>
              <a:t>EASY</a:t>
            </a:r>
            <a:endParaRPr lang="en-US" sz="9600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345571" y="4151008"/>
            <a:ext cx="2233587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800"/>
              </a:lnSpc>
            </a:pPr>
            <a:r>
              <a:rPr lang="en-US" sz="7000" dirty="0" smtClean="0">
                <a:solidFill>
                  <a:srgbClr val="FF5757"/>
                </a:solidFill>
                <a:latin typeface="Montserrat Bold"/>
              </a:rPr>
              <a:t>10</a:t>
            </a:r>
            <a:r>
              <a:rPr lang="en-US" sz="7000" dirty="0">
                <a:solidFill>
                  <a:srgbClr val="FF5757"/>
                </a:solidFill>
                <a:latin typeface="Montserrat Bold"/>
              </a:rPr>
              <a:t>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1663" y="2903456"/>
            <a:ext cx="6762713" cy="3458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702212"/>
            <a:ext cx="865146" cy="551531"/>
          </a:xfrm>
          <a:custGeom>
            <a:avLst/>
            <a:gdLst/>
            <a:ahLst/>
            <a:cxnLst/>
            <a:rect l="l" t="t" r="r" b="b"/>
            <a:pathLst>
              <a:path w="865146" h="551531">
                <a:moveTo>
                  <a:pt x="0" y="0"/>
                </a:moveTo>
                <a:lnTo>
                  <a:pt x="865146" y="0"/>
                </a:lnTo>
                <a:lnTo>
                  <a:pt x="865146" y="551530"/>
                </a:lnTo>
                <a:lnTo>
                  <a:pt x="0" y="551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778554" y="2484141"/>
            <a:ext cx="18388711" cy="6240062"/>
          </a:xfrm>
          <a:custGeom>
            <a:avLst/>
            <a:gdLst/>
            <a:ahLst/>
            <a:cxnLst/>
            <a:rect l="l" t="t" r="r" b="b"/>
            <a:pathLst>
              <a:path w="18388711" h="6240062">
                <a:moveTo>
                  <a:pt x="18388711" y="0"/>
                </a:moveTo>
                <a:lnTo>
                  <a:pt x="0" y="0"/>
                </a:lnTo>
                <a:lnTo>
                  <a:pt x="0" y="6240062"/>
                </a:lnTo>
                <a:lnTo>
                  <a:pt x="18388711" y="6240062"/>
                </a:lnTo>
                <a:lnTo>
                  <a:pt x="1838871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 t="-194687"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2201241" y="1744614"/>
            <a:ext cx="18388711" cy="6240062"/>
          </a:xfrm>
          <a:custGeom>
            <a:avLst/>
            <a:gdLst/>
            <a:ahLst/>
            <a:cxnLst/>
            <a:rect l="l" t="t" r="r" b="b"/>
            <a:pathLst>
              <a:path w="18388711" h="6240062">
                <a:moveTo>
                  <a:pt x="18388711" y="0"/>
                </a:moveTo>
                <a:lnTo>
                  <a:pt x="0" y="0"/>
                </a:lnTo>
                <a:lnTo>
                  <a:pt x="0" y="6240063"/>
                </a:lnTo>
                <a:lnTo>
                  <a:pt x="18388711" y="6240063"/>
                </a:lnTo>
                <a:lnTo>
                  <a:pt x="1838871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 t="-19468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88993" y="2484141"/>
            <a:ext cx="7748051" cy="4761008"/>
          </a:xfrm>
          <a:custGeom>
            <a:avLst/>
            <a:gdLst/>
            <a:ahLst/>
            <a:cxnLst/>
            <a:rect l="l" t="t" r="r" b="b"/>
            <a:pathLst>
              <a:path w="8353910" h="5691101">
                <a:moveTo>
                  <a:pt x="0" y="0"/>
                </a:moveTo>
                <a:lnTo>
                  <a:pt x="8353909" y="0"/>
                </a:lnTo>
                <a:lnTo>
                  <a:pt x="8353909" y="5691101"/>
                </a:lnTo>
                <a:lnTo>
                  <a:pt x="0" y="56911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670027" y="7531824"/>
            <a:ext cx="2416073" cy="464451"/>
            <a:chOff x="0" y="0"/>
            <a:chExt cx="636332" cy="1223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6332" cy="122325"/>
            </a:xfrm>
            <a:custGeom>
              <a:avLst/>
              <a:gdLst/>
              <a:ahLst/>
              <a:cxnLst/>
              <a:rect l="l" t="t" r="r" b="b"/>
              <a:pathLst>
                <a:path w="636332" h="122325">
                  <a:moveTo>
                    <a:pt x="0" y="0"/>
                  </a:moveTo>
                  <a:lnTo>
                    <a:pt x="636332" y="0"/>
                  </a:lnTo>
                  <a:lnTo>
                    <a:pt x="636332" y="122325"/>
                  </a:lnTo>
                  <a:lnTo>
                    <a:pt x="0" y="122325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636332" cy="1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4684535" y="7477375"/>
            <a:ext cx="573348" cy="573348"/>
          </a:xfrm>
          <a:custGeom>
            <a:avLst/>
            <a:gdLst/>
            <a:ahLst/>
            <a:cxnLst/>
            <a:rect l="l" t="t" r="r" b="b"/>
            <a:pathLst>
              <a:path w="573348" h="573348">
                <a:moveTo>
                  <a:pt x="0" y="0"/>
                </a:moveTo>
                <a:lnTo>
                  <a:pt x="573349" y="0"/>
                </a:lnTo>
                <a:lnTo>
                  <a:pt x="573349" y="573349"/>
                </a:lnTo>
                <a:lnTo>
                  <a:pt x="0" y="5733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789672" y="7477375"/>
            <a:ext cx="573348" cy="573348"/>
          </a:xfrm>
          <a:custGeom>
            <a:avLst/>
            <a:gdLst/>
            <a:ahLst/>
            <a:cxnLst/>
            <a:rect l="l" t="t" r="r" b="b"/>
            <a:pathLst>
              <a:path w="573348" h="573348">
                <a:moveTo>
                  <a:pt x="0" y="0"/>
                </a:moveTo>
                <a:lnTo>
                  <a:pt x="573349" y="0"/>
                </a:lnTo>
                <a:lnTo>
                  <a:pt x="573349" y="573349"/>
                </a:lnTo>
                <a:lnTo>
                  <a:pt x="0" y="57334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236801" y="864488"/>
            <a:ext cx="367909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Montserrat Classic Bold"/>
              </a:rPr>
              <a:t>Movie Apps.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542211" y="3597820"/>
            <a:ext cx="6947751" cy="785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0"/>
              </a:lnSpc>
            </a:pPr>
            <a:r>
              <a:rPr lang="en-US" sz="9600" dirty="0" smtClean="0">
                <a:solidFill>
                  <a:srgbClr val="FFFFFF"/>
                </a:solidFill>
                <a:latin typeface="Montserrat Bold"/>
              </a:rPr>
              <a:t>MEDIUM</a:t>
            </a:r>
            <a:endParaRPr lang="en-US" sz="9600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345571" y="4151008"/>
            <a:ext cx="2233587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800"/>
              </a:lnSpc>
            </a:pPr>
            <a:r>
              <a:rPr lang="en-US" sz="7000" dirty="0" smtClean="0">
                <a:solidFill>
                  <a:srgbClr val="FF5757"/>
                </a:solidFill>
                <a:latin typeface="Montserrat Bold"/>
              </a:rPr>
              <a:t>10</a:t>
            </a:r>
            <a:r>
              <a:rPr lang="en-US" sz="7000" dirty="0">
                <a:solidFill>
                  <a:srgbClr val="FF5757"/>
                </a:solidFill>
                <a:latin typeface="Montserrat Bold"/>
              </a:rPr>
              <a:t>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3"/>
          <a:srcRect t="2128" b="4255"/>
          <a:stretch/>
        </p:blipFill>
        <p:spPr>
          <a:xfrm>
            <a:off x="1028700" y="2933699"/>
            <a:ext cx="6667500" cy="342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3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702212"/>
            <a:ext cx="865146" cy="551531"/>
          </a:xfrm>
          <a:custGeom>
            <a:avLst/>
            <a:gdLst/>
            <a:ahLst/>
            <a:cxnLst/>
            <a:rect l="l" t="t" r="r" b="b"/>
            <a:pathLst>
              <a:path w="865146" h="551531">
                <a:moveTo>
                  <a:pt x="0" y="0"/>
                </a:moveTo>
                <a:lnTo>
                  <a:pt x="865146" y="0"/>
                </a:lnTo>
                <a:lnTo>
                  <a:pt x="865146" y="551530"/>
                </a:lnTo>
                <a:lnTo>
                  <a:pt x="0" y="551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778554" y="2484141"/>
            <a:ext cx="18388711" cy="6240062"/>
          </a:xfrm>
          <a:custGeom>
            <a:avLst/>
            <a:gdLst/>
            <a:ahLst/>
            <a:cxnLst/>
            <a:rect l="l" t="t" r="r" b="b"/>
            <a:pathLst>
              <a:path w="18388711" h="6240062">
                <a:moveTo>
                  <a:pt x="18388711" y="0"/>
                </a:moveTo>
                <a:lnTo>
                  <a:pt x="0" y="0"/>
                </a:lnTo>
                <a:lnTo>
                  <a:pt x="0" y="6240062"/>
                </a:lnTo>
                <a:lnTo>
                  <a:pt x="18388711" y="6240062"/>
                </a:lnTo>
                <a:lnTo>
                  <a:pt x="1838871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 t="-194687"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2201241" y="1744614"/>
            <a:ext cx="18388711" cy="6240062"/>
          </a:xfrm>
          <a:custGeom>
            <a:avLst/>
            <a:gdLst/>
            <a:ahLst/>
            <a:cxnLst/>
            <a:rect l="l" t="t" r="r" b="b"/>
            <a:pathLst>
              <a:path w="18388711" h="6240062">
                <a:moveTo>
                  <a:pt x="18388711" y="0"/>
                </a:moveTo>
                <a:lnTo>
                  <a:pt x="0" y="0"/>
                </a:lnTo>
                <a:lnTo>
                  <a:pt x="0" y="6240063"/>
                </a:lnTo>
                <a:lnTo>
                  <a:pt x="18388711" y="6240063"/>
                </a:lnTo>
                <a:lnTo>
                  <a:pt x="1838871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 t="-19468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88993" y="2484141"/>
            <a:ext cx="7748051" cy="4761008"/>
          </a:xfrm>
          <a:custGeom>
            <a:avLst/>
            <a:gdLst/>
            <a:ahLst/>
            <a:cxnLst/>
            <a:rect l="l" t="t" r="r" b="b"/>
            <a:pathLst>
              <a:path w="8353910" h="5691101">
                <a:moveTo>
                  <a:pt x="0" y="0"/>
                </a:moveTo>
                <a:lnTo>
                  <a:pt x="8353909" y="0"/>
                </a:lnTo>
                <a:lnTo>
                  <a:pt x="8353909" y="5691101"/>
                </a:lnTo>
                <a:lnTo>
                  <a:pt x="0" y="56911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670027" y="7531824"/>
            <a:ext cx="2416073" cy="464451"/>
            <a:chOff x="0" y="0"/>
            <a:chExt cx="636332" cy="1223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6332" cy="122325"/>
            </a:xfrm>
            <a:custGeom>
              <a:avLst/>
              <a:gdLst/>
              <a:ahLst/>
              <a:cxnLst/>
              <a:rect l="l" t="t" r="r" b="b"/>
              <a:pathLst>
                <a:path w="636332" h="122325">
                  <a:moveTo>
                    <a:pt x="0" y="0"/>
                  </a:moveTo>
                  <a:lnTo>
                    <a:pt x="636332" y="0"/>
                  </a:lnTo>
                  <a:lnTo>
                    <a:pt x="636332" y="122325"/>
                  </a:lnTo>
                  <a:lnTo>
                    <a:pt x="0" y="122325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636332" cy="1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4684535" y="7477375"/>
            <a:ext cx="573348" cy="573348"/>
          </a:xfrm>
          <a:custGeom>
            <a:avLst/>
            <a:gdLst/>
            <a:ahLst/>
            <a:cxnLst/>
            <a:rect l="l" t="t" r="r" b="b"/>
            <a:pathLst>
              <a:path w="573348" h="573348">
                <a:moveTo>
                  <a:pt x="0" y="0"/>
                </a:moveTo>
                <a:lnTo>
                  <a:pt x="573349" y="0"/>
                </a:lnTo>
                <a:lnTo>
                  <a:pt x="573349" y="573349"/>
                </a:lnTo>
                <a:lnTo>
                  <a:pt x="0" y="5733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789672" y="7477375"/>
            <a:ext cx="573348" cy="573348"/>
          </a:xfrm>
          <a:custGeom>
            <a:avLst/>
            <a:gdLst/>
            <a:ahLst/>
            <a:cxnLst/>
            <a:rect l="l" t="t" r="r" b="b"/>
            <a:pathLst>
              <a:path w="573348" h="573348">
                <a:moveTo>
                  <a:pt x="0" y="0"/>
                </a:moveTo>
                <a:lnTo>
                  <a:pt x="573349" y="0"/>
                </a:lnTo>
                <a:lnTo>
                  <a:pt x="573349" y="573349"/>
                </a:lnTo>
                <a:lnTo>
                  <a:pt x="0" y="57334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236801" y="864488"/>
            <a:ext cx="367909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Montserrat Classic Bold"/>
              </a:rPr>
              <a:t>Movie Apps.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542211" y="3597820"/>
            <a:ext cx="6947751" cy="785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0"/>
              </a:lnSpc>
            </a:pPr>
            <a:r>
              <a:rPr lang="en-US" sz="9600" dirty="0" smtClean="0">
                <a:solidFill>
                  <a:srgbClr val="FFFFFF"/>
                </a:solidFill>
                <a:latin typeface="Montserrat Bold"/>
              </a:rPr>
              <a:t>HARD</a:t>
            </a:r>
            <a:endParaRPr lang="en-US" sz="9600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345571" y="4151008"/>
            <a:ext cx="2233587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800"/>
              </a:lnSpc>
            </a:pPr>
            <a:r>
              <a:rPr lang="en-US" sz="7000" dirty="0" smtClean="0">
                <a:solidFill>
                  <a:srgbClr val="FF5757"/>
                </a:solidFill>
                <a:latin typeface="Montserrat Bold"/>
              </a:rPr>
              <a:t>10</a:t>
            </a:r>
            <a:r>
              <a:rPr lang="en-US" sz="7000" dirty="0">
                <a:solidFill>
                  <a:srgbClr val="FF5757"/>
                </a:solidFill>
                <a:latin typeface="Montserrat Bold"/>
              </a:rPr>
              <a:t>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3"/>
          <a:srcRect r="13718"/>
          <a:stretch/>
        </p:blipFill>
        <p:spPr>
          <a:xfrm>
            <a:off x="947897" y="2902398"/>
            <a:ext cx="6748303" cy="346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778554" y="2484141"/>
            <a:ext cx="18388711" cy="6240062"/>
          </a:xfrm>
          <a:custGeom>
            <a:avLst/>
            <a:gdLst/>
            <a:ahLst/>
            <a:cxnLst/>
            <a:rect l="l" t="t" r="r" b="b"/>
            <a:pathLst>
              <a:path w="18388711" h="6240062">
                <a:moveTo>
                  <a:pt x="18388711" y="0"/>
                </a:moveTo>
                <a:lnTo>
                  <a:pt x="0" y="0"/>
                </a:lnTo>
                <a:lnTo>
                  <a:pt x="0" y="6240062"/>
                </a:lnTo>
                <a:lnTo>
                  <a:pt x="18388711" y="6240062"/>
                </a:lnTo>
                <a:lnTo>
                  <a:pt x="1838871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t="-19468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756939" y="1503694"/>
            <a:ext cx="18388711" cy="6240062"/>
          </a:xfrm>
          <a:custGeom>
            <a:avLst/>
            <a:gdLst/>
            <a:ahLst/>
            <a:cxnLst/>
            <a:rect l="l" t="t" r="r" b="b"/>
            <a:pathLst>
              <a:path w="18388711" h="6240062">
                <a:moveTo>
                  <a:pt x="18388711" y="0"/>
                </a:moveTo>
                <a:lnTo>
                  <a:pt x="0" y="0"/>
                </a:lnTo>
                <a:lnTo>
                  <a:pt x="0" y="6240063"/>
                </a:lnTo>
                <a:lnTo>
                  <a:pt x="18388711" y="6240063"/>
                </a:lnTo>
                <a:lnTo>
                  <a:pt x="1838871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t="-194687"/>
            </a:stretch>
          </a:blipFill>
        </p:spPr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t="5008" b="18172"/>
          <a:stretch/>
        </p:blipFill>
        <p:spPr>
          <a:xfrm>
            <a:off x="1675268" y="3100965"/>
            <a:ext cx="5394862" cy="4169098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 flipH="1">
            <a:off x="16124090" y="8304576"/>
            <a:ext cx="445149" cy="467962"/>
          </a:xfrm>
          <a:custGeom>
            <a:avLst/>
            <a:gdLst/>
            <a:ahLst/>
            <a:cxnLst/>
            <a:rect l="l" t="t" r="r" b="b"/>
            <a:pathLst>
              <a:path w="445149" h="467962">
                <a:moveTo>
                  <a:pt x="445149" y="0"/>
                </a:moveTo>
                <a:lnTo>
                  <a:pt x="0" y="0"/>
                </a:lnTo>
                <a:lnTo>
                  <a:pt x="0" y="467962"/>
                </a:lnTo>
                <a:lnTo>
                  <a:pt x="445149" y="467962"/>
                </a:lnTo>
                <a:lnTo>
                  <a:pt x="44514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16124090" y="1514462"/>
            <a:ext cx="445149" cy="467962"/>
          </a:xfrm>
          <a:custGeom>
            <a:avLst/>
            <a:gdLst/>
            <a:ahLst/>
            <a:cxnLst/>
            <a:rect l="l" t="t" r="r" b="b"/>
            <a:pathLst>
              <a:path w="445149" h="467962">
                <a:moveTo>
                  <a:pt x="445149" y="467962"/>
                </a:moveTo>
                <a:lnTo>
                  <a:pt x="0" y="467962"/>
                </a:lnTo>
                <a:lnTo>
                  <a:pt x="0" y="0"/>
                </a:lnTo>
                <a:lnTo>
                  <a:pt x="445149" y="0"/>
                </a:lnTo>
                <a:lnTo>
                  <a:pt x="445149" y="46796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4330" y="2778833"/>
            <a:ext cx="8791628" cy="5042771"/>
            <a:chOff x="0" y="0"/>
            <a:chExt cx="7981950" cy="4578350"/>
          </a:xfrm>
        </p:grpSpPr>
        <p:sp>
          <p:nvSpPr>
            <p:cNvPr id="9" name="Freeform 9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1028700" y="702212"/>
            <a:ext cx="865146" cy="551531"/>
          </a:xfrm>
          <a:custGeom>
            <a:avLst/>
            <a:gdLst/>
            <a:ahLst/>
            <a:cxnLst/>
            <a:rect l="l" t="t" r="r" b="b"/>
            <a:pathLst>
              <a:path w="865146" h="551531">
                <a:moveTo>
                  <a:pt x="0" y="0"/>
                </a:moveTo>
                <a:lnTo>
                  <a:pt x="865146" y="0"/>
                </a:lnTo>
                <a:lnTo>
                  <a:pt x="865146" y="551530"/>
                </a:lnTo>
                <a:lnTo>
                  <a:pt x="0" y="5515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028700" y="8598349"/>
            <a:ext cx="486518" cy="511452"/>
          </a:xfrm>
          <a:custGeom>
            <a:avLst/>
            <a:gdLst/>
            <a:ahLst/>
            <a:cxnLst/>
            <a:rect l="l" t="t" r="r" b="b"/>
            <a:pathLst>
              <a:path w="486518" h="511452">
                <a:moveTo>
                  <a:pt x="0" y="0"/>
                </a:moveTo>
                <a:lnTo>
                  <a:pt x="486518" y="0"/>
                </a:lnTo>
                <a:lnTo>
                  <a:pt x="486518" y="511451"/>
                </a:lnTo>
                <a:lnTo>
                  <a:pt x="0" y="5114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6705600" y="1752638"/>
            <a:ext cx="7026033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 dirty="0" smtClean="0">
                <a:solidFill>
                  <a:srgbClr val="FFFFFF"/>
                </a:solidFill>
                <a:latin typeface="Montserrat Bold"/>
              </a:rPr>
              <a:t>PERBEDAAN GRAFIK</a:t>
            </a:r>
            <a:endParaRPr lang="en-US" sz="4500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236801" y="864488"/>
            <a:ext cx="367909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Montserrat Classic Bold"/>
              </a:rPr>
              <a:t>Movie Apps.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9"/>
          <a:srcRect t="5724" b="15811"/>
          <a:stretch/>
        </p:blipFill>
        <p:spPr>
          <a:xfrm>
            <a:off x="11174377" y="3056354"/>
            <a:ext cx="5394862" cy="4258320"/>
          </a:xfrm>
          <a:prstGeom prst="rect">
            <a:avLst/>
          </a:prstGeom>
        </p:spPr>
      </p:pic>
      <p:grpSp>
        <p:nvGrpSpPr>
          <p:cNvPr id="24" name="Group 8"/>
          <p:cNvGrpSpPr>
            <a:grpSpLocks noChangeAspect="1"/>
          </p:cNvGrpSpPr>
          <p:nvPr/>
        </p:nvGrpSpPr>
        <p:grpSpPr>
          <a:xfrm>
            <a:off x="9393305" y="2746136"/>
            <a:ext cx="8791628" cy="5042771"/>
            <a:chOff x="0" y="0"/>
            <a:chExt cx="7981950" cy="4578350"/>
          </a:xfrm>
        </p:grpSpPr>
        <p:sp>
          <p:nvSpPr>
            <p:cNvPr id="25" name="Freeform 9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6" name="Freeform 10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27" name="Freeform 11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8" name="Freeform 12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199</Words>
  <Application>Microsoft Office PowerPoint</Application>
  <PresentationFormat>Custom</PresentationFormat>
  <Paragraphs>39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Montserrat Classic</vt:lpstr>
      <vt:lpstr>Calibri</vt:lpstr>
      <vt:lpstr>Montserrat Classic Bold</vt:lpstr>
      <vt:lpstr>Montserrat</vt:lpstr>
      <vt:lpstr>Arial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Red Movie Apps Presentation Template</dc:title>
  <dc:creator>Lenovo</dc:creator>
  <cp:lastModifiedBy>Lenovo</cp:lastModifiedBy>
  <cp:revision>16</cp:revision>
  <dcterms:created xsi:type="dcterms:W3CDTF">2006-08-16T00:00:00Z</dcterms:created>
  <dcterms:modified xsi:type="dcterms:W3CDTF">2024-01-28T02:02:34Z</dcterms:modified>
  <dc:identifier>DAF1XIcvFPw</dc:identifier>
</cp:coreProperties>
</file>