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C84E8-6406-4517-8D7C-03F5E5D5CAA3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84BB4B9-FB27-40E9-A271-EE0569EF6AA8}">
      <dgm:prSet phldrT="[Text]"/>
      <dgm:spPr/>
      <dgm:t>
        <a:bodyPr/>
        <a:lstStyle/>
        <a:p>
          <a:r>
            <a:rPr lang="en-US" dirty="0" smtClean="0"/>
            <a:t>Financial department</a:t>
          </a:r>
          <a:endParaRPr lang="en-US" dirty="0"/>
        </a:p>
      </dgm:t>
    </dgm:pt>
    <dgm:pt modelId="{343AAE32-E11F-4B94-9C3E-992C7FE03CB9}" type="parTrans" cxnId="{8C8E0E14-F316-4330-BC61-3AFBA029B779}">
      <dgm:prSet/>
      <dgm:spPr/>
      <dgm:t>
        <a:bodyPr/>
        <a:lstStyle/>
        <a:p>
          <a:endParaRPr lang="en-US"/>
        </a:p>
      </dgm:t>
    </dgm:pt>
    <dgm:pt modelId="{646E0960-4C1F-4ABE-AF85-374A5D04F5A9}" type="sibTrans" cxnId="{8C8E0E14-F316-4330-BC61-3AFBA029B77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ACC JOHN NDIZIHIWE</a:t>
          </a:r>
          <a:endParaRPr lang="en-US" dirty="0"/>
        </a:p>
      </dgm:t>
    </dgm:pt>
    <dgm:pt modelId="{2A5207F8-F83C-472A-8453-5217A7FAA497}">
      <dgm:prSet phldrT="[Text]"/>
      <dgm:spPr/>
      <dgm:t>
        <a:bodyPr/>
        <a:lstStyle/>
        <a:p>
          <a:r>
            <a:rPr lang="en-US" dirty="0" smtClean="0"/>
            <a:t>Health department</a:t>
          </a:r>
          <a:endParaRPr lang="en-US" dirty="0"/>
        </a:p>
      </dgm:t>
    </dgm:pt>
    <dgm:pt modelId="{DB20A3B5-6A5E-4719-B0C9-2A93C1E205A2}" type="parTrans" cxnId="{CE9B1EC1-7A34-4879-8C7E-FA8ACAACF27D}">
      <dgm:prSet/>
      <dgm:spPr/>
      <dgm:t>
        <a:bodyPr/>
        <a:lstStyle/>
        <a:p>
          <a:endParaRPr lang="en-US"/>
        </a:p>
      </dgm:t>
    </dgm:pt>
    <dgm:pt modelId="{79E1FAD3-4724-4B20-91F7-7E90A41A7D78}" type="sibTrans" cxnId="{CE9B1EC1-7A34-4879-8C7E-FA8ACAACF27D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HSW RINDIRO J BAPTISTE</a:t>
          </a:r>
          <a:endParaRPr lang="en-US" sz="1600" dirty="0"/>
        </a:p>
      </dgm:t>
    </dgm:pt>
    <dgm:pt modelId="{2E8DE954-EF93-47B6-AFF8-90C96B3C7ABD}">
      <dgm:prSet phldrT="[Text]"/>
      <dgm:spPr/>
      <dgm:t>
        <a:bodyPr/>
        <a:lstStyle/>
        <a:p>
          <a:r>
            <a:rPr lang="en-US" dirty="0" smtClean="0"/>
            <a:t>Communication department</a:t>
          </a:r>
          <a:endParaRPr lang="en-US" dirty="0"/>
        </a:p>
      </dgm:t>
    </dgm:pt>
    <dgm:pt modelId="{DB15FFA9-5E39-4C83-BB7D-6109066BF5E0}" type="sibTrans" cxnId="{EF44D9D3-B76F-445D-9F74-07D2C8538CB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Pc </a:t>
          </a:r>
          <a:r>
            <a:rPr lang="en-US" dirty="0" err="1" smtClean="0"/>
            <a:t>muvunyi</a:t>
          </a:r>
          <a:r>
            <a:rPr lang="en-US" dirty="0" smtClean="0"/>
            <a:t> </a:t>
          </a:r>
          <a:r>
            <a:rPr lang="en-US" dirty="0" err="1" smtClean="0"/>
            <a:t>david</a:t>
          </a:r>
          <a:endParaRPr lang="en-US" dirty="0"/>
        </a:p>
      </dgm:t>
    </dgm:pt>
    <dgm:pt modelId="{094E3441-E33E-43CA-A9E9-4627F0D8BD8F}" type="parTrans" cxnId="{EF44D9D3-B76F-445D-9F74-07D2C8538CB9}">
      <dgm:prSet/>
      <dgm:spPr/>
      <dgm:t>
        <a:bodyPr/>
        <a:lstStyle/>
        <a:p>
          <a:endParaRPr lang="en-US"/>
        </a:p>
      </dgm:t>
    </dgm:pt>
    <dgm:pt modelId="{55D662C9-D623-426F-AC6A-735F63A8D7F7}">
      <dgm:prSet phldrT="[Text]"/>
      <dgm:spPr/>
      <dgm:t>
        <a:bodyPr/>
        <a:lstStyle/>
        <a:p>
          <a:r>
            <a:rPr lang="en-US" dirty="0" smtClean="0"/>
            <a:t>Direction department</a:t>
          </a:r>
          <a:endParaRPr lang="en-US" dirty="0"/>
        </a:p>
      </dgm:t>
    </dgm:pt>
    <dgm:pt modelId="{D94804DB-DB70-4D3B-9745-D494CDD64B16}" type="sibTrans" cxnId="{7E39AC27-8499-48CC-8533-8587A90318E8}">
      <dgm:prSet/>
      <dgm:spPr/>
      <dgm:t>
        <a:bodyPr/>
        <a:lstStyle/>
        <a:p>
          <a:r>
            <a:rPr lang="en-US" dirty="0" smtClean="0"/>
            <a:t>PASTER PD NDORIMANA AUGUSTE </a:t>
          </a:r>
          <a:endParaRPr lang="en-US" dirty="0"/>
        </a:p>
      </dgm:t>
    </dgm:pt>
    <dgm:pt modelId="{2F745D2E-D67C-43B0-9CC2-F452C913B6B9}" type="parTrans" cxnId="{7E39AC27-8499-48CC-8533-8587A90318E8}">
      <dgm:prSet/>
      <dgm:spPr/>
      <dgm:t>
        <a:bodyPr/>
        <a:lstStyle/>
        <a:p>
          <a:endParaRPr lang="en-US"/>
        </a:p>
      </dgm:t>
    </dgm:pt>
    <dgm:pt modelId="{6E838395-B882-4B51-8704-CFE56A7A8F52}">
      <dgm:prSet phldrT="[Text]"/>
      <dgm:spPr/>
      <dgm:t>
        <a:bodyPr/>
        <a:lstStyle/>
        <a:p>
          <a:r>
            <a:rPr lang="en-US" dirty="0" smtClean="0"/>
            <a:t>Survival department</a:t>
          </a:r>
        </a:p>
        <a:p>
          <a:endParaRPr lang="en-US" dirty="0"/>
        </a:p>
      </dgm:t>
    </dgm:pt>
    <dgm:pt modelId="{34E75DB9-4700-49B5-A3B7-65630D230CF6}" type="parTrans" cxnId="{F908BAB9-8D28-4274-AFF5-190628CA6A82}">
      <dgm:prSet/>
      <dgm:spPr/>
      <dgm:t>
        <a:bodyPr/>
        <a:lstStyle/>
        <a:p>
          <a:endParaRPr lang="en-US"/>
        </a:p>
      </dgm:t>
    </dgm:pt>
    <dgm:pt modelId="{A954BB22-8646-41BE-941C-C57964069164}" type="sibTrans" cxnId="{F908BAB9-8D28-4274-AFF5-190628CA6A8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Implementor</a:t>
          </a:r>
          <a:endParaRPr lang="en-US" sz="2000" dirty="0" smtClean="0"/>
        </a:p>
      </dgm:t>
    </dgm:pt>
    <dgm:pt modelId="{A6DDD04A-787E-4031-B2B4-F0491EC108F6}" type="pres">
      <dgm:prSet presAssocID="{5ECC84E8-6406-4517-8D7C-03F5E5D5CA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DF3B9C-E6D9-4018-AF16-1A25C30CA65C}" type="pres">
      <dgm:prSet presAssocID="{55D662C9-D623-426F-AC6A-735F63A8D7F7}" presName="hierRoot1" presStyleCnt="0">
        <dgm:presLayoutVars>
          <dgm:hierBranch val="init"/>
        </dgm:presLayoutVars>
      </dgm:prSet>
      <dgm:spPr/>
    </dgm:pt>
    <dgm:pt modelId="{1A16E7EE-A44B-4442-BCE9-326BA392CF49}" type="pres">
      <dgm:prSet presAssocID="{55D662C9-D623-426F-AC6A-735F63A8D7F7}" presName="rootComposite1" presStyleCnt="0"/>
      <dgm:spPr/>
    </dgm:pt>
    <dgm:pt modelId="{C9604319-DC79-41C9-A0AC-EC793608EA3B}" type="pres">
      <dgm:prSet presAssocID="{55D662C9-D623-426F-AC6A-735F63A8D7F7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665D58C-2585-4FDA-A9AF-3DB34E5024F0}" type="pres">
      <dgm:prSet presAssocID="{55D662C9-D623-426F-AC6A-735F63A8D7F7}" presName="titleText1" presStyleLbl="fgAcc0" presStyleIdx="0" presStyleCnt="1" custAng="0" custScaleX="253905" custLinFactNeighborX="-16034" custLinFactNeighborY="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77FBB1B-85D6-4C45-B417-1D1CB6798F06}" type="pres">
      <dgm:prSet presAssocID="{55D662C9-D623-426F-AC6A-735F63A8D7F7}" presName="rootConnector1" presStyleLbl="node1" presStyleIdx="0" presStyleCnt="4"/>
      <dgm:spPr/>
      <dgm:t>
        <a:bodyPr/>
        <a:lstStyle/>
        <a:p>
          <a:endParaRPr lang="en-US"/>
        </a:p>
      </dgm:t>
    </dgm:pt>
    <dgm:pt modelId="{B82238E5-37EF-4213-9EEC-671B76679637}" type="pres">
      <dgm:prSet presAssocID="{55D662C9-D623-426F-AC6A-735F63A8D7F7}" presName="hierChild2" presStyleCnt="0"/>
      <dgm:spPr/>
    </dgm:pt>
    <dgm:pt modelId="{9BDA6658-AFE4-4D0A-9358-175B7A67C77C}" type="pres">
      <dgm:prSet presAssocID="{094E3441-E33E-43CA-A9E9-4627F0D8BD8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084D13AC-A127-458A-9F10-B2619B5E18B5}" type="pres">
      <dgm:prSet presAssocID="{2E8DE954-EF93-47B6-AFF8-90C96B3C7ABD}" presName="hierRoot2" presStyleCnt="0">
        <dgm:presLayoutVars>
          <dgm:hierBranch val="init"/>
        </dgm:presLayoutVars>
      </dgm:prSet>
      <dgm:spPr/>
    </dgm:pt>
    <dgm:pt modelId="{2EB53B8D-1EF0-4891-9975-F88871A53487}" type="pres">
      <dgm:prSet presAssocID="{2E8DE954-EF93-47B6-AFF8-90C96B3C7ABD}" presName="rootComposite" presStyleCnt="0"/>
      <dgm:spPr/>
    </dgm:pt>
    <dgm:pt modelId="{ED159BCF-EA9D-4B1D-B3F2-D90E1E6D9041}" type="pres">
      <dgm:prSet presAssocID="{2E8DE954-EF93-47B6-AFF8-90C96B3C7ABD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3DE72E3-87F2-4E16-B06E-363B4F6E7480}" type="pres">
      <dgm:prSet presAssocID="{2E8DE954-EF93-47B6-AFF8-90C96B3C7ABD}" presName="titleText2" presStyleLbl="fgAcc1" presStyleIdx="0" presStyleCnt="4" custScaleY="124910" custLinFactNeighborX="-18045" custLinFactNeighborY="188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837802-D108-4CD5-8977-E48B510CB506}" type="pres">
      <dgm:prSet presAssocID="{2E8DE954-EF93-47B6-AFF8-90C96B3C7ABD}" presName="rootConnector" presStyleLbl="node2" presStyleIdx="0" presStyleCnt="0"/>
      <dgm:spPr/>
      <dgm:t>
        <a:bodyPr/>
        <a:lstStyle/>
        <a:p>
          <a:endParaRPr lang="en-US"/>
        </a:p>
      </dgm:t>
    </dgm:pt>
    <dgm:pt modelId="{C03ECD67-BC97-4F99-8E20-2A480F0E5F53}" type="pres">
      <dgm:prSet presAssocID="{2E8DE954-EF93-47B6-AFF8-90C96B3C7ABD}" presName="hierChild4" presStyleCnt="0"/>
      <dgm:spPr/>
    </dgm:pt>
    <dgm:pt modelId="{A8FCA8E7-C7FA-413D-A3A9-91BB834B60B5}" type="pres">
      <dgm:prSet presAssocID="{2E8DE954-EF93-47B6-AFF8-90C96B3C7ABD}" presName="hierChild5" presStyleCnt="0"/>
      <dgm:spPr/>
    </dgm:pt>
    <dgm:pt modelId="{0A3E5379-1D48-4905-B470-8745AB8AD492}" type="pres">
      <dgm:prSet presAssocID="{343AAE32-E11F-4B94-9C3E-992C7FE03CB9}" presName="Name37" presStyleLbl="parChTrans1D2" presStyleIdx="1" presStyleCnt="4"/>
      <dgm:spPr/>
      <dgm:t>
        <a:bodyPr/>
        <a:lstStyle/>
        <a:p>
          <a:endParaRPr lang="en-US"/>
        </a:p>
      </dgm:t>
    </dgm:pt>
    <dgm:pt modelId="{A0A5C0DA-C200-472C-A217-7CEDBAEAD7DE}" type="pres">
      <dgm:prSet presAssocID="{B84BB4B9-FB27-40E9-A271-EE0569EF6AA8}" presName="hierRoot2" presStyleCnt="0">
        <dgm:presLayoutVars>
          <dgm:hierBranch val="init"/>
        </dgm:presLayoutVars>
      </dgm:prSet>
      <dgm:spPr/>
    </dgm:pt>
    <dgm:pt modelId="{BF1AA788-D4E9-444A-B54E-81A2E87FE6F0}" type="pres">
      <dgm:prSet presAssocID="{B84BB4B9-FB27-40E9-A271-EE0569EF6AA8}" presName="rootComposite" presStyleCnt="0"/>
      <dgm:spPr/>
    </dgm:pt>
    <dgm:pt modelId="{4E21DA20-8FE0-4DFF-A66B-8A98E7530CE8}" type="pres">
      <dgm:prSet presAssocID="{B84BB4B9-FB27-40E9-A271-EE0569EF6AA8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4984207-49B2-4928-8947-99BF59E51C3B}" type="pres">
      <dgm:prSet presAssocID="{B84BB4B9-FB27-40E9-A271-EE0569EF6AA8}" presName="titleText2" presStyleLbl="fgAcc1" presStyleIdx="1" presStyleCnt="4" custLinFactNeighborX="-18045" custLinFactNeighborY="1505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4F134D-A794-42CB-A202-65EE88FDE748}" type="pres">
      <dgm:prSet presAssocID="{B84BB4B9-FB27-40E9-A271-EE0569EF6AA8}" presName="rootConnector" presStyleLbl="node2" presStyleIdx="0" presStyleCnt="0"/>
      <dgm:spPr/>
      <dgm:t>
        <a:bodyPr/>
        <a:lstStyle/>
        <a:p>
          <a:endParaRPr lang="en-US"/>
        </a:p>
      </dgm:t>
    </dgm:pt>
    <dgm:pt modelId="{7BE3F324-882E-4741-A08B-DC3C972DA13C}" type="pres">
      <dgm:prSet presAssocID="{B84BB4B9-FB27-40E9-A271-EE0569EF6AA8}" presName="hierChild4" presStyleCnt="0"/>
      <dgm:spPr/>
    </dgm:pt>
    <dgm:pt modelId="{1A8E172B-B525-46B8-8826-F9B9B1878FD4}" type="pres">
      <dgm:prSet presAssocID="{B84BB4B9-FB27-40E9-A271-EE0569EF6AA8}" presName="hierChild5" presStyleCnt="0"/>
      <dgm:spPr/>
    </dgm:pt>
    <dgm:pt modelId="{E3847E1B-3328-4BFC-92EA-E013336929D8}" type="pres">
      <dgm:prSet presAssocID="{DB20A3B5-6A5E-4719-B0C9-2A93C1E205A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81C0D65-7EFA-49FE-9A13-0C199BC8A50F}" type="pres">
      <dgm:prSet presAssocID="{2A5207F8-F83C-472A-8453-5217A7FAA497}" presName="hierRoot2" presStyleCnt="0">
        <dgm:presLayoutVars>
          <dgm:hierBranch val="init"/>
        </dgm:presLayoutVars>
      </dgm:prSet>
      <dgm:spPr/>
    </dgm:pt>
    <dgm:pt modelId="{531DAF1C-8261-4C23-852F-20E660A2CCDB}" type="pres">
      <dgm:prSet presAssocID="{2A5207F8-F83C-472A-8453-5217A7FAA497}" presName="rootComposite" presStyleCnt="0"/>
      <dgm:spPr/>
    </dgm:pt>
    <dgm:pt modelId="{F64179C3-F51B-4882-9850-21986B202033}" type="pres">
      <dgm:prSet presAssocID="{2A5207F8-F83C-472A-8453-5217A7FAA497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FF25BB0-3670-4996-8EC1-5DD8EFD6612D}" type="pres">
      <dgm:prSet presAssocID="{2A5207F8-F83C-472A-8453-5217A7FAA497}" presName="titleText2" presStyleLbl="fgAcc1" presStyleIdx="2" presStyleCnt="4" custScaleX="172531" custScaleY="93934" custLinFactNeighborX="-12993" custLinFactNeighborY="112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9D2E69-25D4-4310-A439-13BCB20BC3B3}" type="pres">
      <dgm:prSet presAssocID="{2A5207F8-F83C-472A-8453-5217A7FAA497}" presName="rootConnector" presStyleLbl="node2" presStyleIdx="0" presStyleCnt="0"/>
      <dgm:spPr/>
      <dgm:t>
        <a:bodyPr/>
        <a:lstStyle/>
        <a:p>
          <a:endParaRPr lang="en-US"/>
        </a:p>
      </dgm:t>
    </dgm:pt>
    <dgm:pt modelId="{78C913AA-7E05-46CC-9913-2B85D4078063}" type="pres">
      <dgm:prSet presAssocID="{2A5207F8-F83C-472A-8453-5217A7FAA497}" presName="hierChild4" presStyleCnt="0"/>
      <dgm:spPr/>
    </dgm:pt>
    <dgm:pt modelId="{B43136C7-B0BA-4EA8-B435-8C407019A6B8}" type="pres">
      <dgm:prSet presAssocID="{2A5207F8-F83C-472A-8453-5217A7FAA497}" presName="hierChild5" presStyleCnt="0"/>
      <dgm:spPr/>
    </dgm:pt>
    <dgm:pt modelId="{FEF5C717-8A5B-4497-AF90-0EE54A0958B4}" type="pres">
      <dgm:prSet presAssocID="{34E75DB9-4700-49B5-A3B7-65630D230CF6}" presName="Name37" presStyleLbl="parChTrans1D2" presStyleIdx="3" presStyleCnt="4"/>
      <dgm:spPr/>
      <dgm:t>
        <a:bodyPr/>
        <a:lstStyle/>
        <a:p>
          <a:endParaRPr lang="en-US"/>
        </a:p>
      </dgm:t>
    </dgm:pt>
    <dgm:pt modelId="{A4718EC4-62F7-426F-84B5-2BEC9676D730}" type="pres">
      <dgm:prSet presAssocID="{6E838395-B882-4B51-8704-CFE56A7A8F52}" presName="hierRoot2" presStyleCnt="0">
        <dgm:presLayoutVars>
          <dgm:hierBranch val="init"/>
        </dgm:presLayoutVars>
      </dgm:prSet>
      <dgm:spPr/>
    </dgm:pt>
    <dgm:pt modelId="{C96BB962-A563-40D8-9701-E3A0B2DB2F94}" type="pres">
      <dgm:prSet presAssocID="{6E838395-B882-4B51-8704-CFE56A7A8F52}" presName="rootComposite" presStyleCnt="0"/>
      <dgm:spPr/>
    </dgm:pt>
    <dgm:pt modelId="{253C7973-B3C6-4EEF-941F-F1D49CF25024}" type="pres">
      <dgm:prSet presAssocID="{6E838395-B882-4B51-8704-CFE56A7A8F52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ADBE3C7-52B3-4207-AB5F-BDC6DE5D0E57}" type="pres">
      <dgm:prSet presAssocID="{6E838395-B882-4B51-8704-CFE56A7A8F52}" presName="titleText2" presStyleLbl="fgAcc1" presStyleIdx="3" presStyleCnt="4" custLinFactNeighborX="-13657" custLinFactNeighborY="126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61BEC4-BD0E-401A-BD25-223A14D92548}" type="pres">
      <dgm:prSet presAssocID="{6E838395-B882-4B51-8704-CFE56A7A8F52}" presName="rootConnector" presStyleLbl="node2" presStyleIdx="0" presStyleCnt="0"/>
      <dgm:spPr/>
      <dgm:t>
        <a:bodyPr/>
        <a:lstStyle/>
        <a:p>
          <a:endParaRPr lang="en-US"/>
        </a:p>
      </dgm:t>
    </dgm:pt>
    <dgm:pt modelId="{086BB596-DF6B-42A3-B3DA-4B4D75C7D58B}" type="pres">
      <dgm:prSet presAssocID="{6E838395-B882-4B51-8704-CFE56A7A8F52}" presName="hierChild4" presStyleCnt="0"/>
      <dgm:spPr/>
    </dgm:pt>
    <dgm:pt modelId="{ABC1C3AF-D378-4563-8265-6E3369708AC4}" type="pres">
      <dgm:prSet presAssocID="{6E838395-B882-4B51-8704-CFE56A7A8F52}" presName="hierChild5" presStyleCnt="0"/>
      <dgm:spPr/>
    </dgm:pt>
    <dgm:pt modelId="{8AB67BCB-31F6-4E1A-8492-0AB854CA294E}" type="pres">
      <dgm:prSet presAssocID="{55D662C9-D623-426F-AC6A-735F63A8D7F7}" presName="hierChild3" presStyleCnt="0"/>
      <dgm:spPr/>
    </dgm:pt>
  </dgm:ptLst>
  <dgm:cxnLst>
    <dgm:cxn modelId="{7E39AC27-8499-48CC-8533-8587A90318E8}" srcId="{5ECC84E8-6406-4517-8D7C-03F5E5D5CAA3}" destId="{55D662C9-D623-426F-AC6A-735F63A8D7F7}" srcOrd="0" destOrd="0" parTransId="{2F745D2E-D67C-43B0-9CC2-F452C913B6B9}" sibTransId="{D94804DB-DB70-4D3B-9745-D494CDD64B16}"/>
    <dgm:cxn modelId="{AB89A309-1C38-4EF7-9949-CD6153B4586F}" type="presOf" srcId="{646E0960-4C1F-4ABE-AF85-374A5D04F5A9}" destId="{34984207-49B2-4928-8947-99BF59E51C3B}" srcOrd="0" destOrd="0" presId="urn:microsoft.com/office/officeart/2008/layout/NameandTitleOrganizationalChart"/>
    <dgm:cxn modelId="{D7A16E52-513B-4F30-850D-A28EAF2B6AC5}" type="presOf" srcId="{DB20A3B5-6A5E-4719-B0C9-2A93C1E205A2}" destId="{E3847E1B-3328-4BFC-92EA-E013336929D8}" srcOrd="0" destOrd="0" presId="urn:microsoft.com/office/officeart/2008/layout/NameandTitleOrganizationalChart"/>
    <dgm:cxn modelId="{87744B9B-D52F-4461-B796-B7C5B40C8E46}" type="presOf" srcId="{6E838395-B882-4B51-8704-CFE56A7A8F52}" destId="{F961BEC4-BD0E-401A-BD25-223A14D92548}" srcOrd="1" destOrd="0" presId="urn:microsoft.com/office/officeart/2008/layout/NameandTitleOrganizationalChart"/>
    <dgm:cxn modelId="{56C2DFB7-0108-4675-A029-15E11670A090}" type="presOf" srcId="{DB15FFA9-5E39-4C83-BB7D-6109066BF5E0}" destId="{83DE72E3-87F2-4E16-B06E-363B4F6E7480}" srcOrd="0" destOrd="0" presId="urn:microsoft.com/office/officeart/2008/layout/NameandTitleOrganizationalChart"/>
    <dgm:cxn modelId="{A94AD404-9209-4684-BB18-988D9082E682}" type="presOf" srcId="{2E8DE954-EF93-47B6-AFF8-90C96B3C7ABD}" destId="{ED159BCF-EA9D-4B1D-B3F2-D90E1E6D9041}" srcOrd="0" destOrd="0" presId="urn:microsoft.com/office/officeart/2008/layout/NameandTitleOrganizationalChart"/>
    <dgm:cxn modelId="{EF44D9D3-B76F-445D-9F74-07D2C8538CB9}" srcId="{55D662C9-D623-426F-AC6A-735F63A8D7F7}" destId="{2E8DE954-EF93-47B6-AFF8-90C96B3C7ABD}" srcOrd="0" destOrd="0" parTransId="{094E3441-E33E-43CA-A9E9-4627F0D8BD8F}" sibTransId="{DB15FFA9-5E39-4C83-BB7D-6109066BF5E0}"/>
    <dgm:cxn modelId="{FA81D2D0-1BFB-4ACF-BF77-A7E4AFEC9E6B}" type="presOf" srcId="{B84BB4B9-FB27-40E9-A271-EE0569EF6AA8}" destId="{4E21DA20-8FE0-4DFF-A66B-8A98E7530CE8}" srcOrd="0" destOrd="0" presId="urn:microsoft.com/office/officeart/2008/layout/NameandTitleOrganizationalChart"/>
    <dgm:cxn modelId="{5B07E922-1A1A-4E9F-87ED-E03C1451BF80}" type="presOf" srcId="{2A5207F8-F83C-472A-8453-5217A7FAA497}" destId="{F64179C3-F51B-4882-9850-21986B202033}" srcOrd="0" destOrd="0" presId="urn:microsoft.com/office/officeart/2008/layout/NameandTitleOrganizationalChart"/>
    <dgm:cxn modelId="{71FB46CB-0846-4FF7-8830-23F7F74BF317}" type="presOf" srcId="{55D662C9-D623-426F-AC6A-735F63A8D7F7}" destId="{E77FBB1B-85D6-4C45-B417-1D1CB6798F06}" srcOrd="1" destOrd="0" presId="urn:microsoft.com/office/officeart/2008/layout/NameandTitleOrganizationalChart"/>
    <dgm:cxn modelId="{F0DAB24B-40E0-47BB-B001-19294C09BD83}" type="presOf" srcId="{343AAE32-E11F-4B94-9C3E-992C7FE03CB9}" destId="{0A3E5379-1D48-4905-B470-8745AB8AD492}" srcOrd="0" destOrd="0" presId="urn:microsoft.com/office/officeart/2008/layout/NameandTitleOrganizationalChart"/>
    <dgm:cxn modelId="{AA7619B8-247A-4187-9B87-2CB9EC1554FA}" type="presOf" srcId="{A954BB22-8646-41BE-941C-C57964069164}" destId="{0ADBE3C7-52B3-4207-AB5F-BDC6DE5D0E57}" srcOrd="0" destOrd="0" presId="urn:microsoft.com/office/officeart/2008/layout/NameandTitleOrganizationalChart"/>
    <dgm:cxn modelId="{CE9B1EC1-7A34-4879-8C7E-FA8ACAACF27D}" srcId="{55D662C9-D623-426F-AC6A-735F63A8D7F7}" destId="{2A5207F8-F83C-472A-8453-5217A7FAA497}" srcOrd="2" destOrd="0" parTransId="{DB20A3B5-6A5E-4719-B0C9-2A93C1E205A2}" sibTransId="{79E1FAD3-4724-4B20-91F7-7E90A41A7D78}"/>
    <dgm:cxn modelId="{F908BAB9-8D28-4274-AFF5-190628CA6A82}" srcId="{55D662C9-D623-426F-AC6A-735F63A8D7F7}" destId="{6E838395-B882-4B51-8704-CFE56A7A8F52}" srcOrd="3" destOrd="0" parTransId="{34E75DB9-4700-49B5-A3B7-65630D230CF6}" sibTransId="{A954BB22-8646-41BE-941C-C57964069164}"/>
    <dgm:cxn modelId="{81B0BDD2-E416-42ED-9126-D7A08CDE43BF}" type="presOf" srcId="{79E1FAD3-4724-4B20-91F7-7E90A41A7D78}" destId="{8FF25BB0-3670-4996-8EC1-5DD8EFD6612D}" srcOrd="0" destOrd="0" presId="urn:microsoft.com/office/officeart/2008/layout/NameandTitleOrganizationalChart"/>
    <dgm:cxn modelId="{12884C01-D342-4D79-8284-FD23AFB0E636}" type="presOf" srcId="{55D662C9-D623-426F-AC6A-735F63A8D7F7}" destId="{C9604319-DC79-41C9-A0AC-EC793608EA3B}" srcOrd="0" destOrd="0" presId="urn:microsoft.com/office/officeart/2008/layout/NameandTitleOrganizationalChart"/>
    <dgm:cxn modelId="{28ACEBFA-E70B-4066-8E72-50F5C84FF2B0}" type="presOf" srcId="{D94804DB-DB70-4D3B-9745-D494CDD64B16}" destId="{0665D58C-2585-4FDA-A9AF-3DB34E5024F0}" srcOrd="0" destOrd="0" presId="urn:microsoft.com/office/officeart/2008/layout/NameandTitleOrganizationalChart"/>
    <dgm:cxn modelId="{6D1E9289-5505-4B36-9437-F01DB6703D41}" type="presOf" srcId="{2A5207F8-F83C-472A-8453-5217A7FAA497}" destId="{CF9D2E69-25D4-4310-A439-13BCB20BC3B3}" srcOrd="1" destOrd="0" presId="urn:microsoft.com/office/officeart/2008/layout/NameandTitleOrganizationalChart"/>
    <dgm:cxn modelId="{73ADFF0D-CCBE-45B8-8973-DCF523944249}" type="presOf" srcId="{6E838395-B882-4B51-8704-CFE56A7A8F52}" destId="{253C7973-B3C6-4EEF-941F-F1D49CF25024}" srcOrd="0" destOrd="0" presId="urn:microsoft.com/office/officeart/2008/layout/NameandTitleOrganizationalChart"/>
    <dgm:cxn modelId="{8C8E0E14-F316-4330-BC61-3AFBA029B779}" srcId="{55D662C9-D623-426F-AC6A-735F63A8D7F7}" destId="{B84BB4B9-FB27-40E9-A271-EE0569EF6AA8}" srcOrd="1" destOrd="0" parTransId="{343AAE32-E11F-4B94-9C3E-992C7FE03CB9}" sibTransId="{646E0960-4C1F-4ABE-AF85-374A5D04F5A9}"/>
    <dgm:cxn modelId="{1054E9D4-3CAE-481B-839E-4E527631541E}" type="presOf" srcId="{094E3441-E33E-43CA-A9E9-4627F0D8BD8F}" destId="{9BDA6658-AFE4-4D0A-9358-175B7A67C77C}" srcOrd="0" destOrd="0" presId="urn:microsoft.com/office/officeart/2008/layout/NameandTitleOrganizationalChart"/>
    <dgm:cxn modelId="{E0EF724C-E73E-420C-A975-C3E434EE76DD}" type="presOf" srcId="{2E8DE954-EF93-47B6-AFF8-90C96B3C7ABD}" destId="{56837802-D108-4CD5-8977-E48B510CB506}" srcOrd="1" destOrd="0" presId="urn:microsoft.com/office/officeart/2008/layout/NameandTitleOrganizationalChart"/>
    <dgm:cxn modelId="{DC17410D-CF6E-4168-8607-193A02332766}" type="presOf" srcId="{34E75DB9-4700-49B5-A3B7-65630D230CF6}" destId="{FEF5C717-8A5B-4497-AF90-0EE54A0958B4}" srcOrd="0" destOrd="0" presId="urn:microsoft.com/office/officeart/2008/layout/NameandTitleOrganizationalChart"/>
    <dgm:cxn modelId="{9E4824B2-99A8-49D7-9350-A8A5314C5EF9}" type="presOf" srcId="{5ECC84E8-6406-4517-8D7C-03F5E5D5CAA3}" destId="{A6DDD04A-787E-4031-B2B4-F0491EC108F6}" srcOrd="0" destOrd="0" presId="urn:microsoft.com/office/officeart/2008/layout/NameandTitleOrganizationalChart"/>
    <dgm:cxn modelId="{4E7F330D-A2A6-4B70-8222-29CA7A62D504}" type="presOf" srcId="{B84BB4B9-FB27-40E9-A271-EE0569EF6AA8}" destId="{524F134D-A794-42CB-A202-65EE88FDE748}" srcOrd="1" destOrd="0" presId="urn:microsoft.com/office/officeart/2008/layout/NameandTitleOrganizationalChart"/>
    <dgm:cxn modelId="{E693852F-3C56-4A25-A9AD-49050B5187DC}" type="presParOf" srcId="{A6DDD04A-787E-4031-B2B4-F0491EC108F6}" destId="{00DF3B9C-E6D9-4018-AF16-1A25C30CA65C}" srcOrd="0" destOrd="0" presId="urn:microsoft.com/office/officeart/2008/layout/NameandTitleOrganizationalChart"/>
    <dgm:cxn modelId="{F991D365-D72F-49B4-8E63-3193CC732C35}" type="presParOf" srcId="{00DF3B9C-E6D9-4018-AF16-1A25C30CA65C}" destId="{1A16E7EE-A44B-4442-BCE9-326BA392CF49}" srcOrd="0" destOrd="0" presId="urn:microsoft.com/office/officeart/2008/layout/NameandTitleOrganizationalChart"/>
    <dgm:cxn modelId="{79C475FB-5FF4-42E4-AB41-7BF23CB13CAF}" type="presParOf" srcId="{1A16E7EE-A44B-4442-BCE9-326BA392CF49}" destId="{C9604319-DC79-41C9-A0AC-EC793608EA3B}" srcOrd="0" destOrd="0" presId="urn:microsoft.com/office/officeart/2008/layout/NameandTitleOrganizationalChart"/>
    <dgm:cxn modelId="{2DA74299-F511-4557-98D7-8C37548F6075}" type="presParOf" srcId="{1A16E7EE-A44B-4442-BCE9-326BA392CF49}" destId="{0665D58C-2585-4FDA-A9AF-3DB34E5024F0}" srcOrd="1" destOrd="0" presId="urn:microsoft.com/office/officeart/2008/layout/NameandTitleOrganizationalChart"/>
    <dgm:cxn modelId="{EDB145D5-2AF5-416C-AD75-E4495BB592BA}" type="presParOf" srcId="{1A16E7EE-A44B-4442-BCE9-326BA392CF49}" destId="{E77FBB1B-85D6-4C45-B417-1D1CB6798F06}" srcOrd="2" destOrd="0" presId="urn:microsoft.com/office/officeart/2008/layout/NameandTitleOrganizationalChart"/>
    <dgm:cxn modelId="{0D8B9865-A9F6-43B8-ACBB-9F8B1DCCA3E3}" type="presParOf" srcId="{00DF3B9C-E6D9-4018-AF16-1A25C30CA65C}" destId="{B82238E5-37EF-4213-9EEC-671B76679637}" srcOrd="1" destOrd="0" presId="urn:microsoft.com/office/officeart/2008/layout/NameandTitleOrganizationalChart"/>
    <dgm:cxn modelId="{5DB9A75D-2958-4914-A5CE-4D85E8B3B27B}" type="presParOf" srcId="{B82238E5-37EF-4213-9EEC-671B76679637}" destId="{9BDA6658-AFE4-4D0A-9358-175B7A67C77C}" srcOrd="0" destOrd="0" presId="urn:microsoft.com/office/officeart/2008/layout/NameandTitleOrganizationalChart"/>
    <dgm:cxn modelId="{BBF39515-E30A-4FDB-811C-0C2A88F13099}" type="presParOf" srcId="{B82238E5-37EF-4213-9EEC-671B76679637}" destId="{084D13AC-A127-458A-9F10-B2619B5E18B5}" srcOrd="1" destOrd="0" presId="urn:microsoft.com/office/officeart/2008/layout/NameandTitleOrganizationalChart"/>
    <dgm:cxn modelId="{CBDE8A78-4C84-4162-8158-81D25BBC33A6}" type="presParOf" srcId="{084D13AC-A127-458A-9F10-B2619B5E18B5}" destId="{2EB53B8D-1EF0-4891-9975-F88871A53487}" srcOrd="0" destOrd="0" presId="urn:microsoft.com/office/officeart/2008/layout/NameandTitleOrganizationalChart"/>
    <dgm:cxn modelId="{E4A92383-71AA-4050-A9E6-44020AE950FF}" type="presParOf" srcId="{2EB53B8D-1EF0-4891-9975-F88871A53487}" destId="{ED159BCF-EA9D-4B1D-B3F2-D90E1E6D9041}" srcOrd="0" destOrd="0" presId="urn:microsoft.com/office/officeart/2008/layout/NameandTitleOrganizationalChart"/>
    <dgm:cxn modelId="{BA4184B8-36C6-4286-96E0-8E53BF9890B1}" type="presParOf" srcId="{2EB53B8D-1EF0-4891-9975-F88871A53487}" destId="{83DE72E3-87F2-4E16-B06E-363B4F6E7480}" srcOrd="1" destOrd="0" presId="urn:microsoft.com/office/officeart/2008/layout/NameandTitleOrganizationalChart"/>
    <dgm:cxn modelId="{EEF93441-2524-4AB0-9AA5-177E4B009633}" type="presParOf" srcId="{2EB53B8D-1EF0-4891-9975-F88871A53487}" destId="{56837802-D108-4CD5-8977-E48B510CB506}" srcOrd="2" destOrd="0" presId="urn:microsoft.com/office/officeart/2008/layout/NameandTitleOrganizationalChart"/>
    <dgm:cxn modelId="{C827040F-C96A-4A50-8610-1CA97FA3EEAD}" type="presParOf" srcId="{084D13AC-A127-458A-9F10-B2619B5E18B5}" destId="{C03ECD67-BC97-4F99-8E20-2A480F0E5F53}" srcOrd="1" destOrd="0" presId="urn:microsoft.com/office/officeart/2008/layout/NameandTitleOrganizationalChart"/>
    <dgm:cxn modelId="{2DDF34D1-7BF9-46B3-87EC-EC8DA536D4A9}" type="presParOf" srcId="{084D13AC-A127-458A-9F10-B2619B5E18B5}" destId="{A8FCA8E7-C7FA-413D-A3A9-91BB834B60B5}" srcOrd="2" destOrd="0" presId="urn:microsoft.com/office/officeart/2008/layout/NameandTitleOrganizationalChart"/>
    <dgm:cxn modelId="{671C1B4D-E872-4600-B229-B768707847C1}" type="presParOf" srcId="{B82238E5-37EF-4213-9EEC-671B76679637}" destId="{0A3E5379-1D48-4905-B470-8745AB8AD492}" srcOrd="2" destOrd="0" presId="urn:microsoft.com/office/officeart/2008/layout/NameandTitleOrganizationalChart"/>
    <dgm:cxn modelId="{17A286F9-74C9-461A-88EF-554215F04A97}" type="presParOf" srcId="{B82238E5-37EF-4213-9EEC-671B76679637}" destId="{A0A5C0DA-C200-472C-A217-7CEDBAEAD7DE}" srcOrd="3" destOrd="0" presId="urn:microsoft.com/office/officeart/2008/layout/NameandTitleOrganizationalChart"/>
    <dgm:cxn modelId="{839D97F9-5E61-4314-ACCD-244B2ABF172A}" type="presParOf" srcId="{A0A5C0DA-C200-472C-A217-7CEDBAEAD7DE}" destId="{BF1AA788-D4E9-444A-B54E-81A2E87FE6F0}" srcOrd="0" destOrd="0" presId="urn:microsoft.com/office/officeart/2008/layout/NameandTitleOrganizationalChart"/>
    <dgm:cxn modelId="{6A4E56A3-B00B-424F-AE8E-D129FCBCAA29}" type="presParOf" srcId="{BF1AA788-D4E9-444A-B54E-81A2E87FE6F0}" destId="{4E21DA20-8FE0-4DFF-A66B-8A98E7530CE8}" srcOrd="0" destOrd="0" presId="urn:microsoft.com/office/officeart/2008/layout/NameandTitleOrganizationalChart"/>
    <dgm:cxn modelId="{514FA531-8DB5-4B72-9C2C-D4B6F26C3EA9}" type="presParOf" srcId="{BF1AA788-D4E9-444A-B54E-81A2E87FE6F0}" destId="{34984207-49B2-4928-8947-99BF59E51C3B}" srcOrd="1" destOrd="0" presId="urn:microsoft.com/office/officeart/2008/layout/NameandTitleOrganizationalChart"/>
    <dgm:cxn modelId="{D7CB6D78-3BF1-48E1-ABD5-5E4A0183717C}" type="presParOf" srcId="{BF1AA788-D4E9-444A-B54E-81A2E87FE6F0}" destId="{524F134D-A794-42CB-A202-65EE88FDE748}" srcOrd="2" destOrd="0" presId="urn:microsoft.com/office/officeart/2008/layout/NameandTitleOrganizationalChart"/>
    <dgm:cxn modelId="{D8BEF8AB-CA07-4B91-B9EB-D114EAE04300}" type="presParOf" srcId="{A0A5C0DA-C200-472C-A217-7CEDBAEAD7DE}" destId="{7BE3F324-882E-4741-A08B-DC3C972DA13C}" srcOrd="1" destOrd="0" presId="urn:microsoft.com/office/officeart/2008/layout/NameandTitleOrganizationalChart"/>
    <dgm:cxn modelId="{CDDA4246-BAB1-4F6F-B7E8-0B560A9993BF}" type="presParOf" srcId="{A0A5C0DA-C200-472C-A217-7CEDBAEAD7DE}" destId="{1A8E172B-B525-46B8-8826-F9B9B1878FD4}" srcOrd="2" destOrd="0" presId="urn:microsoft.com/office/officeart/2008/layout/NameandTitleOrganizationalChart"/>
    <dgm:cxn modelId="{2B1BEFB8-A63C-46D5-9B53-7A0043B8A6D3}" type="presParOf" srcId="{B82238E5-37EF-4213-9EEC-671B76679637}" destId="{E3847E1B-3328-4BFC-92EA-E013336929D8}" srcOrd="4" destOrd="0" presId="urn:microsoft.com/office/officeart/2008/layout/NameandTitleOrganizationalChart"/>
    <dgm:cxn modelId="{8DF4167D-ACB8-4D37-9816-AB5463F74DDA}" type="presParOf" srcId="{B82238E5-37EF-4213-9EEC-671B76679637}" destId="{381C0D65-7EFA-49FE-9A13-0C199BC8A50F}" srcOrd="5" destOrd="0" presId="urn:microsoft.com/office/officeart/2008/layout/NameandTitleOrganizationalChart"/>
    <dgm:cxn modelId="{1128277B-EE00-4393-B5BA-B16AEF84A292}" type="presParOf" srcId="{381C0D65-7EFA-49FE-9A13-0C199BC8A50F}" destId="{531DAF1C-8261-4C23-852F-20E660A2CCDB}" srcOrd="0" destOrd="0" presId="urn:microsoft.com/office/officeart/2008/layout/NameandTitleOrganizationalChart"/>
    <dgm:cxn modelId="{7FAEABB2-6833-486C-BF40-9FB97BE249DB}" type="presParOf" srcId="{531DAF1C-8261-4C23-852F-20E660A2CCDB}" destId="{F64179C3-F51B-4882-9850-21986B202033}" srcOrd="0" destOrd="0" presId="urn:microsoft.com/office/officeart/2008/layout/NameandTitleOrganizationalChart"/>
    <dgm:cxn modelId="{D9DFF50D-4BD5-4658-B618-AEEF5F8F3E86}" type="presParOf" srcId="{531DAF1C-8261-4C23-852F-20E660A2CCDB}" destId="{8FF25BB0-3670-4996-8EC1-5DD8EFD6612D}" srcOrd="1" destOrd="0" presId="urn:microsoft.com/office/officeart/2008/layout/NameandTitleOrganizationalChart"/>
    <dgm:cxn modelId="{D8BADF91-EF07-4C3E-89F1-F53541562A69}" type="presParOf" srcId="{531DAF1C-8261-4C23-852F-20E660A2CCDB}" destId="{CF9D2E69-25D4-4310-A439-13BCB20BC3B3}" srcOrd="2" destOrd="0" presId="urn:microsoft.com/office/officeart/2008/layout/NameandTitleOrganizationalChart"/>
    <dgm:cxn modelId="{3F286126-98A1-4D11-A7C2-EDE0D8C7B912}" type="presParOf" srcId="{381C0D65-7EFA-49FE-9A13-0C199BC8A50F}" destId="{78C913AA-7E05-46CC-9913-2B85D4078063}" srcOrd="1" destOrd="0" presId="urn:microsoft.com/office/officeart/2008/layout/NameandTitleOrganizationalChart"/>
    <dgm:cxn modelId="{0119781D-7A5B-4388-B18E-37AF9AA7E75E}" type="presParOf" srcId="{381C0D65-7EFA-49FE-9A13-0C199BC8A50F}" destId="{B43136C7-B0BA-4EA8-B435-8C407019A6B8}" srcOrd="2" destOrd="0" presId="urn:microsoft.com/office/officeart/2008/layout/NameandTitleOrganizationalChart"/>
    <dgm:cxn modelId="{43840102-4A7A-4E18-B8ED-4F8CF0938476}" type="presParOf" srcId="{B82238E5-37EF-4213-9EEC-671B76679637}" destId="{FEF5C717-8A5B-4497-AF90-0EE54A0958B4}" srcOrd="6" destOrd="0" presId="urn:microsoft.com/office/officeart/2008/layout/NameandTitleOrganizationalChart"/>
    <dgm:cxn modelId="{9557CEF3-90C7-44D2-A723-DF2321F4162B}" type="presParOf" srcId="{B82238E5-37EF-4213-9EEC-671B76679637}" destId="{A4718EC4-62F7-426F-84B5-2BEC9676D730}" srcOrd="7" destOrd="0" presId="urn:microsoft.com/office/officeart/2008/layout/NameandTitleOrganizationalChart"/>
    <dgm:cxn modelId="{48CEDB39-0804-4BF7-90C2-B60568874D19}" type="presParOf" srcId="{A4718EC4-62F7-426F-84B5-2BEC9676D730}" destId="{C96BB962-A563-40D8-9701-E3A0B2DB2F94}" srcOrd="0" destOrd="0" presId="urn:microsoft.com/office/officeart/2008/layout/NameandTitleOrganizationalChart"/>
    <dgm:cxn modelId="{5E325A45-A7BC-479D-AC35-981E41661B7F}" type="presParOf" srcId="{C96BB962-A563-40D8-9701-E3A0B2DB2F94}" destId="{253C7973-B3C6-4EEF-941F-F1D49CF25024}" srcOrd="0" destOrd="0" presId="urn:microsoft.com/office/officeart/2008/layout/NameandTitleOrganizationalChart"/>
    <dgm:cxn modelId="{BAB8B95B-92C5-403E-9E9D-D4CD5BFDE475}" type="presParOf" srcId="{C96BB962-A563-40D8-9701-E3A0B2DB2F94}" destId="{0ADBE3C7-52B3-4207-AB5F-BDC6DE5D0E57}" srcOrd="1" destOrd="0" presId="urn:microsoft.com/office/officeart/2008/layout/NameandTitleOrganizationalChart"/>
    <dgm:cxn modelId="{B51E4BDC-BDF6-4F8F-B4F7-289962D26014}" type="presParOf" srcId="{C96BB962-A563-40D8-9701-E3A0B2DB2F94}" destId="{F961BEC4-BD0E-401A-BD25-223A14D92548}" srcOrd="2" destOrd="0" presId="urn:microsoft.com/office/officeart/2008/layout/NameandTitleOrganizationalChart"/>
    <dgm:cxn modelId="{2AB597BE-728B-47AD-8071-4B535725AA74}" type="presParOf" srcId="{A4718EC4-62F7-426F-84B5-2BEC9676D730}" destId="{086BB596-DF6B-42A3-B3DA-4B4D75C7D58B}" srcOrd="1" destOrd="0" presId="urn:microsoft.com/office/officeart/2008/layout/NameandTitleOrganizationalChart"/>
    <dgm:cxn modelId="{AADF7947-3E45-4F97-ACA4-C61991DC889F}" type="presParOf" srcId="{A4718EC4-62F7-426F-84B5-2BEC9676D730}" destId="{ABC1C3AF-D378-4563-8265-6E3369708AC4}" srcOrd="2" destOrd="0" presId="urn:microsoft.com/office/officeart/2008/layout/NameandTitleOrganizationalChart"/>
    <dgm:cxn modelId="{183E90F0-E0DA-47F9-8569-F68F6328BC3A}" type="presParOf" srcId="{00DF3B9C-E6D9-4018-AF16-1A25C30CA65C}" destId="{8AB67BCB-31F6-4E1A-8492-0AB854CA294E}" srcOrd="2" destOrd="0" presId="urn:microsoft.com/office/officeart/2008/layout/NameandTitleOrganizationalChart"/>
  </dgm:cxnLst>
  <dgm:bg/>
  <dgm:whole>
    <a:effectLst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C717-8A5B-4497-AF90-0EE54A0958B4}">
      <dsp:nvSpPr>
        <dsp:cNvPr id="0" name=""/>
        <dsp:cNvSpPr/>
      </dsp:nvSpPr>
      <dsp:spPr>
        <a:xfrm>
          <a:off x="4763862" y="2338938"/>
          <a:ext cx="4130314" cy="52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942"/>
              </a:lnTo>
              <a:lnTo>
                <a:pt x="4130314" y="314942"/>
              </a:lnTo>
              <a:lnTo>
                <a:pt x="4130314" y="52828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47E1B-3328-4BFC-92EA-E013336929D8}">
      <dsp:nvSpPr>
        <dsp:cNvPr id="0" name=""/>
        <dsp:cNvSpPr/>
      </dsp:nvSpPr>
      <dsp:spPr>
        <a:xfrm>
          <a:off x="4763862" y="2338938"/>
          <a:ext cx="1184638" cy="52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942"/>
              </a:lnTo>
              <a:lnTo>
                <a:pt x="1184638" y="314942"/>
              </a:lnTo>
              <a:lnTo>
                <a:pt x="1184638" y="52828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E5379-1D48-4905-B470-8745AB8AD492}">
      <dsp:nvSpPr>
        <dsp:cNvPr id="0" name=""/>
        <dsp:cNvSpPr/>
      </dsp:nvSpPr>
      <dsp:spPr>
        <a:xfrm>
          <a:off x="3356022" y="2338938"/>
          <a:ext cx="1407840" cy="528289"/>
        </a:xfrm>
        <a:custGeom>
          <a:avLst/>
          <a:gdLst/>
          <a:ahLst/>
          <a:cxnLst/>
          <a:rect l="0" t="0" r="0" b="0"/>
          <a:pathLst>
            <a:path>
              <a:moveTo>
                <a:pt x="1407840" y="0"/>
              </a:moveTo>
              <a:lnTo>
                <a:pt x="1407840" y="314942"/>
              </a:lnTo>
              <a:lnTo>
                <a:pt x="0" y="314942"/>
              </a:lnTo>
              <a:lnTo>
                <a:pt x="0" y="52828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6658-AFE4-4D0A-9358-175B7A67C77C}">
      <dsp:nvSpPr>
        <dsp:cNvPr id="0" name=""/>
        <dsp:cNvSpPr/>
      </dsp:nvSpPr>
      <dsp:spPr>
        <a:xfrm>
          <a:off x="986744" y="2338938"/>
          <a:ext cx="3777118" cy="528289"/>
        </a:xfrm>
        <a:custGeom>
          <a:avLst/>
          <a:gdLst/>
          <a:ahLst/>
          <a:cxnLst/>
          <a:rect l="0" t="0" r="0" b="0"/>
          <a:pathLst>
            <a:path>
              <a:moveTo>
                <a:pt x="3777118" y="0"/>
              </a:moveTo>
              <a:lnTo>
                <a:pt x="3777118" y="314942"/>
              </a:lnTo>
              <a:lnTo>
                <a:pt x="0" y="314942"/>
              </a:lnTo>
              <a:lnTo>
                <a:pt x="0" y="528289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04319-DC79-41C9-A0AC-EC793608EA3B}">
      <dsp:nvSpPr>
        <dsp:cNvPr id="0" name=""/>
        <dsp:cNvSpPr/>
      </dsp:nvSpPr>
      <dsp:spPr>
        <a:xfrm>
          <a:off x="3880871" y="1424590"/>
          <a:ext cx="1765983" cy="9143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2902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Direction department</a:t>
          </a:r>
          <a:endParaRPr lang="en-US" sz="1700" kern="1200" dirty="0"/>
        </a:p>
      </dsp:txBody>
      <dsp:txXfrm>
        <a:off x="3880871" y="1424590"/>
        <a:ext cx="1765983" cy="914347"/>
      </dsp:txXfrm>
    </dsp:sp>
    <dsp:sp modelId="{0665D58C-2585-4FDA-A9AF-3DB34E5024F0}">
      <dsp:nvSpPr>
        <dsp:cNvPr id="0" name=""/>
        <dsp:cNvSpPr/>
      </dsp:nvSpPr>
      <dsp:spPr>
        <a:xfrm>
          <a:off x="2756154" y="2135750"/>
          <a:ext cx="4035528" cy="3047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PASTER PD NDORIMANA AUGUSTE </a:t>
          </a:r>
          <a:endParaRPr lang="en-US" sz="1500" kern="1200" dirty="0"/>
        </a:p>
      </dsp:txBody>
      <dsp:txXfrm>
        <a:off x="2756154" y="2135750"/>
        <a:ext cx="4035528" cy="304782"/>
      </dsp:txXfrm>
    </dsp:sp>
    <dsp:sp modelId="{ED159BCF-EA9D-4B1D-B3F2-D90E1E6D9041}">
      <dsp:nvSpPr>
        <dsp:cNvPr id="0" name=""/>
        <dsp:cNvSpPr/>
      </dsp:nvSpPr>
      <dsp:spPr>
        <a:xfrm>
          <a:off x="103753" y="2867228"/>
          <a:ext cx="1765983" cy="9143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2902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Communication department</a:t>
          </a:r>
          <a:endParaRPr lang="en-US" sz="1600" kern="1200" dirty="0"/>
        </a:p>
      </dsp:txBody>
      <dsp:txXfrm>
        <a:off x="103753" y="2867228"/>
        <a:ext cx="1765983" cy="914347"/>
      </dsp:txXfrm>
    </dsp:sp>
    <dsp:sp modelId="{83DE72E3-87F2-4E16-B06E-363B4F6E7480}">
      <dsp:nvSpPr>
        <dsp:cNvPr id="0" name=""/>
        <dsp:cNvSpPr/>
      </dsp:nvSpPr>
      <dsp:spPr>
        <a:xfrm>
          <a:off x="170145" y="3597787"/>
          <a:ext cx="1589385" cy="380704"/>
        </a:xfrm>
        <a:prstGeom prst="rect">
          <a:avLst/>
        </a:prstGeom>
        <a:gradFill rotWithShape="1">
          <a:gsLst>
            <a:gs pos="0">
              <a:schemeClr val="dk1">
                <a:tint val="62000"/>
                <a:hueMod val="94000"/>
                <a:satMod val="140000"/>
                <a:lumMod val="110000"/>
              </a:schemeClr>
            </a:gs>
            <a:gs pos="100000">
              <a:schemeClr val="dk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Pc </a:t>
          </a:r>
          <a:r>
            <a:rPr lang="en-US" sz="1300" kern="1200" dirty="0" err="1" smtClean="0"/>
            <a:t>muvunyi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david</a:t>
          </a:r>
          <a:endParaRPr lang="en-US" sz="1300" kern="1200" dirty="0"/>
        </a:p>
      </dsp:txBody>
      <dsp:txXfrm>
        <a:off x="170145" y="3597787"/>
        <a:ext cx="1589385" cy="380704"/>
      </dsp:txXfrm>
    </dsp:sp>
    <dsp:sp modelId="{4E21DA20-8FE0-4DFF-A66B-8A98E7530CE8}">
      <dsp:nvSpPr>
        <dsp:cNvPr id="0" name=""/>
        <dsp:cNvSpPr/>
      </dsp:nvSpPr>
      <dsp:spPr>
        <a:xfrm>
          <a:off x="2473030" y="2867228"/>
          <a:ext cx="1765983" cy="914347"/>
        </a:xfrm>
        <a:prstGeom prst="rect">
          <a:avLst/>
        </a:prstGeom>
        <a:gradFill rotWithShape="0">
          <a:gsLst>
            <a:gs pos="0">
              <a:schemeClr val="accent4">
                <a:hueOff val="-1216724"/>
                <a:satOff val="4058"/>
                <a:lumOff val="640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-1216724"/>
                <a:satOff val="4058"/>
                <a:lumOff val="640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2902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Financial department</a:t>
          </a:r>
          <a:endParaRPr lang="en-US" sz="1600" kern="1200" dirty="0"/>
        </a:p>
      </dsp:txBody>
      <dsp:txXfrm>
        <a:off x="2473030" y="2867228"/>
        <a:ext cx="1765983" cy="914347"/>
      </dsp:txXfrm>
    </dsp:sp>
    <dsp:sp modelId="{34984207-49B2-4928-8947-99BF59E51C3B}">
      <dsp:nvSpPr>
        <dsp:cNvPr id="0" name=""/>
        <dsp:cNvSpPr/>
      </dsp:nvSpPr>
      <dsp:spPr>
        <a:xfrm>
          <a:off x="2539422" y="3624276"/>
          <a:ext cx="1589385" cy="304782"/>
        </a:xfrm>
        <a:prstGeom prst="rect">
          <a:avLst/>
        </a:prstGeom>
        <a:gradFill rotWithShape="1">
          <a:gsLst>
            <a:gs pos="0">
              <a:schemeClr val="dk1">
                <a:tint val="62000"/>
                <a:hueMod val="94000"/>
                <a:satMod val="140000"/>
                <a:lumMod val="110000"/>
              </a:schemeClr>
            </a:gs>
            <a:gs pos="100000">
              <a:schemeClr val="dk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ACC JOHN NDIZIHIWE</a:t>
          </a:r>
          <a:endParaRPr lang="en-US" sz="1100" kern="1200" dirty="0"/>
        </a:p>
      </dsp:txBody>
      <dsp:txXfrm>
        <a:off x="2539422" y="3624276"/>
        <a:ext cx="1589385" cy="304782"/>
      </dsp:txXfrm>
    </dsp:sp>
    <dsp:sp modelId="{F64179C3-F51B-4882-9850-21986B202033}">
      <dsp:nvSpPr>
        <dsp:cNvPr id="0" name=""/>
        <dsp:cNvSpPr/>
      </dsp:nvSpPr>
      <dsp:spPr>
        <a:xfrm>
          <a:off x="5065510" y="2867228"/>
          <a:ext cx="1765983" cy="914347"/>
        </a:xfrm>
        <a:prstGeom prst="rect">
          <a:avLst/>
        </a:prstGeom>
        <a:gradFill rotWithShape="0">
          <a:gsLst>
            <a:gs pos="0">
              <a:schemeClr val="accent4">
                <a:hueOff val="-2433449"/>
                <a:satOff val="8116"/>
                <a:lumOff val="12811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-2433449"/>
                <a:satOff val="8116"/>
                <a:lumOff val="12811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2902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Health department</a:t>
          </a:r>
          <a:endParaRPr lang="en-US" sz="1600" kern="1200" dirty="0"/>
        </a:p>
      </dsp:txBody>
      <dsp:txXfrm>
        <a:off x="5065510" y="2867228"/>
        <a:ext cx="1765983" cy="914347"/>
      </dsp:txXfrm>
    </dsp:sp>
    <dsp:sp modelId="{8FF25BB0-3670-4996-8EC1-5DD8EFD6612D}">
      <dsp:nvSpPr>
        <dsp:cNvPr id="0" name=""/>
        <dsp:cNvSpPr/>
      </dsp:nvSpPr>
      <dsp:spPr>
        <a:xfrm>
          <a:off x="4635799" y="3622048"/>
          <a:ext cx="2742182" cy="286294"/>
        </a:xfrm>
        <a:prstGeom prst="rect">
          <a:avLst/>
        </a:prstGeom>
        <a:gradFill rotWithShape="1">
          <a:gsLst>
            <a:gs pos="0">
              <a:schemeClr val="dk1">
                <a:tint val="62000"/>
                <a:hueMod val="94000"/>
                <a:satMod val="140000"/>
                <a:lumMod val="110000"/>
              </a:schemeClr>
            </a:gs>
            <a:gs pos="100000">
              <a:schemeClr val="dk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HSW RINDIRO J BAPTISTE</a:t>
          </a:r>
          <a:endParaRPr lang="en-US" sz="1600" kern="1200" dirty="0"/>
        </a:p>
      </dsp:txBody>
      <dsp:txXfrm>
        <a:off x="4635799" y="3622048"/>
        <a:ext cx="2742182" cy="286294"/>
      </dsp:txXfrm>
    </dsp:sp>
    <dsp:sp modelId="{253C7973-B3C6-4EEF-941F-F1D49CF25024}">
      <dsp:nvSpPr>
        <dsp:cNvPr id="0" name=""/>
        <dsp:cNvSpPr/>
      </dsp:nvSpPr>
      <dsp:spPr>
        <a:xfrm>
          <a:off x="8011186" y="2867228"/>
          <a:ext cx="1765983" cy="914347"/>
        </a:xfrm>
        <a:prstGeom prst="rect">
          <a:avLst/>
        </a:prstGeom>
        <a:gradFill rotWithShape="0">
          <a:gsLst>
            <a:gs pos="0">
              <a:schemeClr val="accent4">
                <a:hueOff val="-3650173"/>
                <a:satOff val="12174"/>
                <a:lumOff val="19216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4">
                <a:hueOff val="-3650173"/>
                <a:satOff val="12174"/>
                <a:lumOff val="19216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2902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Survival department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8011186" y="2867228"/>
        <a:ext cx="1765983" cy="914347"/>
      </dsp:txXfrm>
    </dsp:sp>
    <dsp:sp modelId="{0ADBE3C7-52B3-4207-AB5F-BDC6DE5D0E57}">
      <dsp:nvSpPr>
        <dsp:cNvPr id="0" name=""/>
        <dsp:cNvSpPr/>
      </dsp:nvSpPr>
      <dsp:spPr>
        <a:xfrm>
          <a:off x="8147320" y="3616830"/>
          <a:ext cx="1589385" cy="304782"/>
        </a:xfrm>
        <a:prstGeom prst="rect">
          <a:avLst/>
        </a:prstGeom>
        <a:gradFill rotWithShape="1">
          <a:gsLst>
            <a:gs pos="0">
              <a:schemeClr val="dk1">
                <a:tint val="62000"/>
                <a:hueMod val="94000"/>
                <a:satMod val="140000"/>
                <a:lumMod val="110000"/>
              </a:schemeClr>
            </a:gs>
            <a:gs pos="100000">
              <a:schemeClr val="dk1">
                <a:tint val="84000"/>
                <a:satMod val="160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76000"/>
              <a:alpha val="60000"/>
              <a:hueMod val="94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Implementor</a:t>
          </a:r>
          <a:endParaRPr lang="en-US" sz="2000" kern="1200" dirty="0" smtClean="0"/>
        </a:p>
      </dsp:txBody>
      <dsp:txXfrm>
        <a:off x="8147320" y="3616830"/>
        <a:ext cx="1589385" cy="304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44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8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46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D90341-EFF4-4F55-A964-B974F874478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0B30D9-48F9-4811-8BC2-E5DDA8E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96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tile tx="2540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5181094"/>
              </p:ext>
            </p:extLst>
          </p:nvPr>
        </p:nvGraphicFramePr>
        <p:xfrm>
          <a:off x="985616" y="1012875"/>
          <a:ext cx="10057521" cy="5345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1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8</cp:revision>
  <dcterms:created xsi:type="dcterms:W3CDTF">2022-07-26T07:42:30Z</dcterms:created>
  <dcterms:modified xsi:type="dcterms:W3CDTF">2022-08-01T12:03:04Z</dcterms:modified>
</cp:coreProperties>
</file>