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5"/>
  </p:notesMasterIdLst>
  <p:sldIdLst>
    <p:sldId id="257" r:id="rId2"/>
    <p:sldId id="265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EEF3A1-2AFC-4F41-B08B-27F187BED5D3}" type="datetimeFigureOut">
              <a:rPr lang="zh-TW" altLang="en-US" smtClean="0"/>
              <a:pPr/>
              <a:t>2025/6/5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7581BA8-E957-4D44-9F38-DC2B303883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55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1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1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79A4-971C-4042-9AA3-8DD6D1660B1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3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1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3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30227"/>
            <a:ext cx="78867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331C-0CF1-43A4-9D4C-6CD8513E1125}" type="datetimeFigureOut">
              <a:rPr lang="en-AU" smtClean="0"/>
              <a:t>5/06/2025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416-03C0-4DB5-AB5A-91406F54D85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628649" y="1016001"/>
            <a:ext cx="7886700" cy="34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0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8D6-7DD6-450B-A982-A612F6464953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EF8B-1463-43EE-A847-820AF37FB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8D6-7DD6-450B-A982-A612F6464953}" type="datetimeFigureOut">
              <a:rPr lang="zh-TW" altLang="en-US" smtClean="0"/>
              <a:pPr/>
              <a:t>2025/6/5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EF8B-1463-43EE-A847-820AF37FBD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1"/>
            <a:ext cx="9144000" cy="612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12" y="2105526"/>
            <a:ext cx="6394368" cy="2610846"/>
          </a:xfrm>
        </p:spPr>
        <p:txBody>
          <a:bodyPr>
            <a:noAutofit/>
          </a:bodyPr>
          <a:lstStyle/>
          <a:p>
            <a:pPr algn="l"/>
            <a:r>
              <a:rPr lang="en-US" sz="8800" dirty="0">
                <a:solidFill>
                  <a:schemeClr val="bg1"/>
                </a:solidFill>
              </a:rPr>
              <a:t>BUSINESS 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8800" dirty="0">
                <a:solidFill>
                  <a:schemeClr val="bg1"/>
                </a:solidFill>
              </a:rPr>
              <a:t>REPORT</a:t>
            </a:r>
            <a:endParaRPr lang="id-ID" sz="88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-429259" y="1876426"/>
            <a:ext cx="3908492" cy="4252912"/>
            <a:chOff x="-7750175" y="2408238"/>
            <a:chExt cx="8178800" cy="88995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-5067300" y="7413626"/>
              <a:ext cx="2463800" cy="41910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-4978400" y="7477126"/>
              <a:ext cx="23749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-5321300" y="783272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-52578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-30607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-339407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-505142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-4505325" y="855027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-44418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-22447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-4019550" y="8623301"/>
              <a:ext cx="16764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4235450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-4505325" y="10145713"/>
              <a:ext cx="3171825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-4422775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-15938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-3879850" y="10218738"/>
              <a:ext cx="21558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-41592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-5724525" y="10564813"/>
              <a:ext cx="4000500" cy="419100"/>
            </a:xfrm>
            <a:prstGeom prst="rect">
              <a:avLst/>
            </a:pr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-5641975" y="10637838"/>
              <a:ext cx="1492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-4933950" y="10637838"/>
              <a:ext cx="303847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-6505575" y="10974388"/>
              <a:ext cx="5172075" cy="333375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-64008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-62134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-60261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-58420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56546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-54673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-5673725" y="8969376"/>
              <a:ext cx="2463800" cy="287338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-5610225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-5175250" y="9020176"/>
              <a:ext cx="1876425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-5403850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-5108575" y="9866313"/>
              <a:ext cx="2463800" cy="28575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-5045075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-4610100" y="9917113"/>
              <a:ext cx="1876425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-4838700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-4737100" y="8255001"/>
              <a:ext cx="2295525" cy="295275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-4737100" y="8299451"/>
              <a:ext cx="2295525" cy="206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-4505325" y="9256713"/>
              <a:ext cx="2463800" cy="609600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-4051300" y="93519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-4051300" y="95932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-2419350" y="4497388"/>
              <a:ext cx="390525" cy="528638"/>
            </a:xfrm>
            <a:custGeom>
              <a:avLst/>
              <a:gdLst>
                <a:gd name="T0" fmla="*/ 244 w 246"/>
                <a:gd name="T1" fmla="*/ 48 h 333"/>
                <a:gd name="T2" fmla="*/ 244 w 246"/>
                <a:gd name="T3" fmla="*/ 48 h 333"/>
                <a:gd name="T4" fmla="*/ 242 w 246"/>
                <a:gd name="T5" fmla="*/ 38 h 333"/>
                <a:gd name="T6" fmla="*/ 238 w 246"/>
                <a:gd name="T7" fmla="*/ 30 h 333"/>
                <a:gd name="T8" fmla="*/ 232 w 246"/>
                <a:gd name="T9" fmla="*/ 24 h 333"/>
                <a:gd name="T10" fmla="*/ 226 w 246"/>
                <a:gd name="T11" fmla="*/ 18 h 333"/>
                <a:gd name="T12" fmla="*/ 218 w 246"/>
                <a:gd name="T13" fmla="*/ 12 h 333"/>
                <a:gd name="T14" fmla="*/ 210 w 246"/>
                <a:gd name="T15" fmla="*/ 8 h 333"/>
                <a:gd name="T16" fmla="*/ 190 w 246"/>
                <a:gd name="T17" fmla="*/ 2 h 333"/>
                <a:gd name="T18" fmla="*/ 170 w 246"/>
                <a:gd name="T19" fmla="*/ 0 h 333"/>
                <a:gd name="T20" fmla="*/ 150 w 246"/>
                <a:gd name="T21" fmla="*/ 0 h 333"/>
                <a:gd name="T22" fmla="*/ 132 w 246"/>
                <a:gd name="T23" fmla="*/ 4 h 333"/>
                <a:gd name="T24" fmla="*/ 120 w 246"/>
                <a:gd name="T25" fmla="*/ 8 h 333"/>
                <a:gd name="T26" fmla="*/ 120 w 246"/>
                <a:gd name="T27" fmla="*/ 8 h 333"/>
                <a:gd name="T28" fmla="*/ 110 w 246"/>
                <a:gd name="T29" fmla="*/ 16 h 333"/>
                <a:gd name="T30" fmla="*/ 98 w 246"/>
                <a:gd name="T31" fmla="*/ 26 h 333"/>
                <a:gd name="T32" fmla="*/ 72 w 246"/>
                <a:gd name="T33" fmla="*/ 54 h 333"/>
                <a:gd name="T34" fmla="*/ 48 w 246"/>
                <a:gd name="T35" fmla="*/ 89 h 333"/>
                <a:gd name="T36" fmla="*/ 38 w 246"/>
                <a:gd name="T37" fmla="*/ 107 h 333"/>
                <a:gd name="T38" fmla="*/ 30 w 246"/>
                <a:gd name="T39" fmla="*/ 125 h 333"/>
                <a:gd name="T40" fmla="*/ 30 w 246"/>
                <a:gd name="T41" fmla="*/ 125 h 333"/>
                <a:gd name="T42" fmla="*/ 26 w 246"/>
                <a:gd name="T43" fmla="*/ 139 h 333"/>
                <a:gd name="T44" fmla="*/ 24 w 246"/>
                <a:gd name="T45" fmla="*/ 157 h 333"/>
                <a:gd name="T46" fmla="*/ 20 w 246"/>
                <a:gd name="T47" fmla="*/ 213 h 333"/>
                <a:gd name="T48" fmla="*/ 0 w 246"/>
                <a:gd name="T49" fmla="*/ 269 h 333"/>
                <a:gd name="T50" fmla="*/ 98 w 246"/>
                <a:gd name="T51" fmla="*/ 333 h 333"/>
                <a:gd name="T52" fmla="*/ 134 w 246"/>
                <a:gd name="T53" fmla="*/ 267 h 333"/>
                <a:gd name="T54" fmla="*/ 134 w 246"/>
                <a:gd name="T55" fmla="*/ 267 h 333"/>
                <a:gd name="T56" fmla="*/ 150 w 246"/>
                <a:gd name="T57" fmla="*/ 251 h 333"/>
                <a:gd name="T58" fmla="*/ 168 w 246"/>
                <a:gd name="T59" fmla="*/ 227 h 333"/>
                <a:gd name="T60" fmla="*/ 188 w 246"/>
                <a:gd name="T61" fmla="*/ 199 h 333"/>
                <a:gd name="T62" fmla="*/ 208 w 246"/>
                <a:gd name="T63" fmla="*/ 169 h 333"/>
                <a:gd name="T64" fmla="*/ 224 w 246"/>
                <a:gd name="T65" fmla="*/ 137 h 333"/>
                <a:gd name="T66" fmla="*/ 236 w 246"/>
                <a:gd name="T67" fmla="*/ 105 h 333"/>
                <a:gd name="T68" fmla="*/ 240 w 246"/>
                <a:gd name="T69" fmla="*/ 91 h 333"/>
                <a:gd name="T70" fmla="*/ 244 w 246"/>
                <a:gd name="T71" fmla="*/ 74 h 333"/>
                <a:gd name="T72" fmla="*/ 246 w 246"/>
                <a:gd name="T73" fmla="*/ 60 h 333"/>
                <a:gd name="T74" fmla="*/ 244 w 246"/>
                <a:gd name="T75" fmla="*/ 48 h 333"/>
                <a:gd name="T76" fmla="*/ 244 w 246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6" h="333">
                  <a:moveTo>
                    <a:pt x="244" y="48"/>
                  </a:moveTo>
                  <a:lnTo>
                    <a:pt x="244" y="48"/>
                  </a:lnTo>
                  <a:lnTo>
                    <a:pt x="242" y="38"/>
                  </a:lnTo>
                  <a:lnTo>
                    <a:pt x="238" y="30"/>
                  </a:lnTo>
                  <a:lnTo>
                    <a:pt x="232" y="24"/>
                  </a:lnTo>
                  <a:lnTo>
                    <a:pt x="226" y="18"/>
                  </a:lnTo>
                  <a:lnTo>
                    <a:pt x="218" y="12"/>
                  </a:lnTo>
                  <a:lnTo>
                    <a:pt x="210" y="8"/>
                  </a:lnTo>
                  <a:lnTo>
                    <a:pt x="190" y="2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32" y="4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10" y="16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8" y="89"/>
                  </a:lnTo>
                  <a:lnTo>
                    <a:pt x="38" y="107"/>
                  </a:lnTo>
                  <a:lnTo>
                    <a:pt x="30" y="125"/>
                  </a:lnTo>
                  <a:lnTo>
                    <a:pt x="30" y="125"/>
                  </a:lnTo>
                  <a:lnTo>
                    <a:pt x="26" y="139"/>
                  </a:lnTo>
                  <a:lnTo>
                    <a:pt x="24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8" y="333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50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8" y="169"/>
                  </a:lnTo>
                  <a:lnTo>
                    <a:pt x="224" y="137"/>
                  </a:lnTo>
                  <a:lnTo>
                    <a:pt x="236" y="105"/>
                  </a:lnTo>
                  <a:lnTo>
                    <a:pt x="240" y="91"/>
                  </a:lnTo>
                  <a:lnTo>
                    <a:pt x="244" y="74"/>
                  </a:lnTo>
                  <a:lnTo>
                    <a:pt x="246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-3209925" y="4914901"/>
              <a:ext cx="984250" cy="1174750"/>
            </a:xfrm>
            <a:custGeom>
              <a:avLst/>
              <a:gdLst>
                <a:gd name="T0" fmla="*/ 620 w 620"/>
                <a:gd name="T1" fmla="*/ 42 h 740"/>
                <a:gd name="T2" fmla="*/ 620 w 620"/>
                <a:gd name="T3" fmla="*/ 42 h 740"/>
                <a:gd name="T4" fmla="*/ 610 w 620"/>
                <a:gd name="T5" fmla="*/ 68 h 740"/>
                <a:gd name="T6" fmla="*/ 582 w 620"/>
                <a:gd name="T7" fmla="*/ 136 h 740"/>
                <a:gd name="T8" fmla="*/ 560 w 620"/>
                <a:gd name="T9" fmla="*/ 184 h 740"/>
                <a:gd name="T10" fmla="*/ 532 w 620"/>
                <a:gd name="T11" fmla="*/ 236 h 740"/>
                <a:gd name="T12" fmla="*/ 502 w 620"/>
                <a:gd name="T13" fmla="*/ 292 h 740"/>
                <a:gd name="T14" fmla="*/ 466 w 620"/>
                <a:gd name="T15" fmla="*/ 352 h 740"/>
                <a:gd name="T16" fmla="*/ 424 w 620"/>
                <a:gd name="T17" fmla="*/ 414 h 740"/>
                <a:gd name="T18" fmla="*/ 380 w 620"/>
                <a:gd name="T19" fmla="*/ 474 h 740"/>
                <a:gd name="T20" fmla="*/ 356 w 620"/>
                <a:gd name="T21" fmla="*/ 504 h 740"/>
                <a:gd name="T22" fmla="*/ 330 w 620"/>
                <a:gd name="T23" fmla="*/ 532 h 740"/>
                <a:gd name="T24" fmla="*/ 304 w 620"/>
                <a:gd name="T25" fmla="*/ 560 h 740"/>
                <a:gd name="T26" fmla="*/ 276 w 620"/>
                <a:gd name="T27" fmla="*/ 588 h 740"/>
                <a:gd name="T28" fmla="*/ 246 w 620"/>
                <a:gd name="T29" fmla="*/ 612 h 740"/>
                <a:gd name="T30" fmla="*/ 216 w 620"/>
                <a:gd name="T31" fmla="*/ 638 h 740"/>
                <a:gd name="T32" fmla="*/ 186 w 620"/>
                <a:gd name="T33" fmla="*/ 660 h 740"/>
                <a:gd name="T34" fmla="*/ 154 w 620"/>
                <a:gd name="T35" fmla="*/ 680 h 740"/>
                <a:gd name="T36" fmla="*/ 120 w 620"/>
                <a:gd name="T37" fmla="*/ 700 h 740"/>
                <a:gd name="T38" fmla="*/ 86 w 620"/>
                <a:gd name="T39" fmla="*/ 716 h 740"/>
                <a:gd name="T40" fmla="*/ 50 w 620"/>
                <a:gd name="T41" fmla="*/ 730 h 740"/>
                <a:gd name="T42" fmla="*/ 14 w 620"/>
                <a:gd name="T43" fmla="*/ 740 h 740"/>
                <a:gd name="T44" fmla="*/ 14 w 620"/>
                <a:gd name="T45" fmla="*/ 740 h 740"/>
                <a:gd name="T46" fmla="*/ 0 w 620"/>
                <a:gd name="T47" fmla="*/ 448 h 740"/>
                <a:gd name="T48" fmla="*/ 0 w 620"/>
                <a:gd name="T49" fmla="*/ 448 h 740"/>
                <a:gd name="T50" fmla="*/ 16 w 620"/>
                <a:gd name="T51" fmla="*/ 454 h 740"/>
                <a:gd name="T52" fmla="*/ 36 w 620"/>
                <a:gd name="T53" fmla="*/ 460 h 740"/>
                <a:gd name="T54" fmla="*/ 62 w 620"/>
                <a:gd name="T55" fmla="*/ 462 h 740"/>
                <a:gd name="T56" fmla="*/ 76 w 620"/>
                <a:gd name="T57" fmla="*/ 464 h 740"/>
                <a:gd name="T58" fmla="*/ 90 w 620"/>
                <a:gd name="T59" fmla="*/ 462 h 740"/>
                <a:gd name="T60" fmla="*/ 106 w 620"/>
                <a:gd name="T61" fmla="*/ 460 h 740"/>
                <a:gd name="T62" fmla="*/ 122 w 620"/>
                <a:gd name="T63" fmla="*/ 456 h 740"/>
                <a:gd name="T64" fmla="*/ 140 w 620"/>
                <a:gd name="T65" fmla="*/ 452 h 740"/>
                <a:gd name="T66" fmla="*/ 158 w 620"/>
                <a:gd name="T67" fmla="*/ 444 h 740"/>
                <a:gd name="T68" fmla="*/ 176 w 620"/>
                <a:gd name="T69" fmla="*/ 434 h 740"/>
                <a:gd name="T70" fmla="*/ 194 w 620"/>
                <a:gd name="T71" fmla="*/ 422 h 740"/>
                <a:gd name="T72" fmla="*/ 214 w 620"/>
                <a:gd name="T73" fmla="*/ 408 h 740"/>
                <a:gd name="T74" fmla="*/ 232 w 620"/>
                <a:gd name="T75" fmla="*/ 390 h 740"/>
                <a:gd name="T76" fmla="*/ 232 w 620"/>
                <a:gd name="T77" fmla="*/ 390 h 740"/>
                <a:gd name="T78" fmla="*/ 258 w 620"/>
                <a:gd name="T79" fmla="*/ 366 h 740"/>
                <a:gd name="T80" fmla="*/ 282 w 620"/>
                <a:gd name="T81" fmla="*/ 338 h 740"/>
                <a:gd name="T82" fmla="*/ 306 w 620"/>
                <a:gd name="T83" fmla="*/ 308 h 740"/>
                <a:gd name="T84" fmla="*/ 330 w 620"/>
                <a:gd name="T85" fmla="*/ 276 h 740"/>
                <a:gd name="T86" fmla="*/ 374 w 620"/>
                <a:gd name="T87" fmla="*/ 212 h 740"/>
                <a:gd name="T88" fmla="*/ 412 w 620"/>
                <a:gd name="T89" fmla="*/ 148 h 740"/>
                <a:gd name="T90" fmla="*/ 446 w 620"/>
                <a:gd name="T91" fmla="*/ 90 h 740"/>
                <a:gd name="T92" fmla="*/ 470 w 620"/>
                <a:gd name="T93" fmla="*/ 42 h 740"/>
                <a:gd name="T94" fmla="*/ 492 w 620"/>
                <a:gd name="T95" fmla="*/ 0 h 740"/>
                <a:gd name="T96" fmla="*/ 492 w 620"/>
                <a:gd name="T97" fmla="*/ 0 h 740"/>
                <a:gd name="T98" fmla="*/ 536 w 620"/>
                <a:gd name="T99" fmla="*/ 18 h 740"/>
                <a:gd name="T100" fmla="*/ 578 w 620"/>
                <a:gd name="T101" fmla="*/ 32 h 740"/>
                <a:gd name="T102" fmla="*/ 600 w 620"/>
                <a:gd name="T103" fmla="*/ 38 h 740"/>
                <a:gd name="T104" fmla="*/ 620 w 620"/>
                <a:gd name="T105" fmla="*/ 42 h 740"/>
                <a:gd name="T106" fmla="*/ 620 w 620"/>
                <a:gd name="T107" fmla="*/ 42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0" h="740">
                  <a:moveTo>
                    <a:pt x="620" y="42"/>
                  </a:moveTo>
                  <a:lnTo>
                    <a:pt x="620" y="42"/>
                  </a:lnTo>
                  <a:lnTo>
                    <a:pt x="610" y="68"/>
                  </a:lnTo>
                  <a:lnTo>
                    <a:pt x="582" y="136"/>
                  </a:lnTo>
                  <a:lnTo>
                    <a:pt x="560" y="184"/>
                  </a:lnTo>
                  <a:lnTo>
                    <a:pt x="532" y="236"/>
                  </a:lnTo>
                  <a:lnTo>
                    <a:pt x="502" y="292"/>
                  </a:lnTo>
                  <a:lnTo>
                    <a:pt x="466" y="352"/>
                  </a:lnTo>
                  <a:lnTo>
                    <a:pt x="424" y="414"/>
                  </a:lnTo>
                  <a:lnTo>
                    <a:pt x="380" y="474"/>
                  </a:lnTo>
                  <a:lnTo>
                    <a:pt x="356" y="504"/>
                  </a:lnTo>
                  <a:lnTo>
                    <a:pt x="330" y="532"/>
                  </a:lnTo>
                  <a:lnTo>
                    <a:pt x="304" y="560"/>
                  </a:lnTo>
                  <a:lnTo>
                    <a:pt x="276" y="588"/>
                  </a:lnTo>
                  <a:lnTo>
                    <a:pt x="246" y="612"/>
                  </a:lnTo>
                  <a:lnTo>
                    <a:pt x="216" y="638"/>
                  </a:lnTo>
                  <a:lnTo>
                    <a:pt x="186" y="660"/>
                  </a:lnTo>
                  <a:lnTo>
                    <a:pt x="154" y="680"/>
                  </a:lnTo>
                  <a:lnTo>
                    <a:pt x="120" y="700"/>
                  </a:lnTo>
                  <a:lnTo>
                    <a:pt x="86" y="716"/>
                  </a:lnTo>
                  <a:lnTo>
                    <a:pt x="50" y="730"/>
                  </a:lnTo>
                  <a:lnTo>
                    <a:pt x="14" y="740"/>
                  </a:lnTo>
                  <a:lnTo>
                    <a:pt x="14" y="740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16" y="454"/>
                  </a:lnTo>
                  <a:lnTo>
                    <a:pt x="36" y="460"/>
                  </a:lnTo>
                  <a:lnTo>
                    <a:pt x="62" y="462"/>
                  </a:lnTo>
                  <a:lnTo>
                    <a:pt x="76" y="464"/>
                  </a:lnTo>
                  <a:lnTo>
                    <a:pt x="90" y="462"/>
                  </a:lnTo>
                  <a:lnTo>
                    <a:pt x="106" y="460"/>
                  </a:lnTo>
                  <a:lnTo>
                    <a:pt x="122" y="456"/>
                  </a:lnTo>
                  <a:lnTo>
                    <a:pt x="140" y="452"/>
                  </a:lnTo>
                  <a:lnTo>
                    <a:pt x="158" y="444"/>
                  </a:lnTo>
                  <a:lnTo>
                    <a:pt x="176" y="434"/>
                  </a:lnTo>
                  <a:lnTo>
                    <a:pt x="194" y="422"/>
                  </a:lnTo>
                  <a:lnTo>
                    <a:pt x="214" y="408"/>
                  </a:lnTo>
                  <a:lnTo>
                    <a:pt x="232" y="390"/>
                  </a:lnTo>
                  <a:lnTo>
                    <a:pt x="232" y="390"/>
                  </a:lnTo>
                  <a:lnTo>
                    <a:pt x="258" y="366"/>
                  </a:lnTo>
                  <a:lnTo>
                    <a:pt x="282" y="338"/>
                  </a:lnTo>
                  <a:lnTo>
                    <a:pt x="306" y="308"/>
                  </a:lnTo>
                  <a:lnTo>
                    <a:pt x="330" y="276"/>
                  </a:lnTo>
                  <a:lnTo>
                    <a:pt x="374" y="212"/>
                  </a:lnTo>
                  <a:lnTo>
                    <a:pt x="412" y="148"/>
                  </a:lnTo>
                  <a:lnTo>
                    <a:pt x="446" y="90"/>
                  </a:lnTo>
                  <a:lnTo>
                    <a:pt x="470" y="42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536" y="18"/>
                  </a:lnTo>
                  <a:lnTo>
                    <a:pt x="578" y="32"/>
                  </a:lnTo>
                  <a:lnTo>
                    <a:pt x="600" y="38"/>
                  </a:lnTo>
                  <a:lnTo>
                    <a:pt x="620" y="42"/>
                  </a:lnTo>
                  <a:lnTo>
                    <a:pt x="620" y="4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-3527425" y="4367213"/>
              <a:ext cx="2206625" cy="423863"/>
            </a:xfrm>
            <a:custGeom>
              <a:avLst/>
              <a:gdLst>
                <a:gd name="T0" fmla="*/ 12 w 1390"/>
                <a:gd name="T1" fmla="*/ 189 h 267"/>
                <a:gd name="T2" fmla="*/ 1390 w 1390"/>
                <a:gd name="T3" fmla="*/ 267 h 267"/>
                <a:gd name="T4" fmla="*/ 1372 w 1390"/>
                <a:gd name="T5" fmla="*/ 0 h 267"/>
                <a:gd name="T6" fmla="*/ 0 w 1390"/>
                <a:gd name="T7" fmla="*/ 102 h 267"/>
                <a:gd name="T8" fmla="*/ 12 w 1390"/>
                <a:gd name="T9" fmla="*/ 18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0" h="267">
                  <a:moveTo>
                    <a:pt x="12" y="189"/>
                  </a:moveTo>
                  <a:lnTo>
                    <a:pt x="1390" y="267"/>
                  </a:lnTo>
                  <a:lnTo>
                    <a:pt x="1372" y="0"/>
                  </a:lnTo>
                  <a:lnTo>
                    <a:pt x="0" y="102"/>
                  </a:lnTo>
                  <a:lnTo>
                    <a:pt x="12" y="189"/>
                  </a:lnTo>
                  <a:close/>
                </a:path>
              </a:pathLst>
            </a:custGeom>
            <a:solidFill>
              <a:srgbClr val="8A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-1768475" y="4348163"/>
              <a:ext cx="200025" cy="481013"/>
            </a:xfrm>
            <a:custGeom>
              <a:avLst/>
              <a:gdLst>
                <a:gd name="T0" fmla="*/ 126 w 126"/>
                <a:gd name="T1" fmla="*/ 146 h 303"/>
                <a:gd name="T2" fmla="*/ 126 w 126"/>
                <a:gd name="T3" fmla="*/ 146 h 303"/>
                <a:gd name="T4" fmla="*/ 126 w 126"/>
                <a:gd name="T5" fmla="*/ 178 h 303"/>
                <a:gd name="T6" fmla="*/ 124 w 126"/>
                <a:gd name="T7" fmla="*/ 207 h 303"/>
                <a:gd name="T8" fmla="*/ 120 w 126"/>
                <a:gd name="T9" fmla="*/ 233 h 303"/>
                <a:gd name="T10" fmla="*/ 114 w 126"/>
                <a:gd name="T11" fmla="*/ 255 h 303"/>
                <a:gd name="T12" fmla="*/ 104 w 126"/>
                <a:gd name="T13" fmla="*/ 275 h 303"/>
                <a:gd name="T14" fmla="*/ 94 w 126"/>
                <a:gd name="T15" fmla="*/ 289 h 303"/>
                <a:gd name="T16" fmla="*/ 90 w 126"/>
                <a:gd name="T17" fmla="*/ 295 h 303"/>
                <a:gd name="T18" fmla="*/ 84 w 126"/>
                <a:gd name="T19" fmla="*/ 299 h 303"/>
                <a:gd name="T20" fmla="*/ 78 w 126"/>
                <a:gd name="T21" fmla="*/ 301 h 303"/>
                <a:gd name="T22" fmla="*/ 72 w 126"/>
                <a:gd name="T23" fmla="*/ 303 h 303"/>
                <a:gd name="T24" fmla="*/ 72 w 126"/>
                <a:gd name="T25" fmla="*/ 303 h 303"/>
                <a:gd name="T26" fmla="*/ 64 w 126"/>
                <a:gd name="T27" fmla="*/ 301 h 303"/>
                <a:gd name="T28" fmla="*/ 58 w 126"/>
                <a:gd name="T29" fmla="*/ 299 h 303"/>
                <a:gd name="T30" fmla="*/ 52 w 126"/>
                <a:gd name="T31" fmla="*/ 297 h 303"/>
                <a:gd name="T32" fmla="*/ 46 w 126"/>
                <a:gd name="T33" fmla="*/ 291 h 303"/>
                <a:gd name="T34" fmla="*/ 34 w 126"/>
                <a:gd name="T35" fmla="*/ 279 h 303"/>
                <a:gd name="T36" fmla="*/ 24 w 126"/>
                <a:gd name="T37" fmla="*/ 261 h 303"/>
                <a:gd name="T38" fmla="*/ 16 w 126"/>
                <a:gd name="T39" fmla="*/ 239 h 303"/>
                <a:gd name="T40" fmla="*/ 8 w 126"/>
                <a:gd name="T41" fmla="*/ 213 h 303"/>
                <a:gd name="T42" fmla="*/ 2 w 126"/>
                <a:gd name="T43" fmla="*/ 185 h 303"/>
                <a:gd name="T44" fmla="*/ 0 w 126"/>
                <a:gd name="T45" fmla="*/ 154 h 303"/>
                <a:gd name="T46" fmla="*/ 0 w 126"/>
                <a:gd name="T47" fmla="*/ 154 h 303"/>
                <a:gd name="T48" fmla="*/ 0 w 126"/>
                <a:gd name="T49" fmla="*/ 124 h 303"/>
                <a:gd name="T50" fmla="*/ 2 w 126"/>
                <a:gd name="T51" fmla="*/ 94 h 303"/>
                <a:gd name="T52" fmla="*/ 6 w 126"/>
                <a:gd name="T53" fmla="*/ 68 h 303"/>
                <a:gd name="T54" fmla="*/ 12 w 126"/>
                <a:gd name="T55" fmla="*/ 46 h 303"/>
                <a:gd name="T56" fmla="*/ 22 w 126"/>
                <a:gd name="T57" fmla="*/ 26 h 303"/>
                <a:gd name="T58" fmla="*/ 32 w 126"/>
                <a:gd name="T59" fmla="*/ 12 h 303"/>
                <a:gd name="T60" fmla="*/ 36 w 126"/>
                <a:gd name="T61" fmla="*/ 8 h 303"/>
                <a:gd name="T62" fmla="*/ 42 w 126"/>
                <a:gd name="T63" fmla="*/ 4 h 303"/>
                <a:gd name="T64" fmla="*/ 48 w 126"/>
                <a:gd name="T65" fmla="*/ 0 h 303"/>
                <a:gd name="T66" fmla="*/ 56 w 126"/>
                <a:gd name="T67" fmla="*/ 0 h 303"/>
                <a:gd name="T68" fmla="*/ 56 w 126"/>
                <a:gd name="T69" fmla="*/ 0 h 303"/>
                <a:gd name="T70" fmla="*/ 62 w 126"/>
                <a:gd name="T71" fmla="*/ 0 h 303"/>
                <a:gd name="T72" fmla="*/ 68 w 126"/>
                <a:gd name="T73" fmla="*/ 2 h 303"/>
                <a:gd name="T74" fmla="*/ 74 w 126"/>
                <a:gd name="T75" fmla="*/ 6 h 303"/>
                <a:gd name="T76" fmla="*/ 80 w 126"/>
                <a:gd name="T77" fmla="*/ 10 h 303"/>
                <a:gd name="T78" fmla="*/ 92 w 126"/>
                <a:gd name="T79" fmla="*/ 24 h 303"/>
                <a:gd name="T80" fmla="*/ 102 w 126"/>
                <a:gd name="T81" fmla="*/ 42 h 303"/>
                <a:gd name="T82" fmla="*/ 110 w 126"/>
                <a:gd name="T83" fmla="*/ 64 h 303"/>
                <a:gd name="T84" fmla="*/ 118 w 126"/>
                <a:gd name="T85" fmla="*/ 88 h 303"/>
                <a:gd name="T86" fmla="*/ 124 w 126"/>
                <a:gd name="T87" fmla="*/ 116 h 303"/>
                <a:gd name="T88" fmla="*/ 126 w 126"/>
                <a:gd name="T89" fmla="*/ 146 h 303"/>
                <a:gd name="T90" fmla="*/ 126 w 126"/>
                <a:gd name="T91" fmla="*/ 14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303">
                  <a:moveTo>
                    <a:pt x="126" y="146"/>
                  </a:moveTo>
                  <a:lnTo>
                    <a:pt x="126" y="146"/>
                  </a:lnTo>
                  <a:lnTo>
                    <a:pt x="126" y="178"/>
                  </a:lnTo>
                  <a:lnTo>
                    <a:pt x="124" y="207"/>
                  </a:lnTo>
                  <a:lnTo>
                    <a:pt x="120" y="233"/>
                  </a:lnTo>
                  <a:lnTo>
                    <a:pt x="114" y="255"/>
                  </a:lnTo>
                  <a:lnTo>
                    <a:pt x="104" y="275"/>
                  </a:lnTo>
                  <a:lnTo>
                    <a:pt x="94" y="289"/>
                  </a:lnTo>
                  <a:lnTo>
                    <a:pt x="90" y="295"/>
                  </a:lnTo>
                  <a:lnTo>
                    <a:pt x="84" y="299"/>
                  </a:lnTo>
                  <a:lnTo>
                    <a:pt x="78" y="301"/>
                  </a:lnTo>
                  <a:lnTo>
                    <a:pt x="72" y="303"/>
                  </a:lnTo>
                  <a:lnTo>
                    <a:pt x="72" y="303"/>
                  </a:lnTo>
                  <a:lnTo>
                    <a:pt x="64" y="301"/>
                  </a:lnTo>
                  <a:lnTo>
                    <a:pt x="58" y="299"/>
                  </a:lnTo>
                  <a:lnTo>
                    <a:pt x="52" y="297"/>
                  </a:lnTo>
                  <a:lnTo>
                    <a:pt x="46" y="291"/>
                  </a:lnTo>
                  <a:lnTo>
                    <a:pt x="34" y="279"/>
                  </a:lnTo>
                  <a:lnTo>
                    <a:pt x="24" y="261"/>
                  </a:lnTo>
                  <a:lnTo>
                    <a:pt x="16" y="239"/>
                  </a:lnTo>
                  <a:lnTo>
                    <a:pt x="8" y="213"/>
                  </a:lnTo>
                  <a:lnTo>
                    <a:pt x="2" y="18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6" y="68"/>
                  </a:lnTo>
                  <a:lnTo>
                    <a:pt x="12" y="46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42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8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92" y="24"/>
                  </a:lnTo>
                  <a:lnTo>
                    <a:pt x="102" y="42"/>
                  </a:lnTo>
                  <a:lnTo>
                    <a:pt x="110" y="64"/>
                  </a:lnTo>
                  <a:lnTo>
                    <a:pt x="118" y="88"/>
                  </a:lnTo>
                  <a:lnTo>
                    <a:pt x="124" y="116"/>
                  </a:lnTo>
                  <a:lnTo>
                    <a:pt x="126" y="146"/>
                  </a:lnTo>
                  <a:lnTo>
                    <a:pt x="126" y="14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-1679575" y="4322763"/>
              <a:ext cx="342900" cy="528638"/>
            </a:xfrm>
            <a:custGeom>
              <a:avLst/>
              <a:gdLst>
                <a:gd name="T0" fmla="*/ 0 w 216"/>
                <a:gd name="T1" fmla="*/ 16 h 333"/>
                <a:gd name="T2" fmla="*/ 198 w 216"/>
                <a:gd name="T3" fmla="*/ 0 h 333"/>
                <a:gd name="T4" fmla="*/ 216 w 216"/>
                <a:gd name="T5" fmla="*/ 333 h 333"/>
                <a:gd name="T6" fmla="*/ 8 w 216"/>
                <a:gd name="T7" fmla="*/ 317 h 333"/>
                <a:gd name="T8" fmla="*/ 0 w 216"/>
                <a:gd name="T9" fmla="*/ 1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333">
                  <a:moveTo>
                    <a:pt x="0" y="16"/>
                  </a:moveTo>
                  <a:lnTo>
                    <a:pt x="198" y="0"/>
                  </a:lnTo>
                  <a:lnTo>
                    <a:pt x="216" y="333"/>
                  </a:lnTo>
                  <a:lnTo>
                    <a:pt x="8" y="31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-1460500" y="4322763"/>
              <a:ext cx="219075" cy="528638"/>
            </a:xfrm>
            <a:custGeom>
              <a:avLst/>
              <a:gdLst>
                <a:gd name="T0" fmla="*/ 138 w 138"/>
                <a:gd name="T1" fmla="*/ 162 h 333"/>
                <a:gd name="T2" fmla="*/ 138 w 138"/>
                <a:gd name="T3" fmla="*/ 162 h 333"/>
                <a:gd name="T4" fmla="*/ 138 w 138"/>
                <a:gd name="T5" fmla="*/ 197 h 333"/>
                <a:gd name="T6" fmla="*/ 136 w 138"/>
                <a:gd name="T7" fmla="*/ 229 h 333"/>
                <a:gd name="T8" fmla="*/ 132 w 138"/>
                <a:gd name="T9" fmla="*/ 257 h 333"/>
                <a:gd name="T10" fmla="*/ 124 w 138"/>
                <a:gd name="T11" fmla="*/ 283 h 333"/>
                <a:gd name="T12" fmla="*/ 116 w 138"/>
                <a:gd name="T13" fmla="*/ 303 h 333"/>
                <a:gd name="T14" fmla="*/ 104 w 138"/>
                <a:gd name="T15" fmla="*/ 319 h 333"/>
                <a:gd name="T16" fmla="*/ 98 w 138"/>
                <a:gd name="T17" fmla="*/ 325 h 333"/>
                <a:gd name="T18" fmla="*/ 92 w 138"/>
                <a:gd name="T19" fmla="*/ 329 h 333"/>
                <a:gd name="T20" fmla="*/ 84 w 138"/>
                <a:gd name="T21" fmla="*/ 333 h 333"/>
                <a:gd name="T22" fmla="*/ 78 w 138"/>
                <a:gd name="T23" fmla="*/ 333 h 333"/>
                <a:gd name="T24" fmla="*/ 78 w 138"/>
                <a:gd name="T25" fmla="*/ 333 h 333"/>
                <a:gd name="T26" fmla="*/ 70 w 138"/>
                <a:gd name="T27" fmla="*/ 333 h 333"/>
                <a:gd name="T28" fmla="*/ 64 w 138"/>
                <a:gd name="T29" fmla="*/ 331 h 333"/>
                <a:gd name="T30" fmla="*/ 56 w 138"/>
                <a:gd name="T31" fmla="*/ 327 h 333"/>
                <a:gd name="T32" fmla="*/ 50 w 138"/>
                <a:gd name="T33" fmla="*/ 323 h 333"/>
                <a:gd name="T34" fmla="*/ 38 w 138"/>
                <a:gd name="T35" fmla="*/ 307 h 333"/>
                <a:gd name="T36" fmla="*/ 26 w 138"/>
                <a:gd name="T37" fmla="*/ 287 h 333"/>
                <a:gd name="T38" fmla="*/ 16 w 138"/>
                <a:gd name="T39" fmla="*/ 263 h 333"/>
                <a:gd name="T40" fmla="*/ 8 w 138"/>
                <a:gd name="T41" fmla="*/ 235 h 333"/>
                <a:gd name="T42" fmla="*/ 2 w 138"/>
                <a:gd name="T43" fmla="*/ 205 h 333"/>
                <a:gd name="T44" fmla="*/ 0 w 138"/>
                <a:gd name="T45" fmla="*/ 170 h 333"/>
                <a:gd name="T46" fmla="*/ 0 w 138"/>
                <a:gd name="T47" fmla="*/ 170 h 333"/>
                <a:gd name="T48" fmla="*/ 0 w 138"/>
                <a:gd name="T49" fmla="*/ 136 h 333"/>
                <a:gd name="T50" fmla="*/ 2 w 138"/>
                <a:gd name="T51" fmla="*/ 104 h 333"/>
                <a:gd name="T52" fmla="*/ 6 w 138"/>
                <a:gd name="T53" fmla="*/ 76 h 333"/>
                <a:gd name="T54" fmla="*/ 14 w 138"/>
                <a:gd name="T55" fmla="*/ 52 h 333"/>
                <a:gd name="T56" fmla="*/ 22 w 138"/>
                <a:gd name="T57" fmla="*/ 30 h 333"/>
                <a:gd name="T58" fmla="*/ 34 w 138"/>
                <a:gd name="T59" fmla="*/ 14 h 333"/>
                <a:gd name="T60" fmla="*/ 40 w 138"/>
                <a:gd name="T61" fmla="*/ 8 h 333"/>
                <a:gd name="T62" fmla="*/ 46 w 138"/>
                <a:gd name="T63" fmla="*/ 4 h 333"/>
                <a:gd name="T64" fmla="*/ 52 w 138"/>
                <a:gd name="T65" fmla="*/ 2 h 333"/>
                <a:gd name="T66" fmla="*/ 60 w 138"/>
                <a:gd name="T67" fmla="*/ 0 h 333"/>
                <a:gd name="T68" fmla="*/ 60 w 138"/>
                <a:gd name="T69" fmla="*/ 0 h 333"/>
                <a:gd name="T70" fmla="*/ 68 w 138"/>
                <a:gd name="T71" fmla="*/ 0 h 333"/>
                <a:gd name="T72" fmla="*/ 74 w 138"/>
                <a:gd name="T73" fmla="*/ 2 h 333"/>
                <a:gd name="T74" fmla="*/ 82 w 138"/>
                <a:gd name="T75" fmla="*/ 6 h 333"/>
                <a:gd name="T76" fmla="*/ 88 w 138"/>
                <a:gd name="T77" fmla="*/ 12 h 333"/>
                <a:gd name="T78" fmla="*/ 100 w 138"/>
                <a:gd name="T79" fmla="*/ 26 h 333"/>
                <a:gd name="T80" fmla="*/ 112 w 138"/>
                <a:gd name="T81" fmla="*/ 46 h 333"/>
                <a:gd name="T82" fmla="*/ 122 w 138"/>
                <a:gd name="T83" fmla="*/ 70 h 333"/>
                <a:gd name="T84" fmla="*/ 130 w 138"/>
                <a:gd name="T85" fmla="*/ 98 h 333"/>
                <a:gd name="T86" fmla="*/ 136 w 138"/>
                <a:gd name="T87" fmla="*/ 130 h 333"/>
                <a:gd name="T88" fmla="*/ 138 w 138"/>
                <a:gd name="T89" fmla="*/ 162 h 333"/>
                <a:gd name="T90" fmla="*/ 138 w 138"/>
                <a:gd name="T91" fmla="*/ 16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333">
                  <a:moveTo>
                    <a:pt x="138" y="162"/>
                  </a:moveTo>
                  <a:lnTo>
                    <a:pt x="138" y="162"/>
                  </a:lnTo>
                  <a:lnTo>
                    <a:pt x="138" y="197"/>
                  </a:lnTo>
                  <a:lnTo>
                    <a:pt x="136" y="229"/>
                  </a:lnTo>
                  <a:lnTo>
                    <a:pt x="132" y="257"/>
                  </a:lnTo>
                  <a:lnTo>
                    <a:pt x="124" y="283"/>
                  </a:lnTo>
                  <a:lnTo>
                    <a:pt x="116" y="303"/>
                  </a:lnTo>
                  <a:lnTo>
                    <a:pt x="104" y="319"/>
                  </a:lnTo>
                  <a:lnTo>
                    <a:pt x="98" y="325"/>
                  </a:lnTo>
                  <a:lnTo>
                    <a:pt x="92" y="329"/>
                  </a:lnTo>
                  <a:lnTo>
                    <a:pt x="84" y="333"/>
                  </a:lnTo>
                  <a:lnTo>
                    <a:pt x="78" y="333"/>
                  </a:lnTo>
                  <a:lnTo>
                    <a:pt x="78" y="333"/>
                  </a:lnTo>
                  <a:lnTo>
                    <a:pt x="70" y="333"/>
                  </a:lnTo>
                  <a:lnTo>
                    <a:pt x="64" y="331"/>
                  </a:lnTo>
                  <a:lnTo>
                    <a:pt x="56" y="327"/>
                  </a:lnTo>
                  <a:lnTo>
                    <a:pt x="50" y="323"/>
                  </a:lnTo>
                  <a:lnTo>
                    <a:pt x="38" y="307"/>
                  </a:lnTo>
                  <a:lnTo>
                    <a:pt x="26" y="287"/>
                  </a:lnTo>
                  <a:lnTo>
                    <a:pt x="16" y="263"/>
                  </a:lnTo>
                  <a:lnTo>
                    <a:pt x="8" y="235"/>
                  </a:lnTo>
                  <a:lnTo>
                    <a:pt x="2" y="205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2"/>
                  </a:lnTo>
                  <a:lnTo>
                    <a:pt x="22" y="30"/>
                  </a:lnTo>
                  <a:lnTo>
                    <a:pt x="34" y="14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100" y="26"/>
                  </a:lnTo>
                  <a:lnTo>
                    <a:pt x="112" y="46"/>
                  </a:lnTo>
                  <a:lnTo>
                    <a:pt x="122" y="70"/>
                  </a:lnTo>
                  <a:lnTo>
                    <a:pt x="130" y="98"/>
                  </a:lnTo>
                  <a:lnTo>
                    <a:pt x="136" y="130"/>
                  </a:lnTo>
                  <a:lnTo>
                    <a:pt x="138" y="162"/>
                  </a:lnTo>
                  <a:lnTo>
                    <a:pt x="138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-2692400" y="7950201"/>
              <a:ext cx="434975" cy="381000"/>
            </a:xfrm>
            <a:custGeom>
              <a:avLst/>
              <a:gdLst>
                <a:gd name="T0" fmla="*/ 100 w 274"/>
                <a:gd name="T1" fmla="*/ 24 h 240"/>
                <a:gd name="T2" fmla="*/ 100 w 274"/>
                <a:gd name="T3" fmla="*/ 24 h 240"/>
                <a:gd name="T4" fmla="*/ 98 w 274"/>
                <a:gd name="T5" fmla="*/ 26 h 240"/>
                <a:gd name="T6" fmla="*/ 94 w 274"/>
                <a:gd name="T7" fmla="*/ 28 h 240"/>
                <a:gd name="T8" fmla="*/ 92 w 274"/>
                <a:gd name="T9" fmla="*/ 34 h 240"/>
                <a:gd name="T10" fmla="*/ 94 w 274"/>
                <a:gd name="T11" fmla="*/ 46 h 240"/>
                <a:gd name="T12" fmla="*/ 94 w 274"/>
                <a:gd name="T13" fmla="*/ 46 h 240"/>
                <a:gd name="T14" fmla="*/ 116 w 274"/>
                <a:gd name="T15" fmla="*/ 54 h 240"/>
                <a:gd name="T16" fmla="*/ 136 w 274"/>
                <a:gd name="T17" fmla="*/ 62 h 240"/>
                <a:gd name="T18" fmla="*/ 158 w 274"/>
                <a:gd name="T19" fmla="*/ 74 h 240"/>
                <a:gd name="T20" fmla="*/ 180 w 274"/>
                <a:gd name="T21" fmla="*/ 88 h 240"/>
                <a:gd name="T22" fmla="*/ 180 w 274"/>
                <a:gd name="T23" fmla="*/ 88 h 240"/>
                <a:gd name="T24" fmla="*/ 206 w 274"/>
                <a:gd name="T25" fmla="*/ 106 h 240"/>
                <a:gd name="T26" fmla="*/ 226 w 274"/>
                <a:gd name="T27" fmla="*/ 124 h 240"/>
                <a:gd name="T28" fmla="*/ 244 w 274"/>
                <a:gd name="T29" fmla="*/ 144 h 240"/>
                <a:gd name="T30" fmla="*/ 258 w 274"/>
                <a:gd name="T31" fmla="*/ 164 h 240"/>
                <a:gd name="T32" fmla="*/ 268 w 274"/>
                <a:gd name="T33" fmla="*/ 182 h 240"/>
                <a:gd name="T34" fmla="*/ 272 w 274"/>
                <a:gd name="T35" fmla="*/ 198 h 240"/>
                <a:gd name="T36" fmla="*/ 274 w 274"/>
                <a:gd name="T37" fmla="*/ 206 h 240"/>
                <a:gd name="T38" fmla="*/ 274 w 274"/>
                <a:gd name="T39" fmla="*/ 214 h 240"/>
                <a:gd name="T40" fmla="*/ 272 w 274"/>
                <a:gd name="T41" fmla="*/ 220 h 240"/>
                <a:gd name="T42" fmla="*/ 268 w 274"/>
                <a:gd name="T43" fmla="*/ 226 h 240"/>
                <a:gd name="T44" fmla="*/ 268 w 274"/>
                <a:gd name="T45" fmla="*/ 226 h 240"/>
                <a:gd name="T46" fmla="*/ 264 w 274"/>
                <a:gd name="T47" fmla="*/ 230 h 240"/>
                <a:gd name="T48" fmla="*/ 258 w 274"/>
                <a:gd name="T49" fmla="*/ 234 h 240"/>
                <a:gd name="T50" fmla="*/ 252 w 274"/>
                <a:gd name="T51" fmla="*/ 238 h 240"/>
                <a:gd name="T52" fmla="*/ 244 w 274"/>
                <a:gd name="T53" fmla="*/ 240 h 240"/>
                <a:gd name="T54" fmla="*/ 228 w 274"/>
                <a:gd name="T55" fmla="*/ 240 h 240"/>
                <a:gd name="T56" fmla="*/ 206 w 274"/>
                <a:gd name="T57" fmla="*/ 238 h 240"/>
                <a:gd name="T58" fmla="*/ 184 w 274"/>
                <a:gd name="T59" fmla="*/ 232 h 240"/>
                <a:gd name="T60" fmla="*/ 160 w 274"/>
                <a:gd name="T61" fmla="*/ 222 h 240"/>
                <a:gd name="T62" fmla="*/ 134 w 274"/>
                <a:gd name="T63" fmla="*/ 210 h 240"/>
                <a:gd name="T64" fmla="*/ 108 w 274"/>
                <a:gd name="T65" fmla="*/ 194 h 240"/>
                <a:gd name="T66" fmla="*/ 108 w 274"/>
                <a:gd name="T67" fmla="*/ 194 h 240"/>
                <a:gd name="T68" fmla="*/ 82 w 274"/>
                <a:gd name="T69" fmla="*/ 174 h 240"/>
                <a:gd name="T70" fmla="*/ 58 w 274"/>
                <a:gd name="T71" fmla="*/ 152 h 240"/>
                <a:gd name="T72" fmla="*/ 44 w 274"/>
                <a:gd name="T73" fmla="*/ 164 h 240"/>
                <a:gd name="T74" fmla="*/ 0 w 274"/>
                <a:gd name="T75" fmla="*/ 134 h 240"/>
                <a:gd name="T76" fmla="*/ 0 w 274"/>
                <a:gd name="T77" fmla="*/ 134 h 240"/>
                <a:gd name="T78" fmla="*/ 0 w 274"/>
                <a:gd name="T79" fmla="*/ 114 h 240"/>
                <a:gd name="T80" fmla="*/ 4 w 274"/>
                <a:gd name="T81" fmla="*/ 72 h 240"/>
                <a:gd name="T82" fmla="*/ 8 w 274"/>
                <a:gd name="T83" fmla="*/ 48 h 240"/>
                <a:gd name="T84" fmla="*/ 12 w 274"/>
                <a:gd name="T85" fmla="*/ 26 h 240"/>
                <a:gd name="T86" fmla="*/ 18 w 274"/>
                <a:gd name="T87" fmla="*/ 10 h 240"/>
                <a:gd name="T88" fmla="*/ 22 w 274"/>
                <a:gd name="T89" fmla="*/ 4 h 240"/>
                <a:gd name="T90" fmla="*/ 28 w 274"/>
                <a:gd name="T91" fmla="*/ 0 h 240"/>
                <a:gd name="T92" fmla="*/ 100 w 274"/>
                <a:gd name="T93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4" h="240">
                  <a:moveTo>
                    <a:pt x="100" y="24"/>
                  </a:moveTo>
                  <a:lnTo>
                    <a:pt x="100" y="24"/>
                  </a:lnTo>
                  <a:lnTo>
                    <a:pt x="98" y="26"/>
                  </a:lnTo>
                  <a:lnTo>
                    <a:pt x="94" y="28"/>
                  </a:lnTo>
                  <a:lnTo>
                    <a:pt x="92" y="3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116" y="54"/>
                  </a:lnTo>
                  <a:lnTo>
                    <a:pt x="136" y="62"/>
                  </a:lnTo>
                  <a:lnTo>
                    <a:pt x="158" y="74"/>
                  </a:lnTo>
                  <a:lnTo>
                    <a:pt x="180" y="88"/>
                  </a:lnTo>
                  <a:lnTo>
                    <a:pt x="180" y="88"/>
                  </a:lnTo>
                  <a:lnTo>
                    <a:pt x="206" y="106"/>
                  </a:lnTo>
                  <a:lnTo>
                    <a:pt x="226" y="124"/>
                  </a:lnTo>
                  <a:lnTo>
                    <a:pt x="244" y="144"/>
                  </a:lnTo>
                  <a:lnTo>
                    <a:pt x="258" y="164"/>
                  </a:lnTo>
                  <a:lnTo>
                    <a:pt x="268" y="182"/>
                  </a:lnTo>
                  <a:lnTo>
                    <a:pt x="272" y="198"/>
                  </a:lnTo>
                  <a:lnTo>
                    <a:pt x="274" y="206"/>
                  </a:lnTo>
                  <a:lnTo>
                    <a:pt x="274" y="214"/>
                  </a:lnTo>
                  <a:lnTo>
                    <a:pt x="272" y="220"/>
                  </a:lnTo>
                  <a:lnTo>
                    <a:pt x="268" y="226"/>
                  </a:lnTo>
                  <a:lnTo>
                    <a:pt x="268" y="226"/>
                  </a:lnTo>
                  <a:lnTo>
                    <a:pt x="264" y="230"/>
                  </a:lnTo>
                  <a:lnTo>
                    <a:pt x="258" y="234"/>
                  </a:lnTo>
                  <a:lnTo>
                    <a:pt x="252" y="238"/>
                  </a:lnTo>
                  <a:lnTo>
                    <a:pt x="244" y="240"/>
                  </a:lnTo>
                  <a:lnTo>
                    <a:pt x="228" y="240"/>
                  </a:lnTo>
                  <a:lnTo>
                    <a:pt x="206" y="238"/>
                  </a:lnTo>
                  <a:lnTo>
                    <a:pt x="184" y="232"/>
                  </a:lnTo>
                  <a:lnTo>
                    <a:pt x="160" y="222"/>
                  </a:lnTo>
                  <a:lnTo>
                    <a:pt x="134" y="21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82" y="174"/>
                  </a:lnTo>
                  <a:lnTo>
                    <a:pt x="58" y="152"/>
                  </a:lnTo>
                  <a:lnTo>
                    <a:pt x="44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4" y="72"/>
                  </a:lnTo>
                  <a:lnTo>
                    <a:pt x="8" y="48"/>
                  </a:lnTo>
                  <a:lnTo>
                    <a:pt x="12" y="26"/>
                  </a:lnTo>
                  <a:lnTo>
                    <a:pt x="18" y="10"/>
                  </a:lnTo>
                  <a:lnTo>
                    <a:pt x="22" y="4"/>
                  </a:lnTo>
                  <a:lnTo>
                    <a:pt x="28" y="0"/>
                  </a:lnTo>
                  <a:lnTo>
                    <a:pt x="100" y="2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-3216275" y="8093076"/>
              <a:ext cx="425450" cy="400050"/>
            </a:xfrm>
            <a:custGeom>
              <a:avLst/>
              <a:gdLst>
                <a:gd name="T0" fmla="*/ 106 w 268"/>
                <a:gd name="T1" fmla="*/ 30 h 252"/>
                <a:gd name="T2" fmla="*/ 106 w 268"/>
                <a:gd name="T3" fmla="*/ 30 h 252"/>
                <a:gd name="T4" fmla="*/ 104 w 268"/>
                <a:gd name="T5" fmla="*/ 30 h 252"/>
                <a:gd name="T6" fmla="*/ 102 w 268"/>
                <a:gd name="T7" fmla="*/ 32 h 252"/>
                <a:gd name="T8" fmla="*/ 98 w 268"/>
                <a:gd name="T9" fmla="*/ 38 h 252"/>
                <a:gd name="T10" fmla="*/ 100 w 268"/>
                <a:gd name="T11" fmla="*/ 50 h 252"/>
                <a:gd name="T12" fmla="*/ 100 w 268"/>
                <a:gd name="T13" fmla="*/ 50 h 252"/>
                <a:gd name="T14" fmla="*/ 120 w 268"/>
                <a:gd name="T15" fmla="*/ 58 h 252"/>
                <a:gd name="T16" fmla="*/ 140 w 268"/>
                <a:gd name="T17" fmla="*/ 70 h 252"/>
                <a:gd name="T18" fmla="*/ 162 w 268"/>
                <a:gd name="T19" fmla="*/ 82 h 252"/>
                <a:gd name="T20" fmla="*/ 184 w 268"/>
                <a:gd name="T21" fmla="*/ 98 h 252"/>
                <a:gd name="T22" fmla="*/ 184 w 268"/>
                <a:gd name="T23" fmla="*/ 98 h 252"/>
                <a:gd name="T24" fmla="*/ 206 w 268"/>
                <a:gd name="T25" fmla="*/ 116 h 252"/>
                <a:gd name="T26" fmla="*/ 226 w 268"/>
                <a:gd name="T27" fmla="*/ 138 h 252"/>
                <a:gd name="T28" fmla="*/ 244 w 268"/>
                <a:gd name="T29" fmla="*/ 158 h 252"/>
                <a:gd name="T30" fmla="*/ 256 w 268"/>
                <a:gd name="T31" fmla="*/ 178 h 252"/>
                <a:gd name="T32" fmla="*/ 264 w 268"/>
                <a:gd name="T33" fmla="*/ 196 h 252"/>
                <a:gd name="T34" fmla="*/ 268 w 268"/>
                <a:gd name="T35" fmla="*/ 214 h 252"/>
                <a:gd name="T36" fmla="*/ 268 w 268"/>
                <a:gd name="T37" fmla="*/ 222 h 252"/>
                <a:gd name="T38" fmla="*/ 268 w 268"/>
                <a:gd name="T39" fmla="*/ 228 h 252"/>
                <a:gd name="T40" fmla="*/ 266 w 268"/>
                <a:gd name="T41" fmla="*/ 234 h 252"/>
                <a:gd name="T42" fmla="*/ 262 w 268"/>
                <a:gd name="T43" fmla="*/ 240 h 252"/>
                <a:gd name="T44" fmla="*/ 262 w 268"/>
                <a:gd name="T45" fmla="*/ 240 h 252"/>
                <a:gd name="T46" fmla="*/ 258 w 268"/>
                <a:gd name="T47" fmla="*/ 246 h 252"/>
                <a:gd name="T48" fmla="*/ 252 w 268"/>
                <a:gd name="T49" fmla="*/ 248 h 252"/>
                <a:gd name="T50" fmla="*/ 246 w 268"/>
                <a:gd name="T51" fmla="*/ 252 h 252"/>
                <a:gd name="T52" fmla="*/ 238 w 268"/>
                <a:gd name="T53" fmla="*/ 252 h 252"/>
                <a:gd name="T54" fmla="*/ 220 w 268"/>
                <a:gd name="T55" fmla="*/ 252 h 252"/>
                <a:gd name="T56" fmla="*/ 200 w 268"/>
                <a:gd name="T57" fmla="*/ 250 h 252"/>
                <a:gd name="T58" fmla="*/ 178 w 268"/>
                <a:gd name="T59" fmla="*/ 242 h 252"/>
                <a:gd name="T60" fmla="*/ 154 w 268"/>
                <a:gd name="T61" fmla="*/ 230 h 252"/>
                <a:gd name="T62" fmla="*/ 130 w 268"/>
                <a:gd name="T63" fmla="*/ 216 h 252"/>
                <a:gd name="T64" fmla="*/ 104 w 268"/>
                <a:gd name="T65" fmla="*/ 200 h 252"/>
                <a:gd name="T66" fmla="*/ 104 w 268"/>
                <a:gd name="T67" fmla="*/ 200 h 252"/>
                <a:gd name="T68" fmla="*/ 78 w 268"/>
                <a:gd name="T69" fmla="*/ 178 h 252"/>
                <a:gd name="T70" fmla="*/ 58 w 268"/>
                <a:gd name="T71" fmla="*/ 154 h 252"/>
                <a:gd name="T72" fmla="*/ 42 w 268"/>
                <a:gd name="T73" fmla="*/ 164 h 252"/>
                <a:gd name="T74" fmla="*/ 0 w 268"/>
                <a:gd name="T75" fmla="*/ 132 h 252"/>
                <a:gd name="T76" fmla="*/ 0 w 268"/>
                <a:gd name="T77" fmla="*/ 132 h 252"/>
                <a:gd name="T78" fmla="*/ 2 w 268"/>
                <a:gd name="T79" fmla="*/ 114 h 252"/>
                <a:gd name="T80" fmla="*/ 8 w 268"/>
                <a:gd name="T81" fmla="*/ 70 h 252"/>
                <a:gd name="T82" fmla="*/ 12 w 268"/>
                <a:gd name="T83" fmla="*/ 48 h 252"/>
                <a:gd name="T84" fmla="*/ 18 w 268"/>
                <a:gd name="T85" fmla="*/ 26 h 252"/>
                <a:gd name="T86" fmla="*/ 26 w 268"/>
                <a:gd name="T87" fmla="*/ 8 h 252"/>
                <a:gd name="T88" fmla="*/ 30 w 268"/>
                <a:gd name="T89" fmla="*/ 4 h 252"/>
                <a:gd name="T90" fmla="*/ 36 w 268"/>
                <a:gd name="T91" fmla="*/ 0 h 252"/>
                <a:gd name="T92" fmla="*/ 106 w 268"/>
                <a:gd name="T93" fmla="*/ 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252">
                  <a:moveTo>
                    <a:pt x="106" y="30"/>
                  </a:moveTo>
                  <a:lnTo>
                    <a:pt x="106" y="30"/>
                  </a:lnTo>
                  <a:lnTo>
                    <a:pt x="104" y="30"/>
                  </a:lnTo>
                  <a:lnTo>
                    <a:pt x="102" y="32"/>
                  </a:lnTo>
                  <a:lnTo>
                    <a:pt x="98" y="38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20" y="58"/>
                  </a:lnTo>
                  <a:lnTo>
                    <a:pt x="140" y="70"/>
                  </a:lnTo>
                  <a:lnTo>
                    <a:pt x="162" y="8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206" y="116"/>
                  </a:lnTo>
                  <a:lnTo>
                    <a:pt x="226" y="138"/>
                  </a:lnTo>
                  <a:lnTo>
                    <a:pt x="244" y="158"/>
                  </a:lnTo>
                  <a:lnTo>
                    <a:pt x="256" y="178"/>
                  </a:lnTo>
                  <a:lnTo>
                    <a:pt x="264" y="196"/>
                  </a:lnTo>
                  <a:lnTo>
                    <a:pt x="268" y="214"/>
                  </a:lnTo>
                  <a:lnTo>
                    <a:pt x="268" y="222"/>
                  </a:lnTo>
                  <a:lnTo>
                    <a:pt x="268" y="228"/>
                  </a:lnTo>
                  <a:lnTo>
                    <a:pt x="266" y="234"/>
                  </a:lnTo>
                  <a:lnTo>
                    <a:pt x="262" y="240"/>
                  </a:lnTo>
                  <a:lnTo>
                    <a:pt x="262" y="240"/>
                  </a:lnTo>
                  <a:lnTo>
                    <a:pt x="258" y="246"/>
                  </a:lnTo>
                  <a:lnTo>
                    <a:pt x="252" y="248"/>
                  </a:lnTo>
                  <a:lnTo>
                    <a:pt x="246" y="252"/>
                  </a:lnTo>
                  <a:lnTo>
                    <a:pt x="238" y="252"/>
                  </a:lnTo>
                  <a:lnTo>
                    <a:pt x="220" y="252"/>
                  </a:lnTo>
                  <a:lnTo>
                    <a:pt x="200" y="250"/>
                  </a:lnTo>
                  <a:lnTo>
                    <a:pt x="178" y="242"/>
                  </a:lnTo>
                  <a:lnTo>
                    <a:pt x="154" y="230"/>
                  </a:lnTo>
                  <a:lnTo>
                    <a:pt x="130" y="21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78" y="178"/>
                  </a:lnTo>
                  <a:lnTo>
                    <a:pt x="58" y="154"/>
                  </a:lnTo>
                  <a:lnTo>
                    <a:pt x="42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14"/>
                  </a:lnTo>
                  <a:lnTo>
                    <a:pt x="8" y="70"/>
                  </a:lnTo>
                  <a:lnTo>
                    <a:pt x="12" y="48"/>
                  </a:lnTo>
                  <a:lnTo>
                    <a:pt x="18" y="26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-4286250" y="7019926"/>
              <a:ext cx="1438275" cy="1181100"/>
            </a:xfrm>
            <a:custGeom>
              <a:avLst/>
              <a:gdLst>
                <a:gd name="T0" fmla="*/ 906 w 906"/>
                <a:gd name="T1" fmla="*/ 164 h 744"/>
                <a:gd name="T2" fmla="*/ 906 w 906"/>
                <a:gd name="T3" fmla="*/ 164 h 744"/>
                <a:gd name="T4" fmla="*/ 904 w 906"/>
                <a:gd name="T5" fmla="*/ 190 h 744"/>
                <a:gd name="T6" fmla="*/ 900 w 906"/>
                <a:gd name="T7" fmla="*/ 222 h 744"/>
                <a:gd name="T8" fmla="*/ 888 w 906"/>
                <a:gd name="T9" fmla="*/ 294 h 744"/>
                <a:gd name="T10" fmla="*/ 872 w 906"/>
                <a:gd name="T11" fmla="*/ 376 h 744"/>
                <a:gd name="T12" fmla="*/ 854 w 906"/>
                <a:gd name="T13" fmla="*/ 460 h 744"/>
                <a:gd name="T14" fmla="*/ 818 w 906"/>
                <a:gd name="T15" fmla="*/ 614 h 744"/>
                <a:gd name="T16" fmla="*/ 794 w 906"/>
                <a:gd name="T17" fmla="*/ 712 h 744"/>
                <a:gd name="T18" fmla="*/ 794 w 906"/>
                <a:gd name="T19" fmla="*/ 712 h 744"/>
                <a:gd name="T20" fmla="*/ 790 w 906"/>
                <a:gd name="T21" fmla="*/ 726 h 744"/>
                <a:gd name="T22" fmla="*/ 660 w 906"/>
                <a:gd name="T23" fmla="*/ 744 h 744"/>
                <a:gd name="T24" fmla="*/ 706 w 906"/>
                <a:gd name="T25" fmla="*/ 244 h 744"/>
                <a:gd name="T26" fmla="*/ 706 w 906"/>
                <a:gd name="T27" fmla="*/ 244 h 744"/>
                <a:gd name="T28" fmla="*/ 650 w 906"/>
                <a:gd name="T29" fmla="*/ 248 h 744"/>
                <a:gd name="T30" fmla="*/ 510 w 906"/>
                <a:gd name="T31" fmla="*/ 252 h 744"/>
                <a:gd name="T32" fmla="*/ 426 w 906"/>
                <a:gd name="T33" fmla="*/ 254 h 744"/>
                <a:gd name="T34" fmla="*/ 340 w 906"/>
                <a:gd name="T35" fmla="*/ 252 h 744"/>
                <a:gd name="T36" fmla="*/ 258 w 906"/>
                <a:gd name="T37" fmla="*/ 250 h 744"/>
                <a:gd name="T38" fmla="*/ 186 w 906"/>
                <a:gd name="T39" fmla="*/ 244 h 744"/>
                <a:gd name="T40" fmla="*/ 186 w 906"/>
                <a:gd name="T41" fmla="*/ 244 h 744"/>
                <a:gd name="T42" fmla="*/ 156 w 906"/>
                <a:gd name="T43" fmla="*/ 238 h 744"/>
                <a:gd name="T44" fmla="*/ 128 w 906"/>
                <a:gd name="T45" fmla="*/ 230 h 744"/>
                <a:gd name="T46" fmla="*/ 104 w 906"/>
                <a:gd name="T47" fmla="*/ 218 h 744"/>
                <a:gd name="T48" fmla="*/ 84 w 906"/>
                <a:gd name="T49" fmla="*/ 202 h 744"/>
                <a:gd name="T50" fmla="*/ 66 w 906"/>
                <a:gd name="T51" fmla="*/ 186 h 744"/>
                <a:gd name="T52" fmla="*/ 52 w 906"/>
                <a:gd name="T53" fmla="*/ 168 h 744"/>
                <a:gd name="T54" fmla="*/ 38 w 906"/>
                <a:gd name="T55" fmla="*/ 150 h 744"/>
                <a:gd name="T56" fmla="*/ 28 w 906"/>
                <a:gd name="T57" fmla="*/ 130 h 744"/>
                <a:gd name="T58" fmla="*/ 20 w 906"/>
                <a:gd name="T59" fmla="*/ 112 h 744"/>
                <a:gd name="T60" fmla="*/ 12 w 906"/>
                <a:gd name="T61" fmla="*/ 94 h 744"/>
                <a:gd name="T62" fmla="*/ 4 w 906"/>
                <a:gd name="T63" fmla="*/ 62 h 744"/>
                <a:gd name="T64" fmla="*/ 0 w 906"/>
                <a:gd name="T65" fmla="*/ 40 h 744"/>
                <a:gd name="T66" fmla="*/ 0 w 906"/>
                <a:gd name="T67" fmla="*/ 30 h 744"/>
                <a:gd name="T68" fmla="*/ 68 w 906"/>
                <a:gd name="T69" fmla="*/ 48 h 744"/>
                <a:gd name="T70" fmla="*/ 440 w 906"/>
                <a:gd name="T71" fmla="*/ 0 h 744"/>
                <a:gd name="T72" fmla="*/ 440 w 906"/>
                <a:gd name="T73" fmla="*/ 0 h 744"/>
                <a:gd name="T74" fmla="*/ 472 w 906"/>
                <a:gd name="T75" fmla="*/ 2 h 744"/>
                <a:gd name="T76" fmla="*/ 524 w 906"/>
                <a:gd name="T77" fmla="*/ 6 h 744"/>
                <a:gd name="T78" fmla="*/ 590 w 906"/>
                <a:gd name="T79" fmla="*/ 12 h 744"/>
                <a:gd name="T80" fmla="*/ 662 w 906"/>
                <a:gd name="T81" fmla="*/ 22 h 744"/>
                <a:gd name="T82" fmla="*/ 700 w 906"/>
                <a:gd name="T83" fmla="*/ 30 h 744"/>
                <a:gd name="T84" fmla="*/ 736 w 906"/>
                <a:gd name="T85" fmla="*/ 38 h 744"/>
                <a:gd name="T86" fmla="*/ 772 w 906"/>
                <a:gd name="T87" fmla="*/ 48 h 744"/>
                <a:gd name="T88" fmla="*/ 804 w 906"/>
                <a:gd name="T89" fmla="*/ 58 h 744"/>
                <a:gd name="T90" fmla="*/ 836 w 906"/>
                <a:gd name="T91" fmla="*/ 70 h 744"/>
                <a:gd name="T92" fmla="*/ 862 w 906"/>
                <a:gd name="T93" fmla="*/ 84 h 744"/>
                <a:gd name="T94" fmla="*/ 884 w 906"/>
                <a:gd name="T95" fmla="*/ 100 h 744"/>
                <a:gd name="T96" fmla="*/ 892 w 906"/>
                <a:gd name="T97" fmla="*/ 108 h 744"/>
                <a:gd name="T98" fmla="*/ 900 w 906"/>
                <a:gd name="T99" fmla="*/ 116 h 744"/>
                <a:gd name="T100" fmla="*/ 900 w 906"/>
                <a:gd name="T101" fmla="*/ 116 h 744"/>
                <a:gd name="T102" fmla="*/ 904 w 906"/>
                <a:gd name="T103" fmla="*/ 122 h 744"/>
                <a:gd name="T104" fmla="*/ 906 w 906"/>
                <a:gd name="T105" fmla="*/ 134 h 744"/>
                <a:gd name="T106" fmla="*/ 906 w 906"/>
                <a:gd name="T107" fmla="*/ 164 h 744"/>
                <a:gd name="T108" fmla="*/ 906 w 906"/>
                <a:gd name="T109" fmla="*/ 16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6" h="744">
                  <a:moveTo>
                    <a:pt x="906" y="164"/>
                  </a:moveTo>
                  <a:lnTo>
                    <a:pt x="906" y="164"/>
                  </a:lnTo>
                  <a:lnTo>
                    <a:pt x="904" y="190"/>
                  </a:lnTo>
                  <a:lnTo>
                    <a:pt x="900" y="222"/>
                  </a:lnTo>
                  <a:lnTo>
                    <a:pt x="888" y="294"/>
                  </a:lnTo>
                  <a:lnTo>
                    <a:pt x="872" y="376"/>
                  </a:lnTo>
                  <a:lnTo>
                    <a:pt x="854" y="460"/>
                  </a:lnTo>
                  <a:lnTo>
                    <a:pt x="818" y="614"/>
                  </a:lnTo>
                  <a:lnTo>
                    <a:pt x="794" y="712"/>
                  </a:lnTo>
                  <a:lnTo>
                    <a:pt x="794" y="712"/>
                  </a:lnTo>
                  <a:lnTo>
                    <a:pt x="790" y="726"/>
                  </a:lnTo>
                  <a:lnTo>
                    <a:pt x="660" y="744"/>
                  </a:lnTo>
                  <a:lnTo>
                    <a:pt x="706" y="244"/>
                  </a:lnTo>
                  <a:lnTo>
                    <a:pt x="706" y="244"/>
                  </a:lnTo>
                  <a:lnTo>
                    <a:pt x="650" y="248"/>
                  </a:lnTo>
                  <a:lnTo>
                    <a:pt x="510" y="252"/>
                  </a:lnTo>
                  <a:lnTo>
                    <a:pt x="426" y="254"/>
                  </a:lnTo>
                  <a:lnTo>
                    <a:pt x="340" y="252"/>
                  </a:lnTo>
                  <a:lnTo>
                    <a:pt x="258" y="250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56" y="238"/>
                  </a:lnTo>
                  <a:lnTo>
                    <a:pt x="128" y="230"/>
                  </a:lnTo>
                  <a:lnTo>
                    <a:pt x="104" y="218"/>
                  </a:lnTo>
                  <a:lnTo>
                    <a:pt x="84" y="202"/>
                  </a:lnTo>
                  <a:lnTo>
                    <a:pt x="66" y="186"/>
                  </a:lnTo>
                  <a:lnTo>
                    <a:pt x="52" y="168"/>
                  </a:lnTo>
                  <a:lnTo>
                    <a:pt x="38" y="150"/>
                  </a:lnTo>
                  <a:lnTo>
                    <a:pt x="28" y="130"/>
                  </a:lnTo>
                  <a:lnTo>
                    <a:pt x="20" y="112"/>
                  </a:lnTo>
                  <a:lnTo>
                    <a:pt x="12" y="94"/>
                  </a:lnTo>
                  <a:lnTo>
                    <a:pt x="4" y="62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68" y="48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72" y="2"/>
                  </a:lnTo>
                  <a:lnTo>
                    <a:pt x="524" y="6"/>
                  </a:lnTo>
                  <a:lnTo>
                    <a:pt x="590" y="12"/>
                  </a:lnTo>
                  <a:lnTo>
                    <a:pt x="662" y="22"/>
                  </a:lnTo>
                  <a:lnTo>
                    <a:pt x="700" y="30"/>
                  </a:lnTo>
                  <a:lnTo>
                    <a:pt x="736" y="38"/>
                  </a:lnTo>
                  <a:lnTo>
                    <a:pt x="772" y="48"/>
                  </a:lnTo>
                  <a:lnTo>
                    <a:pt x="804" y="58"/>
                  </a:lnTo>
                  <a:lnTo>
                    <a:pt x="836" y="70"/>
                  </a:lnTo>
                  <a:lnTo>
                    <a:pt x="862" y="84"/>
                  </a:lnTo>
                  <a:lnTo>
                    <a:pt x="884" y="100"/>
                  </a:lnTo>
                  <a:lnTo>
                    <a:pt x="892" y="108"/>
                  </a:lnTo>
                  <a:lnTo>
                    <a:pt x="900" y="116"/>
                  </a:lnTo>
                  <a:lnTo>
                    <a:pt x="900" y="116"/>
                  </a:lnTo>
                  <a:lnTo>
                    <a:pt x="904" y="122"/>
                  </a:lnTo>
                  <a:lnTo>
                    <a:pt x="906" y="134"/>
                  </a:lnTo>
                  <a:lnTo>
                    <a:pt x="906" y="164"/>
                  </a:lnTo>
                  <a:lnTo>
                    <a:pt x="906" y="164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-3692525" y="6902451"/>
              <a:ext cx="1381125" cy="1158875"/>
            </a:xfrm>
            <a:custGeom>
              <a:avLst/>
              <a:gdLst>
                <a:gd name="T0" fmla="*/ 868 w 870"/>
                <a:gd name="T1" fmla="*/ 102 h 730"/>
                <a:gd name="T2" fmla="*/ 868 w 870"/>
                <a:gd name="T3" fmla="*/ 102 h 730"/>
                <a:gd name="T4" fmla="*/ 864 w 870"/>
                <a:gd name="T5" fmla="*/ 94 h 730"/>
                <a:gd name="T6" fmla="*/ 856 w 870"/>
                <a:gd name="T7" fmla="*/ 86 h 730"/>
                <a:gd name="T8" fmla="*/ 846 w 870"/>
                <a:gd name="T9" fmla="*/ 78 h 730"/>
                <a:gd name="T10" fmla="*/ 834 w 870"/>
                <a:gd name="T11" fmla="*/ 70 h 730"/>
                <a:gd name="T12" fmla="*/ 806 w 870"/>
                <a:gd name="T13" fmla="*/ 56 h 730"/>
                <a:gd name="T14" fmla="*/ 772 w 870"/>
                <a:gd name="T15" fmla="*/ 44 h 730"/>
                <a:gd name="T16" fmla="*/ 732 w 870"/>
                <a:gd name="T17" fmla="*/ 34 h 730"/>
                <a:gd name="T18" fmla="*/ 686 w 870"/>
                <a:gd name="T19" fmla="*/ 24 h 730"/>
                <a:gd name="T20" fmla="*/ 638 w 870"/>
                <a:gd name="T21" fmla="*/ 16 h 730"/>
                <a:gd name="T22" fmla="*/ 588 w 870"/>
                <a:gd name="T23" fmla="*/ 10 h 730"/>
                <a:gd name="T24" fmla="*/ 538 w 870"/>
                <a:gd name="T25" fmla="*/ 6 h 730"/>
                <a:gd name="T26" fmla="*/ 486 w 870"/>
                <a:gd name="T27" fmla="*/ 2 h 730"/>
                <a:gd name="T28" fmla="*/ 436 w 870"/>
                <a:gd name="T29" fmla="*/ 0 h 730"/>
                <a:gd name="T30" fmla="*/ 388 w 870"/>
                <a:gd name="T31" fmla="*/ 0 h 730"/>
                <a:gd name="T32" fmla="*/ 342 w 870"/>
                <a:gd name="T33" fmla="*/ 0 h 730"/>
                <a:gd name="T34" fmla="*/ 300 w 870"/>
                <a:gd name="T35" fmla="*/ 2 h 730"/>
                <a:gd name="T36" fmla="*/ 264 w 870"/>
                <a:gd name="T37" fmla="*/ 6 h 730"/>
                <a:gd name="T38" fmla="*/ 232 w 870"/>
                <a:gd name="T39" fmla="*/ 12 h 730"/>
                <a:gd name="T40" fmla="*/ 0 w 870"/>
                <a:gd name="T41" fmla="*/ 38 h 730"/>
                <a:gd name="T42" fmla="*/ 0 w 870"/>
                <a:gd name="T43" fmla="*/ 38 h 730"/>
                <a:gd name="T44" fmla="*/ 4 w 870"/>
                <a:gd name="T45" fmla="*/ 46 h 730"/>
                <a:gd name="T46" fmla="*/ 12 w 870"/>
                <a:gd name="T47" fmla="*/ 66 h 730"/>
                <a:gd name="T48" fmla="*/ 30 w 870"/>
                <a:gd name="T49" fmla="*/ 94 h 730"/>
                <a:gd name="T50" fmla="*/ 42 w 870"/>
                <a:gd name="T51" fmla="*/ 110 h 730"/>
                <a:gd name="T52" fmla="*/ 54 w 870"/>
                <a:gd name="T53" fmla="*/ 128 h 730"/>
                <a:gd name="T54" fmla="*/ 70 w 870"/>
                <a:gd name="T55" fmla="*/ 144 h 730"/>
                <a:gd name="T56" fmla="*/ 88 w 870"/>
                <a:gd name="T57" fmla="*/ 162 h 730"/>
                <a:gd name="T58" fmla="*/ 106 w 870"/>
                <a:gd name="T59" fmla="*/ 178 h 730"/>
                <a:gd name="T60" fmla="*/ 128 w 870"/>
                <a:gd name="T61" fmla="*/ 192 h 730"/>
                <a:gd name="T62" fmla="*/ 152 w 870"/>
                <a:gd name="T63" fmla="*/ 206 h 730"/>
                <a:gd name="T64" fmla="*/ 178 w 870"/>
                <a:gd name="T65" fmla="*/ 216 h 730"/>
                <a:gd name="T66" fmla="*/ 208 w 870"/>
                <a:gd name="T67" fmla="*/ 226 h 730"/>
                <a:gd name="T68" fmla="*/ 238 w 870"/>
                <a:gd name="T69" fmla="*/ 230 h 730"/>
                <a:gd name="T70" fmla="*/ 238 w 870"/>
                <a:gd name="T71" fmla="*/ 230 h 730"/>
                <a:gd name="T72" fmla="*/ 306 w 870"/>
                <a:gd name="T73" fmla="*/ 236 h 730"/>
                <a:gd name="T74" fmla="*/ 380 w 870"/>
                <a:gd name="T75" fmla="*/ 240 h 730"/>
                <a:gd name="T76" fmla="*/ 452 w 870"/>
                <a:gd name="T77" fmla="*/ 240 h 730"/>
                <a:gd name="T78" fmla="*/ 522 w 870"/>
                <a:gd name="T79" fmla="*/ 238 h 730"/>
                <a:gd name="T80" fmla="*/ 632 w 870"/>
                <a:gd name="T81" fmla="*/ 234 h 730"/>
                <a:gd name="T82" fmla="*/ 676 w 870"/>
                <a:gd name="T83" fmla="*/ 230 h 730"/>
                <a:gd name="T84" fmla="*/ 630 w 870"/>
                <a:gd name="T85" fmla="*/ 730 h 730"/>
                <a:gd name="T86" fmla="*/ 758 w 870"/>
                <a:gd name="T87" fmla="*/ 712 h 730"/>
                <a:gd name="T88" fmla="*/ 758 w 870"/>
                <a:gd name="T89" fmla="*/ 712 h 730"/>
                <a:gd name="T90" fmla="*/ 778 w 870"/>
                <a:gd name="T91" fmla="*/ 622 h 730"/>
                <a:gd name="T92" fmla="*/ 820 w 870"/>
                <a:gd name="T93" fmla="*/ 420 h 730"/>
                <a:gd name="T94" fmla="*/ 840 w 870"/>
                <a:gd name="T95" fmla="*/ 310 h 730"/>
                <a:gd name="T96" fmla="*/ 858 w 870"/>
                <a:gd name="T97" fmla="*/ 212 h 730"/>
                <a:gd name="T98" fmla="*/ 868 w 870"/>
                <a:gd name="T99" fmla="*/ 138 h 730"/>
                <a:gd name="T100" fmla="*/ 870 w 870"/>
                <a:gd name="T101" fmla="*/ 114 h 730"/>
                <a:gd name="T102" fmla="*/ 868 w 870"/>
                <a:gd name="T103" fmla="*/ 102 h 730"/>
                <a:gd name="T104" fmla="*/ 868 w 870"/>
                <a:gd name="T105" fmla="*/ 10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0" h="730">
                  <a:moveTo>
                    <a:pt x="868" y="102"/>
                  </a:moveTo>
                  <a:lnTo>
                    <a:pt x="868" y="102"/>
                  </a:lnTo>
                  <a:lnTo>
                    <a:pt x="864" y="94"/>
                  </a:lnTo>
                  <a:lnTo>
                    <a:pt x="856" y="86"/>
                  </a:lnTo>
                  <a:lnTo>
                    <a:pt x="846" y="78"/>
                  </a:lnTo>
                  <a:lnTo>
                    <a:pt x="834" y="70"/>
                  </a:lnTo>
                  <a:lnTo>
                    <a:pt x="806" y="56"/>
                  </a:lnTo>
                  <a:lnTo>
                    <a:pt x="772" y="44"/>
                  </a:lnTo>
                  <a:lnTo>
                    <a:pt x="732" y="34"/>
                  </a:lnTo>
                  <a:lnTo>
                    <a:pt x="686" y="24"/>
                  </a:lnTo>
                  <a:lnTo>
                    <a:pt x="638" y="16"/>
                  </a:lnTo>
                  <a:lnTo>
                    <a:pt x="588" y="10"/>
                  </a:lnTo>
                  <a:lnTo>
                    <a:pt x="538" y="6"/>
                  </a:lnTo>
                  <a:lnTo>
                    <a:pt x="486" y="2"/>
                  </a:lnTo>
                  <a:lnTo>
                    <a:pt x="436" y="0"/>
                  </a:lnTo>
                  <a:lnTo>
                    <a:pt x="388" y="0"/>
                  </a:lnTo>
                  <a:lnTo>
                    <a:pt x="342" y="0"/>
                  </a:lnTo>
                  <a:lnTo>
                    <a:pt x="300" y="2"/>
                  </a:lnTo>
                  <a:lnTo>
                    <a:pt x="264" y="6"/>
                  </a:lnTo>
                  <a:lnTo>
                    <a:pt x="232" y="1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12" y="66"/>
                  </a:lnTo>
                  <a:lnTo>
                    <a:pt x="30" y="94"/>
                  </a:lnTo>
                  <a:lnTo>
                    <a:pt x="42" y="110"/>
                  </a:lnTo>
                  <a:lnTo>
                    <a:pt x="54" y="128"/>
                  </a:lnTo>
                  <a:lnTo>
                    <a:pt x="70" y="144"/>
                  </a:lnTo>
                  <a:lnTo>
                    <a:pt x="88" y="162"/>
                  </a:lnTo>
                  <a:lnTo>
                    <a:pt x="106" y="178"/>
                  </a:lnTo>
                  <a:lnTo>
                    <a:pt x="128" y="192"/>
                  </a:lnTo>
                  <a:lnTo>
                    <a:pt x="152" y="206"/>
                  </a:lnTo>
                  <a:lnTo>
                    <a:pt x="178" y="216"/>
                  </a:lnTo>
                  <a:lnTo>
                    <a:pt x="208" y="226"/>
                  </a:lnTo>
                  <a:lnTo>
                    <a:pt x="238" y="230"/>
                  </a:lnTo>
                  <a:lnTo>
                    <a:pt x="238" y="230"/>
                  </a:lnTo>
                  <a:lnTo>
                    <a:pt x="306" y="236"/>
                  </a:lnTo>
                  <a:lnTo>
                    <a:pt x="380" y="240"/>
                  </a:lnTo>
                  <a:lnTo>
                    <a:pt x="452" y="240"/>
                  </a:lnTo>
                  <a:lnTo>
                    <a:pt x="522" y="238"/>
                  </a:lnTo>
                  <a:lnTo>
                    <a:pt x="632" y="234"/>
                  </a:lnTo>
                  <a:lnTo>
                    <a:pt x="676" y="230"/>
                  </a:lnTo>
                  <a:lnTo>
                    <a:pt x="630" y="730"/>
                  </a:lnTo>
                  <a:lnTo>
                    <a:pt x="758" y="712"/>
                  </a:lnTo>
                  <a:lnTo>
                    <a:pt x="758" y="712"/>
                  </a:lnTo>
                  <a:lnTo>
                    <a:pt x="778" y="622"/>
                  </a:lnTo>
                  <a:lnTo>
                    <a:pt x="820" y="420"/>
                  </a:lnTo>
                  <a:lnTo>
                    <a:pt x="840" y="310"/>
                  </a:lnTo>
                  <a:lnTo>
                    <a:pt x="858" y="212"/>
                  </a:lnTo>
                  <a:lnTo>
                    <a:pt x="868" y="138"/>
                  </a:lnTo>
                  <a:lnTo>
                    <a:pt x="870" y="114"/>
                  </a:lnTo>
                  <a:lnTo>
                    <a:pt x="868" y="102"/>
                  </a:lnTo>
                  <a:lnTo>
                    <a:pt x="868" y="102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-3587750" y="6991351"/>
              <a:ext cx="758825" cy="288925"/>
            </a:xfrm>
            <a:custGeom>
              <a:avLst/>
              <a:gdLst>
                <a:gd name="T0" fmla="*/ 466 w 478"/>
                <a:gd name="T1" fmla="*/ 182 h 182"/>
                <a:gd name="T2" fmla="*/ 466 w 478"/>
                <a:gd name="T3" fmla="*/ 182 h 182"/>
                <a:gd name="T4" fmla="*/ 466 w 478"/>
                <a:gd name="T5" fmla="*/ 152 h 182"/>
                <a:gd name="T6" fmla="*/ 464 w 478"/>
                <a:gd name="T7" fmla="*/ 140 h 182"/>
                <a:gd name="T8" fmla="*/ 460 w 478"/>
                <a:gd name="T9" fmla="*/ 134 h 182"/>
                <a:gd name="T10" fmla="*/ 460 w 478"/>
                <a:gd name="T11" fmla="*/ 134 h 182"/>
                <a:gd name="T12" fmla="*/ 452 w 478"/>
                <a:gd name="T13" fmla="*/ 126 h 182"/>
                <a:gd name="T14" fmla="*/ 444 w 478"/>
                <a:gd name="T15" fmla="*/ 118 h 182"/>
                <a:gd name="T16" fmla="*/ 422 w 478"/>
                <a:gd name="T17" fmla="*/ 102 h 182"/>
                <a:gd name="T18" fmla="*/ 396 w 478"/>
                <a:gd name="T19" fmla="*/ 88 h 182"/>
                <a:gd name="T20" fmla="*/ 364 w 478"/>
                <a:gd name="T21" fmla="*/ 76 h 182"/>
                <a:gd name="T22" fmla="*/ 332 w 478"/>
                <a:gd name="T23" fmla="*/ 66 h 182"/>
                <a:gd name="T24" fmla="*/ 296 w 478"/>
                <a:gd name="T25" fmla="*/ 56 h 182"/>
                <a:gd name="T26" fmla="*/ 260 w 478"/>
                <a:gd name="T27" fmla="*/ 48 h 182"/>
                <a:gd name="T28" fmla="*/ 222 w 478"/>
                <a:gd name="T29" fmla="*/ 40 h 182"/>
                <a:gd name="T30" fmla="*/ 150 w 478"/>
                <a:gd name="T31" fmla="*/ 30 h 182"/>
                <a:gd name="T32" fmla="*/ 84 w 478"/>
                <a:gd name="T33" fmla="*/ 24 h 182"/>
                <a:gd name="T34" fmla="*/ 32 w 478"/>
                <a:gd name="T35" fmla="*/ 20 h 182"/>
                <a:gd name="T36" fmla="*/ 0 w 478"/>
                <a:gd name="T37" fmla="*/ 18 h 182"/>
                <a:gd name="T38" fmla="*/ 30 w 478"/>
                <a:gd name="T39" fmla="*/ 0 h 182"/>
                <a:gd name="T40" fmla="*/ 30 w 478"/>
                <a:gd name="T41" fmla="*/ 0 h 182"/>
                <a:gd name="T42" fmla="*/ 62 w 478"/>
                <a:gd name="T43" fmla="*/ 2 h 182"/>
                <a:gd name="T44" fmla="*/ 112 w 478"/>
                <a:gd name="T45" fmla="*/ 4 h 182"/>
                <a:gd name="T46" fmla="*/ 174 w 478"/>
                <a:gd name="T47" fmla="*/ 10 h 182"/>
                <a:gd name="T48" fmla="*/ 244 w 478"/>
                <a:gd name="T49" fmla="*/ 20 h 182"/>
                <a:gd name="T50" fmla="*/ 278 w 478"/>
                <a:gd name="T51" fmla="*/ 26 h 182"/>
                <a:gd name="T52" fmla="*/ 312 w 478"/>
                <a:gd name="T53" fmla="*/ 34 h 182"/>
                <a:gd name="T54" fmla="*/ 346 w 478"/>
                <a:gd name="T55" fmla="*/ 44 h 182"/>
                <a:gd name="T56" fmla="*/ 376 w 478"/>
                <a:gd name="T57" fmla="*/ 54 h 182"/>
                <a:gd name="T58" fmla="*/ 406 w 478"/>
                <a:gd name="T59" fmla="*/ 66 h 182"/>
                <a:gd name="T60" fmla="*/ 430 w 478"/>
                <a:gd name="T61" fmla="*/ 80 h 182"/>
                <a:gd name="T62" fmla="*/ 450 w 478"/>
                <a:gd name="T63" fmla="*/ 96 h 182"/>
                <a:gd name="T64" fmla="*/ 458 w 478"/>
                <a:gd name="T65" fmla="*/ 104 h 182"/>
                <a:gd name="T66" fmla="*/ 466 w 478"/>
                <a:gd name="T67" fmla="*/ 112 h 182"/>
                <a:gd name="T68" fmla="*/ 466 w 478"/>
                <a:gd name="T69" fmla="*/ 112 h 182"/>
                <a:gd name="T70" fmla="*/ 472 w 478"/>
                <a:gd name="T71" fmla="*/ 124 h 182"/>
                <a:gd name="T72" fmla="*/ 476 w 478"/>
                <a:gd name="T73" fmla="*/ 134 h 182"/>
                <a:gd name="T74" fmla="*/ 478 w 478"/>
                <a:gd name="T75" fmla="*/ 144 h 182"/>
                <a:gd name="T76" fmla="*/ 478 w 478"/>
                <a:gd name="T77" fmla="*/ 154 h 182"/>
                <a:gd name="T78" fmla="*/ 478 w 478"/>
                <a:gd name="T79" fmla="*/ 162 h 182"/>
                <a:gd name="T80" fmla="*/ 474 w 478"/>
                <a:gd name="T81" fmla="*/ 170 h 182"/>
                <a:gd name="T82" fmla="*/ 470 w 478"/>
                <a:gd name="T83" fmla="*/ 176 h 182"/>
                <a:gd name="T84" fmla="*/ 466 w 478"/>
                <a:gd name="T85" fmla="*/ 182 h 182"/>
                <a:gd name="T86" fmla="*/ 466 w 478"/>
                <a:gd name="T8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182">
                  <a:moveTo>
                    <a:pt x="466" y="182"/>
                  </a:moveTo>
                  <a:lnTo>
                    <a:pt x="466" y="182"/>
                  </a:lnTo>
                  <a:lnTo>
                    <a:pt x="466" y="152"/>
                  </a:lnTo>
                  <a:lnTo>
                    <a:pt x="464" y="140"/>
                  </a:lnTo>
                  <a:lnTo>
                    <a:pt x="460" y="134"/>
                  </a:lnTo>
                  <a:lnTo>
                    <a:pt x="460" y="134"/>
                  </a:lnTo>
                  <a:lnTo>
                    <a:pt x="452" y="126"/>
                  </a:lnTo>
                  <a:lnTo>
                    <a:pt x="444" y="118"/>
                  </a:lnTo>
                  <a:lnTo>
                    <a:pt x="422" y="102"/>
                  </a:lnTo>
                  <a:lnTo>
                    <a:pt x="396" y="88"/>
                  </a:lnTo>
                  <a:lnTo>
                    <a:pt x="364" y="76"/>
                  </a:lnTo>
                  <a:lnTo>
                    <a:pt x="332" y="66"/>
                  </a:lnTo>
                  <a:lnTo>
                    <a:pt x="296" y="56"/>
                  </a:lnTo>
                  <a:lnTo>
                    <a:pt x="260" y="48"/>
                  </a:lnTo>
                  <a:lnTo>
                    <a:pt x="222" y="40"/>
                  </a:lnTo>
                  <a:lnTo>
                    <a:pt x="150" y="30"/>
                  </a:lnTo>
                  <a:lnTo>
                    <a:pt x="84" y="24"/>
                  </a:lnTo>
                  <a:lnTo>
                    <a:pt x="32" y="20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62" y="2"/>
                  </a:lnTo>
                  <a:lnTo>
                    <a:pt x="112" y="4"/>
                  </a:lnTo>
                  <a:lnTo>
                    <a:pt x="174" y="10"/>
                  </a:lnTo>
                  <a:lnTo>
                    <a:pt x="244" y="20"/>
                  </a:lnTo>
                  <a:lnTo>
                    <a:pt x="278" y="26"/>
                  </a:lnTo>
                  <a:lnTo>
                    <a:pt x="312" y="34"/>
                  </a:lnTo>
                  <a:lnTo>
                    <a:pt x="346" y="44"/>
                  </a:lnTo>
                  <a:lnTo>
                    <a:pt x="376" y="54"/>
                  </a:lnTo>
                  <a:lnTo>
                    <a:pt x="406" y="66"/>
                  </a:lnTo>
                  <a:lnTo>
                    <a:pt x="430" y="80"/>
                  </a:lnTo>
                  <a:lnTo>
                    <a:pt x="450" y="96"/>
                  </a:lnTo>
                  <a:lnTo>
                    <a:pt x="458" y="104"/>
                  </a:lnTo>
                  <a:lnTo>
                    <a:pt x="466" y="112"/>
                  </a:lnTo>
                  <a:lnTo>
                    <a:pt x="466" y="112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8" y="144"/>
                  </a:lnTo>
                  <a:lnTo>
                    <a:pt x="478" y="154"/>
                  </a:lnTo>
                  <a:lnTo>
                    <a:pt x="478" y="162"/>
                  </a:lnTo>
                  <a:lnTo>
                    <a:pt x="474" y="170"/>
                  </a:lnTo>
                  <a:lnTo>
                    <a:pt x="470" y="176"/>
                  </a:lnTo>
                  <a:lnTo>
                    <a:pt x="466" y="182"/>
                  </a:lnTo>
                  <a:lnTo>
                    <a:pt x="466" y="182"/>
                  </a:lnTo>
                  <a:close/>
                </a:path>
              </a:pathLst>
            </a:custGeom>
            <a:solidFill>
              <a:srgbClr val="223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-4451350" y="5429251"/>
              <a:ext cx="1333500" cy="1822450"/>
            </a:xfrm>
            <a:custGeom>
              <a:avLst/>
              <a:gdLst>
                <a:gd name="T0" fmla="*/ 136 w 840"/>
                <a:gd name="T1" fmla="*/ 1148 h 1148"/>
                <a:gd name="T2" fmla="*/ 118 w 840"/>
                <a:gd name="T3" fmla="*/ 1126 h 1148"/>
                <a:gd name="T4" fmla="*/ 80 w 840"/>
                <a:gd name="T5" fmla="*/ 1060 h 1148"/>
                <a:gd name="T6" fmla="*/ 58 w 840"/>
                <a:gd name="T7" fmla="*/ 1006 h 1148"/>
                <a:gd name="T8" fmla="*/ 38 w 840"/>
                <a:gd name="T9" fmla="*/ 940 h 1148"/>
                <a:gd name="T10" fmla="*/ 18 w 840"/>
                <a:gd name="T11" fmla="*/ 860 h 1148"/>
                <a:gd name="T12" fmla="*/ 6 w 840"/>
                <a:gd name="T13" fmla="*/ 764 h 1148"/>
                <a:gd name="T14" fmla="*/ 2 w 840"/>
                <a:gd name="T15" fmla="*/ 704 h 1148"/>
                <a:gd name="T16" fmla="*/ 0 w 840"/>
                <a:gd name="T17" fmla="*/ 588 h 1148"/>
                <a:gd name="T18" fmla="*/ 8 w 840"/>
                <a:gd name="T19" fmla="*/ 476 h 1148"/>
                <a:gd name="T20" fmla="*/ 22 w 840"/>
                <a:gd name="T21" fmla="*/ 368 h 1148"/>
                <a:gd name="T22" fmla="*/ 40 w 840"/>
                <a:gd name="T23" fmla="*/ 268 h 1148"/>
                <a:gd name="T24" fmla="*/ 72 w 840"/>
                <a:gd name="T25" fmla="*/ 136 h 1148"/>
                <a:gd name="T26" fmla="*/ 116 w 840"/>
                <a:gd name="T27" fmla="*/ 0 h 1148"/>
                <a:gd name="T28" fmla="*/ 116 w 840"/>
                <a:gd name="T29" fmla="*/ 0 h 1148"/>
                <a:gd name="T30" fmla="*/ 116 w 840"/>
                <a:gd name="T31" fmla="*/ 0 h 1148"/>
                <a:gd name="T32" fmla="*/ 132 w 840"/>
                <a:gd name="T33" fmla="*/ 14 h 1148"/>
                <a:gd name="T34" fmla="*/ 220 w 840"/>
                <a:gd name="T35" fmla="*/ 52 h 1148"/>
                <a:gd name="T36" fmla="*/ 348 w 840"/>
                <a:gd name="T37" fmla="*/ 102 h 1148"/>
                <a:gd name="T38" fmla="*/ 422 w 840"/>
                <a:gd name="T39" fmla="*/ 122 h 1148"/>
                <a:gd name="T40" fmla="*/ 498 w 840"/>
                <a:gd name="T41" fmla="*/ 136 h 1148"/>
                <a:gd name="T42" fmla="*/ 574 w 840"/>
                <a:gd name="T43" fmla="*/ 138 h 1148"/>
                <a:gd name="T44" fmla="*/ 646 w 840"/>
                <a:gd name="T45" fmla="*/ 126 h 1148"/>
                <a:gd name="T46" fmla="*/ 646 w 840"/>
                <a:gd name="T47" fmla="*/ 126 h 1148"/>
                <a:gd name="T48" fmla="*/ 658 w 840"/>
                <a:gd name="T49" fmla="*/ 122 h 1148"/>
                <a:gd name="T50" fmla="*/ 708 w 840"/>
                <a:gd name="T51" fmla="*/ 112 h 1148"/>
                <a:gd name="T52" fmla="*/ 780 w 840"/>
                <a:gd name="T53" fmla="*/ 90 h 1148"/>
                <a:gd name="T54" fmla="*/ 782 w 840"/>
                <a:gd name="T55" fmla="*/ 124 h 1148"/>
                <a:gd name="T56" fmla="*/ 796 w 840"/>
                <a:gd name="T57" fmla="*/ 416 h 1148"/>
                <a:gd name="T58" fmla="*/ 798 w 840"/>
                <a:gd name="T59" fmla="*/ 466 h 1148"/>
                <a:gd name="T60" fmla="*/ 800 w 840"/>
                <a:gd name="T61" fmla="*/ 600 h 1148"/>
                <a:gd name="T62" fmla="*/ 806 w 840"/>
                <a:gd name="T63" fmla="*/ 746 h 1148"/>
                <a:gd name="T64" fmla="*/ 818 w 840"/>
                <a:gd name="T65" fmla="*/ 842 h 1148"/>
                <a:gd name="T66" fmla="*/ 830 w 840"/>
                <a:gd name="T67" fmla="*/ 890 h 1148"/>
                <a:gd name="T68" fmla="*/ 838 w 840"/>
                <a:gd name="T69" fmla="*/ 908 h 1148"/>
                <a:gd name="T70" fmla="*/ 836 w 840"/>
                <a:gd name="T71" fmla="*/ 920 h 1148"/>
                <a:gd name="T72" fmla="*/ 818 w 840"/>
                <a:gd name="T73" fmla="*/ 934 h 1148"/>
                <a:gd name="T74" fmla="*/ 744 w 840"/>
                <a:gd name="T75" fmla="*/ 970 h 1148"/>
                <a:gd name="T76" fmla="*/ 632 w 840"/>
                <a:gd name="T77" fmla="*/ 1008 h 1148"/>
                <a:gd name="T78" fmla="*/ 366 w 840"/>
                <a:gd name="T79" fmla="*/ 1088 h 1148"/>
                <a:gd name="T80" fmla="*/ 136 w 840"/>
                <a:gd name="T81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0" h="1148">
                  <a:moveTo>
                    <a:pt x="136" y="1148"/>
                  </a:moveTo>
                  <a:lnTo>
                    <a:pt x="136" y="1148"/>
                  </a:lnTo>
                  <a:lnTo>
                    <a:pt x="130" y="1142"/>
                  </a:lnTo>
                  <a:lnTo>
                    <a:pt x="118" y="1126"/>
                  </a:lnTo>
                  <a:lnTo>
                    <a:pt x="102" y="1100"/>
                  </a:lnTo>
                  <a:lnTo>
                    <a:pt x="80" y="1060"/>
                  </a:lnTo>
                  <a:lnTo>
                    <a:pt x="70" y="1034"/>
                  </a:lnTo>
                  <a:lnTo>
                    <a:pt x="58" y="1006"/>
                  </a:lnTo>
                  <a:lnTo>
                    <a:pt x="48" y="976"/>
                  </a:lnTo>
                  <a:lnTo>
                    <a:pt x="38" y="940"/>
                  </a:lnTo>
                  <a:lnTo>
                    <a:pt x="28" y="902"/>
                  </a:lnTo>
                  <a:lnTo>
                    <a:pt x="18" y="860"/>
                  </a:lnTo>
                  <a:lnTo>
                    <a:pt x="12" y="814"/>
                  </a:lnTo>
                  <a:lnTo>
                    <a:pt x="6" y="764"/>
                  </a:lnTo>
                  <a:lnTo>
                    <a:pt x="6" y="764"/>
                  </a:lnTo>
                  <a:lnTo>
                    <a:pt x="2" y="704"/>
                  </a:lnTo>
                  <a:lnTo>
                    <a:pt x="0" y="646"/>
                  </a:lnTo>
                  <a:lnTo>
                    <a:pt x="0" y="588"/>
                  </a:lnTo>
                  <a:lnTo>
                    <a:pt x="2" y="530"/>
                  </a:lnTo>
                  <a:lnTo>
                    <a:pt x="8" y="476"/>
                  </a:lnTo>
                  <a:lnTo>
                    <a:pt x="14" y="420"/>
                  </a:lnTo>
                  <a:lnTo>
                    <a:pt x="22" y="368"/>
                  </a:lnTo>
                  <a:lnTo>
                    <a:pt x="30" y="316"/>
                  </a:lnTo>
                  <a:lnTo>
                    <a:pt x="40" y="268"/>
                  </a:lnTo>
                  <a:lnTo>
                    <a:pt x="50" y="222"/>
                  </a:lnTo>
                  <a:lnTo>
                    <a:pt x="72" y="136"/>
                  </a:lnTo>
                  <a:lnTo>
                    <a:pt x="96" y="6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4" y="8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220" y="52"/>
                  </a:lnTo>
                  <a:lnTo>
                    <a:pt x="280" y="78"/>
                  </a:lnTo>
                  <a:lnTo>
                    <a:pt x="348" y="102"/>
                  </a:lnTo>
                  <a:lnTo>
                    <a:pt x="386" y="114"/>
                  </a:lnTo>
                  <a:lnTo>
                    <a:pt x="422" y="122"/>
                  </a:lnTo>
                  <a:lnTo>
                    <a:pt x="460" y="130"/>
                  </a:lnTo>
                  <a:lnTo>
                    <a:pt x="498" y="136"/>
                  </a:lnTo>
                  <a:lnTo>
                    <a:pt x="536" y="138"/>
                  </a:lnTo>
                  <a:lnTo>
                    <a:pt x="574" y="138"/>
                  </a:lnTo>
                  <a:lnTo>
                    <a:pt x="610" y="134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58" y="122"/>
                  </a:lnTo>
                  <a:lnTo>
                    <a:pt x="658" y="122"/>
                  </a:lnTo>
                  <a:lnTo>
                    <a:pt x="708" y="112"/>
                  </a:lnTo>
                  <a:lnTo>
                    <a:pt x="746" y="102"/>
                  </a:lnTo>
                  <a:lnTo>
                    <a:pt x="780" y="90"/>
                  </a:lnTo>
                  <a:lnTo>
                    <a:pt x="780" y="90"/>
                  </a:lnTo>
                  <a:lnTo>
                    <a:pt x="782" y="124"/>
                  </a:lnTo>
                  <a:lnTo>
                    <a:pt x="782" y="124"/>
                  </a:lnTo>
                  <a:lnTo>
                    <a:pt x="796" y="416"/>
                  </a:lnTo>
                  <a:lnTo>
                    <a:pt x="796" y="416"/>
                  </a:lnTo>
                  <a:lnTo>
                    <a:pt x="798" y="466"/>
                  </a:lnTo>
                  <a:lnTo>
                    <a:pt x="798" y="530"/>
                  </a:lnTo>
                  <a:lnTo>
                    <a:pt x="800" y="600"/>
                  </a:lnTo>
                  <a:lnTo>
                    <a:pt x="802" y="674"/>
                  </a:lnTo>
                  <a:lnTo>
                    <a:pt x="806" y="746"/>
                  </a:lnTo>
                  <a:lnTo>
                    <a:pt x="812" y="812"/>
                  </a:lnTo>
                  <a:lnTo>
                    <a:pt x="818" y="842"/>
                  </a:lnTo>
                  <a:lnTo>
                    <a:pt x="824" y="868"/>
                  </a:lnTo>
                  <a:lnTo>
                    <a:pt x="830" y="890"/>
                  </a:lnTo>
                  <a:lnTo>
                    <a:pt x="838" y="908"/>
                  </a:lnTo>
                  <a:lnTo>
                    <a:pt x="838" y="908"/>
                  </a:lnTo>
                  <a:lnTo>
                    <a:pt x="840" y="914"/>
                  </a:lnTo>
                  <a:lnTo>
                    <a:pt x="836" y="920"/>
                  </a:lnTo>
                  <a:lnTo>
                    <a:pt x="830" y="926"/>
                  </a:lnTo>
                  <a:lnTo>
                    <a:pt x="818" y="934"/>
                  </a:lnTo>
                  <a:lnTo>
                    <a:pt x="786" y="950"/>
                  </a:lnTo>
                  <a:lnTo>
                    <a:pt x="744" y="970"/>
                  </a:lnTo>
                  <a:lnTo>
                    <a:pt x="690" y="988"/>
                  </a:lnTo>
                  <a:lnTo>
                    <a:pt x="632" y="1008"/>
                  </a:lnTo>
                  <a:lnTo>
                    <a:pt x="500" y="1050"/>
                  </a:lnTo>
                  <a:lnTo>
                    <a:pt x="366" y="1088"/>
                  </a:lnTo>
                  <a:lnTo>
                    <a:pt x="250" y="1118"/>
                  </a:lnTo>
                  <a:lnTo>
                    <a:pt x="136" y="1148"/>
                  </a:lnTo>
                  <a:lnTo>
                    <a:pt x="136" y="1148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-3746500" y="5718176"/>
              <a:ext cx="508000" cy="593725"/>
            </a:xfrm>
            <a:custGeom>
              <a:avLst/>
              <a:gdLst>
                <a:gd name="T0" fmla="*/ 320 w 320"/>
                <a:gd name="T1" fmla="*/ 0 h 374"/>
                <a:gd name="T2" fmla="*/ 248 w 320"/>
                <a:gd name="T3" fmla="*/ 272 h 374"/>
                <a:gd name="T4" fmla="*/ 220 w 320"/>
                <a:gd name="T5" fmla="*/ 374 h 374"/>
                <a:gd name="T6" fmla="*/ 158 w 320"/>
                <a:gd name="T7" fmla="*/ 276 h 374"/>
                <a:gd name="T8" fmla="*/ 0 w 320"/>
                <a:gd name="T9" fmla="*/ 24 h 374"/>
                <a:gd name="T10" fmla="*/ 320 w 320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74">
                  <a:moveTo>
                    <a:pt x="320" y="0"/>
                  </a:moveTo>
                  <a:lnTo>
                    <a:pt x="248" y="272"/>
                  </a:lnTo>
                  <a:lnTo>
                    <a:pt x="220" y="374"/>
                  </a:lnTo>
                  <a:lnTo>
                    <a:pt x="158" y="276"/>
                  </a:lnTo>
                  <a:lnTo>
                    <a:pt x="0" y="2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-3559175" y="5651501"/>
              <a:ext cx="222250" cy="660400"/>
            </a:xfrm>
            <a:custGeom>
              <a:avLst/>
              <a:gdLst>
                <a:gd name="T0" fmla="*/ 90 w 140"/>
                <a:gd name="T1" fmla="*/ 146 h 416"/>
                <a:gd name="T2" fmla="*/ 130 w 140"/>
                <a:gd name="T3" fmla="*/ 314 h 416"/>
                <a:gd name="T4" fmla="*/ 102 w 140"/>
                <a:gd name="T5" fmla="*/ 416 h 416"/>
                <a:gd name="T6" fmla="*/ 40 w 140"/>
                <a:gd name="T7" fmla="*/ 318 h 416"/>
                <a:gd name="T8" fmla="*/ 64 w 140"/>
                <a:gd name="T9" fmla="*/ 146 h 416"/>
                <a:gd name="T10" fmla="*/ 64 w 140"/>
                <a:gd name="T11" fmla="*/ 146 h 416"/>
                <a:gd name="T12" fmla="*/ 48 w 140"/>
                <a:gd name="T13" fmla="*/ 132 h 416"/>
                <a:gd name="T14" fmla="*/ 30 w 140"/>
                <a:gd name="T15" fmla="*/ 112 h 416"/>
                <a:gd name="T16" fmla="*/ 0 w 140"/>
                <a:gd name="T17" fmla="*/ 78 h 416"/>
                <a:gd name="T18" fmla="*/ 0 w 140"/>
                <a:gd name="T19" fmla="*/ 78 h 416"/>
                <a:gd name="T20" fmla="*/ 24 w 140"/>
                <a:gd name="T21" fmla="*/ 52 h 416"/>
                <a:gd name="T22" fmla="*/ 24 w 140"/>
                <a:gd name="T23" fmla="*/ 52 h 416"/>
                <a:gd name="T24" fmla="*/ 60 w 140"/>
                <a:gd name="T25" fmla="*/ 16 h 416"/>
                <a:gd name="T26" fmla="*/ 80 w 140"/>
                <a:gd name="T27" fmla="*/ 0 h 416"/>
                <a:gd name="T28" fmla="*/ 80 w 140"/>
                <a:gd name="T29" fmla="*/ 0 h 416"/>
                <a:gd name="T30" fmla="*/ 140 w 140"/>
                <a:gd name="T31" fmla="*/ 74 h 416"/>
                <a:gd name="T32" fmla="*/ 140 w 140"/>
                <a:gd name="T33" fmla="*/ 74 h 416"/>
                <a:gd name="T34" fmla="*/ 116 w 140"/>
                <a:gd name="T35" fmla="*/ 114 h 416"/>
                <a:gd name="T36" fmla="*/ 102 w 140"/>
                <a:gd name="T37" fmla="*/ 132 h 416"/>
                <a:gd name="T38" fmla="*/ 90 w 140"/>
                <a:gd name="T39" fmla="*/ 146 h 416"/>
                <a:gd name="T40" fmla="*/ 90 w 140"/>
                <a:gd name="T41" fmla="*/ 14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416">
                  <a:moveTo>
                    <a:pt x="90" y="146"/>
                  </a:moveTo>
                  <a:lnTo>
                    <a:pt x="130" y="314"/>
                  </a:lnTo>
                  <a:lnTo>
                    <a:pt x="102" y="416"/>
                  </a:lnTo>
                  <a:lnTo>
                    <a:pt x="40" y="318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48" y="132"/>
                  </a:lnTo>
                  <a:lnTo>
                    <a:pt x="30" y="11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60" y="16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16" y="114"/>
                  </a:lnTo>
                  <a:lnTo>
                    <a:pt x="102" y="132"/>
                  </a:lnTo>
                  <a:lnTo>
                    <a:pt x="90" y="146"/>
                  </a:lnTo>
                  <a:lnTo>
                    <a:pt x="90" y="146"/>
                  </a:lnTo>
                  <a:close/>
                </a:path>
              </a:pathLst>
            </a:cu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-4327525" y="5429251"/>
              <a:ext cx="904875" cy="409575"/>
            </a:xfrm>
            <a:custGeom>
              <a:avLst/>
              <a:gdLst>
                <a:gd name="T0" fmla="*/ 570 w 570"/>
                <a:gd name="T1" fmla="*/ 128 h 258"/>
                <a:gd name="T2" fmla="*/ 570 w 570"/>
                <a:gd name="T3" fmla="*/ 128 h 258"/>
                <a:gd name="T4" fmla="*/ 556 w 570"/>
                <a:gd name="T5" fmla="*/ 150 h 258"/>
                <a:gd name="T6" fmla="*/ 530 w 570"/>
                <a:gd name="T7" fmla="*/ 192 h 258"/>
                <a:gd name="T8" fmla="*/ 530 w 570"/>
                <a:gd name="T9" fmla="*/ 192 h 258"/>
                <a:gd name="T10" fmla="*/ 514 w 570"/>
                <a:gd name="T11" fmla="*/ 224 h 258"/>
                <a:gd name="T12" fmla="*/ 514 w 570"/>
                <a:gd name="T13" fmla="*/ 224 h 258"/>
                <a:gd name="T14" fmla="*/ 494 w 570"/>
                <a:gd name="T15" fmla="*/ 256 h 258"/>
                <a:gd name="T16" fmla="*/ 494 w 570"/>
                <a:gd name="T17" fmla="*/ 256 h 258"/>
                <a:gd name="T18" fmla="*/ 476 w 570"/>
                <a:gd name="T19" fmla="*/ 258 h 258"/>
                <a:gd name="T20" fmla="*/ 448 w 570"/>
                <a:gd name="T21" fmla="*/ 254 h 258"/>
                <a:gd name="T22" fmla="*/ 418 w 570"/>
                <a:gd name="T23" fmla="*/ 248 h 258"/>
                <a:gd name="T24" fmla="*/ 382 w 570"/>
                <a:gd name="T25" fmla="*/ 240 h 258"/>
                <a:gd name="T26" fmla="*/ 302 w 570"/>
                <a:gd name="T27" fmla="*/ 216 h 258"/>
                <a:gd name="T28" fmla="*/ 216 w 570"/>
                <a:gd name="T29" fmla="*/ 186 h 258"/>
                <a:gd name="T30" fmla="*/ 136 w 570"/>
                <a:gd name="T31" fmla="*/ 154 h 258"/>
                <a:gd name="T32" fmla="*/ 68 w 570"/>
                <a:gd name="T33" fmla="*/ 126 h 258"/>
                <a:gd name="T34" fmla="*/ 20 w 570"/>
                <a:gd name="T35" fmla="*/ 102 h 258"/>
                <a:gd name="T36" fmla="*/ 6 w 570"/>
                <a:gd name="T37" fmla="*/ 94 h 258"/>
                <a:gd name="T38" fmla="*/ 0 w 570"/>
                <a:gd name="T39" fmla="*/ 90 h 258"/>
                <a:gd name="T40" fmla="*/ 0 w 570"/>
                <a:gd name="T41" fmla="*/ 90 h 258"/>
                <a:gd name="T42" fmla="*/ 0 w 570"/>
                <a:gd name="T43" fmla="*/ 80 h 258"/>
                <a:gd name="T44" fmla="*/ 4 w 570"/>
                <a:gd name="T45" fmla="*/ 66 h 258"/>
                <a:gd name="T46" fmla="*/ 10 w 570"/>
                <a:gd name="T47" fmla="*/ 52 h 258"/>
                <a:gd name="T48" fmla="*/ 18 w 570"/>
                <a:gd name="T49" fmla="*/ 38 h 258"/>
                <a:gd name="T50" fmla="*/ 32 w 570"/>
                <a:gd name="T51" fmla="*/ 12 h 258"/>
                <a:gd name="T52" fmla="*/ 38 w 570"/>
                <a:gd name="T53" fmla="*/ 0 h 258"/>
                <a:gd name="T54" fmla="*/ 38 w 570"/>
                <a:gd name="T55" fmla="*/ 0 h 258"/>
                <a:gd name="T56" fmla="*/ 38 w 570"/>
                <a:gd name="T57" fmla="*/ 0 h 258"/>
                <a:gd name="T58" fmla="*/ 46 w 570"/>
                <a:gd name="T59" fmla="*/ 8 h 258"/>
                <a:gd name="T60" fmla="*/ 54 w 570"/>
                <a:gd name="T61" fmla="*/ 14 h 258"/>
                <a:gd name="T62" fmla="*/ 54 w 570"/>
                <a:gd name="T63" fmla="*/ 14 h 258"/>
                <a:gd name="T64" fmla="*/ 142 w 570"/>
                <a:gd name="T65" fmla="*/ 52 h 258"/>
                <a:gd name="T66" fmla="*/ 202 w 570"/>
                <a:gd name="T67" fmla="*/ 78 h 258"/>
                <a:gd name="T68" fmla="*/ 270 w 570"/>
                <a:gd name="T69" fmla="*/ 102 h 258"/>
                <a:gd name="T70" fmla="*/ 308 w 570"/>
                <a:gd name="T71" fmla="*/ 114 h 258"/>
                <a:gd name="T72" fmla="*/ 344 w 570"/>
                <a:gd name="T73" fmla="*/ 122 h 258"/>
                <a:gd name="T74" fmla="*/ 382 w 570"/>
                <a:gd name="T75" fmla="*/ 130 h 258"/>
                <a:gd name="T76" fmla="*/ 420 w 570"/>
                <a:gd name="T77" fmla="*/ 136 h 258"/>
                <a:gd name="T78" fmla="*/ 458 w 570"/>
                <a:gd name="T79" fmla="*/ 138 h 258"/>
                <a:gd name="T80" fmla="*/ 496 w 570"/>
                <a:gd name="T81" fmla="*/ 138 h 258"/>
                <a:gd name="T82" fmla="*/ 532 w 570"/>
                <a:gd name="T83" fmla="*/ 134 h 258"/>
                <a:gd name="T84" fmla="*/ 568 w 570"/>
                <a:gd name="T85" fmla="*/ 126 h 258"/>
                <a:gd name="T86" fmla="*/ 568 w 570"/>
                <a:gd name="T87" fmla="*/ 126 h 258"/>
                <a:gd name="T88" fmla="*/ 568 w 570"/>
                <a:gd name="T89" fmla="*/ 126 h 258"/>
                <a:gd name="T90" fmla="*/ 568 w 570"/>
                <a:gd name="T91" fmla="*/ 126 h 258"/>
                <a:gd name="T92" fmla="*/ 568 w 570"/>
                <a:gd name="T93" fmla="*/ 126 h 258"/>
                <a:gd name="T94" fmla="*/ 568 w 570"/>
                <a:gd name="T95" fmla="*/ 126 h 258"/>
                <a:gd name="T96" fmla="*/ 570 w 570"/>
                <a:gd name="T97" fmla="*/ 128 h 258"/>
                <a:gd name="T98" fmla="*/ 570 w 570"/>
                <a:gd name="T99" fmla="*/ 1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0" h="258">
                  <a:moveTo>
                    <a:pt x="570" y="128"/>
                  </a:moveTo>
                  <a:lnTo>
                    <a:pt x="570" y="128"/>
                  </a:lnTo>
                  <a:lnTo>
                    <a:pt x="556" y="150"/>
                  </a:lnTo>
                  <a:lnTo>
                    <a:pt x="530" y="192"/>
                  </a:lnTo>
                  <a:lnTo>
                    <a:pt x="530" y="192"/>
                  </a:lnTo>
                  <a:lnTo>
                    <a:pt x="514" y="224"/>
                  </a:lnTo>
                  <a:lnTo>
                    <a:pt x="514" y="224"/>
                  </a:lnTo>
                  <a:lnTo>
                    <a:pt x="494" y="256"/>
                  </a:lnTo>
                  <a:lnTo>
                    <a:pt x="494" y="256"/>
                  </a:lnTo>
                  <a:lnTo>
                    <a:pt x="476" y="258"/>
                  </a:lnTo>
                  <a:lnTo>
                    <a:pt x="448" y="254"/>
                  </a:lnTo>
                  <a:lnTo>
                    <a:pt x="418" y="248"/>
                  </a:lnTo>
                  <a:lnTo>
                    <a:pt x="382" y="240"/>
                  </a:lnTo>
                  <a:lnTo>
                    <a:pt x="302" y="216"/>
                  </a:lnTo>
                  <a:lnTo>
                    <a:pt x="216" y="186"/>
                  </a:lnTo>
                  <a:lnTo>
                    <a:pt x="136" y="154"/>
                  </a:lnTo>
                  <a:lnTo>
                    <a:pt x="68" y="126"/>
                  </a:lnTo>
                  <a:lnTo>
                    <a:pt x="20" y="102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4" y="66"/>
                  </a:lnTo>
                  <a:lnTo>
                    <a:pt x="10" y="52"/>
                  </a:lnTo>
                  <a:lnTo>
                    <a:pt x="18" y="38"/>
                  </a:lnTo>
                  <a:lnTo>
                    <a:pt x="32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142" y="52"/>
                  </a:lnTo>
                  <a:lnTo>
                    <a:pt x="202" y="78"/>
                  </a:lnTo>
                  <a:lnTo>
                    <a:pt x="270" y="102"/>
                  </a:lnTo>
                  <a:lnTo>
                    <a:pt x="308" y="114"/>
                  </a:lnTo>
                  <a:lnTo>
                    <a:pt x="344" y="122"/>
                  </a:lnTo>
                  <a:lnTo>
                    <a:pt x="382" y="130"/>
                  </a:lnTo>
                  <a:lnTo>
                    <a:pt x="420" y="136"/>
                  </a:lnTo>
                  <a:lnTo>
                    <a:pt x="458" y="138"/>
                  </a:lnTo>
                  <a:lnTo>
                    <a:pt x="496" y="138"/>
                  </a:lnTo>
                  <a:lnTo>
                    <a:pt x="532" y="134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70" y="128"/>
                  </a:lnTo>
                  <a:lnTo>
                    <a:pt x="570" y="128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-3435350" y="5572126"/>
              <a:ext cx="225425" cy="231775"/>
            </a:xfrm>
            <a:custGeom>
              <a:avLst/>
              <a:gdLst>
                <a:gd name="T0" fmla="*/ 142 w 142"/>
                <a:gd name="T1" fmla="*/ 0 h 146"/>
                <a:gd name="T2" fmla="*/ 142 w 142"/>
                <a:gd name="T3" fmla="*/ 18 h 146"/>
                <a:gd name="T4" fmla="*/ 142 w 142"/>
                <a:gd name="T5" fmla="*/ 18 h 146"/>
                <a:gd name="T6" fmla="*/ 138 w 142"/>
                <a:gd name="T7" fmla="*/ 44 h 146"/>
                <a:gd name="T8" fmla="*/ 134 w 142"/>
                <a:gd name="T9" fmla="*/ 62 h 146"/>
                <a:gd name="T10" fmla="*/ 128 w 142"/>
                <a:gd name="T11" fmla="*/ 82 h 146"/>
                <a:gd name="T12" fmla="*/ 120 w 142"/>
                <a:gd name="T13" fmla="*/ 102 h 146"/>
                <a:gd name="T14" fmla="*/ 110 w 142"/>
                <a:gd name="T15" fmla="*/ 122 h 146"/>
                <a:gd name="T16" fmla="*/ 102 w 142"/>
                <a:gd name="T17" fmla="*/ 130 h 146"/>
                <a:gd name="T18" fmla="*/ 96 w 142"/>
                <a:gd name="T19" fmla="*/ 136 h 146"/>
                <a:gd name="T20" fmla="*/ 88 w 142"/>
                <a:gd name="T21" fmla="*/ 142 h 146"/>
                <a:gd name="T22" fmla="*/ 80 w 142"/>
                <a:gd name="T23" fmla="*/ 146 h 146"/>
                <a:gd name="T24" fmla="*/ 80 w 142"/>
                <a:gd name="T25" fmla="*/ 146 h 146"/>
                <a:gd name="T26" fmla="*/ 62 w 142"/>
                <a:gd name="T27" fmla="*/ 124 h 146"/>
                <a:gd name="T28" fmla="*/ 62 w 142"/>
                <a:gd name="T29" fmla="*/ 124 h 146"/>
                <a:gd name="T30" fmla="*/ 2 w 142"/>
                <a:gd name="T31" fmla="*/ 50 h 146"/>
                <a:gd name="T32" fmla="*/ 2 w 142"/>
                <a:gd name="T33" fmla="*/ 50 h 146"/>
                <a:gd name="T34" fmla="*/ 2 w 142"/>
                <a:gd name="T35" fmla="*/ 48 h 146"/>
                <a:gd name="T36" fmla="*/ 2 w 142"/>
                <a:gd name="T37" fmla="*/ 48 h 146"/>
                <a:gd name="T38" fmla="*/ 0 w 142"/>
                <a:gd name="T39" fmla="*/ 48 h 146"/>
                <a:gd name="T40" fmla="*/ 0 w 142"/>
                <a:gd name="T41" fmla="*/ 48 h 146"/>
                <a:gd name="T42" fmla="*/ 0 w 142"/>
                <a:gd name="T43" fmla="*/ 48 h 146"/>
                <a:gd name="T44" fmla="*/ 0 w 142"/>
                <a:gd name="T45" fmla="*/ 48 h 146"/>
                <a:gd name="T46" fmla="*/ 0 w 142"/>
                <a:gd name="T47" fmla="*/ 48 h 146"/>
                <a:gd name="T48" fmla="*/ 0 w 142"/>
                <a:gd name="T49" fmla="*/ 48 h 146"/>
                <a:gd name="T50" fmla="*/ 0 w 142"/>
                <a:gd name="T51" fmla="*/ 46 h 146"/>
                <a:gd name="T52" fmla="*/ 0 w 142"/>
                <a:gd name="T53" fmla="*/ 46 h 146"/>
                <a:gd name="T54" fmla="*/ 18 w 142"/>
                <a:gd name="T55" fmla="*/ 46 h 146"/>
                <a:gd name="T56" fmla="*/ 36 w 142"/>
                <a:gd name="T57" fmla="*/ 44 h 146"/>
                <a:gd name="T58" fmla="*/ 54 w 142"/>
                <a:gd name="T59" fmla="*/ 40 h 146"/>
                <a:gd name="T60" fmla="*/ 72 w 142"/>
                <a:gd name="T61" fmla="*/ 34 h 146"/>
                <a:gd name="T62" fmla="*/ 88 w 142"/>
                <a:gd name="T63" fmla="*/ 28 h 146"/>
                <a:gd name="T64" fmla="*/ 106 w 142"/>
                <a:gd name="T65" fmla="*/ 20 h 146"/>
                <a:gd name="T66" fmla="*/ 124 w 142"/>
                <a:gd name="T67" fmla="*/ 10 h 146"/>
                <a:gd name="T68" fmla="*/ 140 w 142"/>
                <a:gd name="T69" fmla="*/ 0 h 146"/>
                <a:gd name="T70" fmla="*/ 140 w 142"/>
                <a:gd name="T71" fmla="*/ 0 h 146"/>
                <a:gd name="T72" fmla="*/ 142 w 142"/>
                <a:gd name="T73" fmla="*/ 0 h 146"/>
                <a:gd name="T74" fmla="*/ 142 w 142"/>
                <a:gd name="T7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6">
                  <a:moveTo>
                    <a:pt x="142" y="0"/>
                  </a:moveTo>
                  <a:lnTo>
                    <a:pt x="142" y="18"/>
                  </a:lnTo>
                  <a:lnTo>
                    <a:pt x="142" y="18"/>
                  </a:lnTo>
                  <a:lnTo>
                    <a:pt x="138" y="44"/>
                  </a:lnTo>
                  <a:lnTo>
                    <a:pt x="134" y="62"/>
                  </a:lnTo>
                  <a:lnTo>
                    <a:pt x="128" y="82"/>
                  </a:lnTo>
                  <a:lnTo>
                    <a:pt x="120" y="102"/>
                  </a:lnTo>
                  <a:lnTo>
                    <a:pt x="110" y="122"/>
                  </a:lnTo>
                  <a:lnTo>
                    <a:pt x="102" y="130"/>
                  </a:lnTo>
                  <a:lnTo>
                    <a:pt x="96" y="136"/>
                  </a:lnTo>
                  <a:lnTo>
                    <a:pt x="88" y="14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36" y="44"/>
                  </a:lnTo>
                  <a:lnTo>
                    <a:pt x="54" y="40"/>
                  </a:lnTo>
                  <a:lnTo>
                    <a:pt x="72" y="34"/>
                  </a:lnTo>
                  <a:lnTo>
                    <a:pt x="88" y="28"/>
                  </a:lnTo>
                  <a:lnTo>
                    <a:pt x="106" y="20"/>
                  </a:lnTo>
                  <a:lnTo>
                    <a:pt x="12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-4391025" y="3944938"/>
              <a:ext cx="1225550" cy="1703388"/>
            </a:xfrm>
            <a:custGeom>
              <a:avLst/>
              <a:gdLst>
                <a:gd name="T0" fmla="*/ 664 w 772"/>
                <a:gd name="T1" fmla="*/ 719 h 1073"/>
                <a:gd name="T2" fmla="*/ 702 w 772"/>
                <a:gd name="T3" fmla="*/ 779 h 1073"/>
                <a:gd name="T4" fmla="*/ 728 w 772"/>
                <a:gd name="T5" fmla="*/ 829 h 1073"/>
                <a:gd name="T6" fmla="*/ 744 w 772"/>
                <a:gd name="T7" fmla="*/ 869 h 1073"/>
                <a:gd name="T8" fmla="*/ 752 w 772"/>
                <a:gd name="T9" fmla="*/ 903 h 1073"/>
                <a:gd name="T10" fmla="*/ 752 w 772"/>
                <a:gd name="T11" fmla="*/ 929 h 1073"/>
                <a:gd name="T12" fmla="*/ 748 w 772"/>
                <a:gd name="T13" fmla="*/ 951 h 1073"/>
                <a:gd name="T14" fmla="*/ 732 w 772"/>
                <a:gd name="T15" fmla="*/ 979 h 1073"/>
                <a:gd name="T16" fmla="*/ 732 w 772"/>
                <a:gd name="T17" fmla="*/ 979 h 1073"/>
                <a:gd name="T18" fmla="*/ 720 w 772"/>
                <a:gd name="T19" fmla="*/ 993 h 1073"/>
                <a:gd name="T20" fmla="*/ 694 w 772"/>
                <a:gd name="T21" fmla="*/ 1017 h 1073"/>
                <a:gd name="T22" fmla="*/ 650 w 772"/>
                <a:gd name="T23" fmla="*/ 1045 h 1073"/>
                <a:gd name="T24" fmla="*/ 620 w 772"/>
                <a:gd name="T25" fmla="*/ 1057 h 1073"/>
                <a:gd name="T26" fmla="*/ 608 w 772"/>
                <a:gd name="T27" fmla="*/ 1061 h 1073"/>
                <a:gd name="T28" fmla="*/ 608 w 772"/>
                <a:gd name="T29" fmla="*/ 1061 h 1073"/>
                <a:gd name="T30" fmla="*/ 536 w 772"/>
                <a:gd name="T31" fmla="*/ 1073 h 1073"/>
                <a:gd name="T32" fmla="*/ 460 w 772"/>
                <a:gd name="T33" fmla="*/ 1071 h 1073"/>
                <a:gd name="T34" fmla="*/ 384 w 772"/>
                <a:gd name="T35" fmla="*/ 1057 h 1073"/>
                <a:gd name="T36" fmla="*/ 310 w 772"/>
                <a:gd name="T37" fmla="*/ 1037 h 1073"/>
                <a:gd name="T38" fmla="*/ 182 w 772"/>
                <a:gd name="T39" fmla="*/ 987 h 1073"/>
                <a:gd name="T40" fmla="*/ 94 w 772"/>
                <a:gd name="T41" fmla="*/ 949 h 1073"/>
                <a:gd name="T42" fmla="*/ 78 w 772"/>
                <a:gd name="T43" fmla="*/ 935 h 1073"/>
                <a:gd name="T44" fmla="*/ 78 w 772"/>
                <a:gd name="T45" fmla="*/ 935 h 1073"/>
                <a:gd name="T46" fmla="*/ 78 w 772"/>
                <a:gd name="T47" fmla="*/ 935 h 1073"/>
                <a:gd name="T48" fmla="*/ 64 w 772"/>
                <a:gd name="T49" fmla="*/ 905 h 1073"/>
                <a:gd name="T50" fmla="*/ 52 w 772"/>
                <a:gd name="T51" fmla="*/ 863 h 1073"/>
                <a:gd name="T52" fmla="*/ 32 w 772"/>
                <a:gd name="T53" fmla="*/ 747 h 1073"/>
                <a:gd name="T54" fmla="*/ 18 w 772"/>
                <a:gd name="T55" fmla="*/ 607 h 1073"/>
                <a:gd name="T56" fmla="*/ 8 w 772"/>
                <a:gd name="T57" fmla="*/ 453 h 1073"/>
                <a:gd name="T58" fmla="*/ 0 w 772"/>
                <a:gd name="T59" fmla="*/ 180 h 1073"/>
                <a:gd name="T60" fmla="*/ 0 w 772"/>
                <a:gd name="T61" fmla="*/ 62 h 1073"/>
                <a:gd name="T62" fmla="*/ 6 w 772"/>
                <a:gd name="T63" fmla="*/ 46 h 1073"/>
                <a:gd name="T64" fmla="*/ 20 w 772"/>
                <a:gd name="T65" fmla="*/ 34 h 1073"/>
                <a:gd name="T66" fmla="*/ 68 w 772"/>
                <a:gd name="T67" fmla="*/ 16 h 1073"/>
                <a:gd name="T68" fmla="*/ 136 w 772"/>
                <a:gd name="T69" fmla="*/ 6 h 1073"/>
                <a:gd name="T70" fmla="*/ 214 w 772"/>
                <a:gd name="T71" fmla="*/ 0 h 1073"/>
                <a:gd name="T72" fmla="*/ 370 w 772"/>
                <a:gd name="T73" fmla="*/ 4 h 1073"/>
                <a:gd name="T74" fmla="*/ 452 w 772"/>
                <a:gd name="T75" fmla="*/ 14 h 1073"/>
                <a:gd name="T76" fmla="*/ 466 w 772"/>
                <a:gd name="T77" fmla="*/ 18 h 1073"/>
                <a:gd name="T78" fmla="*/ 486 w 772"/>
                <a:gd name="T79" fmla="*/ 32 h 1073"/>
                <a:gd name="T80" fmla="*/ 502 w 772"/>
                <a:gd name="T81" fmla="*/ 62 h 1073"/>
                <a:gd name="T82" fmla="*/ 514 w 772"/>
                <a:gd name="T83" fmla="*/ 100 h 1073"/>
                <a:gd name="T84" fmla="*/ 548 w 772"/>
                <a:gd name="T85" fmla="*/ 240 h 1073"/>
                <a:gd name="T86" fmla="*/ 568 w 772"/>
                <a:gd name="T87" fmla="*/ 300 h 1073"/>
                <a:gd name="T88" fmla="*/ 576 w 772"/>
                <a:gd name="T89" fmla="*/ 316 h 1073"/>
                <a:gd name="T90" fmla="*/ 594 w 772"/>
                <a:gd name="T91" fmla="*/ 344 h 1073"/>
                <a:gd name="T92" fmla="*/ 650 w 772"/>
                <a:gd name="T93" fmla="*/ 394 h 1073"/>
                <a:gd name="T94" fmla="*/ 708 w 772"/>
                <a:gd name="T95" fmla="*/ 447 h 1073"/>
                <a:gd name="T96" fmla="*/ 736 w 772"/>
                <a:gd name="T97" fmla="*/ 473 h 1073"/>
                <a:gd name="T98" fmla="*/ 756 w 772"/>
                <a:gd name="T99" fmla="*/ 503 h 1073"/>
                <a:gd name="T100" fmla="*/ 770 w 772"/>
                <a:gd name="T101" fmla="*/ 537 h 1073"/>
                <a:gd name="T102" fmla="*/ 772 w 772"/>
                <a:gd name="T103" fmla="*/ 555 h 1073"/>
                <a:gd name="T104" fmla="*/ 770 w 772"/>
                <a:gd name="T105" fmla="*/ 589 h 1073"/>
                <a:gd name="T106" fmla="*/ 756 w 772"/>
                <a:gd name="T107" fmla="*/ 621 h 1073"/>
                <a:gd name="T108" fmla="*/ 738 w 772"/>
                <a:gd name="T109" fmla="*/ 651 h 1073"/>
                <a:gd name="T110" fmla="*/ 704 w 772"/>
                <a:gd name="T111" fmla="*/ 687 h 1073"/>
                <a:gd name="T112" fmla="*/ 664 w 772"/>
                <a:gd name="T113" fmla="*/ 719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2" h="1073">
                  <a:moveTo>
                    <a:pt x="664" y="719"/>
                  </a:moveTo>
                  <a:lnTo>
                    <a:pt x="664" y="719"/>
                  </a:lnTo>
                  <a:lnTo>
                    <a:pt x="684" y="751"/>
                  </a:lnTo>
                  <a:lnTo>
                    <a:pt x="702" y="779"/>
                  </a:lnTo>
                  <a:lnTo>
                    <a:pt x="716" y="805"/>
                  </a:lnTo>
                  <a:lnTo>
                    <a:pt x="728" y="829"/>
                  </a:lnTo>
                  <a:lnTo>
                    <a:pt x="738" y="851"/>
                  </a:lnTo>
                  <a:lnTo>
                    <a:pt x="744" y="869"/>
                  </a:lnTo>
                  <a:lnTo>
                    <a:pt x="750" y="887"/>
                  </a:lnTo>
                  <a:lnTo>
                    <a:pt x="752" y="903"/>
                  </a:lnTo>
                  <a:lnTo>
                    <a:pt x="754" y="917"/>
                  </a:lnTo>
                  <a:lnTo>
                    <a:pt x="752" y="929"/>
                  </a:lnTo>
                  <a:lnTo>
                    <a:pt x="752" y="941"/>
                  </a:lnTo>
                  <a:lnTo>
                    <a:pt x="748" y="951"/>
                  </a:lnTo>
                  <a:lnTo>
                    <a:pt x="742" y="967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20" y="993"/>
                  </a:lnTo>
                  <a:lnTo>
                    <a:pt x="708" y="1007"/>
                  </a:lnTo>
                  <a:lnTo>
                    <a:pt x="694" y="1017"/>
                  </a:lnTo>
                  <a:lnTo>
                    <a:pt x="680" y="1027"/>
                  </a:lnTo>
                  <a:lnTo>
                    <a:pt x="650" y="1045"/>
                  </a:lnTo>
                  <a:lnTo>
                    <a:pt x="620" y="1057"/>
                  </a:lnTo>
                  <a:lnTo>
                    <a:pt x="620" y="1057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572" y="1069"/>
                  </a:lnTo>
                  <a:lnTo>
                    <a:pt x="536" y="1073"/>
                  </a:lnTo>
                  <a:lnTo>
                    <a:pt x="498" y="1073"/>
                  </a:lnTo>
                  <a:lnTo>
                    <a:pt x="460" y="1071"/>
                  </a:lnTo>
                  <a:lnTo>
                    <a:pt x="422" y="1065"/>
                  </a:lnTo>
                  <a:lnTo>
                    <a:pt x="384" y="1057"/>
                  </a:lnTo>
                  <a:lnTo>
                    <a:pt x="348" y="1049"/>
                  </a:lnTo>
                  <a:lnTo>
                    <a:pt x="310" y="1037"/>
                  </a:lnTo>
                  <a:lnTo>
                    <a:pt x="242" y="1013"/>
                  </a:lnTo>
                  <a:lnTo>
                    <a:pt x="182" y="987"/>
                  </a:lnTo>
                  <a:lnTo>
                    <a:pt x="94" y="949"/>
                  </a:lnTo>
                  <a:lnTo>
                    <a:pt x="94" y="949"/>
                  </a:lnTo>
                  <a:lnTo>
                    <a:pt x="86" y="943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0" y="921"/>
                  </a:lnTo>
                  <a:lnTo>
                    <a:pt x="64" y="905"/>
                  </a:lnTo>
                  <a:lnTo>
                    <a:pt x="58" y="885"/>
                  </a:lnTo>
                  <a:lnTo>
                    <a:pt x="52" y="863"/>
                  </a:lnTo>
                  <a:lnTo>
                    <a:pt x="40" y="809"/>
                  </a:lnTo>
                  <a:lnTo>
                    <a:pt x="32" y="747"/>
                  </a:lnTo>
                  <a:lnTo>
                    <a:pt x="24" y="679"/>
                  </a:lnTo>
                  <a:lnTo>
                    <a:pt x="18" y="607"/>
                  </a:lnTo>
                  <a:lnTo>
                    <a:pt x="12" y="531"/>
                  </a:lnTo>
                  <a:lnTo>
                    <a:pt x="8" y="453"/>
                  </a:lnTo>
                  <a:lnTo>
                    <a:pt x="2" y="306"/>
                  </a:lnTo>
                  <a:lnTo>
                    <a:pt x="0" y="18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6"/>
                  </a:lnTo>
                  <a:lnTo>
                    <a:pt x="12" y="40"/>
                  </a:lnTo>
                  <a:lnTo>
                    <a:pt x="20" y="34"/>
                  </a:lnTo>
                  <a:lnTo>
                    <a:pt x="42" y="24"/>
                  </a:lnTo>
                  <a:lnTo>
                    <a:pt x="68" y="16"/>
                  </a:lnTo>
                  <a:lnTo>
                    <a:pt x="100" y="10"/>
                  </a:lnTo>
                  <a:lnTo>
                    <a:pt x="136" y="6"/>
                  </a:lnTo>
                  <a:lnTo>
                    <a:pt x="174" y="2"/>
                  </a:lnTo>
                  <a:lnTo>
                    <a:pt x="214" y="0"/>
                  </a:lnTo>
                  <a:lnTo>
                    <a:pt x="296" y="0"/>
                  </a:lnTo>
                  <a:lnTo>
                    <a:pt x="370" y="4"/>
                  </a:lnTo>
                  <a:lnTo>
                    <a:pt x="430" y="10"/>
                  </a:lnTo>
                  <a:lnTo>
                    <a:pt x="452" y="14"/>
                  </a:lnTo>
                  <a:lnTo>
                    <a:pt x="466" y="18"/>
                  </a:lnTo>
                  <a:lnTo>
                    <a:pt x="466" y="18"/>
                  </a:lnTo>
                  <a:lnTo>
                    <a:pt x="476" y="24"/>
                  </a:lnTo>
                  <a:lnTo>
                    <a:pt x="486" y="32"/>
                  </a:lnTo>
                  <a:lnTo>
                    <a:pt x="494" y="46"/>
                  </a:lnTo>
                  <a:lnTo>
                    <a:pt x="502" y="62"/>
                  </a:lnTo>
                  <a:lnTo>
                    <a:pt x="508" y="80"/>
                  </a:lnTo>
                  <a:lnTo>
                    <a:pt x="514" y="100"/>
                  </a:lnTo>
                  <a:lnTo>
                    <a:pt x="526" y="144"/>
                  </a:lnTo>
                  <a:lnTo>
                    <a:pt x="548" y="240"/>
                  </a:lnTo>
                  <a:lnTo>
                    <a:pt x="560" y="282"/>
                  </a:lnTo>
                  <a:lnTo>
                    <a:pt x="568" y="300"/>
                  </a:lnTo>
                  <a:lnTo>
                    <a:pt x="576" y="316"/>
                  </a:lnTo>
                  <a:lnTo>
                    <a:pt x="576" y="316"/>
                  </a:lnTo>
                  <a:lnTo>
                    <a:pt x="584" y="330"/>
                  </a:lnTo>
                  <a:lnTo>
                    <a:pt x="594" y="344"/>
                  </a:lnTo>
                  <a:lnTo>
                    <a:pt x="620" y="370"/>
                  </a:lnTo>
                  <a:lnTo>
                    <a:pt x="650" y="394"/>
                  </a:lnTo>
                  <a:lnTo>
                    <a:pt x="680" y="420"/>
                  </a:lnTo>
                  <a:lnTo>
                    <a:pt x="708" y="447"/>
                  </a:lnTo>
                  <a:lnTo>
                    <a:pt x="722" y="459"/>
                  </a:lnTo>
                  <a:lnTo>
                    <a:pt x="736" y="473"/>
                  </a:lnTo>
                  <a:lnTo>
                    <a:pt x="746" y="489"/>
                  </a:lnTo>
                  <a:lnTo>
                    <a:pt x="756" y="503"/>
                  </a:lnTo>
                  <a:lnTo>
                    <a:pt x="764" y="521"/>
                  </a:lnTo>
                  <a:lnTo>
                    <a:pt x="770" y="537"/>
                  </a:lnTo>
                  <a:lnTo>
                    <a:pt x="770" y="537"/>
                  </a:lnTo>
                  <a:lnTo>
                    <a:pt x="772" y="555"/>
                  </a:lnTo>
                  <a:lnTo>
                    <a:pt x="772" y="573"/>
                  </a:lnTo>
                  <a:lnTo>
                    <a:pt x="770" y="589"/>
                  </a:lnTo>
                  <a:lnTo>
                    <a:pt x="764" y="605"/>
                  </a:lnTo>
                  <a:lnTo>
                    <a:pt x="756" y="621"/>
                  </a:lnTo>
                  <a:lnTo>
                    <a:pt x="748" y="637"/>
                  </a:lnTo>
                  <a:lnTo>
                    <a:pt x="738" y="651"/>
                  </a:lnTo>
                  <a:lnTo>
                    <a:pt x="726" y="663"/>
                  </a:lnTo>
                  <a:lnTo>
                    <a:pt x="704" y="687"/>
                  </a:lnTo>
                  <a:lnTo>
                    <a:pt x="684" y="705"/>
                  </a:lnTo>
                  <a:lnTo>
                    <a:pt x="664" y="719"/>
                  </a:lnTo>
                  <a:lnTo>
                    <a:pt x="664" y="719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-4610100" y="3725863"/>
              <a:ext cx="1196975" cy="1328738"/>
            </a:xfrm>
            <a:custGeom>
              <a:avLst/>
              <a:gdLst>
                <a:gd name="T0" fmla="*/ 262 w 754"/>
                <a:gd name="T1" fmla="*/ 629 h 837"/>
                <a:gd name="T2" fmla="*/ 256 w 754"/>
                <a:gd name="T3" fmla="*/ 621 h 837"/>
                <a:gd name="T4" fmla="*/ 234 w 754"/>
                <a:gd name="T5" fmla="*/ 595 h 837"/>
                <a:gd name="T6" fmla="*/ 210 w 754"/>
                <a:gd name="T7" fmla="*/ 585 h 837"/>
                <a:gd name="T8" fmla="*/ 198 w 754"/>
                <a:gd name="T9" fmla="*/ 587 h 837"/>
                <a:gd name="T10" fmla="*/ 192 w 754"/>
                <a:gd name="T11" fmla="*/ 589 h 837"/>
                <a:gd name="T12" fmla="*/ 182 w 754"/>
                <a:gd name="T13" fmla="*/ 601 h 837"/>
                <a:gd name="T14" fmla="*/ 172 w 754"/>
                <a:gd name="T15" fmla="*/ 617 h 837"/>
                <a:gd name="T16" fmla="*/ 168 w 754"/>
                <a:gd name="T17" fmla="*/ 637 h 837"/>
                <a:gd name="T18" fmla="*/ 168 w 754"/>
                <a:gd name="T19" fmla="*/ 663 h 837"/>
                <a:gd name="T20" fmla="*/ 174 w 754"/>
                <a:gd name="T21" fmla="*/ 691 h 837"/>
                <a:gd name="T22" fmla="*/ 188 w 754"/>
                <a:gd name="T23" fmla="*/ 721 h 837"/>
                <a:gd name="T24" fmla="*/ 208 w 754"/>
                <a:gd name="T25" fmla="*/ 753 h 837"/>
                <a:gd name="T26" fmla="*/ 222 w 754"/>
                <a:gd name="T27" fmla="*/ 769 h 837"/>
                <a:gd name="T28" fmla="*/ 242 w 754"/>
                <a:gd name="T29" fmla="*/ 797 h 837"/>
                <a:gd name="T30" fmla="*/ 246 w 754"/>
                <a:gd name="T31" fmla="*/ 817 h 837"/>
                <a:gd name="T32" fmla="*/ 238 w 754"/>
                <a:gd name="T33" fmla="*/ 829 h 837"/>
                <a:gd name="T34" fmla="*/ 222 w 754"/>
                <a:gd name="T35" fmla="*/ 835 h 837"/>
                <a:gd name="T36" fmla="*/ 184 w 754"/>
                <a:gd name="T37" fmla="*/ 837 h 837"/>
                <a:gd name="T38" fmla="*/ 164 w 754"/>
                <a:gd name="T39" fmla="*/ 835 h 837"/>
                <a:gd name="T40" fmla="*/ 126 w 754"/>
                <a:gd name="T41" fmla="*/ 759 h 837"/>
                <a:gd name="T42" fmla="*/ 70 w 754"/>
                <a:gd name="T43" fmla="*/ 631 h 837"/>
                <a:gd name="T44" fmla="*/ 34 w 754"/>
                <a:gd name="T45" fmla="*/ 528 h 837"/>
                <a:gd name="T46" fmla="*/ 8 w 754"/>
                <a:gd name="T47" fmla="*/ 422 h 837"/>
                <a:gd name="T48" fmla="*/ 0 w 754"/>
                <a:gd name="T49" fmla="*/ 346 h 837"/>
                <a:gd name="T50" fmla="*/ 2 w 754"/>
                <a:gd name="T51" fmla="*/ 298 h 837"/>
                <a:gd name="T52" fmla="*/ 10 w 754"/>
                <a:gd name="T53" fmla="*/ 254 h 837"/>
                <a:gd name="T54" fmla="*/ 26 w 754"/>
                <a:gd name="T55" fmla="*/ 216 h 837"/>
                <a:gd name="T56" fmla="*/ 38 w 754"/>
                <a:gd name="T57" fmla="*/ 200 h 837"/>
                <a:gd name="T58" fmla="*/ 70 w 754"/>
                <a:gd name="T59" fmla="*/ 164 h 837"/>
                <a:gd name="T60" fmla="*/ 112 w 754"/>
                <a:gd name="T61" fmla="*/ 132 h 837"/>
                <a:gd name="T62" fmla="*/ 160 w 754"/>
                <a:gd name="T63" fmla="*/ 102 h 837"/>
                <a:gd name="T64" fmla="*/ 216 w 754"/>
                <a:gd name="T65" fmla="*/ 76 h 837"/>
                <a:gd name="T66" fmla="*/ 336 w 754"/>
                <a:gd name="T67" fmla="*/ 34 h 837"/>
                <a:gd name="T68" fmla="*/ 460 w 754"/>
                <a:gd name="T69" fmla="*/ 8 h 837"/>
                <a:gd name="T70" fmla="*/ 548 w 754"/>
                <a:gd name="T71" fmla="*/ 0 h 837"/>
                <a:gd name="T72" fmla="*/ 602 w 754"/>
                <a:gd name="T73" fmla="*/ 2 h 837"/>
                <a:gd name="T74" fmla="*/ 650 w 754"/>
                <a:gd name="T75" fmla="*/ 8 h 837"/>
                <a:gd name="T76" fmla="*/ 692 w 754"/>
                <a:gd name="T77" fmla="*/ 20 h 837"/>
                <a:gd name="T78" fmla="*/ 724 w 754"/>
                <a:gd name="T79" fmla="*/ 38 h 837"/>
                <a:gd name="T80" fmla="*/ 744 w 754"/>
                <a:gd name="T81" fmla="*/ 62 h 837"/>
                <a:gd name="T82" fmla="*/ 754 w 754"/>
                <a:gd name="T83" fmla="*/ 94 h 837"/>
                <a:gd name="T84" fmla="*/ 754 w 754"/>
                <a:gd name="T85" fmla="*/ 110 h 837"/>
                <a:gd name="T86" fmla="*/ 740 w 754"/>
                <a:gd name="T87" fmla="*/ 178 h 837"/>
                <a:gd name="T88" fmla="*/ 718 w 754"/>
                <a:gd name="T89" fmla="*/ 232 h 837"/>
                <a:gd name="T90" fmla="*/ 690 w 754"/>
                <a:gd name="T91" fmla="*/ 272 h 837"/>
                <a:gd name="T92" fmla="*/ 656 w 754"/>
                <a:gd name="T93" fmla="*/ 300 h 837"/>
                <a:gd name="T94" fmla="*/ 616 w 754"/>
                <a:gd name="T95" fmla="*/ 316 h 837"/>
                <a:gd name="T96" fmla="*/ 574 w 754"/>
                <a:gd name="T97" fmla="*/ 322 h 837"/>
                <a:gd name="T98" fmla="*/ 528 w 754"/>
                <a:gd name="T99" fmla="*/ 318 h 837"/>
                <a:gd name="T100" fmla="*/ 484 w 754"/>
                <a:gd name="T101" fmla="*/ 304 h 837"/>
                <a:gd name="T102" fmla="*/ 406 w 754"/>
                <a:gd name="T103" fmla="*/ 270 h 837"/>
                <a:gd name="T104" fmla="*/ 352 w 754"/>
                <a:gd name="T105" fmla="*/ 248 h 837"/>
                <a:gd name="T106" fmla="*/ 312 w 754"/>
                <a:gd name="T107" fmla="*/ 240 h 837"/>
                <a:gd name="T108" fmla="*/ 280 w 754"/>
                <a:gd name="T109" fmla="*/ 246 h 837"/>
                <a:gd name="T110" fmla="*/ 274 w 754"/>
                <a:gd name="T111" fmla="*/ 248 h 837"/>
                <a:gd name="T112" fmla="*/ 258 w 754"/>
                <a:gd name="T113" fmla="*/ 258 h 837"/>
                <a:gd name="T114" fmla="*/ 238 w 754"/>
                <a:gd name="T115" fmla="*/ 276 h 837"/>
                <a:gd name="T116" fmla="*/ 222 w 754"/>
                <a:gd name="T117" fmla="*/ 308 h 837"/>
                <a:gd name="T118" fmla="*/ 214 w 754"/>
                <a:gd name="T119" fmla="*/ 354 h 837"/>
                <a:gd name="T120" fmla="*/ 222 w 754"/>
                <a:gd name="T121" fmla="*/ 418 h 837"/>
                <a:gd name="T122" fmla="*/ 250 w 754"/>
                <a:gd name="T123" fmla="*/ 506 h 837"/>
                <a:gd name="T124" fmla="*/ 304 w 754"/>
                <a:gd name="T125" fmla="*/ 61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837">
                  <a:moveTo>
                    <a:pt x="304" y="617"/>
                  </a:moveTo>
                  <a:lnTo>
                    <a:pt x="262" y="629"/>
                  </a:lnTo>
                  <a:lnTo>
                    <a:pt x="262" y="629"/>
                  </a:lnTo>
                  <a:lnTo>
                    <a:pt x="256" y="621"/>
                  </a:lnTo>
                  <a:lnTo>
                    <a:pt x="242" y="603"/>
                  </a:lnTo>
                  <a:lnTo>
                    <a:pt x="234" y="595"/>
                  </a:lnTo>
                  <a:lnTo>
                    <a:pt x="222" y="589"/>
                  </a:lnTo>
                  <a:lnTo>
                    <a:pt x="210" y="585"/>
                  </a:lnTo>
                  <a:lnTo>
                    <a:pt x="204" y="585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2" y="589"/>
                  </a:lnTo>
                  <a:lnTo>
                    <a:pt x="186" y="595"/>
                  </a:lnTo>
                  <a:lnTo>
                    <a:pt x="182" y="601"/>
                  </a:lnTo>
                  <a:lnTo>
                    <a:pt x="176" y="609"/>
                  </a:lnTo>
                  <a:lnTo>
                    <a:pt x="172" y="617"/>
                  </a:lnTo>
                  <a:lnTo>
                    <a:pt x="170" y="627"/>
                  </a:lnTo>
                  <a:lnTo>
                    <a:pt x="168" y="637"/>
                  </a:lnTo>
                  <a:lnTo>
                    <a:pt x="168" y="649"/>
                  </a:lnTo>
                  <a:lnTo>
                    <a:pt x="168" y="663"/>
                  </a:lnTo>
                  <a:lnTo>
                    <a:pt x="170" y="677"/>
                  </a:lnTo>
                  <a:lnTo>
                    <a:pt x="174" y="691"/>
                  </a:lnTo>
                  <a:lnTo>
                    <a:pt x="180" y="705"/>
                  </a:lnTo>
                  <a:lnTo>
                    <a:pt x="188" y="721"/>
                  </a:lnTo>
                  <a:lnTo>
                    <a:pt x="196" y="737"/>
                  </a:lnTo>
                  <a:lnTo>
                    <a:pt x="208" y="753"/>
                  </a:lnTo>
                  <a:lnTo>
                    <a:pt x="222" y="769"/>
                  </a:lnTo>
                  <a:lnTo>
                    <a:pt x="222" y="769"/>
                  </a:lnTo>
                  <a:lnTo>
                    <a:pt x="234" y="785"/>
                  </a:lnTo>
                  <a:lnTo>
                    <a:pt x="242" y="797"/>
                  </a:lnTo>
                  <a:lnTo>
                    <a:pt x="246" y="809"/>
                  </a:lnTo>
                  <a:lnTo>
                    <a:pt x="246" y="817"/>
                  </a:lnTo>
                  <a:lnTo>
                    <a:pt x="242" y="823"/>
                  </a:lnTo>
                  <a:lnTo>
                    <a:pt x="238" y="829"/>
                  </a:lnTo>
                  <a:lnTo>
                    <a:pt x="230" y="833"/>
                  </a:lnTo>
                  <a:lnTo>
                    <a:pt x="222" y="835"/>
                  </a:lnTo>
                  <a:lnTo>
                    <a:pt x="202" y="837"/>
                  </a:lnTo>
                  <a:lnTo>
                    <a:pt x="184" y="837"/>
                  </a:lnTo>
                  <a:lnTo>
                    <a:pt x="164" y="835"/>
                  </a:lnTo>
                  <a:lnTo>
                    <a:pt x="164" y="835"/>
                  </a:lnTo>
                  <a:lnTo>
                    <a:pt x="152" y="815"/>
                  </a:lnTo>
                  <a:lnTo>
                    <a:pt x="126" y="759"/>
                  </a:lnTo>
                  <a:lnTo>
                    <a:pt x="90" y="679"/>
                  </a:lnTo>
                  <a:lnTo>
                    <a:pt x="70" y="631"/>
                  </a:lnTo>
                  <a:lnTo>
                    <a:pt x="52" y="581"/>
                  </a:lnTo>
                  <a:lnTo>
                    <a:pt x="34" y="528"/>
                  </a:lnTo>
                  <a:lnTo>
                    <a:pt x="20" y="474"/>
                  </a:lnTo>
                  <a:lnTo>
                    <a:pt x="8" y="422"/>
                  </a:lnTo>
                  <a:lnTo>
                    <a:pt x="2" y="370"/>
                  </a:lnTo>
                  <a:lnTo>
                    <a:pt x="0" y="346"/>
                  </a:lnTo>
                  <a:lnTo>
                    <a:pt x="0" y="320"/>
                  </a:lnTo>
                  <a:lnTo>
                    <a:pt x="2" y="298"/>
                  </a:lnTo>
                  <a:lnTo>
                    <a:pt x="6" y="276"/>
                  </a:lnTo>
                  <a:lnTo>
                    <a:pt x="10" y="254"/>
                  </a:lnTo>
                  <a:lnTo>
                    <a:pt x="18" y="234"/>
                  </a:lnTo>
                  <a:lnTo>
                    <a:pt x="26" y="216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52" y="182"/>
                  </a:lnTo>
                  <a:lnTo>
                    <a:pt x="70" y="164"/>
                  </a:lnTo>
                  <a:lnTo>
                    <a:pt x="90" y="148"/>
                  </a:lnTo>
                  <a:lnTo>
                    <a:pt x="112" y="132"/>
                  </a:lnTo>
                  <a:lnTo>
                    <a:pt x="136" y="116"/>
                  </a:lnTo>
                  <a:lnTo>
                    <a:pt x="160" y="102"/>
                  </a:lnTo>
                  <a:lnTo>
                    <a:pt x="188" y="88"/>
                  </a:lnTo>
                  <a:lnTo>
                    <a:pt x="216" y="76"/>
                  </a:lnTo>
                  <a:lnTo>
                    <a:pt x="274" y="52"/>
                  </a:lnTo>
                  <a:lnTo>
                    <a:pt x="336" y="34"/>
                  </a:lnTo>
                  <a:lnTo>
                    <a:pt x="398" y="18"/>
                  </a:lnTo>
                  <a:lnTo>
                    <a:pt x="460" y="8"/>
                  </a:lnTo>
                  <a:lnTo>
                    <a:pt x="520" y="2"/>
                  </a:lnTo>
                  <a:lnTo>
                    <a:pt x="548" y="0"/>
                  </a:lnTo>
                  <a:lnTo>
                    <a:pt x="576" y="0"/>
                  </a:lnTo>
                  <a:lnTo>
                    <a:pt x="602" y="2"/>
                  </a:lnTo>
                  <a:lnTo>
                    <a:pt x="628" y="4"/>
                  </a:lnTo>
                  <a:lnTo>
                    <a:pt x="650" y="8"/>
                  </a:lnTo>
                  <a:lnTo>
                    <a:pt x="672" y="14"/>
                  </a:lnTo>
                  <a:lnTo>
                    <a:pt x="692" y="20"/>
                  </a:lnTo>
                  <a:lnTo>
                    <a:pt x="708" y="28"/>
                  </a:lnTo>
                  <a:lnTo>
                    <a:pt x="724" y="38"/>
                  </a:lnTo>
                  <a:lnTo>
                    <a:pt x="736" y="50"/>
                  </a:lnTo>
                  <a:lnTo>
                    <a:pt x="744" y="62"/>
                  </a:lnTo>
                  <a:lnTo>
                    <a:pt x="750" y="78"/>
                  </a:lnTo>
                  <a:lnTo>
                    <a:pt x="754" y="94"/>
                  </a:lnTo>
                  <a:lnTo>
                    <a:pt x="754" y="110"/>
                  </a:lnTo>
                  <a:lnTo>
                    <a:pt x="754" y="110"/>
                  </a:lnTo>
                  <a:lnTo>
                    <a:pt x="748" y="146"/>
                  </a:lnTo>
                  <a:lnTo>
                    <a:pt x="740" y="178"/>
                  </a:lnTo>
                  <a:lnTo>
                    <a:pt x="730" y="206"/>
                  </a:lnTo>
                  <a:lnTo>
                    <a:pt x="718" y="232"/>
                  </a:lnTo>
                  <a:lnTo>
                    <a:pt x="706" y="254"/>
                  </a:lnTo>
                  <a:lnTo>
                    <a:pt x="690" y="272"/>
                  </a:lnTo>
                  <a:lnTo>
                    <a:pt x="674" y="288"/>
                  </a:lnTo>
                  <a:lnTo>
                    <a:pt x="656" y="300"/>
                  </a:lnTo>
                  <a:lnTo>
                    <a:pt x="636" y="310"/>
                  </a:lnTo>
                  <a:lnTo>
                    <a:pt x="616" y="316"/>
                  </a:lnTo>
                  <a:lnTo>
                    <a:pt x="594" y="320"/>
                  </a:lnTo>
                  <a:lnTo>
                    <a:pt x="574" y="322"/>
                  </a:lnTo>
                  <a:lnTo>
                    <a:pt x="552" y="322"/>
                  </a:lnTo>
                  <a:lnTo>
                    <a:pt x="528" y="318"/>
                  </a:lnTo>
                  <a:lnTo>
                    <a:pt x="506" y="312"/>
                  </a:lnTo>
                  <a:lnTo>
                    <a:pt x="484" y="304"/>
                  </a:lnTo>
                  <a:lnTo>
                    <a:pt x="484" y="304"/>
                  </a:lnTo>
                  <a:lnTo>
                    <a:pt x="406" y="270"/>
                  </a:lnTo>
                  <a:lnTo>
                    <a:pt x="378" y="258"/>
                  </a:lnTo>
                  <a:lnTo>
                    <a:pt x="352" y="248"/>
                  </a:lnTo>
                  <a:lnTo>
                    <a:pt x="330" y="242"/>
                  </a:lnTo>
                  <a:lnTo>
                    <a:pt x="312" y="240"/>
                  </a:lnTo>
                  <a:lnTo>
                    <a:pt x="296" y="240"/>
                  </a:lnTo>
                  <a:lnTo>
                    <a:pt x="280" y="246"/>
                  </a:lnTo>
                  <a:lnTo>
                    <a:pt x="280" y="246"/>
                  </a:lnTo>
                  <a:lnTo>
                    <a:pt x="274" y="248"/>
                  </a:lnTo>
                  <a:lnTo>
                    <a:pt x="266" y="252"/>
                  </a:lnTo>
                  <a:lnTo>
                    <a:pt x="258" y="258"/>
                  </a:lnTo>
                  <a:lnTo>
                    <a:pt x="248" y="266"/>
                  </a:lnTo>
                  <a:lnTo>
                    <a:pt x="238" y="276"/>
                  </a:lnTo>
                  <a:lnTo>
                    <a:pt x="230" y="290"/>
                  </a:lnTo>
                  <a:lnTo>
                    <a:pt x="222" y="308"/>
                  </a:lnTo>
                  <a:lnTo>
                    <a:pt x="216" y="328"/>
                  </a:lnTo>
                  <a:lnTo>
                    <a:pt x="214" y="354"/>
                  </a:lnTo>
                  <a:lnTo>
                    <a:pt x="216" y="384"/>
                  </a:lnTo>
                  <a:lnTo>
                    <a:pt x="222" y="418"/>
                  </a:lnTo>
                  <a:lnTo>
                    <a:pt x="232" y="458"/>
                  </a:lnTo>
                  <a:lnTo>
                    <a:pt x="250" y="506"/>
                  </a:lnTo>
                  <a:lnTo>
                    <a:pt x="272" y="558"/>
                  </a:lnTo>
                  <a:lnTo>
                    <a:pt x="304" y="617"/>
                  </a:lnTo>
                  <a:lnTo>
                    <a:pt x="304" y="617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-3895725" y="5076826"/>
              <a:ext cx="419100" cy="206375"/>
            </a:xfrm>
            <a:custGeom>
              <a:avLst/>
              <a:gdLst>
                <a:gd name="T0" fmla="*/ 0 w 264"/>
                <a:gd name="T1" fmla="*/ 0 h 130"/>
                <a:gd name="T2" fmla="*/ 0 w 264"/>
                <a:gd name="T3" fmla="*/ 0 h 130"/>
                <a:gd name="T4" fmla="*/ 0 w 264"/>
                <a:gd name="T5" fmla="*/ 12 h 130"/>
                <a:gd name="T6" fmla="*/ 0 w 264"/>
                <a:gd name="T7" fmla="*/ 26 h 130"/>
                <a:gd name="T8" fmla="*/ 6 w 264"/>
                <a:gd name="T9" fmla="*/ 42 h 130"/>
                <a:gd name="T10" fmla="*/ 14 w 264"/>
                <a:gd name="T11" fmla="*/ 62 h 130"/>
                <a:gd name="T12" fmla="*/ 22 w 264"/>
                <a:gd name="T13" fmla="*/ 72 h 130"/>
                <a:gd name="T14" fmla="*/ 30 w 264"/>
                <a:gd name="T15" fmla="*/ 82 h 130"/>
                <a:gd name="T16" fmla="*/ 40 w 264"/>
                <a:gd name="T17" fmla="*/ 92 h 130"/>
                <a:gd name="T18" fmla="*/ 52 w 264"/>
                <a:gd name="T19" fmla="*/ 102 h 130"/>
                <a:gd name="T20" fmla="*/ 66 w 264"/>
                <a:gd name="T21" fmla="*/ 112 h 130"/>
                <a:gd name="T22" fmla="*/ 84 w 264"/>
                <a:gd name="T23" fmla="*/ 122 h 130"/>
                <a:gd name="T24" fmla="*/ 84 w 264"/>
                <a:gd name="T25" fmla="*/ 122 h 130"/>
                <a:gd name="T26" fmla="*/ 98 w 264"/>
                <a:gd name="T27" fmla="*/ 126 h 130"/>
                <a:gd name="T28" fmla="*/ 112 w 264"/>
                <a:gd name="T29" fmla="*/ 130 h 130"/>
                <a:gd name="T30" fmla="*/ 126 w 264"/>
                <a:gd name="T31" fmla="*/ 130 h 130"/>
                <a:gd name="T32" fmla="*/ 142 w 264"/>
                <a:gd name="T33" fmla="*/ 128 h 130"/>
                <a:gd name="T34" fmla="*/ 158 w 264"/>
                <a:gd name="T35" fmla="*/ 124 h 130"/>
                <a:gd name="T36" fmla="*/ 172 w 264"/>
                <a:gd name="T37" fmla="*/ 120 h 130"/>
                <a:gd name="T38" fmla="*/ 200 w 264"/>
                <a:gd name="T39" fmla="*/ 106 h 130"/>
                <a:gd name="T40" fmla="*/ 226 w 264"/>
                <a:gd name="T41" fmla="*/ 92 h 130"/>
                <a:gd name="T42" fmla="*/ 246 w 264"/>
                <a:gd name="T43" fmla="*/ 78 h 130"/>
                <a:gd name="T44" fmla="*/ 264 w 264"/>
                <a:gd name="T45" fmla="*/ 64 h 130"/>
                <a:gd name="T46" fmla="*/ 264 w 264"/>
                <a:gd name="T47" fmla="*/ 64 h 130"/>
                <a:gd name="T48" fmla="*/ 256 w 264"/>
                <a:gd name="T49" fmla="*/ 66 h 130"/>
                <a:gd name="T50" fmla="*/ 236 w 264"/>
                <a:gd name="T51" fmla="*/ 74 h 130"/>
                <a:gd name="T52" fmla="*/ 206 w 264"/>
                <a:gd name="T53" fmla="*/ 80 h 130"/>
                <a:gd name="T54" fmla="*/ 186 w 264"/>
                <a:gd name="T55" fmla="*/ 84 h 130"/>
                <a:gd name="T56" fmla="*/ 168 w 264"/>
                <a:gd name="T57" fmla="*/ 84 h 130"/>
                <a:gd name="T58" fmla="*/ 146 w 264"/>
                <a:gd name="T59" fmla="*/ 84 h 130"/>
                <a:gd name="T60" fmla="*/ 124 w 264"/>
                <a:gd name="T61" fmla="*/ 82 h 130"/>
                <a:gd name="T62" fmla="*/ 102 w 264"/>
                <a:gd name="T63" fmla="*/ 78 h 130"/>
                <a:gd name="T64" fmla="*/ 80 w 264"/>
                <a:gd name="T65" fmla="*/ 70 h 130"/>
                <a:gd name="T66" fmla="*/ 60 w 264"/>
                <a:gd name="T67" fmla="*/ 58 h 130"/>
                <a:gd name="T68" fmla="*/ 38 w 264"/>
                <a:gd name="T69" fmla="*/ 44 h 130"/>
                <a:gd name="T70" fmla="*/ 18 w 264"/>
                <a:gd name="T71" fmla="*/ 24 h 130"/>
                <a:gd name="T72" fmla="*/ 0 w 264"/>
                <a:gd name="T73" fmla="*/ 0 h 130"/>
                <a:gd name="T74" fmla="*/ 0 w 264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13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6" y="42"/>
                  </a:lnTo>
                  <a:lnTo>
                    <a:pt x="14" y="62"/>
                  </a:lnTo>
                  <a:lnTo>
                    <a:pt x="22" y="72"/>
                  </a:lnTo>
                  <a:lnTo>
                    <a:pt x="30" y="82"/>
                  </a:lnTo>
                  <a:lnTo>
                    <a:pt x="40" y="92"/>
                  </a:lnTo>
                  <a:lnTo>
                    <a:pt x="52" y="102"/>
                  </a:lnTo>
                  <a:lnTo>
                    <a:pt x="66" y="11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98" y="126"/>
                  </a:lnTo>
                  <a:lnTo>
                    <a:pt x="112" y="130"/>
                  </a:lnTo>
                  <a:lnTo>
                    <a:pt x="126" y="130"/>
                  </a:lnTo>
                  <a:lnTo>
                    <a:pt x="142" y="128"/>
                  </a:lnTo>
                  <a:lnTo>
                    <a:pt x="158" y="124"/>
                  </a:lnTo>
                  <a:lnTo>
                    <a:pt x="172" y="120"/>
                  </a:lnTo>
                  <a:lnTo>
                    <a:pt x="200" y="106"/>
                  </a:lnTo>
                  <a:lnTo>
                    <a:pt x="226" y="92"/>
                  </a:lnTo>
                  <a:lnTo>
                    <a:pt x="246" y="78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56" y="66"/>
                  </a:lnTo>
                  <a:lnTo>
                    <a:pt x="236" y="74"/>
                  </a:lnTo>
                  <a:lnTo>
                    <a:pt x="206" y="80"/>
                  </a:lnTo>
                  <a:lnTo>
                    <a:pt x="186" y="84"/>
                  </a:lnTo>
                  <a:lnTo>
                    <a:pt x="168" y="84"/>
                  </a:lnTo>
                  <a:lnTo>
                    <a:pt x="146" y="84"/>
                  </a:lnTo>
                  <a:lnTo>
                    <a:pt x="124" y="82"/>
                  </a:lnTo>
                  <a:lnTo>
                    <a:pt x="102" y="78"/>
                  </a:lnTo>
                  <a:lnTo>
                    <a:pt x="80" y="70"/>
                  </a:lnTo>
                  <a:lnTo>
                    <a:pt x="60" y="58"/>
                  </a:lnTo>
                  <a:lnTo>
                    <a:pt x="38" y="44"/>
                  </a:lnTo>
                  <a:lnTo>
                    <a:pt x="18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-3952875" y="4449763"/>
              <a:ext cx="257175" cy="136525"/>
            </a:xfrm>
            <a:custGeom>
              <a:avLst/>
              <a:gdLst>
                <a:gd name="T0" fmla="*/ 0 w 162"/>
                <a:gd name="T1" fmla="*/ 86 h 86"/>
                <a:gd name="T2" fmla="*/ 0 w 162"/>
                <a:gd name="T3" fmla="*/ 78 h 86"/>
                <a:gd name="T4" fmla="*/ 4 w 162"/>
                <a:gd name="T5" fmla="*/ 68 h 86"/>
                <a:gd name="T6" fmla="*/ 8 w 162"/>
                <a:gd name="T7" fmla="*/ 56 h 86"/>
                <a:gd name="T8" fmla="*/ 12 w 162"/>
                <a:gd name="T9" fmla="*/ 48 h 86"/>
                <a:gd name="T10" fmla="*/ 16 w 162"/>
                <a:gd name="T11" fmla="*/ 42 h 86"/>
                <a:gd name="T12" fmla="*/ 28 w 162"/>
                <a:gd name="T13" fmla="*/ 28 h 86"/>
                <a:gd name="T14" fmla="*/ 44 w 162"/>
                <a:gd name="T15" fmla="*/ 16 h 86"/>
                <a:gd name="T16" fmla="*/ 52 w 162"/>
                <a:gd name="T17" fmla="*/ 10 h 86"/>
                <a:gd name="T18" fmla="*/ 62 w 162"/>
                <a:gd name="T19" fmla="*/ 6 h 86"/>
                <a:gd name="T20" fmla="*/ 82 w 162"/>
                <a:gd name="T21" fmla="*/ 0 h 86"/>
                <a:gd name="T22" fmla="*/ 100 w 162"/>
                <a:gd name="T23" fmla="*/ 0 h 86"/>
                <a:gd name="T24" fmla="*/ 118 w 162"/>
                <a:gd name="T25" fmla="*/ 2 h 86"/>
                <a:gd name="T26" fmla="*/ 134 w 162"/>
                <a:gd name="T27" fmla="*/ 6 h 86"/>
                <a:gd name="T28" fmla="*/ 140 w 162"/>
                <a:gd name="T29" fmla="*/ 8 h 86"/>
                <a:gd name="T30" fmla="*/ 146 w 162"/>
                <a:gd name="T31" fmla="*/ 10 h 86"/>
                <a:gd name="T32" fmla="*/ 154 w 162"/>
                <a:gd name="T33" fmla="*/ 16 h 86"/>
                <a:gd name="T34" fmla="*/ 162 w 162"/>
                <a:gd name="T35" fmla="*/ 20 h 86"/>
                <a:gd name="T36" fmla="*/ 154 w 162"/>
                <a:gd name="T37" fmla="*/ 20 h 86"/>
                <a:gd name="T38" fmla="*/ 144 w 162"/>
                <a:gd name="T39" fmla="*/ 20 h 86"/>
                <a:gd name="T40" fmla="*/ 132 w 162"/>
                <a:gd name="T41" fmla="*/ 20 h 86"/>
                <a:gd name="T42" fmla="*/ 116 w 162"/>
                <a:gd name="T43" fmla="*/ 20 h 86"/>
                <a:gd name="T44" fmla="*/ 102 w 162"/>
                <a:gd name="T45" fmla="*/ 20 h 86"/>
                <a:gd name="T46" fmla="*/ 86 w 162"/>
                <a:gd name="T47" fmla="*/ 24 h 86"/>
                <a:gd name="T48" fmla="*/ 78 w 162"/>
                <a:gd name="T49" fmla="*/ 26 h 86"/>
                <a:gd name="T50" fmla="*/ 70 w 162"/>
                <a:gd name="T51" fmla="*/ 28 h 86"/>
                <a:gd name="T52" fmla="*/ 56 w 162"/>
                <a:gd name="T53" fmla="*/ 36 h 86"/>
                <a:gd name="T54" fmla="*/ 42 w 162"/>
                <a:gd name="T55" fmla="*/ 44 h 86"/>
                <a:gd name="T56" fmla="*/ 30 w 162"/>
                <a:gd name="T57" fmla="*/ 54 h 86"/>
                <a:gd name="T58" fmla="*/ 20 w 162"/>
                <a:gd name="T59" fmla="*/ 64 h 86"/>
                <a:gd name="T60" fmla="*/ 10 w 162"/>
                <a:gd name="T61" fmla="*/ 72 h 86"/>
                <a:gd name="T62" fmla="*/ 4 w 162"/>
                <a:gd name="T63" fmla="*/ 80 h 86"/>
                <a:gd name="T64" fmla="*/ 0 w 162"/>
                <a:gd name="T6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86">
                  <a:moveTo>
                    <a:pt x="0" y="86"/>
                  </a:moveTo>
                  <a:lnTo>
                    <a:pt x="0" y="8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2" y="1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72" y="4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-3873500" y="4608513"/>
              <a:ext cx="193675" cy="68263"/>
            </a:xfrm>
            <a:custGeom>
              <a:avLst/>
              <a:gdLst>
                <a:gd name="T0" fmla="*/ 0 w 122"/>
                <a:gd name="T1" fmla="*/ 14 h 43"/>
                <a:gd name="T2" fmla="*/ 2 w 122"/>
                <a:gd name="T3" fmla="*/ 19 h 43"/>
                <a:gd name="T4" fmla="*/ 8 w 122"/>
                <a:gd name="T5" fmla="*/ 25 h 43"/>
                <a:gd name="T6" fmla="*/ 16 w 122"/>
                <a:gd name="T7" fmla="*/ 31 h 43"/>
                <a:gd name="T8" fmla="*/ 20 w 122"/>
                <a:gd name="T9" fmla="*/ 33 h 43"/>
                <a:gd name="T10" fmla="*/ 24 w 122"/>
                <a:gd name="T11" fmla="*/ 37 h 43"/>
                <a:gd name="T12" fmla="*/ 36 w 122"/>
                <a:gd name="T13" fmla="*/ 41 h 43"/>
                <a:gd name="T14" fmla="*/ 50 w 122"/>
                <a:gd name="T15" fmla="*/ 43 h 43"/>
                <a:gd name="T16" fmla="*/ 64 w 122"/>
                <a:gd name="T17" fmla="*/ 43 h 43"/>
                <a:gd name="T18" fmla="*/ 78 w 122"/>
                <a:gd name="T19" fmla="*/ 39 h 43"/>
                <a:gd name="T20" fmla="*/ 90 w 122"/>
                <a:gd name="T21" fmla="*/ 35 h 43"/>
                <a:gd name="T22" fmla="*/ 100 w 122"/>
                <a:gd name="T23" fmla="*/ 27 h 43"/>
                <a:gd name="T24" fmla="*/ 108 w 122"/>
                <a:gd name="T25" fmla="*/ 19 h 43"/>
                <a:gd name="T26" fmla="*/ 112 w 122"/>
                <a:gd name="T27" fmla="*/ 14 h 43"/>
                <a:gd name="T28" fmla="*/ 114 w 122"/>
                <a:gd name="T29" fmla="*/ 12 h 43"/>
                <a:gd name="T30" fmla="*/ 118 w 122"/>
                <a:gd name="T31" fmla="*/ 6 h 43"/>
                <a:gd name="T32" fmla="*/ 122 w 122"/>
                <a:gd name="T33" fmla="*/ 0 h 43"/>
                <a:gd name="T34" fmla="*/ 116 w 122"/>
                <a:gd name="T35" fmla="*/ 2 h 43"/>
                <a:gd name="T36" fmla="*/ 110 w 122"/>
                <a:gd name="T37" fmla="*/ 6 h 43"/>
                <a:gd name="T38" fmla="*/ 102 w 122"/>
                <a:gd name="T39" fmla="*/ 10 h 43"/>
                <a:gd name="T40" fmla="*/ 94 w 122"/>
                <a:gd name="T41" fmla="*/ 17 h 43"/>
                <a:gd name="T42" fmla="*/ 84 w 122"/>
                <a:gd name="T43" fmla="*/ 21 h 43"/>
                <a:gd name="T44" fmla="*/ 74 w 122"/>
                <a:gd name="T45" fmla="*/ 25 h 43"/>
                <a:gd name="T46" fmla="*/ 68 w 122"/>
                <a:gd name="T47" fmla="*/ 25 h 43"/>
                <a:gd name="T48" fmla="*/ 62 w 122"/>
                <a:gd name="T49" fmla="*/ 27 h 43"/>
                <a:gd name="T50" fmla="*/ 50 w 122"/>
                <a:gd name="T51" fmla="*/ 27 h 43"/>
                <a:gd name="T52" fmla="*/ 40 w 122"/>
                <a:gd name="T53" fmla="*/ 27 h 43"/>
                <a:gd name="T54" fmla="*/ 28 w 122"/>
                <a:gd name="T55" fmla="*/ 25 h 43"/>
                <a:gd name="T56" fmla="*/ 20 w 122"/>
                <a:gd name="T57" fmla="*/ 21 h 43"/>
                <a:gd name="T58" fmla="*/ 12 w 122"/>
                <a:gd name="T59" fmla="*/ 19 h 43"/>
                <a:gd name="T60" fmla="*/ 4 w 122"/>
                <a:gd name="T61" fmla="*/ 17 h 43"/>
                <a:gd name="T62" fmla="*/ 0 w 122"/>
                <a:gd name="T6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43">
                  <a:moveTo>
                    <a:pt x="0" y="14"/>
                  </a:move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58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8" y="19"/>
                  </a:lnTo>
                  <a:lnTo>
                    <a:pt x="108" y="19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-2870200" y="4465638"/>
              <a:ext cx="387350" cy="528638"/>
            </a:xfrm>
            <a:custGeom>
              <a:avLst/>
              <a:gdLst>
                <a:gd name="T0" fmla="*/ 244 w 244"/>
                <a:gd name="T1" fmla="*/ 48 h 333"/>
                <a:gd name="T2" fmla="*/ 244 w 244"/>
                <a:gd name="T3" fmla="*/ 48 h 333"/>
                <a:gd name="T4" fmla="*/ 240 w 244"/>
                <a:gd name="T5" fmla="*/ 38 h 333"/>
                <a:gd name="T6" fmla="*/ 236 w 244"/>
                <a:gd name="T7" fmla="*/ 30 h 333"/>
                <a:gd name="T8" fmla="*/ 232 w 244"/>
                <a:gd name="T9" fmla="*/ 24 h 333"/>
                <a:gd name="T10" fmla="*/ 224 w 244"/>
                <a:gd name="T11" fmla="*/ 18 h 333"/>
                <a:gd name="T12" fmla="*/ 216 w 244"/>
                <a:gd name="T13" fmla="*/ 12 h 333"/>
                <a:gd name="T14" fmla="*/ 208 w 244"/>
                <a:gd name="T15" fmla="*/ 8 h 333"/>
                <a:gd name="T16" fmla="*/ 188 w 244"/>
                <a:gd name="T17" fmla="*/ 2 h 333"/>
                <a:gd name="T18" fmla="*/ 168 w 244"/>
                <a:gd name="T19" fmla="*/ 0 h 333"/>
                <a:gd name="T20" fmla="*/ 148 w 244"/>
                <a:gd name="T21" fmla="*/ 0 h 333"/>
                <a:gd name="T22" fmla="*/ 132 w 244"/>
                <a:gd name="T23" fmla="*/ 2 h 333"/>
                <a:gd name="T24" fmla="*/ 118 w 244"/>
                <a:gd name="T25" fmla="*/ 8 h 333"/>
                <a:gd name="T26" fmla="*/ 118 w 244"/>
                <a:gd name="T27" fmla="*/ 8 h 333"/>
                <a:gd name="T28" fmla="*/ 108 w 244"/>
                <a:gd name="T29" fmla="*/ 14 h 333"/>
                <a:gd name="T30" fmla="*/ 98 w 244"/>
                <a:gd name="T31" fmla="*/ 26 h 333"/>
                <a:gd name="T32" fmla="*/ 72 w 244"/>
                <a:gd name="T33" fmla="*/ 54 h 333"/>
                <a:gd name="T34" fmla="*/ 46 w 244"/>
                <a:gd name="T35" fmla="*/ 88 h 333"/>
                <a:gd name="T36" fmla="*/ 36 w 244"/>
                <a:gd name="T37" fmla="*/ 107 h 333"/>
                <a:gd name="T38" fmla="*/ 28 w 244"/>
                <a:gd name="T39" fmla="*/ 125 h 333"/>
                <a:gd name="T40" fmla="*/ 28 w 244"/>
                <a:gd name="T41" fmla="*/ 125 h 333"/>
                <a:gd name="T42" fmla="*/ 24 w 244"/>
                <a:gd name="T43" fmla="*/ 139 h 333"/>
                <a:gd name="T44" fmla="*/ 22 w 244"/>
                <a:gd name="T45" fmla="*/ 157 h 333"/>
                <a:gd name="T46" fmla="*/ 20 w 244"/>
                <a:gd name="T47" fmla="*/ 213 h 333"/>
                <a:gd name="T48" fmla="*/ 0 w 244"/>
                <a:gd name="T49" fmla="*/ 269 h 333"/>
                <a:gd name="T50" fmla="*/ 96 w 244"/>
                <a:gd name="T51" fmla="*/ 333 h 333"/>
                <a:gd name="T52" fmla="*/ 132 w 244"/>
                <a:gd name="T53" fmla="*/ 267 h 333"/>
                <a:gd name="T54" fmla="*/ 132 w 244"/>
                <a:gd name="T55" fmla="*/ 267 h 333"/>
                <a:gd name="T56" fmla="*/ 148 w 244"/>
                <a:gd name="T57" fmla="*/ 251 h 333"/>
                <a:gd name="T58" fmla="*/ 168 w 244"/>
                <a:gd name="T59" fmla="*/ 227 h 333"/>
                <a:gd name="T60" fmla="*/ 188 w 244"/>
                <a:gd name="T61" fmla="*/ 199 h 333"/>
                <a:gd name="T62" fmla="*/ 206 w 244"/>
                <a:gd name="T63" fmla="*/ 169 h 333"/>
                <a:gd name="T64" fmla="*/ 222 w 244"/>
                <a:gd name="T65" fmla="*/ 137 h 333"/>
                <a:gd name="T66" fmla="*/ 236 w 244"/>
                <a:gd name="T67" fmla="*/ 104 h 333"/>
                <a:gd name="T68" fmla="*/ 240 w 244"/>
                <a:gd name="T69" fmla="*/ 90 h 333"/>
                <a:gd name="T70" fmla="*/ 242 w 244"/>
                <a:gd name="T71" fmla="*/ 74 h 333"/>
                <a:gd name="T72" fmla="*/ 244 w 244"/>
                <a:gd name="T73" fmla="*/ 60 h 333"/>
                <a:gd name="T74" fmla="*/ 244 w 244"/>
                <a:gd name="T75" fmla="*/ 48 h 333"/>
                <a:gd name="T76" fmla="*/ 244 w 244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4" h="333">
                  <a:moveTo>
                    <a:pt x="244" y="48"/>
                  </a:moveTo>
                  <a:lnTo>
                    <a:pt x="244" y="48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6" y="12"/>
                  </a:lnTo>
                  <a:lnTo>
                    <a:pt x="208" y="8"/>
                  </a:lnTo>
                  <a:lnTo>
                    <a:pt x="188" y="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08" y="14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6" y="88"/>
                  </a:lnTo>
                  <a:lnTo>
                    <a:pt x="36" y="107"/>
                  </a:lnTo>
                  <a:lnTo>
                    <a:pt x="28" y="125"/>
                  </a:lnTo>
                  <a:lnTo>
                    <a:pt x="28" y="125"/>
                  </a:lnTo>
                  <a:lnTo>
                    <a:pt x="24" y="139"/>
                  </a:lnTo>
                  <a:lnTo>
                    <a:pt x="22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6" y="333"/>
                  </a:lnTo>
                  <a:lnTo>
                    <a:pt x="132" y="267"/>
                  </a:lnTo>
                  <a:lnTo>
                    <a:pt x="132" y="267"/>
                  </a:lnTo>
                  <a:lnTo>
                    <a:pt x="148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6" y="169"/>
                  </a:lnTo>
                  <a:lnTo>
                    <a:pt x="222" y="137"/>
                  </a:lnTo>
                  <a:lnTo>
                    <a:pt x="236" y="104"/>
                  </a:lnTo>
                  <a:lnTo>
                    <a:pt x="240" y="90"/>
                  </a:lnTo>
                  <a:lnTo>
                    <a:pt x="242" y="74"/>
                  </a:lnTo>
                  <a:lnTo>
                    <a:pt x="244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-4143375" y="4864101"/>
              <a:ext cx="1479550" cy="1282700"/>
            </a:xfrm>
            <a:custGeom>
              <a:avLst/>
              <a:gdLst>
                <a:gd name="T0" fmla="*/ 932 w 932"/>
                <a:gd name="T1" fmla="*/ 52 h 808"/>
                <a:gd name="T2" fmla="*/ 892 w 932"/>
                <a:gd name="T3" fmla="*/ 120 h 808"/>
                <a:gd name="T4" fmla="*/ 826 w 932"/>
                <a:gd name="T5" fmla="*/ 224 h 808"/>
                <a:gd name="T6" fmla="*/ 728 w 932"/>
                <a:gd name="T7" fmla="*/ 356 h 808"/>
                <a:gd name="T8" fmla="*/ 638 w 932"/>
                <a:gd name="T9" fmla="*/ 460 h 808"/>
                <a:gd name="T10" fmla="*/ 570 w 932"/>
                <a:gd name="T11" fmla="*/ 530 h 808"/>
                <a:gd name="T12" fmla="*/ 496 w 932"/>
                <a:gd name="T13" fmla="*/ 596 h 808"/>
                <a:gd name="T14" fmla="*/ 418 w 932"/>
                <a:gd name="T15" fmla="*/ 658 h 808"/>
                <a:gd name="T16" fmla="*/ 332 w 932"/>
                <a:gd name="T17" fmla="*/ 710 h 808"/>
                <a:gd name="T18" fmla="*/ 242 w 932"/>
                <a:gd name="T19" fmla="*/ 754 h 808"/>
                <a:gd name="T20" fmla="*/ 148 w 932"/>
                <a:gd name="T21" fmla="*/ 786 h 808"/>
                <a:gd name="T22" fmla="*/ 50 w 932"/>
                <a:gd name="T23" fmla="*/ 804 h 808"/>
                <a:gd name="T24" fmla="*/ 0 w 932"/>
                <a:gd name="T25" fmla="*/ 808 h 808"/>
                <a:gd name="T26" fmla="*/ 8 w 932"/>
                <a:gd name="T27" fmla="*/ 718 h 808"/>
                <a:gd name="T28" fmla="*/ 10 w 932"/>
                <a:gd name="T29" fmla="*/ 634 h 808"/>
                <a:gd name="T30" fmla="*/ 10 w 932"/>
                <a:gd name="T31" fmla="*/ 532 h 808"/>
                <a:gd name="T32" fmla="*/ 12 w 932"/>
                <a:gd name="T33" fmla="*/ 508 h 808"/>
                <a:gd name="T34" fmla="*/ 58 w 932"/>
                <a:gd name="T35" fmla="*/ 526 h 808"/>
                <a:gd name="T36" fmla="*/ 118 w 932"/>
                <a:gd name="T37" fmla="*/ 538 h 808"/>
                <a:gd name="T38" fmla="*/ 154 w 932"/>
                <a:gd name="T39" fmla="*/ 540 h 808"/>
                <a:gd name="T40" fmla="*/ 194 w 932"/>
                <a:gd name="T41" fmla="*/ 538 h 808"/>
                <a:gd name="T42" fmla="*/ 238 w 932"/>
                <a:gd name="T43" fmla="*/ 528 h 808"/>
                <a:gd name="T44" fmla="*/ 284 w 932"/>
                <a:gd name="T45" fmla="*/ 510 h 808"/>
                <a:gd name="T46" fmla="*/ 320 w 932"/>
                <a:gd name="T47" fmla="*/ 494 h 808"/>
                <a:gd name="T48" fmla="*/ 384 w 932"/>
                <a:gd name="T49" fmla="*/ 460 h 808"/>
                <a:gd name="T50" fmla="*/ 444 w 932"/>
                <a:gd name="T51" fmla="*/ 422 h 808"/>
                <a:gd name="T52" fmla="*/ 522 w 932"/>
                <a:gd name="T53" fmla="*/ 360 h 808"/>
                <a:gd name="T54" fmla="*/ 608 w 932"/>
                <a:gd name="T55" fmla="*/ 276 h 808"/>
                <a:gd name="T56" fmla="*/ 674 w 932"/>
                <a:gd name="T57" fmla="*/ 192 h 808"/>
                <a:gd name="T58" fmla="*/ 724 w 932"/>
                <a:gd name="T59" fmla="*/ 118 h 808"/>
                <a:gd name="T60" fmla="*/ 756 w 932"/>
                <a:gd name="T61" fmla="*/ 56 h 808"/>
                <a:gd name="T62" fmla="*/ 782 w 932"/>
                <a:gd name="T63" fmla="*/ 0 h 808"/>
                <a:gd name="T64" fmla="*/ 838 w 932"/>
                <a:gd name="T65" fmla="*/ 18 h 808"/>
                <a:gd name="T66" fmla="*/ 932 w 932"/>
                <a:gd name="T67" fmla="*/ 5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2" h="808">
                  <a:moveTo>
                    <a:pt x="932" y="52"/>
                  </a:moveTo>
                  <a:lnTo>
                    <a:pt x="932" y="52"/>
                  </a:lnTo>
                  <a:lnTo>
                    <a:pt x="914" y="84"/>
                  </a:lnTo>
                  <a:lnTo>
                    <a:pt x="892" y="120"/>
                  </a:lnTo>
                  <a:lnTo>
                    <a:pt x="862" y="168"/>
                  </a:lnTo>
                  <a:lnTo>
                    <a:pt x="826" y="224"/>
                  </a:lnTo>
                  <a:lnTo>
                    <a:pt x="780" y="288"/>
                  </a:lnTo>
                  <a:lnTo>
                    <a:pt x="728" y="356"/>
                  </a:lnTo>
                  <a:lnTo>
                    <a:pt x="670" y="426"/>
                  </a:lnTo>
                  <a:lnTo>
                    <a:pt x="638" y="460"/>
                  </a:lnTo>
                  <a:lnTo>
                    <a:pt x="606" y="496"/>
                  </a:lnTo>
                  <a:lnTo>
                    <a:pt x="570" y="530"/>
                  </a:lnTo>
                  <a:lnTo>
                    <a:pt x="534" y="564"/>
                  </a:lnTo>
                  <a:lnTo>
                    <a:pt x="496" y="596"/>
                  </a:lnTo>
                  <a:lnTo>
                    <a:pt x="458" y="628"/>
                  </a:lnTo>
                  <a:lnTo>
                    <a:pt x="418" y="658"/>
                  </a:lnTo>
                  <a:lnTo>
                    <a:pt x="376" y="684"/>
                  </a:lnTo>
                  <a:lnTo>
                    <a:pt x="332" y="710"/>
                  </a:lnTo>
                  <a:lnTo>
                    <a:pt x="288" y="734"/>
                  </a:lnTo>
                  <a:lnTo>
                    <a:pt x="242" y="754"/>
                  </a:lnTo>
                  <a:lnTo>
                    <a:pt x="196" y="772"/>
                  </a:lnTo>
                  <a:lnTo>
                    <a:pt x="148" y="786"/>
                  </a:lnTo>
                  <a:lnTo>
                    <a:pt x="100" y="798"/>
                  </a:lnTo>
                  <a:lnTo>
                    <a:pt x="50" y="804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" y="762"/>
                  </a:lnTo>
                  <a:lnTo>
                    <a:pt x="8" y="718"/>
                  </a:lnTo>
                  <a:lnTo>
                    <a:pt x="10" y="674"/>
                  </a:lnTo>
                  <a:lnTo>
                    <a:pt x="10" y="634"/>
                  </a:lnTo>
                  <a:lnTo>
                    <a:pt x="10" y="560"/>
                  </a:lnTo>
                  <a:lnTo>
                    <a:pt x="10" y="532"/>
                  </a:lnTo>
                  <a:lnTo>
                    <a:pt x="12" y="508"/>
                  </a:lnTo>
                  <a:lnTo>
                    <a:pt x="12" y="508"/>
                  </a:lnTo>
                  <a:lnTo>
                    <a:pt x="32" y="516"/>
                  </a:lnTo>
                  <a:lnTo>
                    <a:pt x="58" y="526"/>
                  </a:lnTo>
                  <a:lnTo>
                    <a:pt x="86" y="534"/>
                  </a:lnTo>
                  <a:lnTo>
                    <a:pt x="118" y="538"/>
                  </a:lnTo>
                  <a:lnTo>
                    <a:pt x="136" y="540"/>
                  </a:lnTo>
                  <a:lnTo>
                    <a:pt x="154" y="540"/>
                  </a:lnTo>
                  <a:lnTo>
                    <a:pt x="174" y="540"/>
                  </a:lnTo>
                  <a:lnTo>
                    <a:pt x="194" y="538"/>
                  </a:lnTo>
                  <a:lnTo>
                    <a:pt x="214" y="534"/>
                  </a:lnTo>
                  <a:lnTo>
                    <a:pt x="238" y="528"/>
                  </a:lnTo>
                  <a:lnTo>
                    <a:pt x="260" y="520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320" y="494"/>
                  </a:lnTo>
                  <a:lnTo>
                    <a:pt x="352" y="476"/>
                  </a:lnTo>
                  <a:lnTo>
                    <a:pt x="384" y="460"/>
                  </a:lnTo>
                  <a:lnTo>
                    <a:pt x="414" y="440"/>
                  </a:lnTo>
                  <a:lnTo>
                    <a:pt x="444" y="422"/>
                  </a:lnTo>
                  <a:lnTo>
                    <a:pt x="470" y="402"/>
                  </a:lnTo>
                  <a:lnTo>
                    <a:pt x="522" y="360"/>
                  </a:lnTo>
                  <a:lnTo>
                    <a:pt x="568" y="318"/>
                  </a:lnTo>
                  <a:lnTo>
                    <a:pt x="608" y="276"/>
                  </a:lnTo>
                  <a:lnTo>
                    <a:pt x="644" y="234"/>
                  </a:lnTo>
                  <a:lnTo>
                    <a:pt x="674" y="192"/>
                  </a:lnTo>
                  <a:lnTo>
                    <a:pt x="702" y="154"/>
                  </a:lnTo>
                  <a:lnTo>
                    <a:pt x="724" y="118"/>
                  </a:lnTo>
                  <a:lnTo>
                    <a:pt x="742" y="84"/>
                  </a:lnTo>
                  <a:lnTo>
                    <a:pt x="756" y="56"/>
                  </a:lnTo>
                  <a:lnTo>
                    <a:pt x="776" y="14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838" y="18"/>
                  </a:lnTo>
                  <a:lnTo>
                    <a:pt x="886" y="34"/>
                  </a:lnTo>
                  <a:lnTo>
                    <a:pt x="932" y="52"/>
                  </a:lnTo>
                  <a:lnTo>
                    <a:pt x="932" y="5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-6296025" y="2408238"/>
              <a:ext cx="1590675" cy="635000"/>
            </a:xfrm>
            <a:custGeom>
              <a:avLst/>
              <a:gdLst>
                <a:gd name="T0" fmla="*/ 924 w 1002"/>
                <a:gd name="T1" fmla="*/ 258 h 400"/>
                <a:gd name="T2" fmla="*/ 944 w 1002"/>
                <a:gd name="T3" fmla="*/ 206 h 400"/>
                <a:gd name="T4" fmla="*/ 930 w 1002"/>
                <a:gd name="T5" fmla="*/ 166 h 400"/>
                <a:gd name="T6" fmla="*/ 906 w 1002"/>
                <a:gd name="T7" fmla="*/ 154 h 400"/>
                <a:gd name="T8" fmla="*/ 860 w 1002"/>
                <a:gd name="T9" fmla="*/ 154 h 400"/>
                <a:gd name="T10" fmla="*/ 810 w 1002"/>
                <a:gd name="T11" fmla="*/ 174 h 400"/>
                <a:gd name="T12" fmla="*/ 798 w 1002"/>
                <a:gd name="T13" fmla="*/ 166 h 400"/>
                <a:gd name="T14" fmla="*/ 796 w 1002"/>
                <a:gd name="T15" fmla="*/ 116 h 400"/>
                <a:gd name="T16" fmla="*/ 774 w 1002"/>
                <a:gd name="T17" fmla="*/ 82 h 400"/>
                <a:gd name="T18" fmla="*/ 748 w 1002"/>
                <a:gd name="T19" fmla="*/ 72 h 400"/>
                <a:gd name="T20" fmla="*/ 704 w 1002"/>
                <a:gd name="T21" fmla="*/ 76 h 400"/>
                <a:gd name="T22" fmla="*/ 656 w 1002"/>
                <a:gd name="T23" fmla="*/ 102 h 400"/>
                <a:gd name="T24" fmla="*/ 630 w 1002"/>
                <a:gd name="T25" fmla="*/ 92 h 400"/>
                <a:gd name="T26" fmla="*/ 584 w 1002"/>
                <a:gd name="T27" fmla="*/ 32 h 400"/>
                <a:gd name="T28" fmla="*/ 516 w 1002"/>
                <a:gd name="T29" fmla="*/ 2 h 400"/>
                <a:gd name="T30" fmla="*/ 464 w 1002"/>
                <a:gd name="T31" fmla="*/ 2 h 400"/>
                <a:gd name="T32" fmla="*/ 398 w 1002"/>
                <a:gd name="T33" fmla="*/ 32 h 400"/>
                <a:gd name="T34" fmla="*/ 350 w 1002"/>
                <a:gd name="T35" fmla="*/ 92 h 400"/>
                <a:gd name="T36" fmla="*/ 328 w 1002"/>
                <a:gd name="T37" fmla="*/ 102 h 400"/>
                <a:gd name="T38" fmla="*/ 286 w 1002"/>
                <a:gd name="T39" fmla="*/ 70 h 400"/>
                <a:gd name="T40" fmla="*/ 244 w 1002"/>
                <a:gd name="T41" fmla="*/ 60 h 400"/>
                <a:gd name="T42" fmla="*/ 224 w 1002"/>
                <a:gd name="T43" fmla="*/ 66 h 400"/>
                <a:gd name="T44" fmla="*/ 196 w 1002"/>
                <a:gd name="T45" fmla="*/ 94 h 400"/>
                <a:gd name="T46" fmla="*/ 186 w 1002"/>
                <a:gd name="T47" fmla="*/ 152 h 400"/>
                <a:gd name="T48" fmla="*/ 196 w 1002"/>
                <a:gd name="T49" fmla="*/ 198 h 400"/>
                <a:gd name="T50" fmla="*/ 158 w 1002"/>
                <a:gd name="T51" fmla="*/ 184 h 400"/>
                <a:gd name="T52" fmla="*/ 122 w 1002"/>
                <a:gd name="T53" fmla="*/ 184 h 400"/>
                <a:gd name="T54" fmla="*/ 100 w 1002"/>
                <a:gd name="T55" fmla="*/ 192 h 400"/>
                <a:gd name="T56" fmla="*/ 76 w 1002"/>
                <a:gd name="T57" fmla="*/ 220 h 400"/>
                <a:gd name="T58" fmla="*/ 74 w 1002"/>
                <a:gd name="T59" fmla="*/ 260 h 400"/>
                <a:gd name="T60" fmla="*/ 86 w 1002"/>
                <a:gd name="T61" fmla="*/ 288 h 400"/>
                <a:gd name="T62" fmla="*/ 14 w 1002"/>
                <a:gd name="T63" fmla="*/ 314 h 400"/>
                <a:gd name="T64" fmla="*/ 0 w 1002"/>
                <a:gd name="T65" fmla="*/ 330 h 400"/>
                <a:gd name="T66" fmla="*/ 4 w 1002"/>
                <a:gd name="T67" fmla="*/ 338 h 400"/>
                <a:gd name="T68" fmla="*/ 40 w 1002"/>
                <a:gd name="T69" fmla="*/ 360 h 400"/>
                <a:gd name="T70" fmla="*/ 148 w 1002"/>
                <a:gd name="T71" fmla="*/ 382 h 400"/>
                <a:gd name="T72" fmla="*/ 402 w 1002"/>
                <a:gd name="T73" fmla="*/ 400 h 400"/>
                <a:gd name="T74" fmla="*/ 604 w 1002"/>
                <a:gd name="T75" fmla="*/ 398 h 400"/>
                <a:gd name="T76" fmla="*/ 856 w 1002"/>
                <a:gd name="T77" fmla="*/ 374 h 400"/>
                <a:gd name="T78" fmla="*/ 964 w 1002"/>
                <a:gd name="T79" fmla="*/ 348 h 400"/>
                <a:gd name="T80" fmla="*/ 1000 w 1002"/>
                <a:gd name="T81" fmla="*/ 326 h 400"/>
                <a:gd name="T82" fmla="*/ 1002 w 1002"/>
                <a:gd name="T83" fmla="*/ 320 h 400"/>
                <a:gd name="T84" fmla="*/ 988 w 1002"/>
                <a:gd name="T85" fmla="*/ 302 h 400"/>
                <a:gd name="T86" fmla="*/ 910 w 1002"/>
                <a:gd name="T87" fmla="*/ 27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2" h="400">
                  <a:moveTo>
                    <a:pt x="910" y="278"/>
                  </a:moveTo>
                  <a:lnTo>
                    <a:pt x="910" y="278"/>
                  </a:lnTo>
                  <a:lnTo>
                    <a:pt x="924" y="258"/>
                  </a:lnTo>
                  <a:lnTo>
                    <a:pt x="934" y="240"/>
                  </a:lnTo>
                  <a:lnTo>
                    <a:pt x="940" y="222"/>
                  </a:lnTo>
                  <a:lnTo>
                    <a:pt x="944" y="206"/>
                  </a:lnTo>
                  <a:lnTo>
                    <a:pt x="942" y="192"/>
                  </a:lnTo>
                  <a:lnTo>
                    <a:pt x="938" y="178"/>
                  </a:lnTo>
                  <a:lnTo>
                    <a:pt x="930" y="166"/>
                  </a:lnTo>
                  <a:lnTo>
                    <a:pt x="918" y="158"/>
                  </a:lnTo>
                  <a:lnTo>
                    <a:pt x="918" y="158"/>
                  </a:lnTo>
                  <a:lnTo>
                    <a:pt x="906" y="154"/>
                  </a:lnTo>
                  <a:lnTo>
                    <a:pt x="892" y="152"/>
                  </a:lnTo>
                  <a:lnTo>
                    <a:pt x="878" y="152"/>
                  </a:lnTo>
                  <a:lnTo>
                    <a:pt x="860" y="154"/>
                  </a:lnTo>
                  <a:lnTo>
                    <a:pt x="844" y="160"/>
                  </a:lnTo>
                  <a:lnTo>
                    <a:pt x="826" y="166"/>
                  </a:lnTo>
                  <a:lnTo>
                    <a:pt x="810" y="174"/>
                  </a:lnTo>
                  <a:lnTo>
                    <a:pt x="792" y="184"/>
                  </a:lnTo>
                  <a:lnTo>
                    <a:pt x="792" y="184"/>
                  </a:lnTo>
                  <a:lnTo>
                    <a:pt x="798" y="166"/>
                  </a:lnTo>
                  <a:lnTo>
                    <a:pt x="800" y="148"/>
                  </a:lnTo>
                  <a:lnTo>
                    <a:pt x="798" y="132"/>
                  </a:lnTo>
                  <a:lnTo>
                    <a:pt x="796" y="116"/>
                  </a:lnTo>
                  <a:lnTo>
                    <a:pt x="790" y="102"/>
                  </a:lnTo>
                  <a:lnTo>
                    <a:pt x="784" y="92"/>
                  </a:lnTo>
                  <a:lnTo>
                    <a:pt x="774" y="82"/>
                  </a:lnTo>
                  <a:lnTo>
                    <a:pt x="762" y="76"/>
                  </a:lnTo>
                  <a:lnTo>
                    <a:pt x="762" y="76"/>
                  </a:lnTo>
                  <a:lnTo>
                    <a:pt x="748" y="72"/>
                  </a:lnTo>
                  <a:lnTo>
                    <a:pt x="734" y="70"/>
                  </a:lnTo>
                  <a:lnTo>
                    <a:pt x="718" y="72"/>
                  </a:lnTo>
                  <a:lnTo>
                    <a:pt x="704" y="76"/>
                  </a:lnTo>
                  <a:lnTo>
                    <a:pt x="688" y="84"/>
                  </a:lnTo>
                  <a:lnTo>
                    <a:pt x="672" y="92"/>
                  </a:lnTo>
                  <a:lnTo>
                    <a:pt x="656" y="102"/>
                  </a:lnTo>
                  <a:lnTo>
                    <a:pt x="640" y="116"/>
                  </a:lnTo>
                  <a:lnTo>
                    <a:pt x="640" y="116"/>
                  </a:lnTo>
                  <a:lnTo>
                    <a:pt x="630" y="92"/>
                  </a:lnTo>
                  <a:lnTo>
                    <a:pt x="618" y="68"/>
                  </a:lnTo>
                  <a:lnTo>
                    <a:pt x="602" y="50"/>
                  </a:lnTo>
                  <a:lnTo>
                    <a:pt x="584" y="32"/>
                  </a:lnTo>
                  <a:lnTo>
                    <a:pt x="562" y="18"/>
                  </a:lnTo>
                  <a:lnTo>
                    <a:pt x="540" y="8"/>
                  </a:lnTo>
                  <a:lnTo>
                    <a:pt x="516" y="2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64" y="2"/>
                  </a:lnTo>
                  <a:lnTo>
                    <a:pt x="440" y="8"/>
                  </a:lnTo>
                  <a:lnTo>
                    <a:pt x="418" y="18"/>
                  </a:lnTo>
                  <a:lnTo>
                    <a:pt x="398" y="32"/>
                  </a:lnTo>
                  <a:lnTo>
                    <a:pt x="378" y="50"/>
                  </a:lnTo>
                  <a:lnTo>
                    <a:pt x="362" y="70"/>
                  </a:lnTo>
                  <a:lnTo>
                    <a:pt x="350" y="92"/>
                  </a:lnTo>
                  <a:lnTo>
                    <a:pt x="340" y="116"/>
                  </a:lnTo>
                  <a:lnTo>
                    <a:pt x="340" y="116"/>
                  </a:lnTo>
                  <a:lnTo>
                    <a:pt x="328" y="102"/>
                  </a:lnTo>
                  <a:lnTo>
                    <a:pt x="314" y="90"/>
                  </a:lnTo>
                  <a:lnTo>
                    <a:pt x="300" y="78"/>
                  </a:lnTo>
                  <a:lnTo>
                    <a:pt x="286" y="70"/>
                  </a:lnTo>
                  <a:lnTo>
                    <a:pt x="272" y="64"/>
                  </a:lnTo>
                  <a:lnTo>
                    <a:pt x="258" y="62"/>
                  </a:lnTo>
                  <a:lnTo>
                    <a:pt x="244" y="60"/>
                  </a:lnTo>
                  <a:lnTo>
                    <a:pt x="232" y="62"/>
                  </a:lnTo>
                  <a:lnTo>
                    <a:pt x="232" y="62"/>
                  </a:lnTo>
                  <a:lnTo>
                    <a:pt x="224" y="66"/>
                  </a:lnTo>
                  <a:lnTo>
                    <a:pt x="216" y="70"/>
                  </a:lnTo>
                  <a:lnTo>
                    <a:pt x="206" y="80"/>
                  </a:lnTo>
                  <a:lnTo>
                    <a:pt x="196" y="94"/>
                  </a:lnTo>
                  <a:lnTo>
                    <a:pt x="190" y="110"/>
                  </a:lnTo>
                  <a:lnTo>
                    <a:pt x="186" y="130"/>
                  </a:lnTo>
                  <a:lnTo>
                    <a:pt x="186" y="152"/>
                  </a:lnTo>
                  <a:lnTo>
                    <a:pt x="190" y="174"/>
                  </a:lnTo>
                  <a:lnTo>
                    <a:pt x="196" y="198"/>
                  </a:lnTo>
                  <a:lnTo>
                    <a:pt x="196" y="198"/>
                  </a:lnTo>
                  <a:lnTo>
                    <a:pt x="182" y="192"/>
                  </a:lnTo>
                  <a:lnTo>
                    <a:pt x="170" y="188"/>
                  </a:lnTo>
                  <a:lnTo>
                    <a:pt x="158" y="184"/>
                  </a:lnTo>
                  <a:lnTo>
                    <a:pt x="144" y="184"/>
                  </a:lnTo>
                  <a:lnTo>
                    <a:pt x="132" y="184"/>
                  </a:lnTo>
                  <a:lnTo>
                    <a:pt x="122" y="184"/>
                  </a:lnTo>
                  <a:lnTo>
                    <a:pt x="110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90" y="200"/>
                  </a:lnTo>
                  <a:lnTo>
                    <a:pt x="82" y="210"/>
                  </a:lnTo>
                  <a:lnTo>
                    <a:pt x="76" y="220"/>
                  </a:lnTo>
                  <a:lnTo>
                    <a:pt x="72" y="232"/>
                  </a:lnTo>
                  <a:lnTo>
                    <a:pt x="72" y="246"/>
                  </a:lnTo>
                  <a:lnTo>
                    <a:pt x="74" y="260"/>
                  </a:lnTo>
                  <a:lnTo>
                    <a:pt x="78" y="274"/>
                  </a:lnTo>
                  <a:lnTo>
                    <a:pt x="86" y="288"/>
                  </a:lnTo>
                  <a:lnTo>
                    <a:pt x="86" y="288"/>
                  </a:lnTo>
                  <a:lnTo>
                    <a:pt x="50" y="298"/>
                  </a:lnTo>
                  <a:lnTo>
                    <a:pt x="22" y="308"/>
                  </a:lnTo>
                  <a:lnTo>
                    <a:pt x="14" y="314"/>
                  </a:lnTo>
                  <a:lnTo>
                    <a:pt x="6" y="320"/>
                  </a:lnTo>
                  <a:lnTo>
                    <a:pt x="2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12" y="346"/>
                  </a:lnTo>
                  <a:lnTo>
                    <a:pt x="24" y="352"/>
                  </a:lnTo>
                  <a:lnTo>
                    <a:pt x="40" y="360"/>
                  </a:lnTo>
                  <a:lnTo>
                    <a:pt x="62" y="366"/>
                  </a:lnTo>
                  <a:lnTo>
                    <a:pt x="88" y="372"/>
                  </a:lnTo>
                  <a:lnTo>
                    <a:pt x="148" y="382"/>
                  </a:lnTo>
                  <a:lnTo>
                    <a:pt x="222" y="390"/>
                  </a:lnTo>
                  <a:lnTo>
                    <a:pt x="308" y="396"/>
                  </a:lnTo>
                  <a:lnTo>
                    <a:pt x="402" y="400"/>
                  </a:lnTo>
                  <a:lnTo>
                    <a:pt x="504" y="400"/>
                  </a:lnTo>
                  <a:lnTo>
                    <a:pt x="504" y="400"/>
                  </a:lnTo>
                  <a:lnTo>
                    <a:pt x="604" y="398"/>
                  </a:lnTo>
                  <a:lnTo>
                    <a:pt x="698" y="392"/>
                  </a:lnTo>
                  <a:lnTo>
                    <a:pt x="782" y="384"/>
                  </a:lnTo>
                  <a:lnTo>
                    <a:pt x="856" y="374"/>
                  </a:lnTo>
                  <a:lnTo>
                    <a:pt x="918" y="362"/>
                  </a:lnTo>
                  <a:lnTo>
                    <a:pt x="942" y="356"/>
                  </a:lnTo>
                  <a:lnTo>
                    <a:pt x="964" y="348"/>
                  </a:lnTo>
                  <a:lnTo>
                    <a:pt x="980" y="342"/>
                  </a:lnTo>
                  <a:lnTo>
                    <a:pt x="992" y="334"/>
                  </a:lnTo>
                  <a:lnTo>
                    <a:pt x="1000" y="326"/>
                  </a:lnTo>
                  <a:lnTo>
                    <a:pt x="1002" y="324"/>
                  </a:lnTo>
                  <a:lnTo>
                    <a:pt x="1002" y="320"/>
                  </a:lnTo>
                  <a:lnTo>
                    <a:pt x="1002" y="320"/>
                  </a:lnTo>
                  <a:lnTo>
                    <a:pt x="1000" y="314"/>
                  </a:lnTo>
                  <a:lnTo>
                    <a:pt x="996" y="308"/>
                  </a:lnTo>
                  <a:lnTo>
                    <a:pt x="988" y="302"/>
                  </a:lnTo>
                  <a:lnTo>
                    <a:pt x="978" y="296"/>
                  </a:lnTo>
                  <a:lnTo>
                    <a:pt x="950" y="286"/>
                  </a:lnTo>
                  <a:lnTo>
                    <a:pt x="910" y="278"/>
                  </a:lnTo>
                  <a:lnTo>
                    <a:pt x="91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-7750175" y="4510088"/>
              <a:ext cx="1939925" cy="779463"/>
            </a:xfrm>
            <a:custGeom>
              <a:avLst/>
              <a:gdLst>
                <a:gd name="T0" fmla="*/ 1126 w 1222"/>
                <a:gd name="T1" fmla="*/ 317 h 491"/>
                <a:gd name="T2" fmla="*/ 1150 w 1222"/>
                <a:gd name="T3" fmla="*/ 253 h 491"/>
                <a:gd name="T4" fmla="*/ 1144 w 1222"/>
                <a:gd name="T5" fmla="*/ 219 h 491"/>
                <a:gd name="T6" fmla="*/ 1128 w 1222"/>
                <a:gd name="T7" fmla="*/ 201 h 491"/>
                <a:gd name="T8" fmla="*/ 1104 w 1222"/>
                <a:gd name="T9" fmla="*/ 189 h 491"/>
                <a:gd name="T10" fmla="*/ 1050 w 1222"/>
                <a:gd name="T11" fmla="*/ 191 h 491"/>
                <a:gd name="T12" fmla="*/ 988 w 1222"/>
                <a:gd name="T13" fmla="*/ 215 h 491"/>
                <a:gd name="T14" fmla="*/ 972 w 1222"/>
                <a:gd name="T15" fmla="*/ 205 h 491"/>
                <a:gd name="T16" fmla="*/ 970 w 1222"/>
                <a:gd name="T17" fmla="*/ 145 h 491"/>
                <a:gd name="T18" fmla="*/ 944 w 1222"/>
                <a:gd name="T19" fmla="*/ 103 h 491"/>
                <a:gd name="T20" fmla="*/ 912 w 1222"/>
                <a:gd name="T21" fmla="*/ 91 h 491"/>
                <a:gd name="T22" fmla="*/ 858 w 1222"/>
                <a:gd name="T23" fmla="*/ 97 h 491"/>
                <a:gd name="T24" fmla="*/ 800 w 1222"/>
                <a:gd name="T25" fmla="*/ 127 h 491"/>
                <a:gd name="T26" fmla="*/ 768 w 1222"/>
                <a:gd name="T27" fmla="*/ 113 h 491"/>
                <a:gd name="T28" fmla="*/ 712 w 1222"/>
                <a:gd name="T29" fmla="*/ 40 h 491"/>
                <a:gd name="T30" fmla="*/ 672 w 1222"/>
                <a:gd name="T31" fmla="*/ 18 h 491"/>
                <a:gd name="T32" fmla="*/ 628 w 1222"/>
                <a:gd name="T33" fmla="*/ 4 h 491"/>
                <a:gd name="T34" fmla="*/ 598 w 1222"/>
                <a:gd name="T35" fmla="*/ 0 h 491"/>
                <a:gd name="T36" fmla="*/ 552 w 1222"/>
                <a:gd name="T37" fmla="*/ 6 h 491"/>
                <a:gd name="T38" fmla="*/ 510 w 1222"/>
                <a:gd name="T39" fmla="*/ 24 h 491"/>
                <a:gd name="T40" fmla="*/ 462 w 1222"/>
                <a:gd name="T41" fmla="*/ 62 h 491"/>
                <a:gd name="T42" fmla="*/ 416 w 1222"/>
                <a:gd name="T43" fmla="*/ 143 h 491"/>
                <a:gd name="T44" fmla="*/ 382 w 1222"/>
                <a:gd name="T45" fmla="*/ 111 h 491"/>
                <a:gd name="T46" fmla="*/ 330 w 1222"/>
                <a:gd name="T47" fmla="*/ 81 h 491"/>
                <a:gd name="T48" fmla="*/ 282 w 1222"/>
                <a:gd name="T49" fmla="*/ 79 h 491"/>
                <a:gd name="T50" fmla="*/ 264 w 1222"/>
                <a:gd name="T51" fmla="*/ 87 h 491"/>
                <a:gd name="T52" fmla="*/ 244 w 1222"/>
                <a:gd name="T53" fmla="*/ 107 h 491"/>
                <a:gd name="T54" fmla="*/ 228 w 1222"/>
                <a:gd name="T55" fmla="*/ 161 h 491"/>
                <a:gd name="T56" fmla="*/ 238 w 1222"/>
                <a:gd name="T57" fmla="*/ 245 h 491"/>
                <a:gd name="T58" fmla="*/ 208 w 1222"/>
                <a:gd name="T59" fmla="*/ 231 h 491"/>
                <a:gd name="T60" fmla="*/ 162 w 1222"/>
                <a:gd name="T61" fmla="*/ 225 h 491"/>
                <a:gd name="T62" fmla="*/ 122 w 1222"/>
                <a:gd name="T63" fmla="*/ 237 h 491"/>
                <a:gd name="T64" fmla="*/ 98 w 1222"/>
                <a:gd name="T65" fmla="*/ 257 h 491"/>
                <a:gd name="T66" fmla="*/ 88 w 1222"/>
                <a:gd name="T67" fmla="*/ 301 h 491"/>
                <a:gd name="T68" fmla="*/ 104 w 1222"/>
                <a:gd name="T69" fmla="*/ 353 h 491"/>
                <a:gd name="T70" fmla="*/ 42 w 1222"/>
                <a:gd name="T71" fmla="*/ 371 h 491"/>
                <a:gd name="T72" fmla="*/ 8 w 1222"/>
                <a:gd name="T73" fmla="*/ 391 h 491"/>
                <a:gd name="T74" fmla="*/ 0 w 1222"/>
                <a:gd name="T75" fmla="*/ 405 h 491"/>
                <a:gd name="T76" fmla="*/ 14 w 1222"/>
                <a:gd name="T77" fmla="*/ 425 h 491"/>
                <a:gd name="T78" fmla="*/ 76 w 1222"/>
                <a:gd name="T79" fmla="*/ 449 h 491"/>
                <a:gd name="T80" fmla="*/ 180 w 1222"/>
                <a:gd name="T81" fmla="*/ 469 h 491"/>
                <a:gd name="T82" fmla="*/ 490 w 1222"/>
                <a:gd name="T83" fmla="*/ 489 h 491"/>
                <a:gd name="T84" fmla="*/ 736 w 1222"/>
                <a:gd name="T85" fmla="*/ 487 h 491"/>
                <a:gd name="T86" fmla="*/ 1044 w 1222"/>
                <a:gd name="T87" fmla="*/ 459 h 491"/>
                <a:gd name="T88" fmla="*/ 1150 w 1222"/>
                <a:gd name="T89" fmla="*/ 437 h 491"/>
                <a:gd name="T90" fmla="*/ 1210 w 1222"/>
                <a:gd name="T91" fmla="*/ 411 h 491"/>
                <a:gd name="T92" fmla="*/ 1222 w 1222"/>
                <a:gd name="T93" fmla="*/ 391 h 491"/>
                <a:gd name="T94" fmla="*/ 1214 w 1222"/>
                <a:gd name="T95" fmla="*/ 377 h 491"/>
                <a:gd name="T96" fmla="*/ 1176 w 1222"/>
                <a:gd name="T97" fmla="*/ 357 h 491"/>
                <a:gd name="T98" fmla="*/ 1110 w 1222"/>
                <a:gd name="T99" fmla="*/ 34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91">
                  <a:moveTo>
                    <a:pt x="1110" y="341"/>
                  </a:moveTo>
                  <a:lnTo>
                    <a:pt x="1110" y="341"/>
                  </a:lnTo>
                  <a:lnTo>
                    <a:pt x="1126" y="317"/>
                  </a:lnTo>
                  <a:lnTo>
                    <a:pt x="1138" y="295"/>
                  </a:lnTo>
                  <a:lnTo>
                    <a:pt x="1146" y="275"/>
                  </a:lnTo>
                  <a:lnTo>
                    <a:pt x="1150" y="253"/>
                  </a:lnTo>
                  <a:lnTo>
                    <a:pt x="1150" y="235"/>
                  </a:lnTo>
                  <a:lnTo>
                    <a:pt x="1148" y="227"/>
                  </a:lnTo>
                  <a:lnTo>
                    <a:pt x="1144" y="219"/>
                  </a:lnTo>
                  <a:lnTo>
                    <a:pt x="1140" y="213"/>
                  </a:lnTo>
                  <a:lnTo>
                    <a:pt x="1134" y="205"/>
                  </a:lnTo>
                  <a:lnTo>
                    <a:pt x="1128" y="201"/>
                  </a:lnTo>
                  <a:lnTo>
                    <a:pt x="1120" y="195"/>
                  </a:lnTo>
                  <a:lnTo>
                    <a:pt x="1120" y="195"/>
                  </a:lnTo>
                  <a:lnTo>
                    <a:pt x="1104" y="189"/>
                  </a:lnTo>
                  <a:lnTo>
                    <a:pt x="1088" y="187"/>
                  </a:lnTo>
                  <a:lnTo>
                    <a:pt x="1070" y="187"/>
                  </a:lnTo>
                  <a:lnTo>
                    <a:pt x="1050" y="191"/>
                  </a:lnTo>
                  <a:lnTo>
                    <a:pt x="1030" y="197"/>
                  </a:lnTo>
                  <a:lnTo>
                    <a:pt x="1008" y="205"/>
                  </a:lnTo>
                  <a:lnTo>
                    <a:pt x="988" y="215"/>
                  </a:lnTo>
                  <a:lnTo>
                    <a:pt x="966" y="227"/>
                  </a:lnTo>
                  <a:lnTo>
                    <a:pt x="966" y="227"/>
                  </a:lnTo>
                  <a:lnTo>
                    <a:pt x="972" y="205"/>
                  </a:lnTo>
                  <a:lnTo>
                    <a:pt x="974" y="183"/>
                  </a:lnTo>
                  <a:lnTo>
                    <a:pt x="974" y="163"/>
                  </a:lnTo>
                  <a:lnTo>
                    <a:pt x="970" y="145"/>
                  </a:lnTo>
                  <a:lnTo>
                    <a:pt x="964" y="127"/>
                  </a:lnTo>
                  <a:lnTo>
                    <a:pt x="956" y="113"/>
                  </a:lnTo>
                  <a:lnTo>
                    <a:pt x="944" y="103"/>
                  </a:lnTo>
                  <a:lnTo>
                    <a:pt x="928" y="95"/>
                  </a:lnTo>
                  <a:lnTo>
                    <a:pt x="928" y="95"/>
                  </a:lnTo>
                  <a:lnTo>
                    <a:pt x="912" y="91"/>
                  </a:lnTo>
                  <a:lnTo>
                    <a:pt x="894" y="89"/>
                  </a:lnTo>
                  <a:lnTo>
                    <a:pt x="876" y="91"/>
                  </a:lnTo>
                  <a:lnTo>
                    <a:pt x="858" y="97"/>
                  </a:lnTo>
                  <a:lnTo>
                    <a:pt x="838" y="105"/>
                  </a:lnTo>
                  <a:lnTo>
                    <a:pt x="818" y="115"/>
                  </a:lnTo>
                  <a:lnTo>
                    <a:pt x="800" y="127"/>
                  </a:lnTo>
                  <a:lnTo>
                    <a:pt x="780" y="143"/>
                  </a:lnTo>
                  <a:lnTo>
                    <a:pt x="780" y="143"/>
                  </a:lnTo>
                  <a:lnTo>
                    <a:pt x="768" y="113"/>
                  </a:lnTo>
                  <a:lnTo>
                    <a:pt x="752" y="87"/>
                  </a:lnTo>
                  <a:lnTo>
                    <a:pt x="734" y="62"/>
                  </a:lnTo>
                  <a:lnTo>
                    <a:pt x="712" y="40"/>
                  </a:lnTo>
                  <a:lnTo>
                    <a:pt x="698" y="32"/>
                  </a:lnTo>
                  <a:lnTo>
                    <a:pt x="686" y="24"/>
                  </a:lnTo>
                  <a:lnTo>
                    <a:pt x="672" y="18"/>
                  </a:lnTo>
                  <a:lnTo>
                    <a:pt x="658" y="12"/>
                  </a:lnTo>
                  <a:lnTo>
                    <a:pt x="644" y="6"/>
                  </a:lnTo>
                  <a:lnTo>
                    <a:pt x="628" y="4"/>
                  </a:lnTo>
                  <a:lnTo>
                    <a:pt x="614" y="2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82" y="2"/>
                  </a:lnTo>
                  <a:lnTo>
                    <a:pt x="566" y="4"/>
                  </a:lnTo>
                  <a:lnTo>
                    <a:pt x="552" y="6"/>
                  </a:lnTo>
                  <a:lnTo>
                    <a:pt x="536" y="12"/>
                  </a:lnTo>
                  <a:lnTo>
                    <a:pt x="522" y="18"/>
                  </a:lnTo>
                  <a:lnTo>
                    <a:pt x="510" y="24"/>
                  </a:lnTo>
                  <a:lnTo>
                    <a:pt x="496" y="32"/>
                  </a:lnTo>
                  <a:lnTo>
                    <a:pt x="484" y="40"/>
                  </a:lnTo>
                  <a:lnTo>
                    <a:pt x="462" y="62"/>
                  </a:lnTo>
                  <a:lnTo>
                    <a:pt x="442" y="87"/>
                  </a:lnTo>
                  <a:lnTo>
                    <a:pt x="426" y="113"/>
                  </a:lnTo>
                  <a:lnTo>
                    <a:pt x="416" y="143"/>
                  </a:lnTo>
                  <a:lnTo>
                    <a:pt x="416" y="143"/>
                  </a:lnTo>
                  <a:lnTo>
                    <a:pt x="400" y="127"/>
                  </a:lnTo>
                  <a:lnTo>
                    <a:pt x="382" y="111"/>
                  </a:lnTo>
                  <a:lnTo>
                    <a:pt x="366" y="99"/>
                  </a:lnTo>
                  <a:lnTo>
                    <a:pt x="348" y="89"/>
                  </a:lnTo>
                  <a:lnTo>
                    <a:pt x="330" y="81"/>
                  </a:lnTo>
                  <a:lnTo>
                    <a:pt x="314" y="76"/>
                  </a:lnTo>
                  <a:lnTo>
                    <a:pt x="298" y="76"/>
                  </a:lnTo>
                  <a:lnTo>
                    <a:pt x="282" y="79"/>
                  </a:lnTo>
                  <a:lnTo>
                    <a:pt x="282" y="79"/>
                  </a:lnTo>
                  <a:lnTo>
                    <a:pt x="272" y="83"/>
                  </a:lnTo>
                  <a:lnTo>
                    <a:pt x="264" y="87"/>
                  </a:lnTo>
                  <a:lnTo>
                    <a:pt x="256" y="93"/>
                  </a:lnTo>
                  <a:lnTo>
                    <a:pt x="250" y="99"/>
                  </a:lnTo>
                  <a:lnTo>
                    <a:pt x="244" y="107"/>
                  </a:lnTo>
                  <a:lnTo>
                    <a:pt x="238" y="117"/>
                  </a:lnTo>
                  <a:lnTo>
                    <a:pt x="232" y="137"/>
                  </a:lnTo>
                  <a:lnTo>
                    <a:pt x="228" y="161"/>
                  </a:lnTo>
                  <a:lnTo>
                    <a:pt x="228" y="187"/>
                  </a:lnTo>
                  <a:lnTo>
                    <a:pt x="230" y="215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2" y="237"/>
                  </a:lnTo>
                  <a:lnTo>
                    <a:pt x="208" y="231"/>
                  </a:lnTo>
                  <a:lnTo>
                    <a:pt x="192" y="229"/>
                  </a:lnTo>
                  <a:lnTo>
                    <a:pt x="176" y="225"/>
                  </a:lnTo>
                  <a:lnTo>
                    <a:pt x="162" y="225"/>
                  </a:lnTo>
                  <a:lnTo>
                    <a:pt x="148" y="227"/>
                  </a:lnTo>
                  <a:lnTo>
                    <a:pt x="134" y="231"/>
                  </a:lnTo>
                  <a:lnTo>
                    <a:pt x="122" y="237"/>
                  </a:lnTo>
                  <a:lnTo>
                    <a:pt x="122" y="237"/>
                  </a:lnTo>
                  <a:lnTo>
                    <a:pt x="108" y="245"/>
                  </a:lnTo>
                  <a:lnTo>
                    <a:pt x="98" y="257"/>
                  </a:lnTo>
                  <a:lnTo>
                    <a:pt x="92" y="271"/>
                  </a:lnTo>
                  <a:lnTo>
                    <a:pt x="88" y="285"/>
                  </a:lnTo>
                  <a:lnTo>
                    <a:pt x="88" y="301"/>
                  </a:lnTo>
                  <a:lnTo>
                    <a:pt x="90" y="319"/>
                  </a:lnTo>
                  <a:lnTo>
                    <a:pt x="96" y="337"/>
                  </a:lnTo>
                  <a:lnTo>
                    <a:pt x="104" y="353"/>
                  </a:lnTo>
                  <a:lnTo>
                    <a:pt x="104" y="353"/>
                  </a:lnTo>
                  <a:lnTo>
                    <a:pt x="60" y="365"/>
                  </a:lnTo>
                  <a:lnTo>
                    <a:pt x="42" y="371"/>
                  </a:lnTo>
                  <a:lnTo>
                    <a:pt x="28" y="379"/>
                  </a:lnTo>
                  <a:lnTo>
                    <a:pt x="16" y="385"/>
                  </a:lnTo>
                  <a:lnTo>
                    <a:pt x="8" y="391"/>
                  </a:lnTo>
                  <a:lnTo>
                    <a:pt x="2" y="399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2" y="411"/>
                  </a:lnTo>
                  <a:lnTo>
                    <a:pt x="4" y="415"/>
                  </a:lnTo>
                  <a:lnTo>
                    <a:pt x="14" y="425"/>
                  </a:lnTo>
                  <a:lnTo>
                    <a:pt x="28" y="433"/>
                  </a:lnTo>
                  <a:lnTo>
                    <a:pt x="50" y="441"/>
                  </a:lnTo>
                  <a:lnTo>
                    <a:pt x="76" y="449"/>
                  </a:lnTo>
                  <a:lnTo>
                    <a:pt x="106" y="455"/>
                  </a:lnTo>
                  <a:lnTo>
                    <a:pt x="142" y="463"/>
                  </a:lnTo>
                  <a:lnTo>
                    <a:pt x="180" y="469"/>
                  </a:lnTo>
                  <a:lnTo>
                    <a:pt x="272" y="479"/>
                  </a:lnTo>
                  <a:lnTo>
                    <a:pt x="376" y="485"/>
                  </a:lnTo>
                  <a:lnTo>
                    <a:pt x="490" y="489"/>
                  </a:lnTo>
                  <a:lnTo>
                    <a:pt x="614" y="491"/>
                  </a:lnTo>
                  <a:lnTo>
                    <a:pt x="614" y="491"/>
                  </a:lnTo>
                  <a:lnTo>
                    <a:pt x="736" y="487"/>
                  </a:lnTo>
                  <a:lnTo>
                    <a:pt x="852" y="481"/>
                  </a:lnTo>
                  <a:lnTo>
                    <a:pt x="954" y="471"/>
                  </a:lnTo>
                  <a:lnTo>
                    <a:pt x="1044" y="459"/>
                  </a:lnTo>
                  <a:lnTo>
                    <a:pt x="1084" y="451"/>
                  </a:lnTo>
                  <a:lnTo>
                    <a:pt x="1120" y="443"/>
                  </a:lnTo>
                  <a:lnTo>
                    <a:pt x="1150" y="437"/>
                  </a:lnTo>
                  <a:lnTo>
                    <a:pt x="1176" y="427"/>
                  </a:lnTo>
                  <a:lnTo>
                    <a:pt x="1196" y="419"/>
                  </a:lnTo>
                  <a:lnTo>
                    <a:pt x="1210" y="411"/>
                  </a:lnTo>
                  <a:lnTo>
                    <a:pt x="1220" y="401"/>
                  </a:lnTo>
                  <a:lnTo>
                    <a:pt x="1222" y="397"/>
                  </a:lnTo>
                  <a:lnTo>
                    <a:pt x="1222" y="391"/>
                  </a:lnTo>
                  <a:lnTo>
                    <a:pt x="1222" y="391"/>
                  </a:lnTo>
                  <a:lnTo>
                    <a:pt x="1220" y="385"/>
                  </a:lnTo>
                  <a:lnTo>
                    <a:pt x="1214" y="377"/>
                  </a:lnTo>
                  <a:lnTo>
                    <a:pt x="1206" y="371"/>
                  </a:lnTo>
                  <a:lnTo>
                    <a:pt x="1192" y="365"/>
                  </a:lnTo>
                  <a:lnTo>
                    <a:pt x="1176" y="357"/>
                  </a:lnTo>
                  <a:lnTo>
                    <a:pt x="1158" y="351"/>
                  </a:lnTo>
                  <a:lnTo>
                    <a:pt x="1110" y="341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-2089150" y="2655888"/>
              <a:ext cx="1939925" cy="774700"/>
            </a:xfrm>
            <a:custGeom>
              <a:avLst/>
              <a:gdLst>
                <a:gd name="T0" fmla="*/ 1126 w 1222"/>
                <a:gd name="T1" fmla="*/ 316 h 488"/>
                <a:gd name="T2" fmla="*/ 1148 w 1222"/>
                <a:gd name="T3" fmla="*/ 252 h 488"/>
                <a:gd name="T4" fmla="*/ 1142 w 1222"/>
                <a:gd name="T5" fmla="*/ 218 h 488"/>
                <a:gd name="T6" fmla="*/ 1126 w 1222"/>
                <a:gd name="T7" fmla="*/ 198 h 488"/>
                <a:gd name="T8" fmla="*/ 1104 w 1222"/>
                <a:gd name="T9" fmla="*/ 188 h 488"/>
                <a:gd name="T10" fmla="*/ 1048 w 1222"/>
                <a:gd name="T11" fmla="*/ 188 h 488"/>
                <a:gd name="T12" fmla="*/ 986 w 1222"/>
                <a:gd name="T13" fmla="*/ 212 h 488"/>
                <a:gd name="T14" fmla="*/ 970 w 1222"/>
                <a:gd name="T15" fmla="*/ 202 h 488"/>
                <a:gd name="T16" fmla="*/ 968 w 1222"/>
                <a:gd name="T17" fmla="*/ 142 h 488"/>
                <a:gd name="T18" fmla="*/ 942 w 1222"/>
                <a:gd name="T19" fmla="*/ 100 h 488"/>
                <a:gd name="T20" fmla="*/ 910 w 1222"/>
                <a:gd name="T21" fmla="*/ 88 h 488"/>
                <a:gd name="T22" fmla="*/ 856 w 1222"/>
                <a:gd name="T23" fmla="*/ 94 h 488"/>
                <a:gd name="T24" fmla="*/ 798 w 1222"/>
                <a:gd name="T25" fmla="*/ 126 h 488"/>
                <a:gd name="T26" fmla="*/ 768 w 1222"/>
                <a:gd name="T27" fmla="*/ 112 h 488"/>
                <a:gd name="T28" fmla="*/ 710 w 1222"/>
                <a:gd name="T29" fmla="*/ 40 h 488"/>
                <a:gd name="T30" fmla="*/ 670 w 1222"/>
                <a:gd name="T31" fmla="*/ 16 h 488"/>
                <a:gd name="T32" fmla="*/ 628 w 1222"/>
                <a:gd name="T33" fmla="*/ 2 h 488"/>
                <a:gd name="T34" fmla="*/ 596 w 1222"/>
                <a:gd name="T35" fmla="*/ 0 h 488"/>
                <a:gd name="T36" fmla="*/ 550 w 1222"/>
                <a:gd name="T37" fmla="*/ 6 h 488"/>
                <a:gd name="T38" fmla="*/ 508 w 1222"/>
                <a:gd name="T39" fmla="*/ 22 h 488"/>
                <a:gd name="T40" fmla="*/ 460 w 1222"/>
                <a:gd name="T41" fmla="*/ 60 h 488"/>
                <a:gd name="T42" fmla="*/ 414 w 1222"/>
                <a:gd name="T43" fmla="*/ 142 h 488"/>
                <a:gd name="T44" fmla="*/ 380 w 1222"/>
                <a:gd name="T45" fmla="*/ 110 h 488"/>
                <a:gd name="T46" fmla="*/ 330 w 1222"/>
                <a:gd name="T47" fmla="*/ 80 h 488"/>
                <a:gd name="T48" fmla="*/ 280 w 1222"/>
                <a:gd name="T49" fmla="*/ 76 h 488"/>
                <a:gd name="T50" fmla="*/ 262 w 1222"/>
                <a:gd name="T51" fmla="*/ 84 h 488"/>
                <a:gd name="T52" fmla="*/ 242 w 1222"/>
                <a:gd name="T53" fmla="*/ 106 h 488"/>
                <a:gd name="T54" fmla="*/ 226 w 1222"/>
                <a:gd name="T55" fmla="*/ 158 h 488"/>
                <a:gd name="T56" fmla="*/ 236 w 1222"/>
                <a:gd name="T57" fmla="*/ 242 h 488"/>
                <a:gd name="T58" fmla="*/ 206 w 1222"/>
                <a:gd name="T59" fmla="*/ 230 h 488"/>
                <a:gd name="T60" fmla="*/ 160 w 1222"/>
                <a:gd name="T61" fmla="*/ 224 h 488"/>
                <a:gd name="T62" fmla="*/ 120 w 1222"/>
                <a:gd name="T63" fmla="*/ 234 h 488"/>
                <a:gd name="T64" fmla="*/ 98 w 1222"/>
                <a:gd name="T65" fmla="*/ 256 h 488"/>
                <a:gd name="T66" fmla="*/ 86 w 1222"/>
                <a:gd name="T67" fmla="*/ 300 h 488"/>
                <a:gd name="T68" fmla="*/ 102 w 1222"/>
                <a:gd name="T69" fmla="*/ 352 h 488"/>
                <a:gd name="T70" fmla="*/ 40 w 1222"/>
                <a:gd name="T71" fmla="*/ 370 h 488"/>
                <a:gd name="T72" fmla="*/ 6 w 1222"/>
                <a:gd name="T73" fmla="*/ 390 h 488"/>
                <a:gd name="T74" fmla="*/ 0 w 1222"/>
                <a:gd name="T75" fmla="*/ 404 h 488"/>
                <a:gd name="T76" fmla="*/ 12 w 1222"/>
                <a:gd name="T77" fmla="*/ 422 h 488"/>
                <a:gd name="T78" fmla="*/ 74 w 1222"/>
                <a:gd name="T79" fmla="*/ 446 h 488"/>
                <a:gd name="T80" fmla="*/ 180 w 1222"/>
                <a:gd name="T81" fmla="*/ 466 h 488"/>
                <a:gd name="T82" fmla="*/ 488 w 1222"/>
                <a:gd name="T83" fmla="*/ 488 h 488"/>
                <a:gd name="T84" fmla="*/ 734 w 1222"/>
                <a:gd name="T85" fmla="*/ 484 h 488"/>
                <a:gd name="T86" fmla="*/ 1044 w 1222"/>
                <a:gd name="T87" fmla="*/ 456 h 488"/>
                <a:gd name="T88" fmla="*/ 1148 w 1222"/>
                <a:gd name="T89" fmla="*/ 434 h 488"/>
                <a:gd name="T90" fmla="*/ 1208 w 1222"/>
                <a:gd name="T91" fmla="*/ 408 h 488"/>
                <a:gd name="T92" fmla="*/ 1222 w 1222"/>
                <a:gd name="T93" fmla="*/ 390 h 488"/>
                <a:gd name="T94" fmla="*/ 1214 w 1222"/>
                <a:gd name="T95" fmla="*/ 376 h 488"/>
                <a:gd name="T96" fmla="*/ 1176 w 1222"/>
                <a:gd name="T97" fmla="*/ 356 h 488"/>
                <a:gd name="T98" fmla="*/ 1108 w 1222"/>
                <a:gd name="T99" fmla="*/ 33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88">
                  <a:moveTo>
                    <a:pt x="1108" y="338"/>
                  </a:moveTo>
                  <a:lnTo>
                    <a:pt x="1108" y="338"/>
                  </a:lnTo>
                  <a:lnTo>
                    <a:pt x="1126" y="316"/>
                  </a:lnTo>
                  <a:lnTo>
                    <a:pt x="1138" y="294"/>
                  </a:lnTo>
                  <a:lnTo>
                    <a:pt x="1146" y="272"/>
                  </a:lnTo>
                  <a:lnTo>
                    <a:pt x="1148" y="252"/>
                  </a:lnTo>
                  <a:lnTo>
                    <a:pt x="1148" y="234"/>
                  </a:lnTo>
                  <a:lnTo>
                    <a:pt x="1146" y="224"/>
                  </a:lnTo>
                  <a:lnTo>
                    <a:pt x="1142" y="218"/>
                  </a:lnTo>
                  <a:lnTo>
                    <a:pt x="1138" y="210"/>
                  </a:lnTo>
                  <a:lnTo>
                    <a:pt x="1132" y="204"/>
                  </a:lnTo>
                  <a:lnTo>
                    <a:pt x="1126" y="198"/>
                  </a:lnTo>
                  <a:lnTo>
                    <a:pt x="1118" y="194"/>
                  </a:lnTo>
                  <a:lnTo>
                    <a:pt x="1118" y="194"/>
                  </a:lnTo>
                  <a:lnTo>
                    <a:pt x="1104" y="188"/>
                  </a:lnTo>
                  <a:lnTo>
                    <a:pt x="1086" y="186"/>
                  </a:lnTo>
                  <a:lnTo>
                    <a:pt x="1068" y="186"/>
                  </a:lnTo>
                  <a:lnTo>
                    <a:pt x="1048" y="188"/>
                  </a:lnTo>
                  <a:lnTo>
                    <a:pt x="1028" y="194"/>
                  </a:lnTo>
                  <a:lnTo>
                    <a:pt x="1006" y="202"/>
                  </a:lnTo>
                  <a:lnTo>
                    <a:pt x="986" y="212"/>
                  </a:lnTo>
                  <a:lnTo>
                    <a:pt x="964" y="226"/>
                  </a:lnTo>
                  <a:lnTo>
                    <a:pt x="964" y="226"/>
                  </a:lnTo>
                  <a:lnTo>
                    <a:pt x="970" y="202"/>
                  </a:lnTo>
                  <a:lnTo>
                    <a:pt x="972" y="180"/>
                  </a:lnTo>
                  <a:lnTo>
                    <a:pt x="972" y="160"/>
                  </a:lnTo>
                  <a:lnTo>
                    <a:pt x="968" y="142"/>
                  </a:lnTo>
                  <a:lnTo>
                    <a:pt x="962" y="126"/>
                  </a:lnTo>
                  <a:lnTo>
                    <a:pt x="954" y="112"/>
                  </a:lnTo>
                  <a:lnTo>
                    <a:pt x="942" y="100"/>
                  </a:lnTo>
                  <a:lnTo>
                    <a:pt x="926" y="92"/>
                  </a:lnTo>
                  <a:lnTo>
                    <a:pt x="926" y="92"/>
                  </a:lnTo>
                  <a:lnTo>
                    <a:pt x="910" y="88"/>
                  </a:lnTo>
                  <a:lnTo>
                    <a:pt x="894" y="86"/>
                  </a:lnTo>
                  <a:lnTo>
                    <a:pt x="874" y="88"/>
                  </a:lnTo>
                  <a:lnTo>
                    <a:pt x="856" y="94"/>
                  </a:lnTo>
                  <a:lnTo>
                    <a:pt x="836" y="102"/>
                  </a:lnTo>
                  <a:lnTo>
                    <a:pt x="816" y="112"/>
                  </a:lnTo>
                  <a:lnTo>
                    <a:pt x="798" y="126"/>
                  </a:lnTo>
                  <a:lnTo>
                    <a:pt x="778" y="142"/>
                  </a:lnTo>
                  <a:lnTo>
                    <a:pt x="778" y="142"/>
                  </a:lnTo>
                  <a:lnTo>
                    <a:pt x="768" y="112"/>
                  </a:lnTo>
                  <a:lnTo>
                    <a:pt x="752" y="84"/>
                  </a:lnTo>
                  <a:lnTo>
                    <a:pt x="732" y="60"/>
                  </a:lnTo>
                  <a:lnTo>
                    <a:pt x="710" y="40"/>
                  </a:lnTo>
                  <a:lnTo>
                    <a:pt x="698" y="30"/>
                  </a:lnTo>
                  <a:lnTo>
                    <a:pt x="684" y="22"/>
                  </a:lnTo>
                  <a:lnTo>
                    <a:pt x="670" y="16"/>
                  </a:lnTo>
                  <a:lnTo>
                    <a:pt x="656" y="10"/>
                  </a:lnTo>
                  <a:lnTo>
                    <a:pt x="642" y="6"/>
                  </a:lnTo>
                  <a:lnTo>
                    <a:pt x="628" y="2"/>
                  </a:lnTo>
                  <a:lnTo>
                    <a:pt x="612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80" y="0"/>
                  </a:lnTo>
                  <a:lnTo>
                    <a:pt x="564" y="2"/>
                  </a:lnTo>
                  <a:lnTo>
                    <a:pt x="550" y="6"/>
                  </a:lnTo>
                  <a:lnTo>
                    <a:pt x="536" y="10"/>
                  </a:lnTo>
                  <a:lnTo>
                    <a:pt x="522" y="16"/>
                  </a:lnTo>
                  <a:lnTo>
                    <a:pt x="508" y="22"/>
                  </a:lnTo>
                  <a:lnTo>
                    <a:pt x="494" y="30"/>
                  </a:lnTo>
                  <a:lnTo>
                    <a:pt x="482" y="40"/>
                  </a:lnTo>
                  <a:lnTo>
                    <a:pt x="460" y="60"/>
                  </a:lnTo>
                  <a:lnTo>
                    <a:pt x="440" y="84"/>
                  </a:lnTo>
                  <a:lnTo>
                    <a:pt x="426" y="11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398" y="124"/>
                  </a:lnTo>
                  <a:lnTo>
                    <a:pt x="380" y="110"/>
                  </a:lnTo>
                  <a:lnTo>
                    <a:pt x="364" y="96"/>
                  </a:lnTo>
                  <a:lnTo>
                    <a:pt x="346" y="86"/>
                  </a:lnTo>
                  <a:lnTo>
                    <a:pt x="330" y="80"/>
                  </a:lnTo>
                  <a:lnTo>
                    <a:pt x="312" y="76"/>
                  </a:lnTo>
                  <a:lnTo>
                    <a:pt x="296" y="74"/>
                  </a:lnTo>
                  <a:lnTo>
                    <a:pt x="280" y="76"/>
                  </a:lnTo>
                  <a:lnTo>
                    <a:pt x="280" y="76"/>
                  </a:lnTo>
                  <a:lnTo>
                    <a:pt x="270" y="80"/>
                  </a:lnTo>
                  <a:lnTo>
                    <a:pt x="262" y="84"/>
                  </a:lnTo>
                  <a:lnTo>
                    <a:pt x="256" y="90"/>
                  </a:lnTo>
                  <a:lnTo>
                    <a:pt x="248" y="98"/>
                  </a:lnTo>
                  <a:lnTo>
                    <a:pt x="242" y="106"/>
                  </a:lnTo>
                  <a:lnTo>
                    <a:pt x="238" y="114"/>
                  </a:lnTo>
                  <a:lnTo>
                    <a:pt x="230" y="134"/>
                  </a:lnTo>
                  <a:lnTo>
                    <a:pt x="226" y="158"/>
                  </a:lnTo>
                  <a:lnTo>
                    <a:pt x="226" y="184"/>
                  </a:lnTo>
                  <a:lnTo>
                    <a:pt x="230" y="212"/>
                  </a:lnTo>
                  <a:lnTo>
                    <a:pt x="236" y="242"/>
                  </a:lnTo>
                  <a:lnTo>
                    <a:pt x="236" y="242"/>
                  </a:lnTo>
                  <a:lnTo>
                    <a:pt x="222" y="236"/>
                  </a:lnTo>
                  <a:lnTo>
                    <a:pt x="206" y="230"/>
                  </a:lnTo>
                  <a:lnTo>
                    <a:pt x="190" y="226"/>
                  </a:lnTo>
                  <a:lnTo>
                    <a:pt x="174" y="224"/>
                  </a:lnTo>
                  <a:lnTo>
                    <a:pt x="160" y="224"/>
                  </a:lnTo>
                  <a:lnTo>
                    <a:pt x="146" y="226"/>
                  </a:lnTo>
                  <a:lnTo>
                    <a:pt x="132" y="228"/>
                  </a:lnTo>
                  <a:lnTo>
                    <a:pt x="120" y="234"/>
                  </a:lnTo>
                  <a:lnTo>
                    <a:pt x="120" y="234"/>
                  </a:lnTo>
                  <a:lnTo>
                    <a:pt x="106" y="244"/>
                  </a:lnTo>
                  <a:lnTo>
                    <a:pt x="98" y="256"/>
                  </a:lnTo>
                  <a:lnTo>
                    <a:pt x="90" y="268"/>
                  </a:lnTo>
                  <a:lnTo>
                    <a:pt x="86" y="284"/>
                  </a:lnTo>
                  <a:lnTo>
                    <a:pt x="86" y="300"/>
                  </a:lnTo>
                  <a:lnTo>
                    <a:pt x="88" y="316"/>
                  </a:lnTo>
                  <a:lnTo>
                    <a:pt x="94" y="33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58" y="364"/>
                  </a:lnTo>
                  <a:lnTo>
                    <a:pt x="40" y="370"/>
                  </a:lnTo>
                  <a:lnTo>
                    <a:pt x="26" y="376"/>
                  </a:lnTo>
                  <a:lnTo>
                    <a:pt x="14" y="382"/>
                  </a:lnTo>
                  <a:lnTo>
                    <a:pt x="6" y="390"/>
                  </a:lnTo>
                  <a:lnTo>
                    <a:pt x="0" y="39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08"/>
                  </a:lnTo>
                  <a:lnTo>
                    <a:pt x="2" y="412"/>
                  </a:lnTo>
                  <a:lnTo>
                    <a:pt x="12" y="422"/>
                  </a:lnTo>
                  <a:lnTo>
                    <a:pt x="28" y="430"/>
                  </a:lnTo>
                  <a:lnTo>
                    <a:pt x="48" y="438"/>
                  </a:lnTo>
                  <a:lnTo>
                    <a:pt x="74" y="446"/>
                  </a:lnTo>
                  <a:lnTo>
                    <a:pt x="104" y="454"/>
                  </a:lnTo>
                  <a:lnTo>
                    <a:pt x="140" y="460"/>
                  </a:lnTo>
                  <a:lnTo>
                    <a:pt x="180" y="466"/>
                  </a:lnTo>
                  <a:lnTo>
                    <a:pt x="270" y="476"/>
                  </a:lnTo>
                  <a:lnTo>
                    <a:pt x="374" y="484"/>
                  </a:lnTo>
                  <a:lnTo>
                    <a:pt x="488" y="488"/>
                  </a:lnTo>
                  <a:lnTo>
                    <a:pt x="612" y="488"/>
                  </a:lnTo>
                  <a:lnTo>
                    <a:pt x="612" y="488"/>
                  </a:lnTo>
                  <a:lnTo>
                    <a:pt x="734" y="484"/>
                  </a:lnTo>
                  <a:lnTo>
                    <a:pt x="850" y="478"/>
                  </a:lnTo>
                  <a:lnTo>
                    <a:pt x="954" y="468"/>
                  </a:lnTo>
                  <a:lnTo>
                    <a:pt x="1044" y="456"/>
                  </a:lnTo>
                  <a:lnTo>
                    <a:pt x="1082" y="450"/>
                  </a:lnTo>
                  <a:lnTo>
                    <a:pt x="1118" y="442"/>
                  </a:lnTo>
                  <a:lnTo>
                    <a:pt x="1148" y="434"/>
                  </a:lnTo>
                  <a:lnTo>
                    <a:pt x="1174" y="426"/>
                  </a:lnTo>
                  <a:lnTo>
                    <a:pt x="1194" y="418"/>
                  </a:lnTo>
                  <a:lnTo>
                    <a:pt x="1208" y="408"/>
                  </a:lnTo>
                  <a:lnTo>
                    <a:pt x="1218" y="398"/>
                  </a:lnTo>
                  <a:lnTo>
                    <a:pt x="1220" y="394"/>
                  </a:lnTo>
                  <a:lnTo>
                    <a:pt x="1222" y="390"/>
                  </a:lnTo>
                  <a:lnTo>
                    <a:pt x="1222" y="390"/>
                  </a:lnTo>
                  <a:lnTo>
                    <a:pt x="1220" y="382"/>
                  </a:lnTo>
                  <a:lnTo>
                    <a:pt x="1214" y="376"/>
                  </a:lnTo>
                  <a:lnTo>
                    <a:pt x="1204" y="368"/>
                  </a:lnTo>
                  <a:lnTo>
                    <a:pt x="1192" y="362"/>
                  </a:lnTo>
                  <a:lnTo>
                    <a:pt x="1176" y="356"/>
                  </a:lnTo>
                  <a:lnTo>
                    <a:pt x="1156" y="350"/>
                  </a:lnTo>
                  <a:lnTo>
                    <a:pt x="1108" y="338"/>
                  </a:lnTo>
                  <a:lnTo>
                    <a:pt x="1108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-1060450" y="5670551"/>
              <a:ext cx="1489075" cy="596900"/>
            </a:xfrm>
            <a:custGeom>
              <a:avLst/>
              <a:gdLst>
                <a:gd name="T0" fmla="*/ 866 w 938"/>
                <a:gd name="T1" fmla="*/ 242 h 376"/>
                <a:gd name="T2" fmla="*/ 884 w 938"/>
                <a:gd name="T3" fmla="*/ 194 h 376"/>
                <a:gd name="T4" fmla="*/ 872 w 938"/>
                <a:gd name="T5" fmla="*/ 156 h 376"/>
                <a:gd name="T6" fmla="*/ 848 w 938"/>
                <a:gd name="T7" fmla="*/ 144 h 376"/>
                <a:gd name="T8" fmla="*/ 806 w 938"/>
                <a:gd name="T9" fmla="*/ 146 h 376"/>
                <a:gd name="T10" fmla="*/ 758 w 938"/>
                <a:gd name="T11" fmla="*/ 164 h 376"/>
                <a:gd name="T12" fmla="*/ 746 w 938"/>
                <a:gd name="T13" fmla="*/ 156 h 376"/>
                <a:gd name="T14" fmla="*/ 746 w 938"/>
                <a:gd name="T15" fmla="*/ 110 h 376"/>
                <a:gd name="T16" fmla="*/ 724 w 938"/>
                <a:gd name="T17" fmla="*/ 78 h 376"/>
                <a:gd name="T18" fmla="*/ 700 w 938"/>
                <a:gd name="T19" fmla="*/ 68 h 376"/>
                <a:gd name="T20" fmla="*/ 658 w 938"/>
                <a:gd name="T21" fmla="*/ 72 h 376"/>
                <a:gd name="T22" fmla="*/ 614 w 938"/>
                <a:gd name="T23" fmla="*/ 98 h 376"/>
                <a:gd name="T24" fmla="*/ 590 w 938"/>
                <a:gd name="T25" fmla="*/ 86 h 376"/>
                <a:gd name="T26" fmla="*/ 546 w 938"/>
                <a:gd name="T27" fmla="*/ 30 h 376"/>
                <a:gd name="T28" fmla="*/ 482 w 938"/>
                <a:gd name="T29" fmla="*/ 2 h 376"/>
                <a:gd name="T30" fmla="*/ 434 w 938"/>
                <a:gd name="T31" fmla="*/ 2 h 376"/>
                <a:gd name="T32" fmla="*/ 372 w 938"/>
                <a:gd name="T33" fmla="*/ 32 h 376"/>
                <a:gd name="T34" fmla="*/ 328 w 938"/>
                <a:gd name="T35" fmla="*/ 86 h 376"/>
                <a:gd name="T36" fmla="*/ 306 w 938"/>
                <a:gd name="T37" fmla="*/ 96 h 376"/>
                <a:gd name="T38" fmla="*/ 268 w 938"/>
                <a:gd name="T39" fmla="*/ 66 h 376"/>
                <a:gd name="T40" fmla="*/ 228 w 938"/>
                <a:gd name="T41" fmla="*/ 58 h 376"/>
                <a:gd name="T42" fmla="*/ 202 w 938"/>
                <a:gd name="T43" fmla="*/ 66 h 376"/>
                <a:gd name="T44" fmla="*/ 178 w 938"/>
                <a:gd name="T45" fmla="*/ 104 h 376"/>
                <a:gd name="T46" fmla="*/ 178 w 938"/>
                <a:gd name="T47" fmla="*/ 164 h 376"/>
                <a:gd name="T48" fmla="*/ 172 w 938"/>
                <a:gd name="T49" fmla="*/ 182 h 376"/>
                <a:gd name="T50" fmla="*/ 136 w 938"/>
                <a:gd name="T51" fmla="*/ 172 h 376"/>
                <a:gd name="T52" fmla="*/ 102 w 938"/>
                <a:gd name="T53" fmla="*/ 176 h 376"/>
                <a:gd name="T54" fmla="*/ 84 w 938"/>
                <a:gd name="T55" fmla="*/ 188 h 376"/>
                <a:gd name="T56" fmla="*/ 68 w 938"/>
                <a:gd name="T57" fmla="*/ 218 h 376"/>
                <a:gd name="T58" fmla="*/ 74 w 938"/>
                <a:gd name="T59" fmla="*/ 256 h 376"/>
                <a:gd name="T60" fmla="*/ 46 w 938"/>
                <a:gd name="T61" fmla="*/ 280 h 376"/>
                <a:gd name="T62" fmla="*/ 6 w 938"/>
                <a:gd name="T63" fmla="*/ 300 h 376"/>
                <a:gd name="T64" fmla="*/ 0 w 938"/>
                <a:gd name="T65" fmla="*/ 310 h 376"/>
                <a:gd name="T66" fmla="*/ 22 w 938"/>
                <a:gd name="T67" fmla="*/ 332 h 376"/>
                <a:gd name="T68" fmla="*/ 82 w 938"/>
                <a:gd name="T69" fmla="*/ 348 h 376"/>
                <a:gd name="T70" fmla="*/ 288 w 938"/>
                <a:gd name="T71" fmla="*/ 372 h 376"/>
                <a:gd name="T72" fmla="*/ 470 w 938"/>
                <a:gd name="T73" fmla="*/ 376 h 376"/>
                <a:gd name="T74" fmla="*/ 734 w 938"/>
                <a:gd name="T75" fmla="*/ 360 h 376"/>
                <a:gd name="T76" fmla="*/ 882 w 938"/>
                <a:gd name="T77" fmla="*/ 334 h 376"/>
                <a:gd name="T78" fmla="*/ 930 w 938"/>
                <a:gd name="T79" fmla="*/ 314 h 376"/>
                <a:gd name="T80" fmla="*/ 938 w 938"/>
                <a:gd name="T81" fmla="*/ 300 h 376"/>
                <a:gd name="T82" fmla="*/ 926 w 938"/>
                <a:gd name="T83" fmla="*/ 284 h 376"/>
                <a:gd name="T84" fmla="*/ 852 w 938"/>
                <a:gd name="T85" fmla="*/ 26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8" h="376">
                  <a:moveTo>
                    <a:pt x="852" y="260"/>
                  </a:moveTo>
                  <a:lnTo>
                    <a:pt x="852" y="260"/>
                  </a:lnTo>
                  <a:lnTo>
                    <a:pt x="866" y="242"/>
                  </a:lnTo>
                  <a:lnTo>
                    <a:pt x="874" y="226"/>
                  </a:lnTo>
                  <a:lnTo>
                    <a:pt x="880" y="210"/>
                  </a:lnTo>
                  <a:lnTo>
                    <a:pt x="884" y="194"/>
                  </a:lnTo>
                  <a:lnTo>
                    <a:pt x="882" y="180"/>
                  </a:lnTo>
                  <a:lnTo>
                    <a:pt x="878" y="168"/>
                  </a:lnTo>
                  <a:lnTo>
                    <a:pt x="872" y="156"/>
                  </a:lnTo>
                  <a:lnTo>
                    <a:pt x="860" y="148"/>
                  </a:lnTo>
                  <a:lnTo>
                    <a:pt x="860" y="148"/>
                  </a:lnTo>
                  <a:lnTo>
                    <a:pt x="848" y="144"/>
                  </a:lnTo>
                  <a:lnTo>
                    <a:pt x="836" y="142"/>
                  </a:lnTo>
                  <a:lnTo>
                    <a:pt x="822" y="144"/>
                  </a:lnTo>
                  <a:lnTo>
                    <a:pt x="806" y="146"/>
                  </a:lnTo>
                  <a:lnTo>
                    <a:pt x="790" y="150"/>
                  </a:lnTo>
                  <a:lnTo>
                    <a:pt x="774" y="156"/>
                  </a:lnTo>
                  <a:lnTo>
                    <a:pt x="758" y="164"/>
                  </a:lnTo>
                  <a:lnTo>
                    <a:pt x="742" y="174"/>
                  </a:lnTo>
                  <a:lnTo>
                    <a:pt x="742" y="174"/>
                  </a:lnTo>
                  <a:lnTo>
                    <a:pt x="746" y="156"/>
                  </a:lnTo>
                  <a:lnTo>
                    <a:pt x="748" y="140"/>
                  </a:lnTo>
                  <a:lnTo>
                    <a:pt x="748" y="124"/>
                  </a:lnTo>
                  <a:lnTo>
                    <a:pt x="746" y="110"/>
                  </a:lnTo>
                  <a:lnTo>
                    <a:pt x="740" y="96"/>
                  </a:lnTo>
                  <a:lnTo>
                    <a:pt x="734" y="86"/>
                  </a:lnTo>
                  <a:lnTo>
                    <a:pt x="724" y="78"/>
                  </a:lnTo>
                  <a:lnTo>
                    <a:pt x="712" y="72"/>
                  </a:lnTo>
                  <a:lnTo>
                    <a:pt x="712" y="72"/>
                  </a:lnTo>
                  <a:lnTo>
                    <a:pt x="700" y="68"/>
                  </a:lnTo>
                  <a:lnTo>
                    <a:pt x="688" y="68"/>
                  </a:lnTo>
                  <a:lnTo>
                    <a:pt x="672" y="68"/>
                  </a:lnTo>
                  <a:lnTo>
                    <a:pt x="658" y="72"/>
                  </a:lnTo>
                  <a:lnTo>
                    <a:pt x="644" y="78"/>
                  </a:lnTo>
                  <a:lnTo>
                    <a:pt x="628" y="86"/>
                  </a:lnTo>
                  <a:lnTo>
                    <a:pt x="614" y="98"/>
                  </a:lnTo>
                  <a:lnTo>
                    <a:pt x="600" y="110"/>
                  </a:lnTo>
                  <a:lnTo>
                    <a:pt x="600" y="110"/>
                  </a:lnTo>
                  <a:lnTo>
                    <a:pt x="590" y="86"/>
                  </a:lnTo>
                  <a:lnTo>
                    <a:pt x="578" y="66"/>
                  </a:lnTo>
                  <a:lnTo>
                    <a:pt x="564" y="46"/>
                  </a:lnTo>
                  <a:lnTo>
                    <a:pt x="546" y="30"/>
                  </a:lnTo>
                  <a:lnTo>
                    <a:pt x="526" y="18"/>
                  </a:lnTo>
                  <a:lnTo>
                    <a:pt x="506" y="8"/>
                  </a:lnTo>
                  <a:lnTo>
                    <a:pt x="482" y="2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34" y="2"/>
                  </a:lnTo>
                  <a:lnTo>
                    <a:pt x="412" y="8"/>
                  </a:lnTo>
                  <a:lnTo>
                    <a:pt x="392" y="18"/>
                  </a:lnTo>
                  <a:lnTo>
                    <a:pt x="372" y="32"/>
                  </a:lnTo>
                  <a:lnTo>
                    <a:pt x="354" y="46"/>
                  </a:lnTo>
                  <a:lnTo>
                    <a:pt x="340" y="66"/>
                  </a:lnTo>
                  <a:lnTo>
                    <a:pt x="328" y="86"/>
                  </a:lnTo>
                  <a:lnTo>
                    <a:pt x="318" y="110"/>
                  </a:lnTo>
                  <a:lnTo>
                    <a:pt x="318" y="110"/>
                  </a:lnTo>
                  <a:lnTo>
                    <a:pt x="306" y="96"/>
                  </a:lnTo>
                  <a:lnTo>
                    <a:pt x="294" y="84"/>
                  </a:lnTo>
                  <a:lnTo>
                    <a:pt x="280" y="74"/>
                  </a:lnTo>
                  <a:lnTo>
                    <a:pt x="268" y="66"/>
                  </a:lnTo>
                  <a:lnTo>
                    <a:pt x="254" y="62"/>
                  </a:lnTo>
                  <a:lnTo>
                    <a:pt x="240" y="58"/>
                  </a:lnTo>
                  <a:lnTo>
                    <a:pt x="228" y="58"/>
                  </a:lnTo>
                  <a:lnTo>
                    <a:pt x="216" y="60"/>
                  </a:lnTo>
                  <a:lnTo>
                    <a:pt x="216" y="60"/>
                  </a:lnTo>
                  <a:lnTo>
                    <a:pt x="202" y="66"/>
                  </a:lnTo>
                  <a:lnTo>
                    <a:pt x="192" y="76"/>
                  </a:lnTo>
                  <a:lnTo>
                    <a:pt x="184" y="88"/>
                  </a:lnTo>
                  <a:lnTo>
                    <a:pt x="178" y="104"/>
                  </a:lnTo>
                  <a:lnTo>
                    <a:pt x="174" y="122"/>
                  </a:lnTo>
                  <a:lnTo>
                    <a:pt x="174" y="142"/>
                  </a:lnTo>
                  <a:lnTo>
                    <a:pt x="178" y="164"/>
                  </a:lnTo>
                  <a:lnTo>
                    <a:pt x="182" y="186"/>
                  </a:lnTo>
                  <a:lnTo>
                    <a:pt x="182" y="186"/>
                  </a:lnTo>
                  <a:lnTo>
                    <a:pt x="172" y="182"/>
                  </a:lnTo>
                  <a:lnTo>
                    <a:pt x="160" y="176"/>
                  </a:lnTo>
                  <a:lnTo>
                    <a:pt x="148" y="174"/>
                  </a:lnTo>
                  <a:lnTo>
                    <a:pt x="136" y="172"/>
                  </a:lnTo>
                  <a:lnTo>
                    <a:pt x="124" y="172"/>
                  </a:lnTo>
                  <a:lnTo>
                    <a:pt x="114" y="174"/>
                  </a:lnTo>
                  <a:lnTo>
                    <a:pt x="102" y="176"/>
                  </a:lnTo>
                  <a:lnTo>
                    <a:pt x="94" y="180"/>
                  </a:lnTo>
                  <a:lnTo>
                    <a:pt x="94" y="180"/>
                  </a:lnTo>
                  <a:lnTo>
                    <a:pt x="84" y="188"/>
                  </a:lnTo>
                  <a:lnTo>
                    <a:pt x="76" y="196"/>
                  </a:lnTo>
                  <a:lnTo>
                    <a:pt x="70" y="206"/>
                  </a:lnTo>
                  <a:lnTo>
                    <a:pt x="68" y="218"/>
                  </a:lnTo>
                  <a:lnTo>
                    <a:pt x="68" y="230"/>
                  </a:lnTo>
                  <a:lnTo>
                    <a:pt x="68" y="244"/>
                  </a:lnTo>
                  <a:lnTo>
                    <a:pt x="74" y="256"/>
                  </a:lnTo>
                  <a:lnTo>
                    <a:pt x="80" y="270"/>
                  </a:lnTo>
                  <a:lnTo>
                    <a:pt x="80" y="270"/>
                  </a:lnTo>
                  <a:lnTo>
                    <a:pt x="46" y="280"/>
                  </a:lnTo>
                  <a:lnTo>
                    <a:pt x="22" y="290"/>
                  </a:lnTo>
                  <a:lnTo>
                    <a:pt x="12" y="294"/>
                  </a:lnTo>
                  <a:lnTo>
                    <a:pt x="6" y="300"/>
                  </a:lnTo>
                  <a:lnTo>
                    <a:pt x="2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4" y="318"/>
                  </a:lnTo>
                  <a:lnTo>
                    <a:pt x="10" y="324"/>
                  </a:lnTo>
                  <a:lnTo>
                    <a:pt x="22" y="332"/>
                  </a:lnTo>
                  <a:lnTo>
                    <a:pt x="38" y="338"/>
                  </a:lnTo>
                  <a:lnTo>
                    <a:pt x="58" y="344"/>
                  </a:lnTo>
                  <a:lnTo>
                    <a:pt x="82" y="348"/>
                  </a:lnTo>
                  <a:lnTo>
                    <a:pt x="138" y="358"/>
                  </a:lnTo>
                  <a:lnTo>
                    <a:pt x="208" y="366"/>
                  </a:lnTo>
                  <a:lnTo>
                    <a:pt x="288" y="372"/>
                  </a:lnTo>
                  <a:lnTo>
                    <a:pt x="376" y="374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566" y="372"/>
                  </a:lnTo>
                  <a:lnTo>
                    <a:pt x="654" y="368"/>
                  </a:lnTo>
                  <a:lnTo>
                    <a:pt x="734" y="360"/>
                  </a:lnTo>
                  <a:lnTo>
                    <a:pt x="802" y="350"/>
                  </a:lnTo>
                  <a:lnTo>
                    <a:pt x="860" y="340"/>
                  </a:lnTo>
                  <a:lnTo>
                    <a:pt x="882" y="334"/>
                  </a:lnTo>
                  <a:lnTo>
                    <a:pt x="902" y="328"/>
                  </a:lnTo>
                  <a:lnTo>
                    <a:pt x="918" y="320"/>
                  </a:lnTo>
                  <a:lnTo>
                    <a:pt x="930" y="314"/>
                  </a:lnTo>
                  <a:lnTo>
                    <a:pt x="936" y="306"/>
                  </a:lnTo>
                  <a:lnTo>
                    <a:pt x="938" y="300"/>
                  </a:lnTo>
                  <a:lnTo>
                    <a:pt x="938" y="300"/>
                  </a:lnTo>
                  <a:lnTo>
                    <a:pt x="938" y="294"/>
                  </a:lnTo>
                  <a:lnTo>
                    <a:pt x="932" y="288"/>
                  </a:lnTo>
                  <a:lnTo>
                    <a:pt x="926" y="284"/>
                  </a:lnTo>
                  <a:lnTo>
                    <a:pt x="916" y="278"/>
                  </a:lnTo>
                  <a:lnTo>
                    <a:pt x="888" y="268"/>
                  </a:lnTo>
                  <a:lnTo>
                    <a:pt x="852" y="260"/>
                  </a:lnTo>
                  <a:lnTo>
                    <a:pt x="852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-1522412" y="4985316"/>
            <a:ext cx="12212711" cy="1217611"/>
            <a:chOff x="-33235" y="5437987"/>
            <a:chExt cx="12236597" cy="1478069"/>
          </a:xfrm>
          <a:solidFill>
            <a:schemeClr val="bg1"/>
          </a:solidFill>
        </p:grpSpPr>
        <p:sp>
          <p:nvSpPr>
            <p:cNvPr id="78" name="Rectangle 6"/>
            <p:cNvSpPr/>
            <p:nvPr/>
          </p:nvSpPr>
          <p:spPr>
            <a:xfrm>
              <a:off x="-33235" y="5437987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80" name="Rectangle 6"/>
            <p:cNvSpPr/>
            <p:nvPr/>
          </p:nvSpPr>
          <p:spPr>
            <a:xfrm flipH="1">
              <a:off x="5987043" y="5466453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86523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Project Checklist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id-ID" dirty="0"/>
              <a:t>Make sure things are in your hand</a:t>
            </a:r>
          </a:p>
        </p:txBody>
      </p:sp>
    </p:spTree>
    <p:extLst>
      <p:ext uri="{BB962C8B-B14F-4D97-AF65-F5344CB8AC3E}">
        <p14:creationId xmlns:p14="http://schemas.microsoft.com/office/powerpoint/2010/main" val="35502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1"/>
            <a:ext cx="9144000" cy="612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749" y="2288900"/>
            <a:ext cx="7265580" cy="2610846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THANKS FOR WHATCHING</a:t>
            </a:r>
            <a:endParaRPr lang="id-ID" sz="8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-429259" y="1876426"/>
            <a:ext cx="3908492" cy="4252912"/>
            <a:chOff x="-7750175" y="2408238"/>
            <a:chExt cx="8178800" cy="88995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-5067300" y="7413626"/>
              <a:ext cx="2463800" cy="41910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-4978400" y="7477126"/>
              <a:ext cx="2374900" cy="29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-5321300" y="783272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-52578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-3060700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-339407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-5051425" y="790575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-4505325" y="8550276"/>
              <a:ext cx="2463800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-44418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-2244725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-4019550" y="8623301"/>
              <a:ext cx="16764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4235450" y="8623301"/>
              <a:ext cx="11430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-4505325" y="10145713"/>
              <a:ext cx="3171825" cy="4191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-4422775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-15938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-3879850" y="10218738"/>
              <a:ext cx="21558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-4159250" y="10218738"/>
              <a:ext cx="146050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-5724525" y="10564813"/>
              <a:ext cx="4000500" cy="419100"/>
            </a:xfrm>
            <a:prstGeom prst="rect">
              <a:avLst/>
            </a:pr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-5641975" y="10637838"/>
              <a:ext cx="14922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-4933950" y="10637838"/>
              <a:ext cx="3038475" cy="273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-6505575" y="10974388"/>
              <a:ext cx="5172075" cy="333375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-64008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-62134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-60261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-584200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5654675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-5467350" y="11044238"/>
              <a:ext cx="95250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-5673725" y="8969376"/>
              <a:ext cx="2463800" cy="287338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-5610225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-5175250" y="9020176"/>
              <a:ext cx="1876425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-5403850" y="9020176"/>
              <a:ext cx="114300" cy="188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-5108575" y="9866313"/>
              <a:ext cx="2463800" cy="285750"/>
            </a:xfrm>
            <a:prstGeom prst="rect">
              <a:avLst/>
            </a:pr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-5045075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-4610100" y="9917113"/>
              <a:ext cx="1876425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-4838700" y="9917113"/>
              <a:ext cx="114300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-4737100" y="8255001"/>
              <a:ext cx="2295525" cy="295275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-4737100" y="8299451"/>
              <a:ext cx="2295525" cy="206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-4505325" y="9256713"/>
              <a:ext cx="2463800" cy="609600"/>
            </a:xfrm>
            <a:prstGeom prst="rect">
              <a:avLst/>
            </a:prstGeom>
            <a:solidFill>
              <a:srgbClr val="0C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-4051300" y="93519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-4051300" y="9593263"/>
              <a:ext cx="1720850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-2419350" y="4497388"/>
              <a:ext cx="390525" cy="528638"/>
            </a:xfrm>
            <a:custGeom>
              <a:avLst/>
              <a:gdLst>
                <a:gd name="T0" fmla="*/ 244 w 246"/>
                <a:gd name="T1" fmla="*/ 48 h 333"/>
                <a:gd name="T2" fmla="*/ 244 w 246"/>
                <a:gd name="T3" fmla="*/ 48 h 333"/>
                <a:gd name="T4" fmla="*/ 242 w 246"/>
                <a:gd name="T5" fmla="*/ 38 h 333"/>
                <a:gd name="T6" fmla="*/ 238 w 246"/>
                <a:gd name="T7" fmla="*/ 30 h 333"/>
                <a:gd name="T8" fmla="*/ 232 w 246"/>
                <a:gd name="T9" fmla="*/ 24 h 333"/>
                <a:gd name="T10" fmla="*/ 226 w 246"/>
                <a:gd name="T11" fmla="*/ 18 h 333"/>
                <a:gd name="T12" fmla="*/ 218 w 246"/>
                <a:gd name="T13" fmla="*/ 12 h 333"/>
                <a:gd name="T14" fmla="*/ 210 w 246"/>
                <a:gd name="T15" fmla="*/ 8 h 333"/>
                <a:gd name="T16" fmla="*/ 190 w 246"/>
                <a:gd name="T17" fmla="*/ 2 h 333"/>
                <a:gd name="T18" fmla="*/ 170 w 246"/>
                <a:gd name="T19" fmla="*/ 0 h 333"/>
                <a:gd name="T20" fmla="*/ 150 w 246"/>
                <a:gd name="T21" fmla="*/ 0 h 333"/>
                <a:gd name="T22" fmla="*/ 132 w 246"/>
                <a:gd name="T23" fmla="*/ 4 h 333"/>
                <a:gd name="T24" fmla="*/ 120 w 246"/>
                <a:gd name="T25" fmla="*/ 8 h 333"/>
                <a:gd name="T26" fmla="*/ 120 w 246"/>
                <a:gd name="T27" fmla="*/ 8 h 333"/>
                <a:gd name="T28" fmla="*/ 110 w 246"/>
                <a:gd name="T29" fmla="*/ 16 h 333"/>
                <a:gd name="T30" fmla="*/ 98 w 246"/>
                <a:gd name="T31" fmla="*/ 26 h 333"/>
                <a:gd name="T32" fmla="*/ 72 w 246"/>
                <a:gd name="T33" fmla="*/ 54 h 333"/>
                <a:gd name="T34" fmla="*/ 48 w 246"/>
                <a:gd name="T35" fmla="*/ 89 h 333"/>
                <a:gd name="T36" fmla="*/ 38 w 246"/>
                <a:gd name="T37" fmla="*/ 107 h 333"/>
                <a:gd name="T38" fmla="*/ 30 w 246"/>
                <a:gd name="T39" fmla="*/ 125 h 333"/>
                <a:gd name="T40" fmla="*/ 30 w 246"/>
                <a:gd name="T41" fmla="*/ 125 h 333"/>
                <a:gd name="T42" fmla="*/ 26 w 246"/>
                <a:gd name="T43" fmla="*/ 139 h 333"/>
                <a:gd name="T44" fmla="*/ 24 w 246"/>
                <a:gd name="T45" fmla="*/ 157 h 333"/>
                <a:gd name="T46" fmla="*/ 20 w 246"/>
                <a:gd name="T47" fmla="*/ 213 h 333"/>
                <a:gd name="T48" fmla="*/ 0 w 246"/>
                <a:gd name="T49" fmla="*/ 269 h 333"/>
                <a:gd name="T50" fmla="*/ 98 w 246"/>
                <a:gd name="T51" fmla="*/ 333 h 333"/>
                <a:gd name="T52" fmla="*/ 134 w 246"/>
                <a:gd name="T53" fmla="*/ 267 h 333"/>
                <a:gd name="T54" fmla="*/ 134 w 246"/>
                <a:gd name="T55" fmla="*/ 267 h 333"/>
                <a:gd name="T56" fmla="*/ 150 w 246"/>
                <a:gd name="T57" fmla="*/ 251 h 333"/>
                <a:gd name="T58" fmla="*/ 168 w 246"/>
                <a:gd name="T59" fmla="*/ 227 h 333"/>
                <a:gd name="T60" fmla="*/ 188 w 246"/>
                <a:gd name="T61" fmla="*/ 199 h 333"/>
                <a:gd name="T62" fmla="*/ 208 w 246"/>
                <a:gd name="T63" fmla="*/ 169 h 333"/>
                <a:gd name="T64" fmla="*/ 224 w 246"/>
                <a:gd name="T65" fmla="*/ 137 h 333"/>
                <a:gd name="T66" fmla="*/ 236 w 246"/>
                <a:gd name="T67" fmla="*/ 105 h 333"/>
                <a:gd name="T68" fmla="*/ 240 w 246"/>
                <a:gd name="T69" fmla="*/ 91 h 333"/>
                <a:gd name="T70" fmla="*/ 244 w 246"/>
                <a:gd name="T71" fmla="*/ 74 h 333"/>
                <a:gd name="T72" fmla="*/ 246 w 246"/>
                <a:gd name="T73" fmla="*/ 60 h 333"/>
                <a:gd name="T74" fmla="*/ 244 w 246"/>
                <a:gd name="T75" fmla="*/ 48 h 333"/>
                <a:gd name="T76" fmla="*/ 244 w 246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6" h="333">
                  <a:moveTo>
                    <a:pt x="244" y="48"/>
                  </a:moveTo>
                  <a:lnTo>
                    <a:pt x="244" y="48"/>
                  </a:lnTo>
                  <a:lnTo>
                    <a:pt x="242" y="38"/>
                  </a:lnTo>
                  <a:lnTo>
                    <a:pt x="238" y="30"/>
                  </a:lnTo>
                  <a:lnTo>
                    <a:pt x="232" y="24"/>
                  </a:lnTo>
                  <a:lnTo>
                    <a:pt x="226" y="18"/>
                  </a:lnTo>
                  <a:lnTo>
                    <a:pt x="218" y="12"/>
                  </a:lnTo>
                  <a:lnTo>
                    <a:pt x="210" y="8"/>
                  </a:lnTo>
                  <a:lnTo>
                    <a:pt x="190" y="2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32" y="4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110" y="16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8" y="89"/>
                  </a:lnTo>
                  <a:lnTo>
                    <a:pt x="38" y="107"/>
                  </a:lnTo>
                  <a:lnTo>
                    <a:pt x="30" y="125"/>
                  </a:lnTo>
                  <a:lnTo>
                    <a:pt x="30" y="125"/>
                  </a:lnTo>
                  <a:lnTo>
                    <a:pt x="26" y="139"/>
                  </a:lnTo>
                  <a:lnTo>
                    <a:pt x="24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8" y="333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50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8" y="169"/>
                  </a:lnTo>
                  <a:lnTo>
                    <a:pt x="224" y="137"/>
                  </a:lnTo>
                  <a:lnTo>
                    <a:pt x="236" y="105"/>
                  </a:lnTo>
                  <a:lnTo>
                    <a:pt x="240" y="91"/>
                  </a:lnTo>
                  <a:lnTo>
                    <a:pt x="244" y="74"/>
                  </a:lnTo>
                  <a:lnTo>
                    <a:pt x="246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-3209925" y="4914901"/>
              <a:ext cx="984250" cy="1174750"/>
            </a:xfrm>
            <a:custGeom>
              <a:avLst/>
              <a:gdLst>
                <a:gd name="T0" fmla="*/ 620 w 620"/>
                <a:gd name="T1" fmla="*/ 42 h 740"/>
                <a:gd name="T2" fmla="*/ 620 w 620"/>
                <a:gd name="T3" fmla="*/ 42 h 740"/>
                <a:gd name="T4" fmla="*/ 610 w 620"/>
                <a:gd name="T5" fmla="*/ 68 h 740"/>
                <a:gd name="T6" fmla="*/ 582 w 620"/>
                <a:gd name="T7" fmla="*/ 136 h 740"/>
                <a:gd name="T8" fmla="*/ 560 w 620"/>
                <a:gd name="T9" fmla="*/ 184 h 740"/>
                <a:gd name="T10" fmla="*/ 532 w 620"/>
                <a:gd name="T11" fmla="*/ 236 h 740"/>
                <a:gd name="T12" fmla="*/ 502 w 620"/>
                <a:gd name="T13" fmla="*/ 292 h 740"/>
                <a:gd name="T14" fmla="*/ 466 w 620"/>
                <a:gd name="T15" fmla="*/ 352 h 740"/>
                <a:gd name="T16" fmla="*/ 424 w 620"/>
                <a:gd name="T17" fmla="*/ 414 h 740"/>
                <a:gd name="T18" fmla="*/ 380 w 620"/>
                <a:gd name="T19" fmla="*/ 474 h 740"/>
                <a:gd name="T20" fmla="*/ 356 w 620"/>
                <a:gd name="T21" fmla="*/ 504 h 740"/>
                <a:gd name="T22" fmla="*/ 330 w 620"/>
                <a:gd name="T23" fmla="*/ 532 h 740"/>
                <a:gd name="T24" fmla="*/ 304 w 620"/>
                <a:gd name="T25" fmla="*/ 560 h 740"/>
                <a:gd name="T26" fmla="*/ 276 w 620"/>
                <a:gd name="T27" fmla="*/ 588 h 740"/>
                <a:gd name="T28" fmla="*/ 246 w 620"/>
                <a:gd name="T29" fmla="*/ 612 h 740"/>
                <a:gd name="T30" fmla="*/ 216 w 620"/>
                <a:gd name="T31" fmla="*/ 638 h 740"/>
                <a:gd name="T32" fmla="*/ 186 w 620"/>
                <a:gd name="T33" fmla="*/ 660 h 740"/>
                <a:gd name="T34" fmla="*/ 154 w 620"/>
                <a:gd name="T35" fmla="*/ 680 h 740"/>
                <a:gd name="T36" fmla="*/ 120 w 620"/>
                <a:gd name="T37" fmla="*/ 700 h 740"/>
                <a:gd name="T38" fmla="*/ 86 w 620"/>
                <a:gd name="T39" fmla="*/ 716 h 740"/>
                <a:gd name="T40" fmla="*/ 50 w 620"/>
                <a:gd name="T41" fmla="*/ 730 h 740"/>
                <a:gd name="T42" fmla="*/ 14 w 620"/>
                <a:gd name="T43" fmla="*/ 740 h 740"/>
                <a:gd name="T44" fmla="*/ 14 w 620"/>
                <a:gd name="T45" fmla="*/ 740 h 740"/>
                <a:gd name="T46" fmla="*/ 0 w 620"/>
                <a:gd name="T47" fmla="*/ 448 h 740"/>
                <a:gd name="T48" fmla="*/ 0 w 620"/>
                <a:gd name="T49" fmla="*/ 448 h 740"/>
                <a:gd name="T50" fmla="*/ 16 w 620"/>
                <a:gd name="T51" fmla="*/ 454 h 740"/>
                <a:gd name="T52" fmla="*/ 36 w 620"/>
                <a:gd name="T53" fmla="*/ 460 h 740"/>
                <a:gd name="T54" fmla="*/ 62 w 620"/>
                <a:gd name="T55" fmla="*/ 462 h 740"/>
                <a:gd name="T56" fmla="*/ 76 w 620"/>
                <a:gd name="T57" fmla="*/ 464 h 740"/>
                <a:gd name="T58" fmla="*/ 90 w 620"/>
                <a:gd name="T59" fmla="*/ 462 h 740"/>
                <a:gd name="T60" fmla="*/ 106 w 620"/>
                <a:gd name="T61" fmla="*/ 460 h 740"/>
                <a:gd name="T62" fmla="*/ 122 w 620"/>
                <a:gd name="T63" fmla="*/ 456 h 740"/>
                <a:gd name="T64" fmla="*/ 140 w 620"/>
                <a:gd name="T65" fmla="*/ 452 h 740"/>
                <a:gd name="T66" fmla="*/ 158 w 620"/>
                <a:gd name="T67" fmla="*/ 444 h 740"/>
                <a:gd name="T68" fmla="*/ 176 w 620"/>
                <a:gd name="T69" fmla="*/ 434 h 740"/>
                <a:gd name="T70" fmla="*/ 194 w 620"/>
                <a:gd name="T71" fmla="*/ 422 h 740"/>
                <a:gd name="T72" fmla="*/ 214 w 620"/>
                <a:gd name="T73" fmla="*/ 408 h 740"/>
                <a:gd name="T74" fmla="*/ 232 w 620"/>
                <a:gd name="T75" fmla="*/ 390 h 740"/>
                <a:gd name="T76" fmla="*/ 232 w 620"/>
                <a:gd name="T77" fmla="*/ 390 h 740"/>
                <a:gd name="T78" fmla="*/ 258 w 620"/>
                <a:gd name="T79" fmla="*/ 366 h 740"/>
                <a:gd name="T80" fmla="*/ 282 w 620"/>
                <a:gd name="T81" fmla="*/ 338 h 740"/>
                <a:gd name="T82" fmla="*/ 306 w 620"/>
                <a:gd name="T83" fmla="*/ 308 h 740"/>
                <a:gd name="T84" fmla="*/ 330 w 620"/>
                <a:gd name="T85" fmla="*/ 276 h 740"/>
                <a:gd name="T86" fmla="*/ 374 w 620"/>
                <a:gd name="T87" fmla="*/ 212 h 740"/>
                <a:gd name="T88" fmla="*/ 412 w 620"/>
                <a:gd name="T89" fmla="*/ 148 h 740"/>
                <a:gd name="T90" fmla="*/ 446 w 620"/>
                <a:gd name="T91" fmla="*/ 90 h 740"/>
                <a:gd name="T92" fmla="*/ 470 w 620"/>
                <a:gd name="T93" fmla="*/ 42 h 740"/>
                <a:gd name="T94" fmla="*/ 492 w 620"/>
                <a:gd name="T95" fmla="*/ 0 h 740"/>
                <a:gd name="T96" fmla="*/ 492 w 620"/>
                <a:gd name="T97" fmla="*/ 0 h 740"/>
                <a:gd name="T98" fmla="*/ 536 w 620"/>
                <a:gd name="T99" fmla="*/ 18 h 740"/>
                <a:gd name="T100" fmla="*/ 578 w 620"/>
                <a:gd name="T101" fmla="*/ 32 h 740"/>
                <a:gd name="T102" fmla="*/ 600 w 620"/>
                <a:gd name="T103" fmla="*/ 38 h 740"/>
                <a:gd name="T104" fmla="*/ 620 w 620"/>
                <a:gd name="T105" fmla="*/ 42 h 740"/>
                <a:gd name="T106" fmla="*/ 620 w 620"/>
                <a:gd name="T107" fmla="*/ 42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0" h="740">
                  <a:moveTo>
                    <a:pt x="620" y="42"/>
                  </a:moveTo>
                  <a:lnTo>
                    <a:pt x="620" y="42"/>
                  </a:lnTo>
                  <a:lnTo>
                    <a:pt x="610" y="68"/>
                  </a:lnTo>
                  <a:lnTo>
                    <a:pt x="582" y="136"/>
                  </a:lnTo>
                  <a:lnTo>
                    <a:pt x="560" y="184"/>
                  </a:lnTo>
                  <a:lnTo>
                    <a:pt x="532" y="236"/>
                  </a:lnTo>
                  <a:lnTo>
                    <a:pt x="502" y="292"/>
                  </a:lnTo>
                  <a:lnTo>
                    <a:pt x="466" y="352"/>
                  </a:lnTo>
                  <a:lnTo>
                    <a:pt x="424" y="414"/>
                  </a:lnTo>
                  <a:lnTo>
                    <a:pt x="380" y="474"/>
                  </a:lnTo>
                  <a:lnTo>
                    <a:pt x="356" y="504"/>
                  </a:lnTo>
                  <a:lnTo>
                    <a:pt x="330" y="532"/>
                  </a:lnTo>
                  <a:lnTo>
                    <a:pt x="304" y="560"/>
                  </a:lnTo>
                  <a:lnTo>
                    <a:pt x="276" y="588"/>
                  </a:lnTo>
                  <a:lnTo>
                    <a:pt x="246" y="612"/>
                  </a:lnTo>
                  <a:lnTo>
                    <a:pt x="216" y="638"/>
                  </a:lnTo>
                  <a:lnTo>
                    <a:pt x="186" y="660"/>
                  </a:lnTo>
                  <a:lnTo>
                    <a:pt x="154" y="680"/>
                  </a:lnTo>
                  <a:lnTo>
                    <a:pt x="120" y="700"/>
                  </a:lnTo>
                  <a:lnTo>
                    <a:pt x="86" y="716"/>
                  </a:lnTo>
                  <a:lnTo>
                    <a:pt x="50" y="730"/>
                  </a:lnTo>
                  <a:lnTo>
                    <a:pt x="14" y="740"/>
                  </a:lnTo>
                  <a:lnTo>
                    <a:pt x="14" y="740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16" y="454"/>
                  </a:lnTo>
                  <a:lnTo>
                    <a:pt x="36" y="460"/>
                  </a:lnTo>
                  <a:lnTo>
                    <a:pt x="62" y="462"/>
                  </a:lnTo>
                  <a:lnTo>
                    <a:pt x="76" y="464"/>
                  </a:lnTo>
                  <a:lnTo>
                    <a:pt x="90" y="462"/>
                  </a:lnTo>
                  <a:lnTo>
                    <a:pt x="106" y="460"/>
                  </a:lnTo>
                  <a:lnTo>
                    <a:pt x="122" y="456"/>
                  </a:lnTo>
                  <a:lnTo>
                    <a:pt x="140" y="452"/>
                  </a:lnTo>
                  <a:lnTo>
                    <a:pt x="158" y="444"/>
                  </a:lnTo>
                  <a:lnTo>
                    <a:pt x="176" y="434"/>
                  </a:lnTo>
                  <a:lnTo>
                    <a:pt x="194" y="422"/>
                  </a:lnTo>
                  <a:lnTo>
                    <a:pt x="214" y="408"/>
                  </a:lnTo>
                  <a:lnTo>
                    <a:pt x="232" y="390"/>
                  </a:lnTo>
                  <a:lnTo>
                    <a:pt x="232" y="390"/>
                  </a:lnTo>
                  <a:lnTo>
                    <a:pt x="258" y="366"/>
                  </a:lnTo>
                  <a:lnTo>
                    <a:pt x="282" y="338"/>
                  </a:lnTo>
                  <a:lnTo>
                    <a:pt x="306" y="308"/>
                  </a:lnTo>
                  <a:lnTo>
                    <a:pt x="330" y="276"/>
                  </a:lnTo>
                  <a:lnTo>
                    <a:pt x="374" y="212"/>
                  </a:lnTo>
                  <a:lnTo>
                    <a:pt x="412" y="148"/>
                  </a:lnTo>
                  <a:lnTo>
                    <a:pt x="446" y="90"/>
                  </a:lnTo>
                  <a:lnTo>
                    <a:pt x="470" y="42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536" y="18"/>
                  </a:lnTo>
                  <a:lnTo>
                    <a:pt x="578" y="32"/>
                  </a:lnTo>
                  <a:lnTo>
                    <a:pt x="600" y="38"/>
                  </a:lnTo>
                  <a:lnTo>
                    <a:pt x="620" y="42"/>
                  </a:lnTo>
                  <a:lnTo>
                    <a:pt x="620" y="4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-3527425" y="4367213"/>
              <a:ext cx="2206625" cy="423863"/>
            </a:xfrm>
            <a:custGeom>
              <a:avLst/>
              <a:gdLst>
                <a:gd name="T0" fmla="*/ 12 w 1390"/>
                <a:gd name="T1" fmla="*/ 189 h 267"/>
                <a:gd name="T2" fmla="*/ 1390 w 1390"/>
                <a:gd name="T3" fmla="*/ 267 h 267"/>
                <a:gd name="T4" fmla="*/ 1372 w 1390"/>
                <a:gd name="T5" fmla="*/ 0 h 267"/>
                <a:gd name="T6" fmla="*/ 0 w 1390"/>
                <a:gd name="T7" fmla="*/ 102 h 267"/>
                <a:gd name="T8" fmla="*/ 12 w 1390"/>
                <a:gd name="T9" fmla="*/ 18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0" h="267">
                  <a:moveTo>
                    <a:pt x="12" y="189"/>
                  </a:moveTo>
                  <a:lnTo>
                    <a:pt x="1390" y="267"/>
                  </a:lnTo>
                  <a:lnTo>
                    <a:pt x="1372" y="0"/>
                  </a:lnTo>
                  <a:lnTo>
                    <a:pt x="0" y="102"/>
                  </a:lnTo>
                  <a:lnTo>
                    <a:pt x="12" y="189"/>
                  </a:lnTo>
                  <a:close/>
                </a:path>
              </a:pathLst>
            </a:custGeom>
            <a:solidFill>
              <a:srgbClr val="8A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-1768475" y="4348163"/>
              <a:ext cx="200025" cy="481013"/>
            </a:xfrm>
            <a:custGeom>
              <a:avLst/>
              <a:gdLst>
                <a:gd name="T0" fmla="*/ 126 w 126"/>
                <a:gd name="T1" fmla="*/ 146 h 303"/>
                <a:gd name="T2" fmla="*/ 126 w 126"/>
                <a:gd name="T3" fmla="*/ 146 h 303"/>
                <a:gd name="T4" fmla="*/ 126 w 126"/>
                <a:gd name="T5" fmla="*/ 178 h 303"/>
                <a:gd name="T6" fmla="*/ 124 w 126"/>
                <a:gd name="T7" fmla="*/ 207 h 303"/>
                <a:gd name="T8" fmla="*/ 120 w 126"/>
                <a:gd name="T9" fmla="*/ 233 h 303"/>
                <a:gd name="T10" fmla="*/ 114 w 126"/>
                <a:gd name="T11" fmla="*/ 255 h 303"/>
                <a:gd name="T12" fmla="*/ 104 w 126"/>
                <a:gd name="T13" fmla="*/ 275 h 303"/>
                <a:gd name="T14" fmla="*/ 94 w 126"/>
                <a:gd name="T15" fmla="*/ 289 h 303"/>
                <a:gd name="T16" fmla="*/ 90 w 126"/>
                <a:gd name="T17" fmla="*/ 295 h 303"/>
                <a:gd name="T18" fmla="*/ 84 w 126"/>
                <a:gd name="T19" fmla="*/ 299 h 303"/>
                <a:gd name="T20" fmla="*/ 78 w 126"/>
                <a:gd name="T21" fmla="*/ 301 h 303"/>
                <a:gd name="T22" fmla="*/ 72 w 126"/>
                <a:gd name="T23" fmla="*/ 303 h 303"/>
                <a:gd name="T24" fmla="*/ 72 w 126"/>
                <a:gd name="T25" fmla="*/ 303 h 303"/>
                <a:gd name="T26" fmla="*/ 64 w 126"/>
                <a:gd name="T27" fmla="*/ 301 h 303"/>
                <a:gd name="T28" fmla="*/ 58 w 126"/>
                <a:gd name="T29" fmla="*/ 299 h 303"/>
                <a:gd name="T30" fmla="*/ 52 w 126"/>
                <a:gd name="T31" fmla="*/ 297 h 303"/>
                <a:gd name="T32" fmla="*/ 46 w 126"/>
                <a:gd name="T33" fmla="*/ 291 h 303"/>
                <a:gd name="T34" fmla="*/ 34 w 126"/>
                <a:gd name="T35" fmla="*/ 279 h 303"/>
                <a:gd name="T36" fmla="*/ 24 w 126"/>
                <a:gd name="T37" fmla="*/ 261 h 303"/>
                <a:gd name="T38" fmla="*/ 16 w 126"/>
                <a:gd name="T39" fmla="*/ 239 h 303"/>
                <a:gd name="T40" fmla="*/ 8 w 126"/>
                <a:gd name="T41" fmla="*/ 213 h 303"/>
                <a:gd name="T42" fmla="*/ 2 w 126"/>
                <a:gd name="T43" fmla="*/ 185 h 303"/>
                <a:gd name="T44" fmla="*/ 0 w 126"/>
                <a:gd name="T45" fmla="*/ 154 h 303"/>
                <a:gd name="T46" fmla="*/ 0 w 126"/>
                <a:gd name="T47" fmla="*/ 154 h 303"/>
                <a:gd name="T48" fmla="*/ 0 w 126"/>
                <a:gd name="T49" fmla="*/ 124 h 303"/>
                <a:gd name="T50" fmla="*/ 2 w 126"/>
                <a:gd name="T51" fmla="*/ 94 h 303"/>
                <a:gd name="T52" fmla="*/ 6 w 126"/>
                <a:gd name="T53" fmla="*/ 68 h 303"/>
                <a:gd name="T54" fmla="*/ 12 w 126"/>
                <a:gd name="T55" fmla="*/ 46 h 303"/>
                <a:gd name="T56" fmla="*/ 22 w 126"/>
                <a:gd name="T57" fmla="*/ 26 h 303"/>
                <a:gd name="T58" fmla="*/ 32 w 126"/>
                <a:gd name="T59" fmla="*/ 12 h 303"/>
                <a:gd name="T60" fmla="*/ 36 w 126"/>
                <a:gd name="T61" fmla="*/ 8 h 303"/>
                <a:gd name="T62" fmla="*/ 42 w 126"/>
                <a:gd name="T63" fmla="*/ 4 h 303"/>
                <a:gd name="T64" fmla="*/ 48 w 126"/>
                <a:gd name="T65" fmla="*/ 0 h 303"/>
                <a:gd name="T66" fmla="*/ 56 w 126"/>
                <a:gd name="T67" fmla="*/ 0 h 303"/>
                <a:gd name="T68" fmla="*/ 56 w 126"/>
                <a:gd name="T69" fmla="*/ 0 h 303"/>
                <a:gd name="T70" fmla="*/ 62 w 126"/>
                <a:gd name="T71" fmla="*/ 0 h 303"/>
                <a:gd name="T72" fmla="*/ 68 w 126"/>
                <a:gd name="T73" fmla="*/ 2 h 303"/>
                <a:gd name="T74" fmla="*/ 74 w 126"/>
                <a:gd name="T75" fmla="*/ 6 h 303"/>
                <a:gd name="T76" fmla="*/ 80 w 126"/>
                <a:gd name="T77" fmla="*/ 10 h 303"/>
                <a:gd name="T78" fmla="*/ 92 w 126"/>
                <a:gd name="T79" fmla="*/ 24 h 303"/>
                <a:gd name="T80" fmla="*/ 102 w 126"/>
                <a:gd name="T81" fmla="*/ 42 h 303"/>
                <a:gd name="T82" fmla="*/ 110 w 126"/>
                <a:gd name="T83" fmla="*/ 64 h 303"/>
                <a:gd name="T84" fmla="*/ 118 w 126"/>
                <a:gd name="T85" fmla="*/ 88 h 303"/>
                <a:gd name="T86" fmla="*/ 124 w 126"/>
                <a:gd name="T87" fmla="*/ 116 h 303"/>
                <a:gd name="T88" fmla="*/ 126 w 126"/>
                <a:gd name="T89" fmla="*/ 146 h 303"/>
                <a:gd name="T90" fmla="*/ 126 w 126"/>
                <a:gd name="T91" fmla="*/ 14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303">
                  <a:moveTo>
                    <a:pt x="126" y="146"/>
                  </a:moveTo>
                  <a:lnTo>
                    <a:pt x="126" y="146"/>
                  </a:lnTo>
                  <a:lnTo>
                    <a:pt x="126" y="178"/>
                  </a:lnTo>
                  <a:lnTo>
                    <a:pt x="124" y="207"/>
                  </a:lnTo>
                  <a:lnTo>
                    <a:pt x="120" y="233"/>
                  </a:lnTo>
                  <a:lnTo>
                    <a:pt x="114" y="255"/>
                  </a:lnTo>
                  <a:lnTo>
                    <a:pt x="104" y="275"/>
                  </a:lnTo>
                  <a:lnTo>
                    <a:pt x="94" y="289"/>
                  </a:lnTo>
                  <a:lnTo>
                    <a:pt x="90" y="295"/>
                  </a:lnTo>
                  <a:lnTo>
                    <a:pt x="84" y="299"/>
                  </a:lnTo>
                  <a:lnTo>
                    <a:pt x="78" y="301"/>
                  </a:lnTo>
                  <a:lnTo>
                    <a:pt x="72" y="303"/>
                  </a:lnTo>
                  <a:lnTo>
                    <a:pt x="72" y="303"/>
                  </a:lnTo>
                  <a:lnTo>
                    <a:pt x="64" y="301"/>
                  </a:lnTo>
                  <a:lnTo>
                    <a:pt x="58" y="299"/>
                  </a:lnTo>
                  <a:lnTo>
                    <a:pt x="52" y="297"/>
                  </a:lnTo>
                  <a:lnTo>
                    <a:pt x="46" y="291"/>
                  </a:lnTo>
                  <a:lnTo>
                    <a:pt x="34" y="279"/>
                  </a:lnTo>
                  <a:lnTo>
                    <a:pt x="24" y="261"/>
                  </a:lnTo>
                  <a:lnTo>
                    <a:pt x="16" y="239"/>
                  </a:lnTo>
                  <a:lnTo>
                    <a:pt x="8" y="213"/>
                  </a:lnTo>
                  <a:lnTo>
                    <a:pt x="2" y="18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6" y="68"/>
                  </a:lnTo>
                  <a:lnTo>
                    <a:pt x="12" y="46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6" y="8"/>
                  </a:lnTo>
                  <a:lnTo>
                    <a:pt x="42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8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92" y="24"/>
                  </a:lnTo>
                  <a:lnTo>
                    <a:pt x="102" y="42"/>
                  </a:lnTo>
                  <a:lnTo>
                    <a:pt x="110" y="64"/>
                  </a:lnTo>
                  <a:lnTo>
                    <a:pt x="118" y="88"/>
                  </a:lnTo>
                  <a:lnTo>
                    <a:pt x="124" y="116"/>
                  </a:lnTo>
                  <a:lnTo>
                    <a:pt x="126" y="146"/>
                  </a:lnTo>
                  <a:lnTo>
                    <a:pt x="126" y="14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-1679575" y="4322763"/>
              <a:ext cx="342900" cy="528638"/>
            </a:xfrm>
            <a:custGeom>
              <a:avLst/>
              <a:gdLst>
                <a:gd name="T0" fmla="*/ 0 w 216"/>
                <a:gd name="T1" fmla="*/ 16 h 333"/>
                <a:gd name="T2" fmla="*/ 198 w 216"/>
                <a:gd name="T3" fmla="*/ 0 h 333"/>
                <a:gd name="T4" fmla="*/ 216 w 216"/>
                <a:gd name="T5" fmla="*/ 333 h 333"/>
                <a:gd name="T6" fmla="*/ 8 w 216"/>
                <a:gd name="T7" fmla="*/ 317 h 333"/>
                <a:gd name="T8" fmla="*/ 0 w 216"/>
                <a:gd name="T9" fmla="*/ 1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333">
                  <a:moveTo>
                    <a:pt x="0" y="16"/>
                  </a:moveTo>
                  <a:lnTo>
                    <a:pt x="198" y="0"/>
                  </a:lnTo>
                  <a:lnTo>
                    <a:pt x="216" y="333"/>
                  </a:lnTo>
                  <a:lnTo>
                    <a:pt x="8" y="317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4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-1460500" y="4322763"/>
              <a:ext cx="219075" cy="528638"/>
            </a:xfrm>
            <a:custGeom>
              <a:avLst/>
              <a:gdLst>
                <a:gd name="T0" fmla="*/ 138 w 138"/>
                <a:gd name="T1" fmla="*/ 162 h 333"/>
                <a:gd name="T2" fmla="*/ 138 w 138"/>
                <a:gd name="T3" fmla="*/ 162 h 333"/>
                <a:gd name="T4" fmla="*/ 138 w 138"/>
                <a:gd name="T5" fmla="*/ 197 h 333"/>
                <a:gd name="T6" fmla="*/ 136 w 138"/>
                <a:gd name="T7" fmla="*/ 229 h 333"/>
                <a:gd name="T8" fmla="*/ 132 w 138"/>
                <a:gd name="T9" fmla="*/ 257 h 333"/>
                <a:gd name="T10" fmla="*/ 124 w 138"/>
                <a:gd name="T11" fmla="*/ 283 h 333"/>
                <a:gd name="T12" fmla="*/ 116 w 138"/>
                <a:gd name="T13" fmla="*/ 303 h 333"/>
                <a:gd name="T14" fmla="*/ 104 w 138"/>
                <a:gd name="T15" fmla="*/ 319 h 333"/>
                <a:gd name="T16" fmla="*/ 98 w 138"/>
                <a:gd name="T17" fmla="*/ 325 h 333"/>
                <a:gd name="T18" fmla="*/ 92 w 138"/>
                <a:gd name="T19" fmla="*/ 329 h 333"/>
                <a:gd name="T20" fmla="*/ 84 w 138"/>
                <a:gd name="T21" fmla="*/ 333 h 333"/>
                <a:gd name="T22" fmla="*/ 78 w 138"/>
                <a:gd name="T23" fmla="*/ 333 h 333"/>
                <a:gd name="T24" fmla="*/ 78 w 138"/>
                <a:gd name="T25" fmla="*/ 333 h 333"/>
                <a:gd name="T26" fmla="*/ 70 w 138"/>
                <a:gd name="T27" fmla="*/ 333 h 333"/>
                <a:gd name="T28" fmla="*/ 64 w 138"/>
                <a:gd name="T29" fmla="*/ 331 h 333"/>
                <a:gd name="T30" fmla="*/ 56 w 138"/>
                <a:gd name="T31" fmla="*/ 327 h 333"/>
                <a:gd name="T32" fmla="*/ 50 w 138"/>
                <a:gd name="T33" fmla="*/ 323 h 333"/>
                <a:gd name="T34" fmla="*/ 38 w 138"/>
                <a:gd name="T35" fmla="*/ 307 h 333"/>
                <a:gd name="T36" fmla="*/ 26 w 138"/>
                <a:gd name="T37" fmla="*/ 287 h 333"/>
                <a:gd name="T38" fmla="*/ 16 w 138"/>
                <a:gd name="T39" fmla="*/ 263 h 333"/>
                <a:gd name="T40" fmla="*/ 8 w 138"/>
                <a:gd name="T41" fmla="*/ 235 h 333"/>
                <a:gd name="T42" fmla="*/ 2 w 138"/>
                <a:gd name="T43" fmla="*/ 205 h 333"/>
                <a:gd name="T44" fmla="*/ 0 w 138"/>
                <a:gd name="T45" fmla="*/ 170 h 333"/>
                <a:gd name="T46" fmla="*/ 0 w 138"/>
                <a:gd name="T47" fmla="*/ 170 h 333"/>
                <a:gd name="T48" fmla="*/ 0 w 138"/>
                <a:gd name="T49" fmla="*/ 136 h 333"/>
                <a:gd name="T50" fmla="*/ 2 w 138"/>
                <a:gd name="T51" fmla="*/ 104 h 333"/>
                <a:gd name="T52" fmla="*/ 6 w 138"/>
                <a:gd name="T53" fmla="*/ 76 h 333"/>
                <a:gd name="T54" fmla="*/ 14 w 138"/>
                <a:gd name="T55" fmla="*/ 52 h 333"/>
                <a:gd name="T56" fmla="*/ 22 w 138"/>
                <a:gd name="T57" fmla="*/ 30 h 333"/>
                <a:gd name="T58" fmla="*/ 34 w 138"/>
                <a:gd name="T59" fmla="*/ 14 h 333"/>
                <a:gd name="T60" fmla="*/ 40 w 138"/>
                <a:gd name="T61" fmla="*/ 8 h 333"/>
                <a:gd name="T62" fmla="*/ 46 w 138"/>
                <a:gd name="T63" fmla="*/ 4 h 333"/>
                <a:gd name="T64" fmla="*/ 52 w 138"/>
                <a:gd name="T65" fmla="*/ 2 h 333"/>
                <a:gd name="T66" fmla="*/ 60 w 138"/>
                <a:gd name="T67" fmla="*/ 0 h 333"/>
                <a:gd name="T68" fmla="*/ 60 w 138"/>
                <a:gd name="T69" fmla="*/ 0 h 333"/>
                <a:gd name="T70" fmla="*/ 68 w 138"/>
                <a:gd name="T71" fmla="*/ 0 h 333"/>
                <a:gd name="T72" fmla="*/ 74 w 138"/>
                <a:gd name="T73" fmla="*/ 2 h 333"/>
                <a:gd name="T74" fmla="*/ 82 w 138"/>
                <a:gd name="T75" fmla="*/ 6 h 333"/>
                <a:gd name="T76" fmla="*/ 88 w 138"/>
                <a:gd name="T77" fmla="*/ 12 h 333"/>
                <a:gd name="T78" fmla="*/ 100 w 138"/>
                <a:gd name="T79" fmla="*/ 26 h 333"/>
                <a:gd name="T80" fmla="*/ 112 w 138"/>
                <a:gd name="T81" fmla="*/ 46 h 333"/>
                <a:gd name="T82" fmla="*/ 122 w 138"/>
                <a:gd name="T83" fmla="*/ 70 h 333"/>
                <a:gd name="T84" fmla="*/ 130 w 138"/>
                <a:gd name="T85" fmla="*/ 98 h 333"/>
                <a:gd name="T86" fmla="*/ 136 w 138"/>
                <a:gd name="T87" fmla="*/ 130 h 333"/>
                <a:gd name="T88" fmla="*/ 138 w 138"/>
                <a:gd name="T89" fmla="*/ 162 h 333"/>
                <a:gd name="T90" fmla="*/ 138 w 138"/>
                <a:gd name="T91" fmla="*/ 16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333">
                  <a:moveTo>
                    <a:pt x="138" y="162"/>
                  </a:moveTo>
                  <a:lnTo>
                    <a:pt x="138" y="162"/>
                  </a:lnTo>
                  <a:lnTo>
                    <a:pt x="138" y="197"/>
                  </a:lnTo>
                  <a:lnTo>
                    <a:pt x="136" y="229"/>
                  </a:lnTo>
                  <a:lnTo>
                    <a:pt x="132" y="257"/>
                  </a:lnTo>
                  <a:lnTo>
                    <a:pt x="124" y="283"/>
                  </a:lnTo>
                  <a:lnTo>
                    <a:pt x="116" y="303"/>
                  </a:lnTo>
                  <a:lnTo>
                    <a:pt x="104" y="319"/>
                  </a:lnTo>
                  <a:lnTo>
                    <a:pt x="98" y="325"/>
                  </a:lnTo>
                  <a:lnTo>
                    <a:pt x="92" y="329"/>
                  </a:lnTo>
                  <a:lnTo>
                    <a:pt x="84" y="333"/>
                  </a:lnTo>
                  <a:lnTo>
                    <a:pt x="78" y="333"/>
                  </a:lnTo>
                  <a:lnTo>
                    <a:pt x="78" y="333"/>
                  </a:lnTo>
                  <a:lnTo>
                    <a:pt x="70" y="333"/>
                  </a:lnTo>
                  <a:lnTo>
                    <a:pt x="64" y="331"/>
                  </a:lnTo>
                  <a:lnTo>
                    <a:pt x="56" y="327"/>
                  </a:lnTo>
                  <a:lnTo>
                    <a:pt x="50" y="323"/>
                  </a:lnTo>
                  <a:lnTo>
                    <a:pt x="38" y="307"/>
                  </a:lnTo>
                  <a:lnTo>
                    <a:pt x="26" y="287"/>
                  </a:lnTo>
                  <a:lnTo>
                    <a:pt x="16" y="263"/>
                  </a:lnTo>
                  <a:lnTo>
                    <a:pt x="8" y="235"/>
                  </a:lnTo>
                  <a:lnTo>
                    <a:pt x="2" y="205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2"/>
                  </a:lnTo>
                  <a:lnTo>
                    <a:pt x="22" y="30"/>
                  </a:lnTo>
                  <a:lnTo>
                    <a:pt x="34" y="14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100" y="26"/>
                  </a:lnTo>
                  <a:lnTo>
                    <a:pt x="112" y="46"/>
                  </a:lnTo>
                  <a:lnTo>
                    <a:pt x="122" y="70"/>
                  </a:lnTo>
                  <a:lnTo>
                    <a:pt x="130" y="98"/>
                  </a:lnTo>
                  <a:lnTo>
                    <a:pt x="136" y="130"/>
                  </a:lnTo>
                  <a:lnTo>
                    <a:pt x="138" y="162"/>
                  </a:lnTo>
                  <a:lnTo>
                    <a:pt x="138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-2692400" y="7950201"/>
              <a:ext cx="434975" cy="381000"/>
            </a:xfrm>
            <a:custGeom>
              <a:avLst/>
              <a:gdLst>
                <a:gd name="T0" fmla="*/ 100 w 274"/>
                <a:gd name="T1" fmla="*/ 24 h 240"/>
                <a:gd name="T2" fmla="*/ 100 w 274"/>
                <a:gd name="T3" fmla="*/ 24 h 240"/>
                <a:gd name="T4" fmla="*/ 98 w 274"/>
                <a:gd name="T5" fmla="*/ 26 h 240"/>
                <a:gd name="T6" fmla="*/ 94 w 274"/>
                <a:gd name="T7" fmla="*/ 28 h 240"/>
                <a:gd name="T8" fmla="*/ 92 w 274"/>
                <a:gd name="T9" fmla="*/ 34 h 240"/>
                <a:gd name="T10" fmla="*/ 94 w 274"/>
                <a:gd name="T11" fmla="*/ 46 h 240"/>
                <a:gd name="T12" fmla="*/ 94 w 274"/>
                <a:gd name="T13" fmla="*/ 46 h 240"/>
                <a:gd name="T14" fmla="*/ 116 w 274"/>
                <a:gd name="T15" fmla="*/ 54 h 240"/>
                <a:gd name="T16" fmla="*/ 136 w 274"/>
                <a:gd name="T17" fmla="*/ 62 h 240"/>
                <a:gd name="T18" fmla="*/ 158 w 274"/>
                <a:gd name="T19" fmla="*/ 74 h 240"/>
                <a:gd name="T20" fmla="*/ 180 w 274"/>
                <a:gd name="T21" fmla="*/ 88 h 240"/>
                <a:gd name="T22" fmla="*/ 180 w 274"/>
                <a:gd name="T23" fmla="*/ 88 h 240"/>
                <a:gd name="T24" fmla="*/ 206 w 274"/>
                <a:gd name="T25" fmla="*/ 106 h 240"/>
                <a:gd name="T26" fmla="*/ 226 w 274"/>
                <a:gd name="T27" fmla="*/ 124 h 240"/>
                <a:gd name="T28" fmla="*/ 244 w 274"/>
                <a:gd name="T29" fmla="*/ 144 h 240"/>
                <a:gd name="T30" fmla="*/ 258 w 274"/>
                <a:gd name="T31" fmla="*/ 164 h 240"/>
                <a:gd name="T32" fmla="*/ 268 w 274"/>
                <a:gd name="T33" fmla="*/ 182 h 240"/>
                <a:gd name="T34" fmla="*/ 272 w 274"/>
                <a:gd name="T35" fmla="*/ 198 h 240"/>
                <a:gd name="T36" fmla="*/ 274 w 274"/>
                <a:gd name="T37" fmla="*/ 206 h 240"/>
                <a:gd name="T38" fmla="*/ 274 w 274"/>
                <a:gd name="T39" fmla="*/ 214 h 240"/>
                <a:gd name="T40" fmla="*/ 272 w 274"/>
                <a:gd name="T41" fmla="*/ 220 h 240"/>
                <a:gd name="T42" fmla="*/ 268 w 274"/>
                <a:gd name="T43" fmla="*/ 226 h 240"/>
                <a:gd name="T44" fmla="*/ 268 w 274"/>
                <a:gd name="T45" fmla="*/ 226 h 240"/>
                <a:gd name="T46" fmla="*/ 264 w 274"/>
                <a:gd name="T47" fmla="*/ 230 h 240"/>
                <a:gd name="T48" fmla="*/ 258 w 274"/>
                <a:gd name="T49" fmla="*/ 234 h 240"/>
                <a:gd name="T50" fmla="*/ 252 w 274"/>
                <a:gd name="T51" fmla="*/ 238 h 240"/>
                <a:gd name="T52" fmla="*/ 244 w 274"/>
                <a:gd name="T53" fmla="*/ 240 h 240"/>
                <a:gd name="T54" fmla="*/ 228 w 274"/>
                <a:gd name="T55" fmla="*/ 240 h 240"/>
                <a:gd name="T56" fmla="*/ 206 w 274"/>
                <a:gd name="T57" fmla="*/ 238 h 240"/>
                <a:gd name="T58" fmla="*/ 184 w 274"/>
                <a:gd name="T59" fmla="*/ 232 h 240"/>
                <a:gd name="T60" fmla="*/ 160 w 274"/>
                <a:gd name="T61" fmla="*/ 222 h 240"/>
                <a:gd name="T62" fmla="*/ 134 w 274"/>
                <a:gd name="T63" fmla="*/ 210 h 240"/>
                <a:gd name="T64" fmla="*/ 108 w 274"/>
                <a:gd name="T65" fmla="*/ 194 h 240"/>
                <a:gd name="T66" fmla="*/ 108 w 274"/>
                <a:gd name="T67" fmla="*/ 194 h 240"/>
                <a:gd name="T68" fmla="*/ 82 w 274"/>
                <a:gd name="T69" fmla="*/ 174 h 240"/>
                <a:gd name="T70" fmla="*/ 58 w 274"/>
                <a:gd name="T71" fmla="*/ 152 h 240"/>
                <a:gd name="T72" fmla="*/ 44 w 274"/>
                <a:gd name="T73" fmla="*/ 164 h 240"/>
                <a:gd name="T74" fmla="*/ 0 w 274"/>
                <a:gd name="T75" fmla="*/ 134 h 240"/>
                <a:gd name="T76" fmla="*/ 0 w 274"/>
                <a:gd name="T77" fmla="*/ 134 h 240"/>
                <a:gd name="T78" fmla="*/ 0 w 274"/>
                <a:gd name="T79" fmla="*/ 114 h 240"/>
                <a:gd name="T80" fmla="*/ 4 w 274"/>
                <a:gd name="T81" fmla="*/ 72 h 240"/>
                <a:gd name="T82" fmla="*/ 8 w 274"/>
                <a:gd name="T83" fmla="*/ 48 h 240"/>
                <a:gd name="T84" fmla="*/ 12 w 274"/>
                <a:gd name="T85" fmla="*/ 26 h 240"/>
                <a:gd name="T86" fmla="*/ 18 w 274"/>
                <a:gd name="T87" fmla="*/ 10 h 240"/>
                <a:gd name="T88" fmla="*/ 22 w 274"/>
                <a:gd name="T89" fmla="*/ 4 h 240"/>
                <a:gd name="T90" fmla="*/ 28 w 274"/>
                <a:gd name="T91" fmla="*/ 0 h 240"/>
                <a:gd name="T92" fmla="*/ 100 w 274"/>
                <a:gd name="T93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4" h="240">
                  <a:moveTo>
                    <a:pt x="100" y="24"/>
                  </a:moveTo>
                  <a:lnTo>
                    <a:pt x="100" y="24"/>
                  </a:lnTo>
                  <a:lnTo>
                    <a:pt x="98" y="26"/>
                  </a:lnTo>
                  <a:lnTo>
                    <a:pt x="94" y="28"/>
                  </a:lnTo>
                  <a:lnTo>
                    <a:pt x="92" y="3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116" y="54"/>
                  </a:lnTo>
                  <a:lnTo>
                    <a:pt x="136" y="62"/>
                  </a:lnTo>
                  <a:lnTo>
                    <a:pt x="158" y="74"/>
                  </a:lnTo>
                  <a:lnTo>
                    <a:pt x="180" y="88"/>
                  </a:lnTo>
                  <a:lnTo>
                    <a:pt x="180" y="88"/>
                  </a:lnTo>
                  <a:lnTo>
                    <a:pt x="206" y="106"/>
                  </a:lnTo>
                  <a:lnTo>
                    <a:pt x="226" y="124"/>
                  </a:lnTo>
                  <a:lnTo>
                    <a:pt x="244" y="144"/>
                  </a:lnTo>
                  <a:lnTo>
                    <a:pt x="258" y="164"/>
                  </a:lnTo>
                  <a:lnTo>
                    <a:pt x="268" y="182"/>
                  </a:lnTo>
                  <a:lnTo>
                    <a:pt x="272" y="198"/>
                  </a:lnTo>
                  <a:lnTo>
                    <a:pt x="274" y="206"/>
                  </a:lnTo>
                  <a:lnTo>
                    <a:pt x="274" y="214"/>
                  </a:lnTo>
                  <a:lnTo>
                    <a:pt x="272" y="220"/>
                  </a:lnTo>
                  <a:lnTo>
                    <a:pt x="268" y="226"/>
                  </a:lnTo>
                  <a:lnTo>
                    <a:pt x="268" y="226"/>
                  </a:lnTo>
                  <a:lnTo>
                    <a:pt x="264" y="230"/>
                  </a:lnTo>
                  <a:lnTo>
                    <a:pt x="258" y="234"/>
                  </a:lnTo>
                  <a:lnTo>
                    <a:pt x="252" y="238"/>
                  </a:lnTo>
                  <a:lnTo>
                    <a:pt x="244" y="240"/>
                  </a:lnTo>
                  <a:lnTo>
                    <a:pt x="228" y="240"/>
                  </a:lnTo>
                  <a:lnTo>
                    <a:pt x="206" y="238"/>
                  </a:lnTo>
                  <a:lnTo>
                    <a:pt x="184" y="232"/>
                  </a:lnTo>
                  <a:lnTo>
                    <a:pt x="160" y="222"/>
                  </a:lnTo>
                  <a:lnTo>
                    <a:pt x="134" y="210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82" y="174"/>
                  </a:lnTo>
                  <a:lnTo>
                    <a:pt x="58" y="152"/>
                  </a:lnTo>
                  <a:lnTo>
                    <a:pt x="44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4" y="72"/>
                  </a:lnTo>
                  <a:lnTo>
                    <a:pt x="8" y="48"/>
                  </a:lnTo>
                  <a:lnTo>
                    <a:pt x="12" y="26"/>
                  </a:lnTo>
                  <a:lnTo>
                    <a:pt x="18" y="10"/>
                  </a:lnTo>
                  <a:lnTo>
                    <a:pt x="22" y="4"/>
                  </a:lnTo>
                  <a:lnTo>
                    <a:pt x="28" y="0"/>
                  </a:lnTo>
                  <a:lnTo>
                    <a:pt x="100" y="2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-3216275" y="8093076"/>
              <a:ext cx="425450" cy="400050"/>
            </a:xfrm>
            <a:custGeom>
              <a:avLst/>
              <a:gdLst>
                <a:gd name="T0" fmla="*/ 106 w 268"/>
                <a:gd name="T1" fmla="*/ 30 h 252"/>
                <a:gd name="T2" fmla="*/ 106 w 268"/>
                <a:gd name="T3" fmla="*/ 30 h 252"/>
                <a:gd name="T4" fmla="*/ 104 w 268"/>
                <a:gd name="T5" fmla="*/ 30 h 252"/>
                <a:gd name="T6" fmla="*/ 102 w 268"/>
                <a:gd name="T7" fmla="*/ 32 h 252"/>
                <a:gd name="T8" fmla="*/ 98 w 268"/>
                <a:gd name="T9" fmla="*/ 38 h 252"/>
                <a:gd name="T10" fmla="*/ 100 w 268"/>
                <a:gd name="T11" fmla="*/ 50 h 252"/>
                <a:gd name="T12" fmla="*/ 100 w 268"/>
                <a:gd name="T13" fmla="*/ 50 h 252"/>
                <a:gd name="T14" fmla="*/ 120 w 268"/>
                <a:gd name="T15" fmla="*/ 58 h 252"/>
                <a:gd name="T16" fmla="*/ 140 w 268"/>
                <a:gd name="T17" fmla="*/ 70 h 252"/>
                <a:gd name="T18" fmla="*/ 162 w 268"/>
                <a:gd name="T19" fmla="*/ 82 h 252"/>
                <a:gd name="T20" fmla="*/ 184 w 268"/>
                <a:gd name="T21" fmla="*/ 98 h 252"/>
                <a:gd name="T22" fmla="*/ 184 w 268"/>
                <a:gd name="T23" fmla="*/ 98 h 252"/>
                <a:gd name="T24" fmla="*/ 206 w 268"/>
                <a:gd name="T25" fmla="*/ 116 h 252"/>
                <a:gd name="T26" fmla="*/ 226 w 268"/>
                <a:gd name="T27" fmla="*/ 138 h 252"/>
                <a:gd name="T28" fmla="*/ 244 w 268"/>
                <a:gd name="T29" fmla="*/ 158 h 252"/>
                <a:gd name="T30" fmla="*/ 256 w 268"/>
                <a:gd name="T31" fmla="*/ 178 h 252"/>
                <a:gd name="T32" fmla="*/ 264 w 268"/>
                <a:gd name="T33" fmla="*/ 196 h 252"/>
                <a:gd name="T34" fmla="*/ 268 w 268"/>
                <a:gd name="T35" fmla="*/ 214 h 252"/>
                <a:gd name="T36" fmla="*/ 268 w 268"/>
                <a:gd name="T37" fmla="*/ 222 h 252"/>
                <a:gd name="T38" fmla="*/ 268 w 268"/>
                <a:gd name="T39" fmla="*/ 228 h 252"/>
                <a:gd name="T40" fmla="*/ 266 w 268"/>
                <a:gd name="T41" fmla="*/ 234 h 252"/>
                <a:gd name="T42" fmla="*/ 262 w 268"/>
                <a:gd name="T43" fmla="*/ 240 h 252"/>
                <a:gd name="T44" fmla="*/ 262 w 268"/>
                <a:gd name="T45" fmla="*/ 240 h 252"/>
                <a:gd name="T46" fmla="*/ 258 w 268"/>
                <a:gd name="T47" fmla="*/ 246 h 252"/>
                <a:gd name="T48" fmla="*/ 252 w 268"/>
                <a:gd name="T49" fmla="*/ 248 h 252"/>
                <a:gd name="T50" fmla="*/ 246 w 268"/>
                <a:gd name="T51" fmla="*/ 252 h 252"/>
                <a:gd name="T52" fmla="*/ 238 w 268"/>
                <a:gd name="T53" fmla="*/ 252 h 252"/>
                <a:gd name="T54" fmla="*/ 220 w 268"/>
                <a:gd name="T55" fmla="*/ 252 h 252"/>
                <a:gd name="T56" fmla="*/ 200 w 268"/>
                <a:gd name="T57" fmla="*/ 250 h 252"/>
                <a:gd name="T58" fmla="*/ 178 w 268"/>
                <a:gd name="T59" fmla="*/ 242 h 252"/>
                <a:gd name="T60" fmla="*/ 154 w 268"/>
                <a:gd name="T61" fmla="*/ 230 h 252"/>
                <a:gd name="T62" fmla="*/ 130 w 268"/>
                <a:gd name="T63" fmla="*/ 216 h 252"/>
                <a:gd name="T64" fmla="*/ 104 w 268"/>
                <a:gd name="T65" fmla="*/ 200 h 252"/>
                <a:gd name="T66" fmla="*/ 104 w 268"/>
                <a:gd name="T67" fmla="*/ 200 h 252"/>
                <a:gd name="T68" fmla="*/ 78 w 268"/>
                <a:gd name="T69" fmla="*/ 178 h 252"/>
                <a:gd name="T70" fmla="*/ 58 w 268"/>
                <a:gd name="T71" fmla="*/ 154 h 252"/>
                <a:gd name="T72" fmla="*/ 42 w 268"/>
                <a:gd name="T73" fmla="*/ 164 h 252"/>
                <a:gd name="T74" fmla="*/ 0 w 268"/>
                <a:gd name="T75" fmla="*/ 132 h 252"/>
                <a:gd name="T76" fmla="*/ 0 w 268"/>
                <a:gd name="T77" fmla="*/ 132 h 252"/>
                <a:gd name="T78" fmla="*/ 2 w 268"/>
                <a:gd name="T79" fmla="*/ 114 h 252"/>
                <a:gd name="T80" fmla="*/ 8 w 268"/>
                <a:gd name="T81" fmla="*/ 70 h 252"/>
                <a:gd name="T82" fmla="*/ 12 w 268"/>
                <a:gd name="T83" fmla="*/ 48 h 252"/>
                <a:gd name="T84" fmla="*/ 18 w 268"/>
                <a:gd name="T85" fmla="*/ 26 h 252"/>
                <a:gd name="T86" fmla="*/ 26 w 268"/>
                <a:gd name="T87" fmla="*/ 8 h 252"/>
                <a:gd name="T88" fmla="*/ 30 w 268"/>
                <a:gd name="T89" fmla="*/ 4 h 252"/>
                <a:gd name="T90" fmla="*/ 36 w 268"/>
                <a:gd name="T91" fmla="*/ 0 h 252"/>
                <a:gd name="T92" fmla="*/ 106 w 268"/>
                <a:gd name="T93" fmla="*/ 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252">
                  <a:moveTo>
                    <a:pt x="106" y="30"/>
                  </a:moveTo>
                  <a:lnTo>
                    <a:pt x="106" y="30"/>
                  </a:lnTo>
                  <a:lnTo>
                    <a:pt x="104" y="30"/>
                  </a:lnTo>
                  <a:lnTo>
                    <a:pt x="102" y="32"/>
                  </a:lnTo>
                  <a:lnTo>
                    <a:pt x="98" y="38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20" y="58"/>
                  </a:lnTo>
                  <a:lnTo>
                    <a:pt x="140" y="70"/>
                  </a:lnTo>
                  <a:lnTo>
                    <a:pt x="162" y="8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206" y="116"/>
                  </a:lnTo>
                  <a:lnTo>
                    <a:pt x="226" y="138"/>
                  </a:lnTo>
                  <a:lnTo>
                    <a:pt x="244" y="158"/>
                  </a:lnTo>
                  <a:lnTo>
                    <a:pt x="256" y="178"/>
                  </a:lnTo>
                  <a:lnTo>
                    <a:pt x="264" y="196"/>
                  </a:lnTo>
                  <a:lnTo>
                    <a:pt x="268" y="214"/>
                  </a:lnTo>
                  <a:lnTo>
                    <a:pt x="268" y="222"/>
                  </a:lnTo>
                  <a:lnTo>
                    <a:pt x="268" y="228"/>
                  </a:lnTo>
                  <a:lnTo>
                    <a:pt x="266" y="234"/>
                  </a:lnTo>
                  <a:lnTo>
                    <a:pt x="262" y="240"/>
                  </a:lnTo>
                  <a:lnTo>
                    <a:pt x="262" y="240"/>
                  </a:lnTo>
                  <a:lnTo>
                    <a:pt x="258" y="246"/>
                  </a:lnTo>
                  <a:lnTo>
                    <a:pt x="252" y="248"/>
                  </a:lnTo>
                  <a:lnTo>
                    <a:pt x="246" y="252"/>
                  </a:lnTo>
                  <a:lnTo>
                    <a:pt x="238" y="252"/>
                  </a:lnTo>
                  <a:lnTo>
                    <a:pt x="220" y="252"/>
                  </a:lnTo>
                  <a:lnTo>
                    <a:pt x="200" y="250"/>
                  </a:lnTo>
                  <a:lnTo>
                    <a:pt x="178" y="242"/>
                  </a:lnTo>
                  <a:lnTo>
                    <a:pt x="154" y="230"/>
                  </a:lnTo>
                  <a:lnTo>
                    <a:pt x="130" y="21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78" y="178"/>
                  </a:lnTo>
                  <a:lnTo>
                    <a:pt x="58" y="154"/>
                  </a:lnTo>
                  <a:lnTo>
                    <a:pt x="42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14"/>
                  </a:lnTo>
                  <a:lnTo>
                    <a:pt x="8" y="70"/>
                  </a:lnTo>
                  <a:lnTo>
                    <a:pt x="12" y="48"/>
                  </a:lnTo>
                  <a:lnTo>
                    <a:pt x="18" y="26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-4286250" y="7019926"/>
              <a:ext cx="1438275" cy="1181100"/>
            </a:xfrm>
            <a:custGeom>
              <a:avLst/>
              <a:gdLst>
                <a:gd name="T0" fmla="*/ 906 w 906"/>
                <a:gd name="T1" fmla="*/ 164 h 744"/>
                <a:gd name="T2" fmla="*/ 906 w 906"/>
                <a:gd name="T3" fmla="*/ 164 h 744"/>
                <a:gd name="T4" fmla="*/ 904 w 906"/>
                <a:gd name="T5" fmla="*/ 190 h 744"/>
                <a:gd name="T6" fmla="*/ 900 w 906"/>
                <a:gd name="T7" fmla="*/ 222 h 744"/>
                <a:gd name="T8" fmla="*/ 888 w 906"/>
                <a:gd name="T9" fmla="*/ 294 h 744"/>
                <a:gd name="T10" fmla="*/ 872 w 906"/>
                <a:gd name="T11" fmla="*/ 376 h 744"/>
                <a:gd name="T12" fmla="*/ 854 w 906"/>
                <a:gd name="T13" fmla="*/ 460 h 744"/>
                <a:gd name="T14" fmla="*/ 818 w 906"/>
                <a:gd name="T15" fmla="*/ 614 h 744"/>
                <a:gd name="T16" fmla="*/ 794 w 906"/>
                <a:gd name="T17" fmla="*/ 712 h 744"/>
                <a:gd name="T18" fmla="*/ 794 w 906"/>
                <a:gd name="T19" fmla="*/ 712 h 744"/>
                <a:gd name="T20" fmla="*/ 790 w 906"/>
                <a:gd name="T21" fmla="*/ 726 h 744"/>
                <a:gd name="T22" fmla="*/ 660 w 906"/>
                <a:gd name="T23" fmla="*/ 744 h 744"/>
                <a:gd name="T24" fmla="*/ 706 w 906"/>
                <a:gd name="T25" fmla="*/ 244 h 744"/>
                <a:gd name="T26" fmla="*/ 706 w 906"/>
                <a:gd name="T27" fmla="*/ 244 h 744"/>
                <a:gd name="T28" fmla="*/ 650 w 906"/>
                <a:gd name="T29" fmla="*/ 248 h 744"/>
                <a:gd name="T30" fmla="*/ 510 w 906"/>
                <a:gd name="T31" fmla="*/ 252 h 744"/>
                <a:gd name="T32" fmla="*/ 426 w 906"/>
                <a:gd name="T33" fmla="*/ 254 h 744"/>
                <a:gd name="T34" fmla="*/ 340 w 906"/>
                <a:gd name="T35" fmla="*/ 252 h 744"/>
                <a:gd name="T36" fmla="*/ 258 w 906"/>
                <a:gd name="T37" fmla="*/ 250 h 744"/>
                <a:gd name="T38" fmla="*/ 186 w 906"/>
                <a:gd name="T39" fmla="*/ 244 h 744"/>
                <a:gd name="T40" fmla="*/ 186 w 906"/>
                <a:gd name="T41" fmla="*/ 244 h 744"/>
                <a:gd name="T42" fmla="*/ 156 w 906"/>
                <a:gd name="T43" fmla="*/ 238 h 744"/>
                <a:gd name="T44" fmla="*/ 128 w 906"/>
                <a:gd name="T45" fmla="*/ 230 h 744"/>
                <a:gd name="T46" fmla="*/ 104 w 906"/>
                <a:gd name="T47" fmla="*/ 218 h 744"/>
                <a:gd name="T48" fmla="*/ 84 w 906"/>
                <a:gd name="T49" fmla="*/ 202 h 744"/>
                <a:gd name="T50" fmla="*/ 66 w 906"/>
                <a:gd name="T51" fmla="*/ 186 h 744"/>
                <a:gd name="T52" fmla="*/ 52 w 906"/>
                <a:gd name="T53" fmla="*/ 168 h 744"/>
                <a:gd name="T54" fmla="*/ 38 w 906"/>
                <a:gd name="T55" fmla="*/ 150 h 744"/>
                <a:gd name="T56" fmla="*/ 28 w 906"/>
                <a:gd name="T57" fmla="*/ 130 h 744"/>
                <a:gd name="T58" fmla="*/ 20 w 906"/>
                <a:gd name="T59" fmla="*/ 112 h 744"/>
                <a:gd name="T60" fmla="*/ 12 w 906"/>
                <a:gd name="T61" fmla="*/ 94 h 744"/>
                <a:gd name="T62" fmla="*/ 4 w 906"/>
                <a:gd name="T63" fmla="*/ 62 h 744"/>
                <a:gd name="T64" fmla="*/ 0 w 906"/>
                <a:gd name="T65" fmla="*/ 40 h 744"/>
                <a:gd name="T66" fmla="*/ 0 w 906"/>
                <a:gd name="T67" fmla="*/ 30 h 744"/>
                <a:gd name="T68" fmla="*/ 68 w 906"/>
                <a:gd name="T69" fmla="*/ 48 h 744"/>
                <a:gd name="T70" fmla="*/ 440 w 906"/>
                <a:gd name="T71" fmla="*/ 0 h 744"/>
                <a:gd name="T72" fmla="*/ 440 w 906"/>
                <a:gd name="T73" fmla="*/ 0 h 744"/>
                <a:gd name="T74" fmla="*/ 472 w 906"/>
                <a:gd name="T75" fmla="*/ 2 h 744"/>
                <a:gd name="T76" fmla="*/ 524 w 906"/>
                <a:gd name="T77" fmla="*/ 6 h 744"/>
                <a:gd name="T78" fmla="*/ 590 w 906"/>
                <a:gd name="T79" fmla="*/ 12 h 744"/>
                <a:gd name="T80" fmla="*/ 662 w 906"/>
                <a:gd name="T81" fmla="*/ 22 h 744"/>
                <a:gd name="T82" fmla="*/ 700 w 906"/>
                <a:gd name="T83" fmla="*/ 30 h 744"/>
                <a:gd name="T84" fmla="*/ 736 w 906"/>
                <a:gd name="T85" fmla="*/ 38 h 744"/>
                <a:gd name="T86" fmla="*/ 772 w 906"/>
                <a:gd name="T87" fmla="*/ 48 h 744"/>
                <a:gd name="T88" fmla="*/ 804 w 906"/>
                <a:gd name="T89" fmla="*/ 58 h 744"/>
                <a:gd name="T90" fmla="*/ 836 w 906"/>
                <a:gd name="T91" fmla="*/ 70 h 744"/>
                <a:gd name="T92" fmla="*/ 862 w 906"/>
                <a:gd name="T93" fmla="*/ 84 h 744"/>
                <a:gd name="T94" fmla="*/ 884 w 906"/>
                <a:gd name="T95" fmla="*/ 100 h 744"/>
                <a:gd name="T96" fmla="*/ 892 w 906"/>
                <a:gd name="T97" fmla="*/ 108 h 744"/>
                <a:gd name="T98" fmla="*/ 900 w 906"/>
                <a:gd name="T99" fmla="*/ 116 h 744"/>
                <a:gd name="T100" fmla="*/ 900 w 906"/>
                <a:gd name="T101" fmla="*/ 116 h 744"/>
                <a:gd name="T102" fmla="*/ 904 w 906"/>
                <a:gd name="T103" fmla="*/ 122 h 744"/>
                <a:gd name="T104" fmla="*/ 906 w 906"/>
                <a:gd name="T105" fmla="*/ 134 h 744"/>
                <a:gd name="T106" fmla="*/ 906 w 906"/>
                <a:gd name="T107" fmla="*/ 164 h 744"/>
                <a:gd name="T108" fmla="*/ 906 w 906"/>
                <a:gd name="T109" fmla="*/ 16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6" h="744">
                  <a:moveTo>
                    <a:pt x="906" y="164"/>
                  </a:moveTo>
                  <a:lnTo>
                    <a:pt x="906" y="164"/>
                  </a:lnTo>
                  <a:lnTo>
                    <a:pt x="904" y="190"/>
                  </a:lnTo>
                  <a:lnTo>
                    <a:pt x="900" y="222"/>
                  </a:lnTo>
                  <a:lnTo>
                    <a:pt x="888" y="294"/>
                  </a:lnTo>
                  <a:lnTo>
                    <a:pt x="872" y="376"/>
                  </a:lnTo>
                  <a:lnTo>
                    <a:pt x="854" y="460"/>
                  </a:lnTo>
                  <a:lnTo>
                    <a:pt x="818" y="614"/>
                  </a:lnTo>
                  <a:lnTo>
                    <a:pt x="794" y="712"/>
                  </a:lnTo>
                  <a:lnTo>
                    <a:pt x="794" y="712"/>
                  </a:lnTo>
                  <a:lnTo>
                    <a:pt x="790" y="726"/>
                  </a:lnTo>
                  <a:lnTo>
                    <a:pt x="660" y="744"/>
                  </a:lnTo>
                  <a:lnTo>
                    <a:pt x="706" y="244"/>
                  </a:lnTo>
                  <a:lnTo>
                    <a:pt x="706" y="244"/>
                  </a:lnTo>
                  <a:lnTo>
                    <a:pt x="650" y="248"/>
                  </a:lnTo>
                  <a:lnTo>
                    <a:pt x="510" y="252"/>
                  </a:lnTo>
                  <a:lnTo>
                    <a:pt x="426" y="254"/>
                  </a:lnTo>
                  <a:lnTo>
                    <a:pt x="340" y="252"/>
                  </a:lnTo>
                  <a:lnTo>
                    <a:pt x="258" y="250"/>
                  </a:lnTo>
                  <a:lnTo>
                    <a:pt x="186" y="244"/>
                  </a:lnTo>
                  <a:lnTo>
                    <a:pt x="186" y="244"/>
                  </a:lnTo>
                  <a:lnTo>
                    <a:pt x="156" y="238"/>
                  </a:lnTo>
                  <a:lnTo>
                    <a:pt x="128" y="230"/>
                  </a:lnTo>
                  <a:lnTo>
                    <a:pt x="104" y="218"/>
                  </a:lnTo>
                  <a:lnTo>
                    <a:pt x="84" y="202"/>
                  </a:lnTo>
                  <a:lnTo>
                    <a:pt x="66" y="186"/>
                  </a:lnTo>
                  <a:lnTo>
                    <a:pt x="52" y="168"/>
                  </a:lnTo>
                  <a:lnTo>
                    <a:pt x="38" y="150"/>
                  </a:lnTo>
                  <a:lnTo>
                    <a:pt x="28" y="130"/>
                  </a:lnTo>
                  <a:lnTo>
                    <a:pt x="20" y="112"/>
                  </a:lnTo>
                  <a:lnTo>
                    <a:pt x="12" y="94"/>
                  </a:lnTo>
                  <a:lnTo>
                    <a:pt x="4" y="62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68" y="48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72" y="2"/>
                  </a:lnTo>
                  <a:lnTo>
                    <a:pt x="524" y="6"/>
                  </a:lnTo>
                  <a:lnTo>
                    <a:pt x="590" y="12"/>
                  </a:lnTo>
                  <a:lnTo>
                    <a:pt x="662" y="22"/>
                  </a:lnTo>
                  <a:lnTo>
                    <a:pt x="700" y="30"/>
                  </a:lnTo>
                  <a:lnTo>
                    <a:pt x="736" y="38"/>
                  </a:lnTo>
                  <a:lnTo>
                    <a:pt x="772" y="48"/>
                  </a:lnTo>
                  <a:lnTo>
                    <a:pt x="804" y="58"/>
                  </a:lnTo>
                  <a:lnTo>
                    <a:pt x="836" y="70"/>
                  </a:lnTo>
                  <a:lnTo>
                    <a:pt x="862" y="84"/>
                  </a:lnTo>
                  <a:lnTo>
                    <a:pt x="884" y="100"/>
                  </a:lnTo>
                  <a:lnTo>
                    <a:pt x="892" y="108"/>
                  </a:lnTo>
                  <a:lnTo>
                    <a:pt x="900" y="116"/>
                  </a:lnTo>
                  <a:lnTo>
                    <a:pt x="900" y="116"/>
                  </a:lnTo>
                  <a:lnTo>
                    <a:pt x="904" y="122"/>
                  </a:lnTo>
                  <a:lnTo>
                    <a:pt x="906" y="134"/>
                  </a:lnTo>
                  <a:lnTo>
                    <a:pt x="906" y="164"/>
                  </a:lnTo>
                  <a:lnTo>
                    <a:pt x="906" y="164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-3692525" y="6902451"/>
              <a:ext cx="1381125" cy="1158875"/>
            </a:xfrm>
            <a:custGeom>
              <a:avLst/>
              <a:gdLst>
                <a:gd name="T0" fmla="*/ 868 w 870"/>
                <a:gd name="T1" fmla="*/ 102 h 730"/>
                <a:gd name="T2" fmla="*/ 868 w 870"/>
                <a:gd name="T3" fmla="*/ 102 h 730"/>
                <a:gd name="T4" fmla="*/ 864 w 870"/>
                <a:gd name="T5" fmla="*/ 94 h 730"/>
                <a:gd name="T6" fmla="*/ 856 w 870"/>
                <a:gd name="T7" fmla="*/ 86 h 730"/>
                <a:gd name="T8" fmla="*/ 846 w 870"/>
                <a:gd name="T9" fmla="*/ 78 h 730"/>
                <a:gd name="T10" fmla="*/ 834 w 870"/>
                <a:gd name="T11" fmla="*/ 70 h 730"/>
                <a:gd name="T12" fmla="*/ 806 w 870"/>
                <a:gd name="T13" fmla="*/ 56 h 730"/>
                <a:gd name="T14" fmla="*/ 772 w 870"/>
                <a:gd name="T15" fmla="*/ 44 h 730"/>
                <a:gd name="T16" fmla="*/ 732 w 870"/>
                <a:gd name="T17" fmla="*/ 34 h 730"/>
                <a:gd name="T18" fmla="*/ 686 w 870"/>
                <a:gd name="T19" fmla="*/ 24 h 730"/>
                <a:gd name="T20" fmla="*/ 638 w 870"/>
                <a:gd name="T21" fmla="*/ 16 h 730"/>
                <a:gd name="T22" fmla="*/ 588 w 870"/>
                <a:gd name="T23" fmla="*/ 10 h 730"/>
                <a:gd name="T24" fmla="*/ 538 w 870"/>
                <a:gd name="T25" fmla="*/ 6 h 730"/>
                <a:gd name="T26" fmla="*/ 486 w 870"/>
                <a:gd name="T27" fmla="*/ 2 h 730"/>
                <a:gd name="T28" fmla="*/ 436 w 870"/>
                <a:gd name="T29" fmla="*/ 0 h 730"/>
                <a:gd name="T30" fmla="*/ 388 w 870"/>
                <a:gd name="T31" fmla="*/ 0 h 730"/>
                <a:gd name="T32" fmla="*/ 342 w 870"/>
                <a:gd name="T33" fmla="*/ 0 h 730"/>
                <a:gd name="T34" fmla="*/ 300 w 870"/>
                <a:gd name="T35" fmla="*/ 2 h 730"/>
                <a:gd name="T36" fmla="*/ 264 w 870"/>
                <a:gd name="T37" fmla="*/ 6 h 730"/>
                <a:gd name="T38" fmla="*/ 232 w 870"/>
                <a:gd name="T39" fmla="*/ 12 h 730"/>
                <a:gd name="T40" fmla="*/ 0 w 870"/>
                <a:gd name="T41" fmla="*/ 38 h 730"/>
                <a:gd name="T42" fmla="*/ 0 w 870"/>
                <a:gd name="T43" fmla="*/ 38 h 730"/>
                <a:gd name="T44" fmla="*/ 4 w 870"/>
                <a:gd name="T45" fmla="*/ 46 h 730"/>
                <a:gd name="T46" fmla="*/ 12 w 870"/>
                <a:gd name="T47" fmla="*/ 66 h 730"/>
                <a:gd name="T48" fmla="*/ 30 w 870"/>
                <a:gd name="T49" fmla="*/ 94 h 730"/>
                <a:gd name="T50" fmla="*/ 42 w 870"/>
                <a:gd name="T51" fmla="*/ 110 h 730"/>
                <a:gd name="T52" fmla="*/ 54 w 870"/>
                <a:gd name="T53" fmla="*/ 128 h 730"/>
                <a:gd name="T54" fmla="*/ 70 w 870"/>
                <a:gd name="T55" fmla="*/ 144 h 730"/>
                <a:gd name="T56" fmla="*/ 88 w 870"/>
                <a:gd name="T57" fmla="*/ 162 h 730"/>
                <a:gd name="T58" fmla="*/ 106 w 870"/>
                <a:gd name="T59" fmla="*/ 178 h 730"/>
                <a:gd name="T60" fmla="*/ 128 w 870"/>
                <a:gd name="T61" fmla="*/ 192 h 730"/>
                <a:gd name="T62" fmla="*/ 152 w 870"/>
                <a:gd name="T63" fmla="*/ 206 h 730"/>
                <a:gd name="T64" fmla="*/ 178 w 870"/>
                <a:gd name="T65" fmla="*/ 216 h 730"/>
                <a:gd name="T66" fmla="*/ 208 w 870"/>
                <a:gd name="T67" fmla="*/ 226 h 730"/>
                <a:gd name="T68" fmla="*/ 238 w 870"/>
                <a:gd name="T69" fmla="*/ 230 h 730"/>
                <a:gd name="T70" fmla="*/ 238 w 870"/>
                <a:gd name="T71" fmla="*/ 230 h 730"/>
                <a:gd name="T72" fmla="*/ 306 w 870"/>
                <a:gd name="T73" fmla="*/ 236 h 730"/>
                <a:gd name="T74" fmla="*/ 380 w 870"/>
                <a:gd name="T75" fmla="*/ 240 h 730"/>
                <a:gd name="T76" fmla="*/ 452 w 870"/>
                <a:gd name="T77" fmla="*/ 240 h 730"/>
                <a:gd name="T78" fmla="*/ 522 w 870"/>
                <a:gd name="T79" fmla="*/ 238 h 730"/>
                <a:gd name="T80" fmla="*/ 632 w 870"/>
                <a:gd name="T81" fmla="*/ 234 h 730"/>
                <a:gd name="T82" fmla="*/ 676 w 870"/>
                <a:gd name="T83" fmla="*/ 230 h 730"/>
                <a:gd name="T84" fmla="*/ 630 w 870"/>
                <a:gd name="T85" fmla="*/ 730 h 730"/>
                <a:gd name="T86" fmla="*/ 758 w 870"/>
                <a:gd name="T87" fmla="*/ 712 h 730"/>
                <a:gd name="T88" fmla="*/ 758 w 870"/>
                <a:gd name="T89" fmla="*/ 712 h 730"/>
                <a:gd name="T90" fmla="*/ 778 w 870"/>
                <a:gd name="T91" fmla="*/ 622 h 730"/>
                <a:gd name="T92" fmla="*/ 820 w 870"/>
                <a:gd name="T93" fmla="*/ 420 h 730"/>
                <a:gd name="T94" fmla="*/ 840 w 870"/>
                <a:gd name="T95" fmla="*/ 310 h 730"/>
                <a:gd name="T96" fmla="*/ 858 w 870"/>
                <a:gd name="T97" fmla="*/ 212 h 730"/>
                <a:gd name="T98" fmla="*/ 868 w 870"/>
                <a:gd name="T99" fmla="*/ 138 h 730"/>
                <a:gd name="T100" fmla="*/ 870 w 870"/>
                <a:gd name="T101" fmla="*/ 114 h 730"/>
                <a:gd name="T102" fmla="*/ 868 w 870"/>
                <a:gd name="T103" fmla="*/ 102 h 730"/>
                <a:gd name="T104" fmla="*/ 868 w 870"/>
                <a:gd name="T105" fmla="*/ 10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0" h="730">
                  <a:moveTo>
                    <a:pt x="868" y="102"/>
                  </a:moveTo>
                  <a:lnTo>
                    <a:pt x="868" y="102"/>
                  </a:lnTo>
                  <a:lnTo>
                    <a:pt x="864" y="94"/>
                  </a:lnTo>
                  <a:lnTo>
                    <a:pt x="856" y="86"/>
                  </a:lnTo>
                  <a:lnTo>
                    <a:pt x="846" y="78"/>
                  </a:lnTo>
                  <a:lnTo>
                    <a:pt x="834" y="70"/>
                  </a:lnTo>
                  <a:lnTo>
                    <a:pt x="806" y="56"/>
                  </a:lnTo>
                  <a:lnTo>
                    <a:pt x="772" y="44"/>
                  </a:lnTo>
                  <a:lnTo>
                    <a:pt x="732" y="34"/>
                  </a:lnTo>
                  <a:lnTo>
                    <a:pt x="686" y="24"/>
                  </a:lnTo>
                  <a:lnTo>
                    <a:pt x="638" y="16"/>
                  </a:lnTo>
                  <a:lnTo>
                    <a:pt x="588" y="10"/>
                  </a:lnTo>
                  <a:lnTo>
                    <a:pt x="538" y="6"/>
                  </a:lnTo>
                  <a:lnTo>
                    <a:pt x="486" y="2"/>
                  </a:lnTo>
                  <a:lnTo>
                    <a:pt x="436" y="0"/>
                  </a:lnTo>
                  <a:lnTo>
                    <a:pt x="388" y="0"/>
                  </a:lnTo>
                  <a:lnTo>
                    <a:pt x="342" y="0"/>
                  </a:lnTo>
                  <a:lnTo>
                    <a:pt x="300" y="2"/>
                  </a:lnTo>
                  <a:lnTo>
                    <a:pt x="264" y="6"/>
                  </a:lnTo>
                  <a:lnTo>
                    <a:pt x="232" y="1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12" y="66"/>
                  </a:lnTo>
                  <a:lnTo>
                    <a:pt x="30" y="94"/>
                  </a:lnTo>
                  <a:lnTo>
                    <a:pt x="42" y="110"/>
                  </a:lnTo>
                  <a:lnTo>
                    <a:pt x="54" y="128"/>
                  </a:lnTo>
                  <a:lnTo>
                    <a:pt x="70" y="144"/>
                  </a:lnTo>
                  <a:lnTo>
                    <a:pt x="88" y="162"/>
                  </a:lnTo>
                  <a:lnTo>
                    <a:pt x="106" y="178"/>
                  </a:lnTo>
                  <a:lnTo>
                    <a:pt x="128" y="192"/>
                  </a:lnTo>
                  <a:lnTo>
                    <a:pt x="152" y="206"/>
                  </a:lnTo>
                  <a:lnTo>
                    <a:pt x="178" y="216"/>
                  </a:lnTo>
                  <a:lnTo>
                    <a:pt x="208" y="226"/>
                  </a:lnTo>
                  <a:lnTo>
                    <a:pt x="238" y="230"/>
                  </a:lnTo>
                  <a:lnTo>
                    <a:pt x="238" y="230"/>
                  </a:lnTo>
                  <a:lnTo>
                    <a:pt x="306" y="236"/>
                  </a:lnTo>
                  <a:lnTo>
                    <a:pt x="380" y="240"/>
                  </a:lnTo>
                  <a:lnTo>
                    <a:pt x="452" y="240"/>
                  </a:lnTo>
                  <a:lnTo>
                    <a:pt x="522" y="238"/>
                  </a:lnTo>
                  <a:lnTo>
                    <a:pt x="632" y="234"/>
                  </a:lnTo>
                  <a:lnTo>
                    <a:pt x="676" y="230"/>
                  </a:lnTo>
                  <a:lnTo>
                    <a:pt x="630" y="730"/>
                  </a:lnTo>
                  <a:lnTo>
                    <a:pt x="758" y="712"/>
                  </a:lnTo>
                  <a:lnTo>
                    <a:pt x="758" y="712"/>
                  </a:lnTo>
                  <a:lnTo>
                    <a:pt x="778" y="622"/>
                  </a:lnTo>
                  <a:lnTo>
                    <a:pt x="820" y="420"/>
                  </a:lnTo>
                  <a:lnTo>
                    <a:pt x="840" y="310"/>
                  </a:lnTo>
                  <a:lnTo>
                    <a:pt x="858" y="212"/>
                  </a:lnTo>
                  <a:lnTo>
                    <a:pt x="868" y="138"/>
                  </a:lnTo>
                  <a:lnTo>
                    <a:pt x="870" y="114"/>
                  </a:lnTo>
                  <a:lnTo>
                    <a:pt x="868" y="102"/>
                  </a:lnTo>
                  <a:lnTo>
                    <a:pt x="868" y="102"/>
                  </a:lnTo>
                  <a:close/>
                </a:path>
              </a:pathLst>
            </a:custGeom>
            <a:solidFill>
              <a:srgbClr val="2D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-3587750" y="6991351"/>
              <a:ext cx="758825" cy="288925"/>
            </a:xfrm>
            <a:custGeom>
              <a:avLst/>
              <a:gdLst>
                <a:gd name="T0" fmla="*/ 466 w 478"/>
                <a:gd name="T1" fmla="*/ 182 h 182"/>
                <a:gd name="T2" fmla="*/ 466 w 478"/>
                <a:gd name="T3" fmla="*/ 182 h 182"/>
                <a:gd name="T4" fmla="*/ 466 w 478"/>
                <a:gd name="T5" fmla="*/ 152 h 182"/>
                <a:gd name="T6" fmla="*/ 464 w 478"/>
                <a:gd name="T7" fmla="*/ 140 h 182"/>
                <a:gd name="T8" fmla="*/ 460 w 478"/>
                <a:gd name="T9" fmla="*/ 134 h 182"/>
                <a:gd name="T10" fmla="*/ 460 w 478"/>
                <a:gd name="T11" fmla="*/ 134 h 182"/>
                <a:gd name="T12" fmla="*/ 452 w 478"/>
                <a:gd name="T13" fmla="*/ 126 h 182"/>
                <a:gd name="T14" fmla="*/ 444 w 478"/>
                <a:gd name="T15" fmla="*/ 118 h 182"/>
                <a:gd name="T16" fmla="*/ 422 w 478"/>
                <a:gd name="T17" fmla="*/ 102 h 182"/>
                <a:gd name="T18" fmla="*/ 396 w 478"/>
                <a:gd name="T19" fmla="*/ 88 h 182"/>
                <a:gd name="T20" fmla="*/ 364 w 478"/>
                <a:gd name="T21" fmla="*/ 76 h 182"/>
                <a:gd name="T22" fmla="*/ 332 w 478"/>
                <a:gd name="T23" fmla="*/ 66 h 182"/>
                <a:gd name="T24" fmla="*/ 296 w 478"/>
                <a:gd name="T25" fmla="*/ 56 h 182"/>
                <a:gd name="T26" fmla="*/ 260 w 478"/>
                <a:gd name="T27" fmla="*/ 48 h 182"/>
                <a:gd name="T28" fmla="*/ 222 w 478"/>
                <a:gd name="T29" fmla="*/ 40 h 182"/>
                <a:gd name="T30" fmla="*/ 150 w 478"/>
                <a:gd name="T31" fmla="*/ 30 h 182"/>
                <a:gd name="T32" fmla="*/ 84 w 478"/>
                <a:gd name="T33" fmla="*/ 24 h 182"/>
                <a:gd name="T34" fmla="*/ 32 w 478"/>
                <a:gd name="T35" fmla="*/ 20 h 182"/>
                <a:gd name="T36" fmla="*/ 0 w 478"/>
                <a:gd name="T37" fmla="*/ 18 h 182"/>
                <a:gd name="T38" fmla="*/ 30 w 478"/>
                <a:gd name="T39" fmla="*/ 0 h 182"/>
                <a:gd name="T40" fmla="*/ 30 w 478"/>
                <a:gd name="T41" fmla="*/ 0 h 182"/>
                <a:gd name="T42" fmla="*/ 62 w 478"/>
                <a:gd name="T43" fmla="*/ 2 h 182"/>
                <a:gd name="T44" fmla="*/ 112 w 478"/>
                <a:gd name="T45" fmla="*/ 4 h 182"/>
                <a:gd name="T46" fmla="*/ 174 w 478"/>
                <a:gd name="T47" fmla="*/ 10 h 182"/>
                <a:gd name="T48" fmla="*/ 244 w 478"/>
                <a:gd name="T49" fmla="*/ 20 h 182"/>
                <a:gd name="T50" fmla="*/ 278 w 478"/>
                <a:gd name="T51" fmla="*/ 26 h 182"/>
                <a:gd name="T52" fmla="*/ 312 w 478"/>
                <a:gd name="T53" fmla="*/ 34 h 182"/>
                <a:gd name="T54" fmla="*/ 346 w 478"/>
                <a:gd name="T55" fmla="*/ 44 h 182"/>
                <a:gd name="T56" fmla="*/ 376 w 478"/>
                <a:gd name="T57" fmla="*/ 54 h 182"/>
                <a:gd name="T58" fmla="*/ 406 w 478"/>
                <a:gd name="T59" fmla="*/ 66 h 182"/>
                <a:gd name="T60" fmla="*/ 430 w 478"/>
                <a:gd name="T61" fmla="*/ 80 h 182"/>
                <a:gd name="T62" fmla="*/ 450 w 478"/>
                <a:gd name="T63" fmla="*/ 96 h 182"/>
                <a:gd name="T64" fmla="*/ 458 w 478"/>
                <a:gd name="T65" fmla="*/ 104 h 182"/>
                <a:gd name="T66" fmla="*/ 466 w 478"/>
                <a:gd name="T67" fmla="*/ 112 h 182"/>
                <a:gd name="T68" fmla="*/ 466 w 478"/>
                <a:gd name="T69" fmla="*/ 112 h 182"/>
                <a:gd name="T70" fmla="*/ 472 w 478"/>
                <a:gd name="T71" fmla="*/ 124 h 182"/>
                <a:gd name="T72" fmla="*/ 476 w 478"/>
                <a:gd name="T73" fmla="*/ 134 h 182"/>
                <a:gd name="T74" fmla="*/ 478 w 478"/>
                <a:gd name="T75" fmla="*/ 144 h 182"/>
                <a:gd name="T76" fmla="*/ 478 w 478"/>
                <a:gd name="T77" fmla="*/ 154 h 182"/>
                <a:gd name="T78" fmla="*/ 478 w 478"/>
                <a:gd name="T79" fmla="*/ 162 h 182"/>
                <a:gd name="T80" fmla="*/ 474 w 478"/>
                <a:gd name="T81" fmla="*/ 170 h 182"/>
                <a:gd name="T82" fmla="*/ 470 w 478"/>
                <a:gd name="T83" fmla="*/ 176 h 182"/>
                <a:gd name="T84" fmla="*/ 466 w 478"/>
                <a:gd name="T85" fmla="*/ 182 h 182"/>
                <a:gd name="T86" fmla="*/ 466 w 478"/>
                <a:gd name="T8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182">
                  <a:moveTo>
                    <a:pt x="466" y="182"/>
                  </a:moveTo>
                  <a:lnTo>
                    <a:pt x="466" y="182"/>
                  </a:lnTo>
                  <a:lnTo>
                    <a:pt x="466" y="152"/>
                  </a:lnTo>
                  <a:lnTo>
                    <a:pt x="464" y="140"/>
                  </a:lnTo>
                  <a:lnTo>
                    <a:pt x="460" y="134"/>
                  </a:lnTo>
                  <a:lnTo>
                    <a:pt x="460" y="134"/>
                  </a:lnTo>
                  <a:lnTo>
                    <a:pt x="452" y="126"/>
                  </a:lnTo>
                  <a:lnTo>
                    <a:pt x="444" y="118"/>
                  </a:lnTo>
                  <a:lnTo>
                    <a:pt x="422" y="102"/>
                  </a:lnTo>
                  <a:lnTo>
                    <a:pt x="396" y="88"/>
                  </a:lnTo>
                  <a:lnTo>
                    <a:pt x="364" y="76"/>
                  </a:lnTo>
                  <a:lnTo>
                    <a:pt x="332" y="66"/>
                  </a:lnTo>
                  <a:lnTo>
                    <a:pt x="296" y="56"/>
                  </a:lnTo>
                  <a:lnTo>
                    <a:pt x="260" y="48"/>
                  </a:lnTo>
                  <a:lnTo>
                    <a:pt x="222" y="40"/>
                  </a:lnTo>
                  <a:lnTo>
                    <a:pt x="150" y="30"/>
                  </a:lnTo>
                  <a:lnTo>
                    <a:pt x="84" y="24"/>
                  </a:lnTo>
                  <a:lnTo>
                    <a:pt x="32" y="20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62" y="2"/>
                  </a:lnTo>
                  <a:lnTo>
                    <a:pt x="112" y="4"/>
                  </a:lnTo>
                  <a:lnTo>
                    <a:pt x="174" y="10"/>
                  </a:lnTo>
                  <a:lnTo>
                    <a:pt x="244" y="20"/>
                  </a:lnTo>
                  <a:lnTo>
                    <a:pt x="278" y="26"/>
                  </a:lnTo>
                  <a:lnTo>
                    <a:pt x="312" y="34"/>
                  </a:lnTo>
                  <a:lnTo>
                    <a:pt x="346" y="44"/>
                  </a:lnTo>
                  <a:lnTo>
                    <a:pt x="376" y="54"/>
                  </a:lnTo>
                  <a:lnTo>
                    <a:pt x="406" y="66"/>
                  </a:lnTo>
                  <a:lnTo>
                    <a:pt x="430" y="80"/>
                  </a:lnTo>
                  <a:lnTo>
                    <a:pt x="450" y="96"/>
                  </a:lnTo>
                  <a:lnTo>
                    <a:pt x="458" y="104"/>
                  </a:lnTo>
                  <a:lnTo>
                    <a:pt x="466" y="112"/>
                  </a:lnTo>
                  <a:lnTo>
                    <a:pt x="466" y="112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8" y="144"/>
                  </a:lnTo>
                  <a:lnTo>
                    <a:pt x="478" y="154"/>
                  </a:lnTo>
                  <a:lnTo>
                    <a:pt x="478" y="162"/>
                  </a:lnTo>
                  <a:lnTo>
                    <a:pt x="474" y="170"/>
                  </a:lnTo>
                  <a:lnTo>
                    <a:pt x="470" y="176"/>
                  </a:lnTo>
                  <a:lnTo>
                    <a:pt x="466" y="182"/>
                  </a:lnTo>
                  <a:lnTo>
                    <a:pt x="466" y="182"/>
                  </a:lnTo>
                  <a:close/>
                </a:path>
              </a:pathLst>
            </a:custGeom>
            <a:solidFill>
              <a:srgbClr val="223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-4451350" y="5429251"/>
              <a:ext cx="1333500" cy="1822450"/>
            </a:xfrm>
            <a:custGeom>
              <a:avLst/>
              <a:gdLst>
                <a:gd name="T0" fmla="*/ 136 w 840"/>
                <a:gd name="T1" fmla="*/ 1148 h 1148"/>
                <a:gd name="T2" fmla="*/ 118 w 840"/>
                <a:gd name="T3" fmla="*/ 1126 h 1148"/>
                <a:gd name="T4" fmla="*/ 80 w 840"/>
                <a:gd name="T5" fmla="*/ 1060 h 1148"/>
                <a:gd name="T6" fmla="*/ 58 w 840"/>
                <a:gd name="T7" fmla="*/ 1006 h 1148"/>
                <a:gd name="T8" fmla="*/ 38 w 840"/>
                <a:gd name="T9" fmla="*/ 940 h 1148"/>
                <a:gd name="T10" fmla="*/ 18 w 840"/>
                <a:gd name="T11" fmla="*/ 860 h 1148"/>
                <a:gd name="T12" fmla="*/ 6 w 840"/>
                <a:gd name="T13" fmla="*/ 764 h 1148"/>
                <a:gd name="T14" fmla="*/ 2 w 840"/>
                <a:gd name="T15" fmla="*/ 704 h 1148"/>
                <a:gd name="T16" fmla="*/ 0 w 840"/>
                <a:gd name="T17" fmla="*/ 588 h 1148"/>
                <a:gd name="T18" fmla="*/ 8 w 840"/>
                <a:gd name="T19" fmla="*/ 476 h 1148"/>
                <a:gd name="T20" fmla="*/ 22 w 840"/>
                <a:gd name="T21" fmla="*/ 368 h 1148"/>
                <a:gd name="T22" fmla="*/ 40 w 840"/>
                <a:gd name="T23" fmla="*/ 268 h 1148"/>
                <a:gd name="T24" fmla="*/ 72 w 840"/>
                <a:gd name="T25" fmla="*/ 136 h 1148"/>
                <a:gd name="T26" fmla="*/ 116 w 840"/>
                <a:gd name="T27" fmla="*/ 0 h 1148"/>
                <a:gd name="T28" fmla="*/ 116 w 840"/>
                <a:gd name="T29" fmla="*/ 0 h 1148"/>
                <a:gd name="T30" fmla="*/ 116 w 840"/>
                <a:gd name="T31" fmla="*/ 0 h 1148"/>
                <a:gd name="T32" fmla="*/ 132 w 840"/>
                <a:gd name="T33" fmla="*/ 14 h 1148"/>
                <a:gd name="T34" fmla="*/ 220 w 840"/>
                <a:gd name="T35" fmla="*/ 52 h 1148"/>
                <a:gd name="T36" fmla="*/ 348 w 840"/>
                <a:gd name="T37" fmla="*/ 102 h 1148"/>
                <a:gd name="T38" fmla="*/ 422 w 840"/>
                <a:gd name="T39" fmla="*/ 122 h 1148"/>
                <a:gd name="T40" fmla="*/ 498 w 840"/>
                <a:gd name="T41" fmla="*/ 136 h 1148"/>
                <a:gd name="T42" fmla="*/ 574 w 840"/>
                <a:gd name="T43" fmla="*/ 138 h 1148"/>
                <a:gd name="T44" fmla="*/ 646 w 840"/>
                <a:gd name="T45" fmla="*/ 126 h 1148"/>
                <a:gd name="T46" fmla="*/ 646 w 840"/>
                <a:gd name="T47" fmla="*/ 126 h 1148"/>
                <a:gd name="T48" fmla="*/ 658 w 840"/>
                <a:gd name="T49" fmla="*/ 122 h 1148"/>
                <a:gd name="T50" fmla="*/ 708 w 840"/>
                <a:gd name="T51" fmla="*/ 112 h 1148"/>
                <a:gd name="T52" fmla="*/ 780 w 840"/>
                <a:gd name="T53" fmla="*/ 90 h 1148"/>
                <a:gd name="T54" fmla="*/ 782 w 840"/>
                <a:gd name="T55" fmla="*/ 124 h 1148"/>
                <a:gd name="T56" fmla="*/ 796 w 840"/>
                <a:gd name="T57" fmla="*/ 416 h 1148"/>
                <a:gd name="T58" fmla="*/ 798 w 840"/>
                <a:gd name="T59" fmla="*/ 466 h 1148"/>
                <a:gd name="T60" fmla="*/ 800 w 840"/>
                <a:gd name="T61" fmla="*/ 600 h 1148"/>
                <a:gd name="T62" fmla="*/ 806 w 840"/>
                <a:gd name="T63" fmla="*/ 746 h 1148"/>
                <a:gd name="T64" fmla="*/ 818 w 840"/>
                <a:gd name="T65" fmla="*/ 842 h 1148"/>
                <a:gd name="T66" fmla="*/ 830 w 840"/>
                <a:gd name="T67" fmla="*/ 890 h 1148"/>
                <a:gd name="T68" fmla="*/ 838 w 840"/>
                <a:gd name="T69" fmla="*/ 908 h 1148"/>
                <a:gd name="T70" fmla="*/ 836 w 840"/>
                <a:gd name="T71" fmla="*/ 920 h 1148"/>
                <a:gd name="T72" fmla="*/ 818 w 840"/>
                <a:gd name="T73" fmla="*/ 934 h 1148"/>
                <a:gd name="T74" fmla="*/ 744 w 840"/>
                <a:gd name="T75" fmla="*/ 970 h 1148"/>
                <a:gd name="T76" fmla="*/ 632 w 840"/>
                <a:gd name="T77" fmla="*/ 1008 h 1148"/>
                <a:gd name="T78" fmla="*/ 366 w 840"/>
                <a:gd name="T79" fmla="*/ 1088 h 1148"/>
                <a:gd name="T80" fmla="*/ 136 w 840"/>
                <a:gd name="T81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0" h="1148">
                  <a:moveTo>
                    <a:pt x="136" y="1148"/>
                  </a:moveTo>
                  <a:lnTo>
                    <a:pt x="136" y="1148"/>
                  </a:lnTo>
                  <a:lnTo>
                    <a:pt x="130" y="1142"/>
                  </a:lnTo>
                  <a:lnTo>
                    <a:pt x="118" y="1126"/>
                  </a:lnTo>
                  <a:lnTo>
                    <a:pt x="102" y="1100"/>
                  </a:lnTo>
                  <a:lnTo>
                    <a:pt x="80" y="1060"/>
                  </a:lnTo>
                  <a:lnTo>
                    <a:pt x="70" y="1034"/>
                  </a:lnTo>
                  <a:lnTo>
                    <a:pt x="58" y="1006"/>
                  </a:lnTo>
                  <a:lnTo>
                    <a:pt x="48" y="976"/>
                  </a:lnTo>
                  <a:lnTo>
                    <a:pt x="38" y="940"/>
                  </a:lnTo>
                  <a:lnTo>
                    <a:pt x="28" y="902"/>
                  </a:lnTo>
                  <a:lnTo>
                    <a:pt x="18" y="860"/>
                  </a:lnTo>
                  <a:lnTo>
                    <a:pt x="12" y="814"/>
                  </a:lnTo>
                  <a:lnTo>
                    <a:pt x="6" y="764"/>
                  </a:lnTo>
                  <a:lnTo>
                    <a:pt x="6" y="764"/>
                  </a:lnTo>
                  <a:lnTo>
                    <a:pt x="2" y="704"/>
                  </a:lnTo>
                  <a:lnTo>
                    <a:pt x="0" y="646"/>
                  </a:lnTo>
                  <a:lnTo>
                    <a:pt x="0" y="588"/>
                  </a:lnTo>
                  <a:lnTo>
                    <a:pt x="2" y="530"/>
                  </a:lnTo>
                  <a:lnTo>
                    <a:pt x="8" y="476"/>
                  </a:lnTo>
                  <a:lnTo>
                    <a:pt x="14" y="420"/>
                  </a:lnTo>
                  <a:lnTo>
                    <a:pt x="22" y="368"/>
                  </a:lnTo>
                  <a:lnTo>
                    <a:pt x="30" y="316"/>
                  </a:lnTo>
                  <a:lnTo>
                    <a:pt x="40" y="268"/>
                  </a:lnTo>
                  <a:lnTo>
                    <a:pt x="50" y="222"/>
                  </a:lnTo>
                  <a:lnTo>
                    <a:pt x="72" y="136"/>
                  </a:lnTo>
                  <a:lnTo>
                    <a:pt x="96" y="6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4" y="8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220" y="52"/>
                  </a:lnTo>
                  <a:lnTo>
                    <a:pt x="280" y="78"/>
                  </a:lnTo>
                  <a:lnTo>
                    <a:pt x="348" y="102"/>
                  </a:lnTo>
                  <a:lnTo>
                    <a:pt x="386" y="114"/>
                  </a:lnTo>
                  <a:lnTo>
                    <a:pt x="422" y="122"/>
                  </a:lnTo>
                  <a:lnTo>
                    <a:pt x="460" y="130"/>
                  </a:lnTo>
                  <a:lnTo>
                    <a:pt x="498" y="136"/>
                  </a:lnTo>
                  <a:lnTo>
                    <a:pt x="536" y="138"/>
                  </a:lnTo>
                  <a:lnTo>
                    <a:pt x="574" y="138"/>
                  </a:lnTo>
                  <a:lnTo>
                    <a:pt x="610" y="134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58" y="122"/>
                  </a:lnTo>
                  <a:lnTo>
                    <a:pt x="658" y="122"/>
                  </a:lnTo>
                  <a:lnTo>
                    <a:pt x="708" y="112"/>
                  </a:lnTo>
                  <a:lnTo>
                    <a:pt x="746" y="102"/>
                  </a:lnTo>
                  <a:lnTo>
                    <a:pt x="780" y="90"/>
                  </a:lnTo>
                  <a:lnTo>
                    <a:pt x="780" y="90"/>
                  </a:lnTo>
                  <a:lnTo>
                    <a:pt x="782" y="124"/>
                  </a:lnTo>
                  <a:lnTo>
                    <a:pt x="782" y="124"/>
                  </a:lnTo>
                  <a:lnTo>
                    <a:pt x="796" y="416"/>
                  </a:lnTo>
                  <a:lnTo>
                    <a:pt x="796" y="416"/>
                  </a:lnTo>
                  <a:lnTo>
                    <a:pt x="798" y="466"/>
                  </a:lnTo>
                  <a:lnTo>
                    <a:pt x="798" y="530"/>
                  </a:lnTo>
                  <a:lnTo>
                    <a:pt x="800" y="600"/>
                  </a:lnTo>
                  <a:lnTo>
                    <a:pt x="802" y="674"/>
                  </a:lnTo>
                  <a:lnTo>
                    <a:pt x="806" y="746"/>
                  </a:lnTo>
                  <a:lnTo>
                    <a:pt x="812" y="812"/>
                  </a:lnTo>
                  <a:lnTo>
                    <a:pt x="818" y="842"/>
                  </a:lnTo>
                  <a:lnTo>
                    <a:pt x="824" y="868"/>
                  </a:lnTo>
                  <a:lnTo>
                    <a:pt x="830" y="890"/>
                  </a:lnTo>
                  <a:lnTo>
                    <a:pt x="838" y="908"/>
                  </a:lnTo>
                  <a:lnTo>
                    <a:pt x="838" y="908"/>
                  </a:lnTo>
                  <a:lnTo>
                    <a:pt x="840" y="914"/>
                  </a:lnTo>
                  <a:lnTo>
                    <a:pt x="836" y="920"/>
                  </a:lnTo>
                  <a:lnTo>
                    <a:pt x="830" y="926"/>
                  </a:lnTo>
                  <a:lnTo>
                    <a:pt x="818" y="934"/>
                  </a:lnTo>
                  <a:lnTo>
                    <a:pt x="786" y="950"/>
                  </a:lnTo>
                  <a:lnTo>
                    <a:pt x="744" y="970"/>
                  </a:lnTo>
                  <a:lnTo>
                    <a:pt x="690" y="988"/>
                  </a:lnTo>
                  <a:lnTo>
                    <a:pt x="632" y="1008"/>
                  </a:lnTo>
                  <a:lnTo>
                    <a:pt x="500" y="1050"/>
                  </a:lnTo>
                  <a:lnTo>
                    <a:pt x="366" y="1088"/>
                  </a:lnTo>
                  <a:lnTo>
                    <a:pt x="250" y="1118"/>
                  </a:lnTo>
                  <a:lnTo>
                    <a:pt x="136" y="1148"/>
                  </a:lnTo>
                  <a:lnTo>
                    <a:pt x="136" y="1148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-3746500" y="5718176"/>
              <a:ext cx="508000" cy="593725"/>
            </a:xfrm>
            <a:custGeom>
              <a:avLst/>
              <a:gdLst>
                <a:gd name="T0" fmla="*/ 320 w 320"/>
                <a:gd name="T1" fmla="*/ 0 h 374"/>
                <a:gd name="T2" fmla="*/ 248 w 320"/>
                <a:gd name="T3" fmla="*/ 272 h 374"/>
                <a:gd name="T4" fmla="*/ 220 w 320"/>
                <a:gd name="T5" fmla="*/ 374 h 374"/>
                <a:gd name="T6" fmla="*/ 158 w 320"/>
                <a:gd name="T7" fmla="*/ 276 h 374"/>
                <a:gd name="T8" fmla="*/ 0 w 320"/>
                <a:gd name="T9" fmla="*/ 24 h 374"/>
                <a:gd name="T10" fmla="*/ 320 w 320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74">
                  <a:moveTo>
                    <a:pt x="320" y="0"/>
                  </a:moveTo>
                  <a:lnTo>
                    <a:pt x="248" y="272"/>
                  </a:lnTo>
                  <a:lnTo>
                    <a:pt x="220" y="374"/>
                  </a:lnTo>
                  <a:lnTo>
                    <a:pt x="158" y="276"/>
                  </a:lnTo>
                  <a:lnTo>
                    <a:pt x="0" y="2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-3559175" y="5651501"/>
              <a:ext cx="222250" cy="660400"/>
            </a:xfrm>
            <a:custGeom>
              <a:avLst/>
              <a:gdLst>
                <a:gd name="T0" fmla="*/ 90 w 140"/>
                <a:gd name="T1" fmla="*/ 146 h 416"/>
                <a:gd name="T2" fmla="*/ 130 w 140"/>
                <a:gd name="T3" fmla="*/ 314 h 416"/>
                <a:gd name="T4" fmla="*/ 102 w 140"/>
                <a:gd name="T5" fmla="*/ 416 h 416"/>
                <a:gd name="T6" fmla="*/ 40 w 140"/>
                <a:gd name="T7" fmla="*/ 318 h 416"/>
                <a:gd name="T8" fmla="*/ 64 w 140"/>
                <a:gd name="T9" fmla="*/ 146 h 416"/>
                <a:gd name="T10" fmla="*/ 64 w 140"/>
                <a:gd name="T11" fmla="*/ 146 h 416"/>
                <a:gd name="T12" fmla="*/ 48 w 140"/>
                <a:gd name="T13" fmla="*/ 132 h 416"/>
                <a:gd name="T14" fmla="*/ 30 w 140"/>
                <a:gd name="T15" fmla="*/ 112 h 416"/>
                <a:gd name="T16" fmla="*/ 0 w 140"/>
                <a:gd name="T17" fmla="*/ 78 h 416"/>
                <a:gd name="T18" fmla="*/ 0 w 140"/>
                <a:gd name="T19" fmla="*/ 78 h 416"/>
                <a:gd name="T20" fmla="*/ 24 w 140"/>
                <a:gd name="T21" fmla="*/ 52 h 416"/>
                <a:gd name="T22" fmla="*/ 24 w 140"/>
                <a:gd name="T23" fmla="*/ 52 h 416"/>
                <a:gd name="T24" fmla="*/ 60 w 140"/>
                <a:gd name="T25" fmla="*/ 16 h 416"/>
                <a:gd name="T26" fmla="*/ 80 w 140"/>
                <a:gd name="T27" fmla="*/ 0 h 416"/>
                <a:gd name="T28" fmla="*/ 80 w 140"/>
                <a:gd name="T29" fmla="*/ 0 h 416"/>
                <a:gd name="T30" fmla="*/ 140 w 140"/>
                <a:gd name="T31" fmla="*/ 74 h 416"/>
                <a:gd name="T32" fmla="*/ 140 w 140"/>
                <a:gd name="T33" fmla="*/ 74 h 416"/>
                <a:gd name="T34" fmla="*/ 116 w 140"/>
                <a:gd name="T35" fmla="*/ 114 h 416"/>
                <a:gd name="T36" fmla="*/ 102 w 140"/>
                <a:gd name="T37" fmla="*/ 132 h 416"/>
                <a:gd name="T38" fmla="*/ 90 w 140"/>
                <a:gd name="T39" fmla="*/ 146 h 416"/>
                <a:gd name="T40" fmla="*/ 90 w 140"/>
                <a:gd name="T41" fmla="*/ 14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416">
                  <a:moveTo>
                    <a:pt x="90" y="146"/>
                  </a:moveTo>
                  <a:lnTo>
                    <a:pt x="130" y="314"/>
                  </a:lnTo>
                  <a:lnTo>
                    <a:pt x="102" y="416"/>
                  </a:lnTo>
                  <a:lnTo>
                    <a:pt x="40" y="318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48" y="132"/>
                  </a:lnTo>
                  <a:lnTo>
                    <a:pt x="30" y="11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60" y="16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16" y="114"/>
                  </a:lnTo>
                  <a:lnTo>
                    <a:pt x="102" y="132"/>
                  </a:lnTo>
                  <a:lnTo>
                    <a:pt x="90" y="146"/>
                  </a:lnTo>
                  <a:lnTo>
                    <a:pt x="90" y="146"/>
                  </a:lnTo>
                  <a:close/>
                </a:path>
              </a:pathLst>
            </a:custGeom>
            <a:solidFill>
              <a:srgbClr val="F26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-4327525" y="5429251"/>
              <a:ext cx="904875" cy="409575"/>
            </a:xfrm>
            <a:custGeom>
              <a:avLst/>
              <a:gdLst>
                <a:gd name="T0" fmla="*/ 570 w 570"/>
                <a:gd name="T1" fmla="*/ 128 h 258"/>
                <a:gd name="T2" fmla="*/ 570 w 570"/>
                <a:gd name="T3" fmla="*/ 128 h 258"/>
                <a:gd name="T4" fmla="*/ 556 w 570"/>
                <a:gd name="T5" fmla="*/ 150 h 258"/>
                <a:gd name="T6" fmla="*/ 530 w 570"/>
                <a:gd name="T7" fmla="*/ 192 h 258"/>
                <a:gd name="T8" fmla="*/ 530 w 570"/>
                <a:gd name="T9" fmla="*/ 192 h 258"/>
                <a:gd name="T10" fmla="*/ 514 w 570"/>
                <a:gd name="T11" fmla="*/ 224 h 258"/>
                <a:gd name="T12" fmla="*/ 514 w 570"/>
                <a:gd name="T13" fmla="*/ 224 h 258"/>
                <a:gd name="T14" fmla="*/ 494 w 570"/>
                <a:gd name="T15" fmla="*/ 256 h 258"/>
                <a:gd name="T16" fmla="*/ 494 w 570"/>
                <a:gd name="T17" fmla="*/ 256 h 258"/>
                <a:gd name="T18" fmla="*/ 476 w 570"/>
                <a:gd name="T19" fmla="*/ 258 h 258"/>
                <a:gd name="T20" fmla="*/ 448 w 570"/>
                <a:gd name="T21" fmla="*/ 254 h 258"/>
                <a:gd name="T22" fmla="*/ 418 w 570"/>
                <a:gd name="T23" fmla="*/ 248 h 258"/>
                <a:gd name="T24" fmla="*/ 382 w 570"/>
                <a:gd name="T25" fmla="*/ 240 h 258"/>
                <a:gd name="T26" fmla="*/ 302 w 570"/>
                <a:gd name="T27" fmla="*/ 216 h 258"/>
                <a:gd name="T28" fmla="*/ 216 w 570"/>
                <a:gd name="T29" fmla="*/ 186 h 258"/>
                <a:gd name="T30" fmla="*/ 136 w 570"/>
                <a:gd name="T31" fmla="*/ 154 h 258"/>
                <a:gd name="T32" fmla="*/ 68 w 570"/>
                <a:gd name="T33" fmla="*/ 126 h 258"/>
                <a:gd name="T34" fmla="*/ 20 w 570"/>
                <a:gd name="T35" fmla="*/ 102 h 258"/>
                <a:gd name="T36" fmla="*/ 6 w 570"/>
                <a:gd name="T37" fmla="*/ 94 h 258"/>
                <a:gd name="T38" fmla="*/ 0 w 570"/>
                <a:gd name="T39" fmla="*/ 90 h 258"/>
                <a:gd name="T40" fmla="*/ 0 w 570"/>
                <a:gd name="T41" fmla="*/ 90 h 258"/>
                <a:gd name="T42" fmla="*/ 0 w 570"/>
                <a:gd name="T43" fmla="*/ 80 h 258"/>
                <a:gd name="T44" fmla="*/ 4 w 570"/>
                <a:gd name="T45" fmla="*/ 66 h 258"/>
                <a:gd name="T46" fmla="*/ 10 w 570"/>
                <a:gd name="T47" fmla="*/ 52 h 258"/>
                <a:gd name="T48" fmla="*/ 18 w 570"/>
                <a:gd name="T49" fmla="*/ 38 h 258"/>
                <a:gd name="T50" fmla="*/ 32 w 570"/>
                <a:gd name="T51" fmla="*/ 12 h 258"/>
                <a:gd name="T52" fmla="*/ 38 w 570"/>
                <a:gd name="T53" fmla="*/ 0 h 258"/>
                <a:gd name="T54" fmla="*/ 38 w 570"/>
                <a:gd name="T55" fmla="*/ 0 h 258"/>
                <a:gd name="T56" fmla="*/ 38 w 570"/>
                <a:gd name="T57" fmla="*/ 0 h 258"/>
                <a:gd name="T58" fmla="*/ 46 w 570"/>
                <a:gd name="T59" fmla="*/ 8 h 258"/>
                <a:gd name="T60" fmla="*/ 54 w 570"/>
                <a:gd name="T61" fmla="*/ 14 h 258"/>
                <a:gd name="T62" fmla="*/ 54 w 570"/>
                <a:gd name="T63" fmla="*/ 14 h 258"/>
                <a:gd name="T64" fmla="*/ 142 w 570"/>
                <a:gd name="T65" fmla="*/ 52 h 258"/>
                <a:gd name="T66" fmla="*/ 202 w 570"/>
                <a:gd name="T67" fmla="*/ 78 h 258"/>
                <a:gd name="T68" fmla="*/ 270 w 570"/>
                <a:gd name="T69" fmla="*/ 102 h 258"/>
                <a:gd name="T70" fmla="*/ 308 w 570"/>
                <a:gd name="T71" fmla="*/ 114 h 258"/>
                <a:gd name="T72" fmla="*/ 344 w 570"/>
                <a:gd name="T73" fmla="*/ 122 h 258"/>
                <a:gd name="T74" fmla="*/ 382 w 570"/>
                <a:gd name="T75" fmla="*/ 130 h 258"/>
                <a:gd name="T76" fmla="*/ 420 w 570"/>
                <a:gd name="T77" fmla="*/ 136 h 258"/>
                <a:gd name="T78" fmla="*/ 458 w 570"/>
                <a:gd name="T79" fmla="*/ 138 h 258"/>
                <a:gd name="T80" fmla="*/ 496 w 570"/>
                <a:gd name="T81" fmla="*/ 138 h 258"/>
                <a:gd name="T82" fmla="*/ 532 w 570"/>
                <a:gd name="T83" fmla="*/ 134 h 258"/>
                <a:gd name="T84" fmla="*/ 568 w 570"/>
                <a:gd name="T85" fmla="*/ 126 h 258"/>
                <a:gd name="T86" fmla="*/ 568 w 570"/>
                <a:gd name="T87" fmla="*/ 126 h 258"/>
                <a:gd name="T88" fmla="*/ 568 w 570"/>
                <a:gd name="T89" fmla="*/ 126 h 258"/>
                <a:gd name="T90" fmla="*/ 568 w 570"/>
                <a:gd name="T91" fmla="*/ 126 h 258"/>
                <a:gd name="T92" fmla="*/ 568 w 570"/>
                <a:gd name="T93" fmla="*/ 126 h 258"/>
                <a:gd name="T94" fmla="*/ 568 w 570"/>
                <a:gd name="T95" fmla="*/ 126 h 258"/>
                <a:gd name="T96" fmla="*/ 570 w 570"/>
                <a:gd name="T97" fmla="*/ 128 h 258"/>
                <a:gd name="T98" fmla="*/ 570 w 570"/>
                <a:gd name="T99" fmla="*/ 1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0" h="258">
                  <a:moveTo>
                    <a:pt x="570" y="128"/>
                  </a:moveTo>
                  <a:lnTo>
                    <a:pt x="570" y="128"/>
                  </a:lnTo>
                  <a:lnTo>
                    <a:pt x="556" y="150"/>
                  </a:lnTo>
                  <a:lnTo>
                    <a:pt x="530" y="192"/>
                  </a:lnTo>
                  <a:lnTo>
                    <a:pt x="530" y="192"/>
                  </a:lnTo>
                  <a:lnTo>
                    <a:pt x="514" y="224"/>
                  </a:lnTo>
                  <a:lnTo>
                    <a:pt x="514" y="224"/>
                  </a:lnTo>
                  <a:lnTo>
                    <a:pt x="494" y="256"/>
                  </a:lnTo>
                  <a:lnTo>
                    <a:pt x="494" y="256"/>
                  </a:lnTo>
                  <a:lnTo>
                    <a:pt x="476" y="258"/>
                  </a:lnTo>
                  <a:lnTo>
                    <a:pt x="448" y="254"/>
                  </a:lnTo>
                  <a:lnTo>
                    <a:pt x="418" y="248"/>
                  </a:lnTo>
                  <a:lnTo>
                    <a:pt x="382" y="240"/>
                  </a:lnTo>
                  <a:lnTo>
                    <a:pt x="302" y="216"/>
                  </a:lnTo>
                  <a:lnTo>
                    <a:pt x="216" y="186"/>
                  </a:lnTo>
                  <a:lnTo>
                    <a:pt x="136" y="154"/>
                  </a:lnTo>
                  <a:lnTo>
                    <a:pt x="68" y="126"/>
                  </a:lnTo>
                  <a:lnTo>
                    <a:pt x="20" y="102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4" y="66"/>
                  </a:lnTo>
                  <a:lnTo>
                    <a:pt x="10" y="52"/>
                  </a:lnTo>
                  <a:lnTo>
                    <a:pt x="18" y="38"/>
                  </a:lnTo>
                  <a:lnTo>
                    <a:pt x="32" y="1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142" y="52"/>
                  </a:lnTo>
                  <a:lnTo>
                    <a:pt x="202" y="78"/>
                  </a:lnTo>
                  <a:lnTo>
                    <a:pt x="270" y="102"/>
                  </a:lnTo>
                  <a:lnTo>
                    <a:pt x="308" y="114"/>
                  </a:lnTo>
                  <a:lnTo>
                    <a:pt x="344" y="122"/>
                  </a:lnTo>
                  <a:lnTo>
                    <a:pt x="382" y="130"/>
                  </a:lnTo>
                  <a:lnTo>
                    <a:pt x="420" y="136"/>
                  </a:lnTo>
                  <a:lnTo>
                    <a:pt x="458" y="138"/>
                  </a:lnTo>
                  <a:lnTo>
                    <a:pt x="496" y="138"/>
                  </a:lnTo>
                  <a:lnTo>
                    <a:pt x="532" y="134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68" y="126"/>
                  </a:lnTo>
                  <a:lnTo>
                    <a:pt x="570" y="128"/>
                  </a:lnTo>
                  <a:lnTo>
                    <a:pt x="570" y="128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-3435350" y="5572126"/>
              <a:ext cx="225425" cy="231775"/>
            </a:xfrm>
            <a:custGeom>
              <a:avLst/>
              <a:gdLst>
                <a:gd name="T0" fmla="*/ 142 w 142"/>
                <a:gd name="T1" fmla="*/ 0 h 146"/>
                <a:gd name="T2" fmla="*/ 142 w 142"/>
                <a:gd name="T3" fmla="*/ 18 h 146"/>
                <a:gd name="T4" fmla="*/ 142 w 142"/>
                <a:gd name="T5" fmla="*/ 18 h 146"/>
                <a:gd name="T6" fmla="*/ 138 w 142"/>
                <a:gd name="T7" fmla="*/ 44 h 146"/>
                <a:gd name="T8" fmla="*/ 134 w 142"/>
                <a:gd name="T9" fmla="*/ 62 h 146"/>
                <a:gd name="T10" fmla="*/ 128 w 142"/>
                <a:gd name="T11" fmla="*/ 82 h 146"/>
                <a:gd name="T12" fmla="*/ 120 w 142"/>
                <a:gd name="T13" fmla="*/ 102 h 146"/>
                <a:gd name="T14" fmla="*/ 110 w 142"/>
                <a:gd name="T15" fmla="*/ 122 h 146"/>
                <a:gd name="T16" fmla="*/ 102 w 142"/>
                <a:gd name="T17" fmla="*/ 130 h 146"/>
                <a:gd name="T18" fmla="*/ 96 w 142"/>
                <a:gd name="T19" fmla="*/ 136 h 146"/>
                <a:gd name="T20" fmla="*/ 88 w 142"/>
                <a:gd name="T21" fmla="*/ 142 h 146"/>
                <a:gd name="T22" fmla="*/ 80 w 142"/>
                <a:gd name="T23" fmla="*/ 146 h 146"/>
                <a:gd name="T24" fmla="*/ 80 w 142"/>
                <a:gd name="T25" fmla="*/ 146 h 146"/>
                <a:gd name="T26" fmla="*/ 62 w 142"/>
                <a:gd name="T27" fmla="*/ 124 h 146"/>
                <a:gd name="T28" fmla="*/ 62 w 142"/>
                <a:gd name="T29" fmla="*/ 124 h 146"/>
                <a:gd name="T30" fmla="*/ 2 w 142"/>
                <a:gd name="T31" fmla="*/ 50 h 146"/>
                <a:gd name="T32" fmla="*/ 2 w 142"/>
                <a:gd name="T33" fmla="*/ 50 h 146"/>
                <a:gd name="T34" fmla="*/ 2 w 142"/>
                <a:gd name="T35" fmla="*/ 48 h 146"/>
                <a:gd name="T36" fmla="*/ 2 w 142"/>
                <a:gd name="T37" fmla="*/ 48 h 146"/>
                <a:gd name="T38" fmla="*/ 0 w 142"/>
                <a:gd name="T39" fmla="*/ 48 h 146"/>
                <a:gd name="T40" fmla="*/ 0 w 142"/>
                <a:gd name="T41" fmla="*/ 48 h 146"/>
                <a:gd name="T42" fmla="*/ 0 w 142"/>
                <a:gd name="T43" fmla="*/ 48 h 146"/>
                <a:gd name="T44" fmla="*/ 0 w 142"/>
                <a:gd name="T45" fmla="*/ 48 h 146"/>
                <a:gd name="T46" fmla="*/ 0 w 142"/>
                <a:gd name="T47" fmla="*/ 48 h 146"/>
                <a:gd name="T48" fmla="*/ 0 w 142"/>
                <a:gd name="T49" fmla="*/ 48 h 146"/>
                <a:gd name="T50" fmla="*/ 0 w 142"/>
                <a:gd name="T51" fmla="*/ 46 h 146"/>
                <a:gd name="T52" fmla="*/ 0 w 142"/>
                <a:gd name="T53" fmla="*/ 46 h 146"/>
                <a:gd name="T54" fmla="*/ 18 w 142"/>
                <a:gd name="T55" fmla="*/ 46 h 146"/>
                <a:gd name="T56" fmla="*/ 36 w 142"/>
                <a:gd name="T57" fmla="*/ 44 h 146"/>
                <a:gd name="T58" fmla="*/ 54 w 142"/>
                <a:gd name="T59" fmla="*/ 40 h 146"/>
                <a:gd name="T60" fmla="*/ 72 w 142"/>
                <a:gd name="T61" fmla="*/ 34 h 146"/>
                <a:gd name="T62" fmla="*/ 88 w 142"/>
                <a:gd name="T63" fmla="*/ 28 h 146"/>
                <a:gd name="T64" fmla="*/ 106 w 142"/>
                <a:gd name="T65" fmla="*/ 20 h 146"/>
                <a:gd name="T66" fmla="*/ 124 w 142"/>
                <a:gd name="T67" fmla="*/ 10 h 146"/>
                <a:gd name="T68" fmla="*/ 140 w 142"/>
                <a:gd name="T69" fmla="*/ 0 h 146"/>
                <a:gd name="T70" fmla="*/ 140 w 142"/>
                <a:gd name="T71" fmla="*/ 0 h 146"/>
                <a:gd name="T72" fmla="*/ 142 w 142"/>
                <a:gd name="T73" fmla="*/ 0 h 146"/>
                <a:gd name="T74" fmla="*/ 142 w 142"/>
                <a:gd name="T7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6">
                  <a:moveTo>
                    <a:pt x="142" y="0"/>
                  </a:moveTo>
                  <a:lnTo>
                    <a:pt x="142" y="18"/>
                  </a:lnTo>
                  <a:lnTo>
                    <a:pt x="142" y="18"/>
                  </a:lnTo>
                  <a:lnTo>
                    <a:pt x="138" y="44"/>
                  </a:lnTo>
                  <a:lnTo>
                    <a:pt x="134" y="62"/>
                  </a:lnTo>
                  <a:lnTo>
                    <a:pt x="128" y="82"/>
                  </a:lnTo>
                  <a:lnTo>
                    <a:pt x="120" y="102"/>
                  </a:lnTo>
                  <a:lnTo>
                    <a:pt x="110" y="122"/>
                  </a:lnTo>
                  <a:lnTo>
                    <a:pt x="102" y="130"/>
                  </a:lnTo>
                  <a:lnTo>
                    <a:pt x="96" y="136"/>
                  </a:lnTo>
                  <a:lnTo>
                    <a:pt x="88" y="14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36" y="44"/>
                  </a:lnTo>
                  <a:lnTo>
                    <a:pt x="54" y="40"/>
                  </a:lnTo>
                  <a:lnTo>
                    <a:pt x="72" y="34"/>
                  </a:lnTo>
                  <a:lnTo>
                    <a:pt x="88" y="28"/>
                  </a:lnTo>
                  <a:lnTo>
                    <a:pt x="106" y="20"/>
                  </a:lnTo>
                  <a:lnTo>
                    <a:pt x="12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-3435350" y="5648326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1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-4391025" y="3944938"/>
              <a:ext cx="1225550" cy="1703388"/>
            </a:xfrm>
            <a:custGeom>
              <a:avLst/>
              <a:gdLst>
                <a:gd name="T0" fmla="*/ 664 w 772"/>
                <a:gd name="T1" fmla="*/ 719 h 1073"/>
                <a:gd name="T2" fmla="*/ 702 w 772"/>
                <a:gd name="T3" fmla="*/ 779 h 1073"/>
                <a:gd name="T4" fmla="*/ 728 w 772"/>
                <a:gd name="T5" fmla="*/ 829 h 1073"/>
                <a:gd name="T6" fmla="*/ 744 w 772"/>
                <a:gd name="T7" fmla="*/ 869 h 1073"/>
                <a:gd name="T8" fmla="*/ 752 w 772"/>
                <a:gd name="T9" fmla="*/ 903 h 1073"/>
                <a:gd name="T10" fmla="*/ 752 w 772"/>
                <a:gd name="T11" fmla="*/ 929 h 1073"/>
                <a:gd name="T12" fmla="*/ 748 w 772"/>
                <a:gd name="T13" fmla="*/ 951 h 1073"/>
                <a:gd name="T14" fmla="*/ 732 w 772"/>
                <a:gd name="T15" fmla="*/ 979 h 1073"/>
                <a:gd name="T16" fmla="*/ 732 w 772"/>
                <a:gd name="T17" fmla="*/ 979 h 1073"/>
                <a:gd name="T18" fmla="*/ 720 w 772"/>
                <a:gd name="T19" fmla="*/ 993 h 1073"/>
                <a:gd name="T20" fmla="*/ 694 w 772"/>
                <a:gd name="T21" fmla="*/ 1017 h 1073"/>
                <a:gd name="T22" fmla="*/ 650 w 772"/>
                <a:gd name="T23" fmla="*/ 1045 h 1073"/>
                <a:gd name="T24" fmla="*/ 620 w 772"/>
                <a:gd name="T25" fmla="*/ 1057 h 1073"/>
                <a:gd name="T26" fmla="*/ 608 w 772"/>
                <a:gd name="T27" fmla="*/ 1061 h 1073"/>
                <a:gd name="T28" fmla="*/ 608 w 772"/>
                <a:gd name="T29" fmla="*/ 1061 h 1073"/>
                <a:gd name="T30" fmla="*/ 536 w 772"/>
                <a:gd name="T31" fmla="*/ 1073 h 1073"/>
                <a:gd name="T32" fmla="*/ 460 w 772"/>
                <a:gd name="T33" fmla="*/ 1071 h 1073"/>
                <a:gd name="T34" fmla="*/ 384 w 772"/>
                <a:gd name="T35" fmla="*/ 1057 h 1073"/>
                <a:gd name="T36" fmla="*/ 310 w 772"/>
                <a:gd name="T37" fmla="*/ 1037 h 1073"/>
                <a:gd name="T38" fmla="*/ 182 w 772"/>
                <a:gd name="T39" fmla="*/ 987 h 1073"/>
                <a:gd name="T40" fmla="*/ 94 w 772"/>
                <a:gd name="T41" fmla="*/ 949 h 1073"/>
                <a:gd name="T42" fmla="*/ 78 w 772"/>
                <a:gd name="T43" fmla="*/ 935 h 1073"/>
                <a:gd name="T44" fmla="*/ 78 w 772"/>
                <a:gd name="T45" fmla="*/ 935 h 1073"/>
                <a:gd name="T46" fmla="*/ 78 w 772"/>
                <a:gd name="T47" fmla="*/ 935 h 1073"/>
                <a:gd name="T48" fmla="*/ 64 w 772"/>
                <a:gd name="T49" fmla="*/ 905 h 1073"/>
                <a:gd name="T50" fmla="*/ 52 w 772"/>
                <a:gd name="T51" fmla="*/ 863 h 1073"/>
                <a:gd name="T52" fmla="*/ 32 w 772"/>
                <a:gd name="T53" fmla="*/ 747 h 1073"/>
                <a:gd name="T54" fmla="*/ 18 w 772"/>
                <a:gd name="T55" fmla="*/ 607 h 1073"/>
                <a:gd name="T56" fmla="*/ 8 w 772"/>
                <a:gd name="T57" fmla="*/ 453 h 1073"/>
                <a:gd name="T58" fmla="*/ 0 w 772"/>
                <a:gd name="T59" fmla="*/ 180 h 1073"/>
                <a:gd name="T60" fmla="*/ 0 w 772"/>
                <a:gd name="T61" fmla="*/ 62 h 1073"/>
                <a:gd name="T62" fmla="*/ 6 w 772"/>
                <a:gd name="T63" fmla="*/ 46 h 1073"/>
                <a:gd name="T64" fmla="*/ 20 w 772"/>
                <a:gd name="T65" fmla="*/ 34 h 1073"/>
                <a:gd name="T66" fmla="*/ 68 w 772"/>
                <a:gd name="T67" fmla="*/ 16 h 1073"/>
                <a:gd name="T68" fmla="*/ 136 w 772"/>
                <a:gd name="T69" fmla="*/ 6 h 1073"/>
                <a:gd name="T70" fmla="*/ 214 w 772"/>
                <a:gd name="T71" fmla="*/ 0 h 1073"/>
                <a:gd name="T72" fmla="*/ 370 w 772"/>
                <a:gd name="T73" fmla="*/ 4 h 1073"/>
                <a:gd name="T74" fmla="*/ 452 w 772"/>
                <a:gd name="T75" fmla="*/ 14 h 1073"/>
                <a:gd name="T76" fmla="*/ 466 w 772"/>
                <a:gd name="T77" fmla="*/ 18 h 1073"/>
                <a:gd name="T78" fmla="*/ 486 w 772"/>
                <a:gd name="T79" fmla="*/ 32 h 1073"/>
                <a:gd name="T80" fmla="*/ 502 w 772"/>
                <a:gd name="T81" fmla="*/ 62 h 1073"/>
                <a:gd name="T82" fmla="*/ 514 w 772"/>
                <a:gd name="T83" fmla="*/ 100 h 1073"/>
                <a:gd name="T84" fmla="*/ 548 w 772"/>
                <a:gd name="T85" fmla="*/ 240 h 1073"/>
                <a:gd name="T86" fmla="*/ 568 w 772"/>
                <a:gd name="T87" fmla="*/ 300 h 1073"/>
                <a:gd name="T88" fmla="*/ 576 w 772"/>
                <a:gd name="T89" fmla="*/ 316 h 1073"/>
                <a:gd name="T90" fmla="*/ 594 w 772"/>
                <a:gd name="T91" fmla="*/ 344 h 1073"/>
                <a:gd name="T92" fmla="*/ 650 w 772"/>
                <a:gd name="T93" fmla="*/ 394 h 1073"/>
                <a:gd name="T94" fmla="*/ 708 w 772"/>
                <a:gd name="T95" fmla="*/ 447 h 1073"/>
                <a:gd name="T96" fmla="*/ 736 w 772"/>
                <a:gd name="T97" fmla="*/ 473 h 1073"/>
                <a:gd name="T98" fmla="*/ 756 w 772"/>
                <a:gd name="T99" fmla="*/ 503 h 1073"/>
                <a:gd name="T100" fmla="*/ 770 w 772"/>
                <a:gd name="T101" fmla="*/ 537 h 1073"/>
                <a:gd name="T102" fmla="*/ 772 w 772"/>
                <a:gd name="T103" fmla="*/ 555 h 1073"/>
                <a:gd name="T104" fmla="*/ 770 w 772"/>
                <a:gd name="T105" fmla="*/ 589 h 1073"/>
                <a:gd name="T106" fmla="*/ 756 w 772"/>
                <a:gd name="T107" fmla="*/ 621 h 1073"/>
                <a:gd name="T108" fmla="*/ 738 w 772"/>
                <a:gd name="T109" fmla="*/ 651 h 1073"/>
                <a:gd name="T110" fmla="*/ 704 w 772"/>
                <a:gd name="T111" fmla="*/ 687 h 1073"/>
                <a:gd name="T112" fmla="*/ 664 w 772"/>
                <a:gd name="T113" fmla="*/ 719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2" h="1073">
                  <a:moveTo>
                    <a:pt x="664" y="719"/>
                  </a:moveTo>
                  <a:lnTo>
                    <a:pt x="664" y="719"/>
                  </a:lnTo>
                  <a:lnTo>
                    <a:pt x="684" y="751"/>
                  </a:lnTo>
                  <a:lnTo>
                    <a:pt x="702" y="779"/>
                  </a:lnTo>
                  <a:lnTo>
                    <a:pt x="716" y="805"/>
                  </a:lnTo>
                  <a:lnTo>
                    <a:pt x="728" y="829"/>
                  </a:lnTo>
                  <a:lnTo>
                    <a:pt x="738" y="851"/>
                  </a:lnTo>
                  <a:lnTo>
                    <a:pt x="744" y="869"/>
                  </a:lnTo>
                  <a:lnTo>
                    <a:pt x="750" y="887"/>
                  </a:lnTo>
                  <a:lnTo>
                    <a:pt x="752" y="903"/>
                  </a:lnTo>
                  <a:lnTo>
                    <a:pt x="754" y="917"/>
                  </a:lnTo>
                  <a:lnTo>
                    <a:pt x="752" y="929"/>
                  </a:lnTo>
                  <a:lnTo>
                    <a:pt x="752" y="941"/>
                  </a:lnTo>
                  <a:lnTo>
                    <a:pt x="748" y="951"/>
                  </a:lnTo>
                  <a:lnTo>
                    <a:pt x="742" y="967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32" y="979"/>
                  </a:lnTo>
                  <a:lnTo>
                    <a:pt x="720" y="993"/>
                  </a:lnTo>
                  <a:lnTo>
                    <a:pt x="708" y="1007"/>
                  </a:lnTo>
                  <a:lnTo>
                    <a:pt x="694" y="1017"/>
                  </a:lnTo>
                  <a:lnTo>
                    <a:pt x="680" y="1027"/>
                  </a:lnTo>
                  <a:lnTo>
                    <a:pt x="650" y="1045"/>
                  </a:lnTo>
                  <a:lnTo>
                    <a:pt x="620" y="1057"/>
                  </a:lnTo>
                  <a:lnTo>
                    <a:pt x="620" y="1057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608" y="1061"/>
                  </a:lnTo>
                  <a:lnTo>
                    <a:pt x="572" y="1069"/>
                  </a:lnTo>
                  <a:lnTo>
                    <a:pt x="536" y="1073"/>
                  </a:lnTo>
                  <a:lnTo>
                    <a:pt x="498" y="1073"/>
                  </a:lnTo>
                  <a:lnTo>
                    <a:pt x="460" y="1071"/>
                  </a:lnTo>
                  <a:lnTo>
                    <a:pt x="422" y="1065"/>
                  </a:lnTo>
                  <a:lnTo>
                    <a:pt x="384" y="1057"/>
                  </a:lnTo>
                  <a:lnTo>
                    <a:pt x="348" y="1049"/>
                  </a:lnTo>
                  <a:lnTo>
                    <a:pt x="310" y="1037"/>
                  </a:lnTo>
                  <a:lnTo>
                    <a:pt x="242" y="1013"/>
                  </a:lnTo>
                  <a:lnTo>
                    <a:pt x="182" y="987"/>
                  </a:lnTo>
                  <a:lnTo>
                    <a:pt x="94" y="949"/>
                  </a:lnTo>
                  <a:lnTo>
                    <a:pt x="94" y="949"/>
                  </a:lnTo>
                  <a:lnTo>
                    <a:pt x="86" y="943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8" y="935"/>
                  </a:lnTo>
                  <a:lnTo>
                    <a:pt x="70" y="921"/>
                  </a:lnTo>
                  <a:lnTo>
                    <a:pt x="64" y="905"/>
                  </a:lnTo>
                  <a:lnTo>
                    <a:pt x="58" y="885"/>
                  </a:lnTo>
                  <a:lnTo>
                    <a:pt x="52" y="863"/>
                  </a:lnTo>
                  <a:lnTo>
                    <a:pt x="40" y="809"/>
                  </a:lnTo>
                  <a:lnTo>
                    <a:pt x="32" y="747"/>
                  </a:lnTo>
                  <a:lnTo>
                    <a:pt x="24" y="679"/>
                  </a:lnTo>
                  <a:lnTo>
                    <a:pt x="18" y="607"/>
                  </a:lnTo>
                  <a:lnTo>
                    <a:pt x="12" y="531"/>
                  </a:lnTo>
                  <a:lnTo>
                    <a:pt x="8" y="453"/>
                  </a:lnTo>
                  <a:lnTo>
                    <a:pt x="2" y="306"/>
                  </a:lnTo>
                  <a:lnTo>
                    <a:pt x="0" y="18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6"/>
                  </a:lnTo>
                  <a:lnTo>
                    <a:pt x="12" y="40"/>
                  </a:lnTo>
                  <a:lnTo>
                    <a:pt x="20" y="34"/>
                  </a:lnTo>
                  <a:lnTo>
                    <a:pt x="42" y="24"/>
                  </a:lnTo>
                  <a:lnTo>
                    <a:pt x="68" y="16"/>
                  </a:lnTo>
                  <a:lnTo>
                    <a:pt x="100" y="10"/>
                  </a:lnTo>
                  <a:lnTo>
                    <a:pt x="136" y="6"/>
                  </a:lnTo>
                  <a:lnTo>
                    <a:pt x="174" y="2"/>
                  </a:lnTo>
                  <a:lnTo>
                    <a:pt x="214" y="0"/>
                  </a:lnTo>
                  <a:lnTo>
                    <a:pt x="296" y="0"/>
                  </a:lnTo>
                  <a:lnTo>
                    <a:pt x="370" y="4"/>
                  </a:lnTo>
                  <a:lnTo>
                    <a:pt x="430" y="10"/>
                  </a:lnTo>
                  <a:lnTo>
                    <a:pt x="452" y="14"/>
                  </a:lnTo>
                  <a:lnTo>
                    <a:pt x="466" y="18"/>
                  </a:lnTo>
                  <a:lnTo>
                    <a:pt x="466" y="18"/>
                  </a:lnTo>
                  <a:lnTo>
                    <a:pt x="476" y="24"/>
                  </a:lnTo>
                  <a:lnTo>
                    <a:pt x="486" y="32"/>
                  </a:lnTo>
                  <a:lnTo>
                    <a:pt x="494" y="46"/>
                  </a:lnTo>
                  <a:lnTo>
                    <a:pt x="502" y="62"/>
                  </a:lnTo>
                  <a:lnTo>
                    <a:pt x="508" y="80"/>
                  </a:lnTo>
                  <a:lnTo>
                    <a:pt x="514" y="100"/>
                  </a:lnTo>
                  <a:lnTo>
                    <a:pt x="526" y="144"/>
                  </a:lnTo>
                  <a:lnTo>
                    <a:pt x="548" y="240"/>
                  </a:lnTo>
                  <a:lnTo>
                    <a:pt x="560" y="282"/>
                  </a:lnTo>
                  <a:lnTo>
                    <a:pt x="568" y="300"/>
                  </a:lnTo>
                  <a:lnTo>
                    <a:pt x="576" y="316"/>
                  </a:lnTo>
                  <a:lnTo>
                    <a:pt x="576" y="316"/>
                  </a:lnTo>
                  <a:lnTo>
                    <a:pt x="584" y="330"/>
                  </a:lnTo>
                  <a:lnTo>
                    <a:pt x="594" y="344"/>
                  </a:lnTo>
                  <a:lnTo>
                    <a:pt x="620" y="370"/>
                  </a:lnTo>
                  <a:lnTo>
                    <a:pt x="650" y="394"/>
                  </a:lnTo>
                  <a:lnTo>
                    <a:pt x="680" y="420"/>
                  </a:lnTo>
                  <a:lnTo>
                    <a:pt x="708" y="447"/>
                  </a:lnTo>
                  <a:lnTo>
                    <a:pt x="722" y="459"/>
                  </a:lnTo>
                  <a:lnTo>
                    <a:pt x="736" y="473"/>
                  </a:lnTo>
                  <a:lnTo>
                    <a:pt x="746" y="489"/>
                  </a:lnTo>
                  <a:lnTo>
                    <a:pt x="756" y="503"/>
                  </a:lnTo>
                  <a:lnTo>
                    <a:pt x="764" y="521"/>
                  </a:lnTo>
                  <a:lnTo>
                    <a:pt x="770" y="537"/>
                  </a:lnTo>
                  <a:lnTo>
                    <a:pt x="770" y="537"/>
                  </a:lnTo>
                  <a:lnTo>
                    <a:pt x="772" y="555"/>
                  </a:lnTo>
                  <a:lnTo>
                    <a:pt x="772" y="573"/>
                  </a:lnTo>
                  <a:lnTo>
                    <a:pt x="770" y="589"/>
                  </a:lnTo>
                  <a:lnTo>
                    <a:pt x="764" y="605"/>
                  </a:lnTo>
                  <a:lnTo>
                    <a:pt x="756" y="621"/>
                  </a:lnTo>
                  <a:lnTo>
                    <a:pt x="748" y="637"/>
                  </a:lnTo>
                  <a:lnTo>
                    <a:pt x="738" y="651"/>
                  </a:lnTo>
                  <a:lnTo>
                    <a:pt x="726" y="663"/>
                  </a:lnTo>
                  <a:lnTo>
                    <a:pt x="704" y="687"/>
                  </a:lnTo>
                  <a:lnTo>
                    <a:pt x="684" y="705"/>
                  </a:lnTo>
                  <a:lnTo>
                    <a:pt x="664" y="719"/>
                  </a:lnTo>
                  <a:lnTo>
                    <a:pt x="664" y="719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-4610100" y="3725863"/>
              <a:ext cx="1196975" cy="1328738"/>
            </a:xfrm>
            <a:custGeom>
              <a:avLst/>
              <a:gdLst>
                <a:gd name="T0" fmla="*/ 262 w 754"/>
                <a:gd name="T1" fmla="*/ 629 h 837"/>
                <a:gd name="T2" fmla="*/ 256 w 754"/>
                <a:gd name="T3" fmla="*/ 621 h 837"/>
                <a:gd name="T4" fmla="*/ 234 w 754"/>
                <a:gd name="T5" fmla="*/ 595 h 837"/>
                <a:gd name="T6" fmla="*/ 210 w 754"/>
                <a:gd name="T7" fmla="*/ 585 h 837"/>
                <a:gd name="T8" fmla="*/ 198 w 754"/>
                <a:gd name="T9" fmla="*/ 587 h 837"/>
                <a:gd name="T10" fmla="*/ 192 w 754"/>
                <a:gd name="T11" fmla="*/ 589 h 837"/>
                <a:gd name="T12" fmla="*/ 182 w 754"/>
                <a:gd name="T13" fmla="*/ 601 h 837"/>
                <a:gd name="T14" fmla="*/ 172 w 754"/>
                <a:gd name="T15" fmla="*/ 617 h 837"/>
                <a:gd name="T16" fmla="*/ 168 w 754"/>
                <a:gd name="T17" fmla="*/ 637 h 837"/>
                <a:gd name="T18" fmla="*/ 168 w 754"/>
                <a:gd name="T19" fmla="*/ 663 h 837"/>
                <a:gd name="T20" fmla="*/ 174 w 754"/>
                <a:gd name="T21" fmla="*/ 691 h 837"/>
                <a:gd name="T22" fmla="*/ 188 w 754"/>
                <a:gd name="T23" fmla="*/ 721 h 837"/>
                <a:gd name="T24" fmla="*/ 208 w 754"/>
                <a:gd name="T25" fmla="*/ 753 h 837"/>
                <a:gd name="T26" fmla="*/ 222 w 754"/>
                <a:gd name="T27" fmla="*/ 769 h 837"/>
                <a:gd name="T28" fmla="*/ 242 w 754"/>
                <a:gd name="T29" fmla="*/ 797 h 837"/>
                <a:gd name="T30" fmla="*/ 246 w 754"/>
                <a:gd name="T31" fmla="*/ 817 h 837"/>
                <a:gd name="T32" fmla="*/ 238 w 754"/>
                <a:gd name="T33" fmla="*/ 829 h 837"/>
                <a:gd name="T34" fmla="*/ 222 w 754"/>
                <a:gd name="T35" fmla="*/ 835 h 837"/>
                <a:gd name="T36" fmla="*/ 184 w 754"/>
                <a:gd name="T37" fmla="*/ 837 h 837"/>
                <a:gd name="T38" fmla="*/ 164 w 754"/>
                <a:gd name="T39" fmla="*/ 835 h 837"/>
                <a:gd name="T40" fmla="*/ 126 w 754"/>
                <a:gd name="T41" fmla="*/ 759 h 837"/>
                <a:gd name="T42" fmla="*/ 70 w 754"/>
                <a:gd name="T43" fmla="*/ 631 h 837"/>
                <a:gd name="T44" fmla="*/ 34 w 754"/>
                <a:gd name="T45" fmla="*/ 528 h 837"/>
                <a:gd name="T46" fmla="*/ 8 w 754"/>
                <a:gd name="T47" fmla="*/ 422 h 837"/>
                <a:gd name="T48" fmla="*/ 0 w 754"/>
                <a:gd name="T49" fmla="*/ 346 h 837"/>
                <a:gd name="T50" fmla="*/ 2 w 754"/>
                <a:gd name="T51" fmla="*/ 298 h 837"/>
                <a:gd name="T52" fmla="*/ 10 w 754"/>
                <a:gd name="T53" fmla="*/ 254 h 837"/>
                <a:gd name="T54" fmla="*/ 26 w 754"/>
                <a:gd name="T55" fmla="*/ 216 h 837"/>
                <a:gd name="T56" fmla="*/ 38 w 754"/>
                <a:gd name="T57" fmla="*/ 200 h 837"/>
                <a:gd name="T58" fmla="*/ 70 w 754"/>
                <a:gd name="T59" fmla="*/ 164 h 837"/>
                <a:gd name="T60" fmla="*/ 112 w 754"/>
                <a:gd name="T61" fmla="*/ 132 h 837"/>
                <a:gd name="T62" fmla="*/ 160 w 754"/>
                <a:gd name="T63" fmla="*/ 102 h 837"/>
                <a:gd name="T64" fmla="*/ 216 w 754"/>
                <a:gd name="T65" fmla="*/ 76 h 837"/>
                <a:gd name="T66" fmla="*/ 336 w 754"/>
                <a:gd name="T67" fmla="*/ 34 h 837"/>
                <a:gd name="T68" fmla="*/ 460 w 754"/>
                <a:gd name="T69" fmla="*/ 8 h 837"/>
                <a:gd name="T70" fmla="*/ 548 w 754"/>
                <a:gd name="T71" fmla="*/ 0 h 837"/>
                <a:gd name="T72" fmla="*/ 602 w 754"/>
                <a:gd name="T73" fmla="*/ 2 h 837"/>
                <a:gd name="T74" fmla="*/ 650 w 754"/>
                <a:gd name="T75" fmla="*/ 8 h 837"/>
                <a:gd name="T76" fmla="*/ 692 w 754"/>
                <a:gd name="T77" fmla="*/ 20 h 837"/>
                <a:gd name="T78" fmla="*/ 724 w 754"/>
                <a:gd name="T79" fmla="*/ 38 h 837"/>
                <a:gd name="T80" fmla="*/ 744 w 754"/>
                <a:gd name="T81" fmla="*/ 62 h 837"/>
                <a:gd name="T82" fmla="*/ 754 w 754"/>
                <a:gd name="T83" fmla="*/ 94 h 837"/>
                <a:gd name="T84" fmla="*/ 754 w 754"/>
                <a:gd name="T85" fmla="*/ 110 h 837"/>
                <a:gd name="T86" fmla="*/ 740 w 754"/>
                <a:gd name="T87" fmla="*/ 178 h 837"/>
                <a:gd name="T88" fmla="*/ 718 w 754"/>
                <a:gd name="T89" fmla="*/ 232 h 837"/>
                <a:gd name="T90" fmla="*/ 690 w 754"/>
                <a:gd name="T91" fmla="*/ 272 h 837"/>
                <a:gd name="T92" fmla="*/ 656 w 754"/>
                <a:gd name="T93" fmla="*/ 300 h 837"/>
                <a:gd name="T94" fmla="*/ 616 w 754"/>
                <a:gd name="T95" fmla="*/ 316 h 837"/>
                <a:gd name="T96" fmla="*/ 574 w 754"/>
                <a:gd name="T97" fmla="*/ 322 h 837"/>
                <a:gd name="T98" fmla="*/ 528 w 754"/>
                <a:gd name="T99" fmla="*/ 318 h 837"/>
                <a:gd name="T100" fmla="*/ 484 w 754"/>
                <a:gd name="T101" fmla="*/ 304 h 837"/>
                <a:gd name="T102" fmla="*/ 406 w 754"/>
                <a:gd name="T103" fmla="*/ 270 h 837"/>
                <a:gd name="T104" fmla="*/ 352 w 754"/>
                <a:gd name="T105" fmla="*/ 248 h 837"/>
                <a:gd name="T106" fmla="*/ 312 w 754"/>
                <a:gd name="T107" fmla="*/ 240 h 837"/>
                <a:gd name="T108" fmla="*/ 280 w 754"/>
                <a:gd name="T109" fmla="*/ 246 h 837"/>
                <a:gd name="T110" fmla="*/ 274 w 754"/>
                <a:gd name="T111" fmla="*/ 248 h 837"/>
                <a:gd name="T112" fmla="*/ 258 w 754"/>
                <a:gd name="T113" fmla="*/ 258 h 837"/>
                <a:gd name="T114" fmla="*/ 238 w 754"/>
                <a:gd name="T115" fmla="*/ 276 h 837"/>
                <a:gd name="T116" fmla="*/ 222 w 754"/>
                <a:gd name="T117" fmla="*/ 308 h 837"/>
                <a:gd name="T118" fmla="*/ 214 w 754"/>
                <a:gd name="T119" fmla="*/ 354 h 837"/>
                <a:gd name="T120" fmla="*/ 222 w 754"/>
                <a:gd name="T121" fmla="*/ 418 h 837"/>
                <a:gd name="T122" fmla="*/ 250 w 754"/>
                <a:gd name="T123" fmla="*/ 506 h 837"/>
                <a:gd name="T124" fmla="*/ 304 w 754"/>
                <a:gd name="T125" fmla="*/ 61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837">
                  <a:moveTo>
                    <a:pt x="304" y="617"/>
                  </a:moveTo>
                  <a:lnTo>
                    <a:pt x="262" y="629"/>
                  </a:lnTo>
                  <a:lnTo>
                    <a:pt x="262" y="629"/>
                  </a:lnTo>
                  <a:lnTo>
                    <a:pt x="256" y="621"/>
                  </a:lnTo>
                  <a:lnTo>
                    <a:pt x="242" y="603"/>
                  </a:lnTo>
                  <a:lnTo>
                    <a:pt x="234" y="595"/>
                  </a:lnTo>
                  <a:lnTo>
                    <a:pt x="222" y="589"/>
                  </a:lnTo>
                  <a:lnTo>
                    <a:pt x="210" y="585"/>
                  </a:lnTo>
                  <a:lnTo>
                    <a:pt x="204" y="585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2" y="589"/>
                  </a:lnTo>
                  <a:lnTo>
                    <a:pt x="186" y="595"/>
                  </a:lnTo>
                  <a:lnTo>
                    <a:pt x="182" y="601"/>
                  </a:lnTo>
                  <a:lnTo>
                    <a:pt x="176" y="609"/>
                  </a:lnTo>
                  <a:lnTo>
                    <a:pt x="172" y="617"/>
                  </a:lnTo>
                  <a:lnTo>
                    <a:pt x="170" y="627"/>
                  </a:lnTo>
                  <a:lnTo>
                    <a:pt x="168" y="637"/>
                  </a:lnTo>
                  <a:lnTo>
                    <a:pt x="168" y="649"/>
                  </a:lnTo>
                  <a:lnTo>
                    <a:pt x="168" y="663"/>
                  </a:lnTo>
                  <a:lnTo>
                    <a:pt x="170" y="677"/>
                  </a:lnTo>
                  <a:lnTo>
                    <a:pt x="174" y="691"/>
                  </a:lnTo>
                  <a:lnTo>
                    <a:pt x="180" y="705"/>
                  </a:lnTo>
                  <a:lnTo>
                    <a:pt x="188" y="721"/>
                  </a:lnTo>
                  <a:lnTo>
                    <a:pt x="196" y="737"/>
                  </a:lnTo>
                  <a:lnTo>
                    <a:pt x="208" y="753"/>
                  </a:lnTo>
                  <a:lnTo>
                    <a:pt x="222" y="769"/>
                  </a:lnTo>
                  <a:lnTo>
                    <a:pt x="222" y="769"/>
                  </a:lnTo>
                  <a:lnTo>
                    <a:pt x="234" y="785"/>
                  </a:lnTo>
                  <a:lnTo>
                    <a:pt x="242" y="797"/>
                  </a:lnTo>
                  <a:lnTo>
                    <a:pt x="246" y="809"/>
                  </a:lnTo>
                  <a:lnTo>
                    <a:pt x="246" y="817"/>
                  </a:lnTo>
                  <a:lnTo>
                    <a:pt x="242" y="823"/>
                  </a:lnTo>
                  <a:lnTo>
                    <a:pt x="238" y="829"/>
                  </a:lnTo>
                  <a:lnTo>
                    <a:pt x="230" y="833"/>
                  </a:lnTo>
                  <a:lnTo>
                    <a:pt x="222" y="835"/>
                  </a:lnTo>
                  <a:lnTo>
                    <a:pt x="202" y="837"/>
                  </a:lnTo>
                  <a:lnTo>
                    <a:pt x="184" y="837"/>
                  </a:lnTo>
                  <a:lnTo>
                    <a:pt x="164" y="835"/>
                  </a:lnTo>
                  <a:lnTo>
                    <a:pt x="164" y="835"/>
                  </a:lnTo>
                  <a:lnTo>
                    <a:pt x="152" y="815"/>
                  </a:lnTo>
                  <a:lnTo>
                    <a:pt x="126" y="759"/>
                  </a:lnTo>
                  <a:lnTo>
                    <a:pt x="90" y="679"/>
                  </a:lnTo>
                  <a:lnTo>
                    <a:pt x="70" y="631"/>
                  </a:lnTo>
                  <a:lnTo>
                    <a:pt x="52" y="581"/>
                  </a:lnTo>
                  <a:lnTo>
                    <a:pt x="34" y="528"/>
                  </a:lnTo>
                  <a:lnTo>
                    <a:pt x="20" y="474"/>
                  </a:lnTo>
                  <a:lnTo>
                    <a:pt x="8" y="422"/>
                  </a:lnTo>
                  <a:lnTo>
                    <a:pt x="2" y="370"/>
                  </a:lnTo>
                  <a:lnTo>
                    <a:pt x="0" y="346"/>
                  </a:lnTo>
                  <a:lnTo>
                    <a:pt x="0" y="320"/>
                  </a:lnTo>
                  <a:lnTo>
                    <a:pt x="2" y="298"/>
                  </a:lnTo>
                  <a:lnTo>
                    <a:pt x="6" y="276"/>
                  </a:lnTo>
                  <a:lnTo>
                    <a:pt x="10" y="254"/>
                  </a:lnTo>
                  <a:lnTo>
                    <a:pt x="18" y="234"/>
                  </a:lnTo>
                  <a:lnTo>
                    <a:pt x="26" y="216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52" y="182"/>
                  </a:lnTo>
                  <a:lnTo>
                    <a:pt x="70" y="164"/>
                  </a:lnTo>
                  <a:lnTo>
                    <a:pt x="90" y="148"/>
                  </a:lnTo>
                  <a:lnTo>
                    <a:pt x="112" y="132"/>
                  </a:lnTo>
                  <a:lnTo>
                    <a:pt x="136" y="116"/>
                  </a:lnTo>
                  <a:lnTo>
                    <a:pt x="160" y="102"/>
                  </a:lnTo>
                  <a:lnTo>
                    <a:pt x="188" y="88"/>
                  </a:lnTo>
                  <a:lnTo>
                    <a:pt x="216" y="76"/>
                  </a:lnTo>
                  <a:lnTo>
                    <a:pt x="274" y="52"/>
                  </a:lnTo>
                  <a:lnTo>
                    <a:pt x="336" y="34"/>
                  </a:lnTo>
                  <a:lnTo>
                    <a:pt x="398" y="18"/>
                  </a:lnTo>
                  <a:lnTo>
                    <a:pt x="460" y="8"/>
                  </a:lnTo>
                  <a:lnTo>
                    <a:pt x="520" y="2"/>
                  </a:lnTo>
                  <a:lnTo>
                    <a:pt x="548" y="0"/>
                  </a:lnTo>
                  <a:lnTo>
                    <a:pt x="576" y="0"/>
                  </a:lnTo>
                  <a:lnTo>
                    <a:pt x="602" y="2"/>
                  </a:lnTo>
                  <a:lnTo>
                    <a:pt x="628" y="4"/>
                  </a:lnTo>
                  <a:lnTo>
                    <a:pt x="650" y="8"/>
                  </a:lnTo>
                  <a:lnTo>
                    <a:pt x="672" y="14"/>
                  </a:lnTo>
                  <a:lnTo>
                    <a:pt x="692" y="20"/>
                  </a:lnTo>
                  <a:lnTo>
                    <a:pt x="708" y="28"/>
                  </a:lnTo>
                  <a:lnTo>
                    <a:pt x="724" y="38"/>
                  </a:lnTo>
                  <a:lnTo>
                    <a:pt x="736" y="50"/>
                  </a:lnTo>
                  <a:lnTo>
                    <a:pt x="744" y="62"/>
                  </a:lnTo>
                  <a:lnTo>
                    <a:pt x="750" y="78"/>
                  </a:lnTo>
                  <a:lnTo>
                    <a:pt x="754" y="94"/>
                  </a:lnTo>
                  <a:lnTo>
                    <a:pt x="754" y="110"/>
                  </a:lnTo>
                  <a:lnTo>
                    <a:pt x="754" y="110"/>
                  </a:lnTo>
                  <a:lnTo>
                    <a:pt x="748" y="146"/>
                  </a:lnTo>
                  <a:lnTo>
                    <a:pt x="740" y="178"/>
                  </a:lnTo>
                  <a:lnTo>
                    <a:pt x="730" y="206"/>
                  </a:lnTo>
                  <a:lnTo>
                    <a:pt x="718" y="232"/>
                  </a:lnTo>
                  <a:lnTo>
                    <a:pt x="706" y="254"/>
                  </a:lnTo>
                  <a:lnTo>
                    <a:pt x="690" y="272"/>
                  </a:lnTo>
                  <a:lnTo>
                    <a:pt x="674" y="288"/>
                  </a:lnTo>
                  <a:lnTo>
                    <a:pt x="656" y="300"/>
                  </a:lnTo>
                  <a:lnTo>
                    <a:pt x="636" y="310"/>
                  </a:lnTo>
                  <a:lnTo>
                    <a:pt x="616" y="316"/>
                  </a:lnTo>
                  <a:lnTo>
                    <a:pt x="594" y="320"/>
                  </a:lnTo>
                  <a:lnTo>
                    <a:pt x="574" y="322"/>
                  </a:lnTo>
                  <a:lnTo>
                    <a:pt x="552" y="322"/>
                  </a:lnTo>
                  <a:lnTo>
                    <a:pt x="528" y="318"/>
                  </a:lnTo>
                  <a:lnTo>
                    <a:pt x="506" y="312"/>
                  </a:lnTo>
                  <a:lnTo>
                    <a:pt x="484" y="304"/>
                  </a:lnTo>
                  <a:lnTo>
                    <a:pt x="484" y="304"/>
                  </a:lnTo>
                  <a:lnTo>
                    <a:pt x="406" y="270"/>
                  </a:lnTo>
                  <a:lnTo>
                    <a:pt x="378" y="258"/>
                  </a:lnTo>
                  <a:lnTo>
                    <a:pt x="352" y="248"/>
                  </a:lnTo>
                  <a:lnTo>
                    <a:pt x="330" y="242"/>
                  </a:lnTo>
                  <a:lnTo>
                    <a:pt x="312" y="240"/>
                  </a:lnTo>
                  <a:lnTo>
                    <a:pt x="296" y="240"/>
                  </a:lnTo>
                  <a:lnTo>
                    <a:pt x="280" y="246"/>
                  </a:lnTo>
                  <a:lnTo>
                    <a:pt x="280" y="246"/>
                  </a:lnTo>
                  <a:lnTo>
                    <a:pt x="274" y="248"/>
                  </a:lnTo>
                  <a:lnTo>
                    <a:pt x="266" y="252"/>
                  </a:lnTo>
                  <a:lnTo>
                    <a:pt x="258" y="258"/>
                  </a:lnTo>
                  <a:lnTo>
                    <a:pt x="248" y="266"/>
                  </a:lnTo>
                  <a:lnTo>
                    <a:pt x="238" y="276"/>
                  </a:lnTo>
                  <a:lnTo>
                    <a:pt x="230" y="290"/>
                  </a:lnTo>
                  <a:lnTo>
                    <a:pt x="222" y="308"/>
                  </a:lnTo>
                  <a:lnTo>
                    <a:pt x="216" y="328"/>
                  </a:lnTo>
                  <a:lnTo>
                    <a:pt x="214" y="354"/>
                  </a:lnTo>
                  <a:lnTo>
                    <a:pt x="216" y="384"/>
                  </a:lnTo>
                  <a:lnTo>
                    <a:pt x="222" y="418"/>
                  </a:lnTo>
                  <a:lnTo>
                    <a:pt x="232" y="458"/>
                  </a:lnTo>
                  <a:lnTo>
                    <a:pt x="250" y="506"/>
                  </a:lnTo>
                  <a:lnTo>
                    <a:pt x="272" y="558"/>
                  </a:lnTo>
                  <a:lnTo>
                    <a:pt x="304" y="617"/>
                  </a:lnTo>
                  <a:lnTo>
                    <a:pt x="304" y="617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-3895725" y="5076826"/>
              <a:ext cx="419100" cy="206375"/>
            </a:xfrm>
            <a:custGeom>
              <a:avLst/>
              <a:gdLst>
                <a:gd name="T0" fmla="*/ 0 w 264"/>
                <a:gd name="T1" fmla="*/ 0 h 130"/>
                <a:gd name="T2" fmla="*/ 0 w 264"/>
                <a:gd name="T3" fmla="*/ 0 h 130"/>
                <a:gd name="T4" fmla="*/ 0 w 264"/>
                <a:gd name="T5" fmla="*/ 12 h 130"/>
                <a:gd name="T6" fmla="*/ 0 w 264"/>
                <a:gd name="T7" fmla="*/ 26 h 130"/>
                <a:gd name="T8" fmla="*/ 6 w 264"/>
                <a:gd name="T9" fmla="*/ 42 h 130"/>
                <a:gd name="T10" fmla="*/ 14 w 264"/>
                <a:gd name="T11" fmla="*/ 62 h 130"/>
                <a:gd name="T12" fmla="*/ 22 w 264"/>
                <a:gd name="T13" fmla="*/ 72 h 130"/>
                <a:gd name="T14" fmla="*/ 30 w 264"/>
                <a:gd name="T15" fmla="*/ 82 h 130"/>
                <a:gd name="T16" fmla="*/ 40 w 264"/>
                <a:gd name="T17" fmla="*/ 92 h 130"/>
                <a:gd name="T18" fmla="*/ 52 w 264"/>
                <a:gd name="T19" fmla="*/ 102 h 130"/>
                <a:gd name="T20" fmla="*/ 66 w 264"/>
                <a:gd name="T21" fmla="*/ 112 h 130"/>
                <a:gd name="T22" fmla="*/ 84 w 264"/>
                <a:gd name="T23" fmla="*/ 122 h 130"/>
                <a:gd name="T24" fmla="*/ 84 w 264"/>
                <a:gd name="T25" fmla="*/ 122 h 130"/>
                <a:gd name="T26" fmla="*/ 98 w 264"/>
                <a:gd name="T27" fmla="*/ 126 h 130"/>
                <a:gd name="T28" fmla="*/ 112 w 264"/>
                <a:gd name="T29" fmla="*/ 130 h 130"/>
                <a:gd name="T30" fmla="*/ 126 w 264"/>
                <a:gd name="T31" fmla="*/ 130 h 130"/>
                <a:gd name="T32" fmla="*/ 142 w 264"/>
                <a:gd name="T33" fmla="*/ 128 h 130"/>
                <a:gd name="T34" fmla="*/ 158 w 264"/>
                <a:gd name="T35" fmla="*/ 124 h 130"/>
                <a:gd name="T36" fmla="*/ 172 w 264"/>
                <a:gd name="T37" fmla="*/ 120 h 130"/>
                <a:gd name="T38" fmla="*/ 200 w 264"/>
                <a:gd name="T39" fmla="*/ 106 h 130"/>
                <a:gd name="T40" fmla="*/ 226 w 264"/>
                <a:gd name="T41" fmla="*/ 92 h 130"/>
                <a:gd name="T42" fmla="*/ 246 w 264"/>
                <a:gd name="T43" fmla="*/ 78 h 130"/>
                <a:gd name="T44" fmla="*/ 264 w 264"/>
                <a:gd name="T45" fmla="*/ 64 h 130"/>
                <a:gd name="T46" fmla="*/ 264 w 264"/>
                <a:gd name="T47" fmla="*/ 64 h 130"/>
                <a:gd name="T48" fmla="*/ 256 w 264"/>
                <a:gd name="T49" fmla="*/ 66 h 130"/>
                <a:gd name="T50" fmla="*/ 236 w 264"/>
                <a:gd name="T51" fmla="*/ 74 h 130"/>
                <a:gd name="T52" fmla="*/ 206 w 264"/>
                <a:gd name="T53" fmla="*/ 80 h 130"/>
                <a:gd name="T54" fmla="*/ 186 w 264"/>
                <a:gd name="T55" fmla="*/ 84 h 130"/>
                <a:gd name="T56" fmla="*/ 168 w 264"/>
                <a:gd name="T57" fmla="*/ 84 h 130"/>
                <a:gd name="T58" fmla="*/ 146 w 264"/>
                <a:gd name="T59" fmla="*/ 84 h 130"/>
                <a:gd name="T60" fmla="*/ 124 w 264"/>
                <a:gd name="T61" fmla="*/ 82 h 130"/>
                <a:gd name="T62" fmla="*/ 102 w 264"/>
                <a:gd name="T63" fmla="*/ 78 h 130"/>
                <a:gd name="T64" fmla="*/ 80 w 264"/>
                <a:gd name="T65" fmla="*/ 70 h 130"/>
                <a:gd name="T66" fmla="*/ 60 w 264"/>
                <a:gd name="T67" fmla="*/ 58 h 130"/>
                <a:gd name="T68" fmla="*/ 38 w 264"/>
                <a:gd name="T69" fmla="*/ 44 h 130"/>
                <a:gd name="T70" fmla="*/ 18 w 264"/>
                <a:gd name="T71" fmla="*/ 24 h 130"/>
                <a:gd name="T72" fmla="*/ 0 w 264"/>
                <a:gd name="T73" fmla="*/ 0 h 130"/>
                <a:gd name="T74" fmla="*/ 0 w 264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13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6" y="42"/>
                  </a:lnTo>
                  <a:lnTo>
                    <a:pt x="14" y="62"/>
                  </a:lnTo>
                  <a:lnTo>
                    <a:pt x="22" y="72"/>
                  </a:lnTo>
                  <a:lnTo>
                    <a:pt x="30" y="82"/>
                  </a:lnTo>
                  <a:lnTo>
                    <a:pt x="40" y="92"/>
                  </a:lnTo>
                  <a:lnTo>
                    <a:pt x="52" y="102"/>
                  </a:lnTo>
                  <a:lnTo>
                    <a:pt x="66" y="112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98" y="126"/>
                  </a:lnTo>
                  <a:lnTo>
                    <a:pt x="112" y="130"/>
                  </a:lnTo>
                  <a:lnTo>
                    <a:pt x="126" y="130"/>
                  </a:lnTo>
                  <a:lnTo>
                    <a:pt x="142" y="128"/>
                  </a:lnTo>
                  <a:lnTo>
                    <a:pt x="158" y="124"/>
                  </a:lnTo>
                  <a:lnTo>
                    <a:pt x="172" y="120"/>
                  </a:lnTo>
                  <a:lnTo>
                    <a:pt x="200" y="106"/>
                  </a:lnTo>
                  <a:lnTo>
                    <a:pt x="226" y="92"/>
                  </a:lnTo>
                  <a:lnTo>
                    <a:pt x="246" y="78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56" y="66"/>
                  </a:lnTo>
                  <a:lnTo>
                    <a:pt x="236" y="74"/>
                  </a:lnTo>
                  <a:lnTo>
                    <a:pt x="206" y="80"/>
                  </a:lnTo>
                  <a:lnTo>
                    <a:pt x="186" y="84"/>
                  </a:lnTo>
                  <a:lnTo>
                    <a:pt x="168" y="84"/>
                  </a:lnTo>
                  <a:lnTo>
                    <a:pt x="146" y="84"/>
                  </a:lnTo>
                  <a:lnTo>
                    <a:pt x="124" y="82"/>
                  </a:lnTo>
                  <a:lnTo>
                    <a:pt x="102" y="78"/>
                  </a:lnTo>
                  <a:lnTo>
                    <a:pt x="80" y="70"/>
                  </a:lnTo>
                  <a:lnTo>
                    <a:pt x="60" y="58"/>
                  </a:lnTo>
                  <a:lnTo>
                    <a:pt x="38" y="44"/>
                  </a:lnTo>
                  <a:lnTo>
                    <a:pt x="18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-3952875" y="4449763"/>
              <a:ext cx="257175" cy="136525"/>
            </a:xfrm>
            <a:custGeom>
              <a:avLst/>
              <a:gdLst>
                <a:gd name="T0" fmla="*/ 0 w 162"/>
                <a:gd name="T1" fmla="*/ 86 h 86"/>
                <a:gd name="T2" fmla="*/ 0 w 162"/>
                <a:gd name="T3" fmla="*/ 78 h 86"/>
                <a:gd name="T4" fmla="*/ 4 w 162"/>
                <a:gd name="T5" fmla="*/ 68 h 86"/>
                <a:gd name="T6" fmla="*/ 8 w 162"/>
                <a:gd name="T7" fmla="*/ 56 h 86"/>
                <a:gd name="T8" fmla="*/ 12 w 162"/>
                <a:gd name="T9" fmla="*/ 48 h 86"/>
                <a:gd name="T10" fmla="*/ 16 w 162"/>
                <a:gd name="T11" fmla="*/ 42 h 86"/>
                <a:gd name="T12" fmla="*/ 28 w 162"/>
                <a:gd name="T13" fmla="*/ 28 h 86"/>
                <a:gd name="T14" fmla="*/ 44 w 162"/>
                <a:gd name="T15" fmla="*/ 16 h 86"/>
                <a:gd name="T16" fmla="*/ 52 w 162"/>
                <a:gd name="T17" fmla="*/ 10 h 86"/>
                <a:gd name="T18" fmla="*/ 62 w 162"/>
                <a:gd name="T19" fmla="*/ 6 h 86"/>
                <a:gd name="T20" fmla="*/ 82 w 162"/>
                <a:gd name="T21" fmla="*/ 0 h 86"/>
                <a:gd name="T22" fmla="*/ 100 w 162"/>
                <a:gd name="T23" fmla="*/ 0 h 86"/>
                <a:gd name="T24" fmla="*/ 118 w 162"/>
                <a:gd name="T25" fmla="*/ 2 h 86"/>
                <a:gd name="T26" fmla="*/ 134 w 162"/>
                <a:gd name="T27" fmla="*/ 6 h 86"/>
                <a:gd name="T28" fmla="*/ 140 w 162"/>
                <a:gd name="T29" fmla="*/ 8 h 86"/>
                <a:gd name="T30" fmla="*/ 146 w 162"/>
                <a:gd name="T31" fmla="*/ 10 h 86"/>
                <a:gd name="T32" fmla="*/ 154 w 162"/>
                <a:gd name="T33" fmla="*/ 16 h 86"/>
                <a:gd name="T34" fmla="*/ 162 w 162"/>
                <a:gd name="T35" fmla="*/ 20 h 86"/>
                <a:gd name="T36" fmla="*/ 154 w 162"/>
                <a:gd name="T37" fmla="*/ 20 h 86"/>
                <a:gd name="T38" fmla="*/ 144 w 162"/>
                <a:gd name="T39" fmla="*/ 20 h 86"/>
                <a:gd name="T40" fmla="*/ 132 w 162"/>
                <a:gd name="T41" fmla="*/ 20 h 86"/>
                <a:gd name="T42" fmla="*/ 116 w 162"/>
                <a:gd name="T43" fmla="*/ 20 h 86"/>
                <a:gd name="T44" fmla="*/ 102 w 162"/>
                <a:gd name="T45" fmla="*/ 20 h 86"/>
                <a:gd name="T46" fmla="*/ 86 w 162"/>
                <a:gd name="T47" fmla="*/ 24 h 86"/>
                <a:gd name="T48" fmla="*/ 78 w 162"/>
                <a:gd name="T49" fmla="*/ 26 h 86"/>
                <a:gd name="T50" fmla="*/ 70 w 162"/>
                <a:gd name="T51" fmla="*/ 28 h 86"/>
                <a:gd name="T52" fmla="*/ 56 w 162"/>
                <a:gd name="T53" fmla="*/ 36 h 86"/>
                <a:gd name="T54" fmla="*/ 42 w 162"/>
                <a:gd name="T55" fmla="*/ 44 h 86"/>
                <a:gd name="T56" fmla="*/ 30 w 162"/>
                <a:gd name="T57" fmla="*/ 54 h 86"/>
                <a:gd name="T58" fmla="*/ 20 w 162"/>
                <a:gd name="T59" fmla="*/ 64 h 86"/>
                <a:gd name="T60" fmla="*/ 10 w 162"/>
                <a:gd name="T61" fmla="*/ 72 h 86"/>
                <a:gd name="T62" fmla="*/ 4 w 162"/>
                <a:gd name="T63" fmla="*/ 80 h 86"/>
                <a:gd name="T64" fmla="*/ 0 w 162"/>
                <a:gd name="T6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86">
                  <a:moveTo>
                    <a:pt x="0" y="86"/>
                  </a:moveTo>
                  <a:lnTo>
                    <a:pt x="0" y="8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6" y="22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2" y="1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72" y="4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-3873500" y="4608513"/>
              <a:ext cx="193675" cy="68263"/>
            </a:xfrm>
            <a:custGeom>
              <a:avLst/>
              <a:gdLst>
                <a:gd name="T0" fmla="*/ 0 w 122"/>
                <a:gd name="T1" fmla="*/ 14 h 43"/>
                <a:gd name="T2" fmla="*/ 2 w 122"/>
                <a:gd name="T3" fmla="*/ 19 h 43"/>
                <a:gd name="T4" fmla="*/ 8 w 122"/>
                <a:gd name="T5" fmla="*/ 25 h 43"/>
                <a:gd name="T6" fmla="*/ 16 w 122"/>
                <a:gd name="T7" fmla="*/ 31 h 43"/>
                <a:gd name="T8" fmla="*/ 20 w 122"/>
                <a:gd name="T9" fmla="*/ 33 h 43"/>
                <a:gd name="T10" fmla="*/ 24 w 122"/>
                <a:gd name="T11" fmla="*/ 37 h 43"/>
                <a:gd name="T12" fmla="*/ 36 w 122"/>
                <a:gd name="T13" fmla="*/ 41 h 43"/>
                <a:gd name="T14" fmla="*/ 50 w 122"/>
                <a:gd name="T15" fmla="*/ 43 h 43"/>
                <a:gd name="T16" fmla="*/ 64 w 122"/>
                <a:gd name="T17" fmla="*/ 43 h 43"/>
                <a:gd name="T18" fmla="*/ 78 w 122"/>
                <a:gd name="T19" fmla="*/ 39 h 43"/>
                <a:gd name="T20" fmla="*/ 90 w 122"/>
                <a:gd name="T21" fmla="*/ 35 h 43"/>
                <a:gd name="T22" fmla="*/ 100 w 122"/>
                <a:gd name="T23" fmla="*/ 27 h 43"/>
                <a:gd name="T24" fmla="*/ 108 w 122"/>
                <a:gd name="T25" fmla="*/ 19 h 43"/>
                <a:gd name="T26" fmla="*/ 112 w 122"/>
                <a:gd name="T27" fmla="*/ 14 h 43"/>
                <a:gd name="T28" fmla="*/ 114 w 122"/>
                <a:gd name="T29" fmla="*/ 12 h 43"/>
                <a:gd name="T30" fmla="*/ 118 w 122"/>
                <a:gd name="T31" fmla="*/ 6 h 43"/>
                <a:gd name="T32" fmla="*/ 122 w 122"/>
                <a:gd name="T33" fmla="*/ 0 h 43"/>
                <a:gd name="T34" fmla="*/ 116 w 122"/>
                <a:gd name="T35" fmla="*/ 2 h 43"/>
                <a:gd name="T36" fmla="*/ 110 w 122"/>
                <a:gd name="T37" fmla="*/ 6 h 43"/>
                <a:gd name="T38" fmla="*/ 102 w 122"/>
                <a:gd name="T39" fmla="*/ 10 h 43"/>
                <a:gd name="T40" fmla="*/ 94 w 122"/>
                <a:gd name="T41" fmla="*/ 17 h 43"/>
                <a:gd name="T42" fmla="*/ 84 w 122"/>
                <a:gd name="T43" fmla="*/ 21 h 43"/>
                <a:gd name="T44" fmla="*/ 74 w 122"/>
                <a:gd name="T45" fmla="*/ 25 h 43"/>
                <a:gd name="T46" fmla="*/ 68 w 122"/>
                <a:gd name="T47" fmla="*/ 25 h 43"/>
                <a:gd name="T48" fmla="*/ 62 w 122"/>
                <a:gd name="T49" fmla="*/ 27 h 43"/>
                <a:gd name="T50" fmla="*/ 50 w 122"/>
                <a:gd name="T51" fmla="*/ 27 h 43"/>
                <a:gd name="T52" fmla="*/ 40 w 122"/>
                <a:gd name="T53" fmla="*/ 27 h 43"/>
                <a:gd name="T54" fmla="*/ 28 w 122"/>
                <a:gd name="T55" fmla="*/ 25 h 43"/>
                <a:gd name="T56" fmla="*/ 20 w 122"/>
                <a:gd name="T57" fmla="*/ 21 h 43"/>
                <a:gd name="T58" fmla="*/ 12 w 122"/>
                <a:gd name="T59" fmla="*/ 19 h 43"/>
                <a:gd name="T60" fmla="*/ 4 w 122"/>
                <a:gd name="T61" fmla="*/ 17 h 43"/>
                <a:gd name="T62" fmla="*/ 0 w 122"/>
                <a:gd name="T6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43">
                  <a:moveTo>
                    <a:pt x="0" y="14"/>
                  </a:move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58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8" y="19"/>
                  </a:lnTo>
                  <a:lnTo>
                    <a:pt x="108" y="19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E3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-2870200" y="4465638"/>
              <a:ext cx="387350" cy="528638"/>
            </a:xfrm>
            <a:custGeom>
              <a:avLst/>
              <a:gdLst>
                <a:gd name="T0" fmla="*/ 244 w 244"/>
                <a:gd name="T1" fmla="*/ 48 h 333"/>
                <a:gd name="T2" fmla="*/ 244 w 244"/>
                <a:gd name="T3" fmla="*/ 48 h 333"/>
                <a:gd name="T4" fmla="*/ 240 w 244"/>
                <a:gd name="T5" fmla="*/ 38 h 333"/>
                <a:gd name="T6" fmla="*/ 236 w 244"/>
                <a:gd name="T7" fmla="*/ 30 h 333"/>
                <a:gd name="T8" fmla="*/ 232 w 244"/>
                <a:gd name="T9" fmla="*/ 24 h 333"/>
                <a:gd name="T10" fmla="*/ 224 w 244"/>
                <a:gd name="T11" fmla="*/ 18 h 333"/>
                <a:gd name="T12" fmla="*/ 216 w 244"/>
                <a:gd name="T13" fmla="*/ 12 h 333"/>
                <a:gd name="T14" fmla="*/ 208 w 244"/>
                <a:gd name="T15" fmla="*/ 8 h 333"/>
                <a:gd name="T16" fmla="*/ 188 w 244"/>
                <a:gd name="T17" fmla="*/ 2 h 333"/>
                <a:gd name="T18" fmla="*/ 168 w 244"/>
                <a:gd name="T19" fmla="*/ 0 h 333"/>
                <a:gd name="T20" fmla="*/ 148 w 244"/>
                <a:gd name="T21" fmla="*/ 0 h 333"/>
                <a:gd name="T22" fmla="*/ 132 w 244"/>
                <a:gd name="T23" fmla="*/ 2 h 333"/>
                <a:gd name="T24" fmla="*/ 118 w 244"/>
                <a:gd name="T25" fmla="*/ 8 h 333"/>
                <a:gd name="T26" fmla="*/ 118 w 244"/>
                <a:gd name="T27" fmla="*/ 8 h 333"/>
                <a:gd name="T28" fmla="*/ 108 w 244"/>
                <a:gd name="T29" fmla="*/ 14 h 333"/>
                <a:gd name="T30" fmla="*/ 98 w 244"/>
                <a:gd name="T31" fmla="*/ 26 h 333"/>
                <a:gd name="T32" fmla="*/ 72 w 244"/>
                <a:gd name="T33" fmla="*/ 54 h 333"/>
                <a:gd name="T34" fmla="*/ 46 w 244"/>
                <a:gd name="T35" fmla="*/ 88 h 333"/>
                <a:gd name="T36" fmla="*/ 36 w 244"/>
                <a:gd name="T37" fmla="*/ 107 h 333"/>
                <a:gd name="T38" fmla="*/ 28 w 244"/>
                <a:gd name="T39" fmla="*/ 125 h 333"/>
                <a:gd name="T40" fmla="*/ 28 w 244"/>
                <a:gd name="T41" fmla="*/ 125 h 333"/>
                <a:gd name="T42" fmla="*/ 24 w 244"/>
                <a:gd name="T43" fmla="*/ 139 h 333"/>
                <a:gd name="T44" fmla="*/ 22 w 244"/>
                <a:gd name="T45" fmla="*/ 157 h 333"/>
                <a:gd name="T46" fmla="*/ 20 w 244"/>
                <a:gd name="T47" fmla="*/ 213 h 333"/>
                <a:gd name="T48" fmla="*/ 0 w 244"/>
                <a:gd name="T49" fmla="*/ 269 h 333"/>
                <a:gd name="T50" fmla="*/ 96 w 244"/>
                <a:gd name="T51" fmla="*/ 333 h 333"/>
                <a:gd name="T52" fmla="*/ 132 w 244"/>
                <a:gd name="T53" fmla="*/ 267 h 333"/>
                <a:gd name="T54" fmla="*/ 132 w 244"/>
                <a:gd name="T55" fmla="*/ 267 h 333"/>
                <a:gd name="T56" fmla="*/ 148 w 244"/>
                <a:gd name="T57" fmla="*/ 251 h 333"/>
                <a:gd name="T58" fmla="*/ 168 w 244"/>
                <a:gd name="T59" fmla="*/ 227 h 333"/>
                <a:gd name="T60" fmla="*/ 188 w 244"/>
                <a:gd name="T61" fmla="*/ 199 h 333"/>
                <a:gd name="T62" fmla="*/ 206 w 244"/>
                <a:gd name="T63" fmla="*/ 169 h 333"/>
                <a:gd name="T64" fmla="*/ 222 w 244"/>
                <a:gd name="T65" fmla="*/ 137 h 333"/>
                <a:gd name="T66" fmla="*/ 236 w 244"/>
                <a:gd name="T67" fmla="*/ 104 h 333"/>
                <a:gd name="T68" fmla="*/ 240 w 244"/>
                <a:gd name="T69" fmla="*/ 90 h 333"/>
                <a:gd name="T70" fmla="*/ 242 w 244"/>
                <a:gd name="T71" fmla="*/ 74 h 333"/>
                <a:gd name="T72" fmla="*/ 244 w 244"/>
                <a:gd name="T73" fmla="*/ 60 h 333"/>
                <a:gd name="T74" fmla="*/ 244 w 244"/>
                <a:gd name="T75" fmla="*/ 48 h 333"/>
                <a:gd name="T76" fmla="*/ 244 w 244"/>
                <a:gd name="T77" fmla="*/ 4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4" h="333">
                  <a:moveTo>
                    <a:pt x="244" y="48"/>
                  </a:moveTo>
                  <a:lnTo>
                    <a:pt x="244" y="48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6" y="12"/>
                  </a:lnTo>
                  <a:lnTo>
                    <a:pt x="208" y="8"/>
                  </a:lnTo>
                  <a:lnTo>
                    <a:pt x="188" y="2"/>
                  </a:lnTo>
                  <a:lnTo>
                    <a:pt x="16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08" y="14"/>
                  </a:lnTo>
                  <a:lnTo>
                    <a:pt x="98" y="26"/>
                  </a:lnTo>
                  <a:lnTo>
                    <a:pt x="72" y="54"/>
                  </a:lnTo>
                  <a:lnTo>
                    <a:pt x="46" y="88"/>
                  </a:lnTo>
                  <a:lnTo>
                    <a:pt x="36" y="107"/>
                  </a:lnTo>
                  <a:lnTo>
                    <a:pt x="28" y="125"/>
                  </a:lnTo>
                  <a:lnTo>
                    <a:pt x="28" y="125"/>
                  </a:lnTo>
                  <a:lnTo>
                    <a:pt x="24" y="139"/>
                  </a:lnTo>
                  <a:lnTo>
                    <a:pt x="22" y="157"/>
                  </a:lnTo>
                  <a:lnTo>
                    <a:pt x="20" y="213"/>
                  </a:lnTo>
                  <a:lnTo>
                    <a:pt x="0" y="269"/>
                  </a:lnTo>
                  <a:lnTo>
                    <a:pt x="96" y="333"/>
                  </a:lnTo>
                  <a:lnTo>
                    <a:pt x="132" y="267"/>
                  </a:lnTo>
                  <a:lnTo>
                    <a:pt x="132" y="267"/>
                  </a:lnTo>
                  <a:lnTo>
                    <a:pt x="148" y="251"/>
                  </a:lnTo>
                  <a:lnTo>
                    <a:pt x="168" y="227"/>
                  </a:lnTo>
                  <a:lnTo>
                    <a:pt x="188" y="199"/>
                  </a:lnTo>
                  <a:lnTo>
                    <a:pt x="206" y="169"/>
                  </a:lnTo>
                  <a:lnTo>
                    <a:pt x="222" y="137"/>
                  </a:lnTo>
                  <a:lnTo>
                    <a:pt x="236" y="104"/>
                  </a:lnTo>
                  <a:lnTo>
                    <a:pt x="240" y="90"/>
                  </a:lnTo>
                  <a:lnTo>
                    <a:pt x="242" y="74"/>
                  </a:lnTo>
                  <a:lnTo>
                    <a:pt x="244" y="60"/>
                  </a:lnTo>
                  <a:lnTo>
                    <a:pt x="244" y="48"/>
                  </a:lnTo>
                  <a:lnTo>
                    <a:pt x="244" y="48"/>
                  </a:lnTo>
                  <a:close/>
                </a:path>
              </a:pathLst>
            </a:custGeom>
            <a:solidFill>
              <a:srgbClr val="FD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-4143375" y="4864101"/>
              <a:ext cx="1479550" cy="1282700"/>
            </a:xfrm>
            <a:custGeom>
              <a:avLst/>
              <a:gdLst>
                <a:gd name="T0" fmla="*/ 932 w 932"/>
                <a:gd name="T1" fmla="*/ 52 h 808"/>
                <a:gd name="T2" fmla="*/ 892 w 932"/>
                <a:gd name="T3" fmla="*/ 120 h 808"/>
                <a:gd name="T4" fmla="*/ 826 w 932"/>
                <a:gd name="T5" fmla="*/ 224 h 808"/>
                <a:gd name="T6" fmla="*/ 728 w 932"/>
                <a:gd name="T7" fmla="*/ 356 h 808"/>
                <a:gd name="T8" fmla="*/ 638 w 932"/>
                <a:gd name="T9" fmla="*/ 460 h 808"/>
                <a:gd name="T10" fmla="*/ 570 w 932"/>
                <a:gd name="T11" fmla="*/ 530 h 808"/>
                <a:gd name="T12" fmla="*/ 496 w 932"/>
                <a:gd name="T13" fmla="*/ 596 h 808"/>
                <a:gd name="T14" fmla="*/ 418 w 932"/>
                <a:gd name="T15" fmla="*/ 658 h 808"/>
                <a:gd name="T16" fmla="*/ 332 w 932"/>
                <a:gd name="T17" fmla="*/ 710 h 808"/>
                <a:gd name="T18" fmla="*/ 242 w 932"/>
                <a:gd name="T19" fmla="*/ 754 h 808"/>
                <a:gd name="T20" fmla="*/ 148 w 932"/>
                <a:gd name="T21" fmla="*/ 786 h 808"/>
                <a:gd name="T22" fmla="*/ 50 w 932"/>
                <a:gd name="T23" fmla="*/ 804 h 808"/>
                <a:gd name="T24" fmla="*/ 0 w 932"/>
                <a:gd name="T25" fmla="*/ 808 h 808"/>
                <a:gd name="T26" fmla="*/ 8 w 932"/>
                <a:gd name="T27" fmla="*/ 718 h 808"/>
                <a:gd name="T28" fmla="*/ 10 w 932"/>
                <a:gd name="T29" fmla="*/ 634 h 808"/>
                <a:gd name="T30" fmla="*/ 10 w 932"/>
                <a:gd name="T31" fmla="*/ 532 h 808"/>
                <a:gd name="T32" fmla="*/ 12 w 932"/>
                <a:gd name="T33" fmla="*/ 508 h 808"/>
                <a:gd name="T34" fmla="*/ 58 w 932"/>
                <a:gd name="T35" fmla="*/ 526 h 808"/>
                <a:gd name="T36" fmla="*/ 118 w 932"/>
                <a:gd name="T37" fmla="*/ 538 h 808"/>
                <a:gd name="T38" fmla="*/ 154 w 932"/>
                <a:gd name="T39" fmla="*/ 540 h 808"/>
                <a:gd name="T40" fmla="*/ 194 w 932"/>
                <a:gd name="T41" fmla="*/ 538 h 808"/>
                <a:gd name="T42" fmla="*/ 238 w 932"/>
                <a:gd name="T43" fmla="*/ 528 h 808"/>
                <a:gd name="T44" fmla="*/ 284 w 932"/>
                <a:gd name="T45" fmla="*/ 510 h 808"/>
                <a:gd name="T46" fmla="*/ 320 w 932"/>
                <a:gd name="T47" fmla="*/ 494 h 808"/>
                <a:gd name="T48" fmla="*/ 384 w 932"/>
                <a:gd name="T49" fmla="*/ 460 h 808"/>
                <a:gd name="T50" fmla="*/ 444 w 932"/>
                <a:gd name="T51" fmla="*/ 422 h 808"/>
                <a:gd name="T52" fmla="*/ 522 w 932"/>
                <a:gd name="T53" fmla="*/ 360 h 808"/>
                <a:gd name="T54" fmla="*/ 608 w 932"/>
                <a:gd name="T55" fmla="*/ 276 h 808"/>
                <a:gd name="T56" fmla="*/ 674 w 932"/>
                <a:gd name="T57" fmla="*/ 192 h 808"/>
                <a:gd name="T58" fmla="*/ 724 w 932"/>
                <a:gd name="T59" fmla="*/ 118 h 808"/>
                <a:gd name="T60" fmla="*/ 756 w 932"/>
                <a:gd name="T61" fmla="*/ 56 h 808"/>
                <a:gd name="T62" fmla="*/ 782 w 932"/>
                <a:gd name="T63" fmla="*/ 0 h 808"/>
                <a:gd name="T64" fmla="*/ 838 w 932"/>
                <a:gd name="T65" fmla="*/ 18 h 808"/>
                <a:gd name="T66" fmla="*/ 932 w 932"/>
                <a:gd name="T67" fmla="*/ 52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2" h="808">
                  <a:moveTo>
                    <a:pt x="932" y="52"/>
                  </a:moveTo>
                  <a:lnTo>
                    <a:pt x="932" y="52"/>
                  </a:lnTo>
                  <a:lnTo>
                    <a:pt x="914" y="84"/>
                  </a:lnTo>
                  <a:lnTo>
                    <a:pt x="892" y="120"/>
                  </a:lnTo>
                  <a:lnTo>
                    <a:pt x="862" y="168"/>
                  </a:lnTo>
                  <a:lnTo>
                    <a:pt x="826" y="224"/>
                  </a:lnTo>
                  <a:lnTo>
                    <a:pt x="780" y="288"/>
                  </a:lnTo>
                  <a:lnTo>
                    <a:pt x="728" y="356"/>
                  </a:lnTo>
                  <a:lnTo>
                    <a:pt x="670" y="426"/>
                  </a:lnTo>
                  <a:lnTo>
                    <a:pt x="638" y="460"/>
                  </a:lnTo>
                  <a:lnTo>
                    <a:pt x="606" y="496"/>
                  </a:lnTo>
                  <a:lnTo>
                    <a:pt x="570" y="530"/>
                  </a:lnTo>
                  <a:lnTo>
                    <a:pt x="534" y="564"/>
                  </a:lnTo>
                  <a:lnTo>
                    <a:pt x="496" y="596"/>
                  </a:lnTo>
                  <a:lnTo>
                    <a:pt x="458" y="628"/>
                  </a:lnTo>
                  <a:lnTo>
                    <a:pt x="418" y="658"/>
                  </a:lnTo>
                  <a:lnTo>
                    <a:pt x="376" y="684"/>
                  </a:lnTo>
                  <a:lnTo>
                    <a:pt x="332" y="710"/>
                  </a:lnTo>
                  <a:lnTo>
                    <a:pt x="288" y="734"/>
                  </a:lnTo>
                  <a:lnTo>
                    <a:pt x="242" y="754"/>
                  </a:lnTo>
                  <a:lnTo>
                    <a:pt x="196" y="772"/>
                  </a:lnTo>
                  <a:lnTo>
                    <a:pt x="148" y="786"/>
                  </a:lnTo>
                  <a:lnTo>
                    <a:pt x="100" y="798"/>
                  </a:lnTo>
                  <a:lnTo>
                    <a:pt x="50" y="804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" y="762"/>
                  </a:lnTo>
                  <a:lnTo>
                    <a:pt x="8" y="718"/>
                  </a:lnTo>
                  <a:lnTo>
                    <a:pt x="10" y="674"/>
                  </a:lnTo>
                  <a:lnTo>
                    <a:pt x="10" y="634"/>
                  </a:lnTo>
                  <a:lnTo>
                    <a:pt x="10" y="560"/>
                  </a:lnTo>
                  <a:lnTo>
                    <a:pt x="10" y="532"/>
                  </a:lnTo>
                  <a:lnTo>
                    <a:pt x="12" y="508"/>
                  </a:lnTo>
                  <a:lnTo>
                    <a:pt x="12" y="508"/>
                  </a:lnTo>
                  <a:lnTo>
                    <a:pt x="32" y="516"/>
                  </a:lnTo>
                  <a:lnTo>
                    <a:pt x="58" y="526"/>
                  </a:lnTo>
                  <a:lnTo>
                    <a:pt x="86" y="534"/>
                  </a:lnTo>
                  <a:lnTo>
                    <a:pt x="118" y="538"/>
                  </a:lnTo>
                  <a:lnTo>
                    <a:pt x="136" y="540"/>
                  </a:lnTo>
                  <a:lnTo>
                    <a:pt x="154" y="540"/>
                  </a:lnTo>
                  <a:lnTo>
                    <a:pt x="174" y="540"/>
                  </a:lnTo>
                  <a:lnTo>
                    <a:pt x="194" y="538"/>
                  </a:lnTo>
                  <a:lnTo>
                    <a:pt x="214" y="534"/>
                  </a:lnTo>
                  <a:lnTo>
                    <a:pt x="238" y="528"/>
                  </a:lnTo>
                  <a:lnTo>
                    <a:pt x="260" y="520"/>
                  </a:lnTo>
                  <a:lnTo>
                    <a:pt x="284" y="510"/>
                  </a:lnTo>
                  <a:lnTo>
                    <a:pt x="284" y="510"/>
                  </a:lnTo>
                  <a:lnTo>
                    <a:pt x="320" y="494"/>
                  </a:lnTo>
                  <a:lnTo>
                    <a:pt x="352" y="476"/>
                  </a:lnTo>
                  <a:lnTo>
                    <a:pt x="384" y="460"/>
                  </a:lnTo>
                  <a:lnTo>
                    <a:pt x="414" y="440"/>
                  </a:lnTo>
                  <a:lnTo>
                    <a:pt x="444" y="422"/>
                  </a:lnTo>
                  <a:lnTo>
                    <a:pt x="470" y="402"/>
                  </a:lnTo>
                  <a:lnTo>
                    <a:pt x="522" y="360"/>
                  </a:lnTo>
                  <a:lnTo>
                    <a:pt x="568" y="318"/>
                  </a:lnTo>
                  <a:lnTo>
                    <a:pt x="608" y="276"/>
                  </a:lnTo>
                  <a:lnTo>
                    <a:pt x="644" y="234"/>
                  </a:lnTo>
                  <a:lnTo>
                    <a:pt x="674" y="192"/>
                  </a:lnTo>
                  <a:lnTo>
                    <a:pt x="702" y="154"/>
                  </a:lnTo>
                  <a:lnTo>
                    <a:pt x="724" y="118"/>
                  </a:lnTo>
                  <a:lnTo>
                    <a:pt x="742" y="84"/>
                  </a:lnTo>
                  <a:lnTo>
                    <a:pt x="756" y="56"/>
                  </a:lnTo>
                  <a:lnTo>
                    <a:pt x="776" y="14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838" y="18"/>
                  </a:lnTo>
                  <a:lnTo>
                    <a:pt x="886" y="34"/>
                  </a:lnTo>
                  <a:lnTo>
                    <a:pt x="932" y="52"/>
                  </a:lnTo>
                  <a:lnTo>
                    <a:pt x="932" y="52"/>
                  </a:lnTo>
                  <a:close/>
                </a:path>
              </a:pathLst>
            </a:custGeom>
            <a:solidFill>
              <a:srgbClr val="37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-6296025" y="2408238"/>
              <a:ext cx="1590675" cy="635000"/>
            </a:xfrm>
            <a:custGeom>
              <a:avLst/>
              <a:gdLst>
                <a:gd name="T0" fmla="*/ 924 w 1002"/>
                <a:gd name="T1" fmla="*/ 258 h 400"/>
                <a:gd name="T2" fmla="*/ 944 w 1002"/>
                <a:gd name="T3" fmla="*/ 206 h 400"/>
                <a:gd name="T4" fmla="*/ 930 w 1002"/>
                <a:gd name="T5" fmla="*/ 166 h 400"/>
                <a:gd name="T6" fmla="*/ 906 w 1002"/>
                <a:gd name="T7" fmla="*/ 154 h 400"/>
                <a:gd name="T8" fmla="*/ 860 w 1002"/>
                <a:gd name="T9" fmla="*/ 154 h 400"/>
                <a:gd name="T10" fmla="*/ 810 w 1002"/>
                <a:gd name="T11" fmla="*/ 174 h 400"/>
                <a:gd name="T12" fmla="*/ 798 w 1002"/>
                <a:gd name="T13" fmla="*/ 166 h 400"/>
                <a:gd name="T14" fmla="*/ 796 w 1002"/>
                <a:gd name="T15" fmla="*/ 116 h 400"/>
                <a:gd name="T16" fmla="*/ 774 w 1002"/>
                <a:gd name="T17" fmla="*/ 82 h 400"/>
                <a:gd name="T18" fmla="*/ 748 w 1002"/>
                <a:gd name="T19" fmla="*/ 72 h 400"/>
                <a:gd name="T20" fmla="*/ 704 w 1002"/>
                <a:gd name="T21" fmla="*/ 76 h 400"/>
                <a:gd name="T22" fmla="*/ 656 w 1002"/>
                <a:gd name="T23" fmla="*/ 102 h 400"/>
                <a:gd name="T24" fmla="*/ 630 w 1002"/>
                <a:gd name="T25" fmla="*/ 92 h 400"/>
                <a:gd name="T26" fmla="*/ 584 w 1002"/>
                <a:gd name="T27" fmla="*/ 32 h 400"/>
                <a:gd name="T28" fmla="*/ 516 w 1002"/>
                <a:gd name="T29" fmla="*/ 2 h 400"/>
                <a:gd name="T30" fmla="*/ 464 w 1002"/>
                <a:gd name="T31" fmla="*/ 2 h 400"/>
                <a:gd name="T32" fmla="*/ 398 w 1002"/>
                <a:gd name="T33" fmla="*/ 32 h 400"/>
                <a:gd name="T34" fmla="*/ 350 w 1002"/>
                <a:gd name="T35" fmla="*/ 92 h 400"/>
                <a:gd name="T36" fmla="*/ 328 w 1002"/>
                <a:gd name="T37" fmla="*/ 102 h 400"/>
                <a:gd name="T38" fmla="*/ 286 w 1002"/>
                <a:gd name="T39" fmla="*/ 70 h 400"/>
                <a:gd name="T40" fmla="*/ 244 w 1002"/>
                <a:gd name="T41" fmla="*/ 60 h 400"/>
                <a:gd name="T42" fmla="*/ 224 w 1002"/>
                <a:gd name="T43" fmla="*/ 66 h 400"/>
                <a:gd name="T44" fmla="*/ 196 w 1002"/>
                <a:gd name="T45" fmla="*/ 94 h 400"/>
                <a:gd name="T46" fmla="*/ 186 w 1002"/>
                <a:gd name="T47" fmla="*/ 152 h 400"/>
                <a:gd name="T48" fmla="*/ 196 w 1002"/>
                <a:gd name="T49" fmla="*/ 198 h 400"/>
                <a:gd name="T50" fmla="*/ 158 w 1002"/>
                <a:gd name="T51" fmla="*/ 184 h 400"/>
                <a:gd name="T52" fmla="*/ 122 w 1002"/>
                <a:gd name="T53" fmla="*/ 184 h 400"/>
                <a:gd name="T54" fmla="*/ 100 w 1002"/>
                <a:gd name="T55" fmla="*/ 192 h 400"/>
                <a:gd name="T56" fmla="*/ 76 w 1002"/>
                <a:gd name="T57" fmla="*/ 220 h 400"/>
                <a:gd name="T58" fmla="*/ 74 w 1002"/>
                <a:gd name="T59" fmla="*/ 260 h 400"/>
                <a:gd name="T60" fmla="*/ 86 w 1002"/>
                <a:gd name="T61" fmla="*/ 288 h 400"/>
                <a:gd name="T62" fmla="*/ 14 w 1002"/>
                <a:gd name="T63" fmla="*/ 314 h 400"/>
                <a:gd name="T64" fmla="*/ 0 w 1002"/>
                <a:gd name="T65" fmla="*/ 330 h 400"/>
                <a:gd name="T66" fmla="*/ 4 w 1002"/>
                <a:gd name="T67" fmla="*/ 338 h 400"/>
                <a:gd name="T68" fmla="*/ 40 w 1002"/>
                <a:gd name="T69" fmla="*/ 360 h 400"/>
                <a:gd name="T70" fmla="*/ 148 w 1002"/>
                <a:gd name="T71" fmla="*/ 382 h 400"/>
                <a:gd name="T72" fmla="*/ 402 w 1002"/>
                <a:gd name="T73" fmla="*/ 400 h 400"/>
                <a:gd name="T74" fmla="*/ 604 w 1002"/>
                <a:gd name="T75" fmla="*/ 398 h 400"/>
                <a:gd name="T76" fmla="*/ 856 w 1002"/>
                <a:gd name="T77" fmla="*/ 374 h 400"/>
                <a:gd name="T78" fmla="*/ 964 w 1002"/>
                <a:gd name="T79" fmla="*/ 348 h 400"/>
                <a:gd name="T80" fmla="*/ 1000 w 1002"/>
                <a:gd name="T81" fmla="*/ 326 h 400"/>
                <a:gd name="T82" fmla="*/ 1002 w 1002"/>
                <a:gd name="T83" fmla="*/ 320 h 400"/>
                <a:gd name="T84" fmla="*/ 988 w 1002"/>
                <a:gd name="T85" fmla="*/ 302 h 400"/>
                <a:gd name="T86" fmla="*/ 910 w 1002"/>
                <a:gd name="T87" fmla="*/ 27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02" h="400">
                  <a:moveTo>
                    <a:pt x="910" y="278"/>
                  </a:moveTo>
                  <a:lnTo>
                    <a:pt x="910" y="278"/>
                  </a:lnTo>
                  <a:lnTo>
                    <a:pt x="924" y="258"/>
                  </a:lnTo>
                  <a:lnTo>
                    <a:pt x="934" y="240"/>
                  </a:lnTo>
                  <a:lnTo>
                    <a:pt x="940" y="222"/>
                  </a:lnTo>
                  <a:lnTo>
                    <a:pt x="944" y="206"/>
                  </a:lnTo>
                  <a:lnTo>
                    <a:pt x="942" y="192"/>
                  </a:lnTo>
                  <a:lnTo>
                    <a:pt x="938" y="178"/>
                  </a:lnTo>
                  <a:lnTo>
                    <a:pt x="930" y="166"/>
                  </a:lnTo>
                  <a:lnTo>
                    <a:pt x="918" y="158"/>
                  </a:lnTo>
                  <a:lnTo>
                    <a:pt x="918" y="158"/>
                  </a:lnTo>
                  <a:lnTo>
                    <a:pt x="906" y="154"/>
                  </a:lnTo>
                  <a:lnTo>
                    <a:pt x="892" y="152"/>
                  </a:lnTo>
                  <a:lnTo>
                    <a:pt x="878" y="152"/>
                  </a:lnTo>
                  <a:lnTo>
                    <a:pt x="860" y="154"/>
                  </a:lnTo>
                  <a:lnTo>
                    <a:pt x="844" y="160"/>
                  </a:lnTo>
                  <a:lnTo>
                    <a:pt x="826" y="166"/>
                  </a:lnTo>
                  <a:lnTo>
                    <a:pt x="810" y="174"/>
                  </a:lnTo>
                  <a:lnTo>
                    <a:pt x="792" y="184"/>
                  </a:lnTo>
                  <a:lnTo>
                    <a:pt x="792" y="184"/>
                  </a:lnTo>
                  <a:lnTo>
                    <a:pt x="798" y="166"/>
                  </a:lnTo>
                  <a:lnTo>
                    <a:pt x="800" y="148"/>
                  </a:lnTo>
                  <a:lnTo>
                    <a:pt x="798" y="132"/>
                  </a:lnTo>
                  <a:lnTo>
                    <a:pt x="796" y="116"/>
                  </a:lnTo>
                  <a:lnTo>
                    <a:pt x="790" y="102"/>
                  </a:lnTo>
                  <a:lnTo>
                    <a:pt x="784" y="92"/>
                  </a:lnTo>
                  <a:lnTo>
                    <a:pt x="774" y="82"/>
                  </a:lnTo>
                  <a:lnTo>
                    <a:pt x="762" y="76"/>
                  </a:lnTo>
                  <a:lnTo>
                    <a:pt x="762" y="76"/>
                  </a:lnTo>
                  <a:lnTo>
                    <a:pt x="748" y="72"/>
                  </a:lnTo>
                  <a:lnTo>
                    <a:pt x="734" y="70"/>
                  </a:lnTo>
                  <a:lnTo>
                    <a:pt x="718" y="72"/>
                  </a:lnTo>
                  <a:lnTo>
                    <a:pt x="704" y="76"/>
                  </a:lnTo>
                  <a:lnTo>
                    <a:pt x="688" y="84"/>
                  </a:lnTo>
                  <a:lnTo>
                    <a:pt x="672" y="92"/>
                  </a:lnTo>
                  <a:lnTo>
                    <a:pt x="656" y="102"/>
                  </a:lnTo>
                  <a:lnTo>
                    <a:pt x="640" y="116"/>
                  </a:lnTo>
                  <a:lnTo>
                    <a:pt x="640" y="116"/>
                  </a:lnTo>
                  <a:lnTo>
                    <a:pt x="630" y="92"/>
                  </a:lnTo>
                  <a:lnTo>
                    <a:pt x="618" y="68"/>
                  </a:lnTo>
                  <a:lnTo>
                    <a:pt x="602" y="50"/>
                  </a:lnTo>
                  <a:lnTo>
                    <a:pt x="584" y="32"/>
                  </a:lnTo>
                  <a:lnTo>
                    <a:pt x="562" y="18"/>
                  </a:lnTo>
                  <a:lnTo>
                    <a:pt x="540" y="8"/>
                  </a:lnTo>
                  <a:lnTo>
                    <a:pt x="516" y="2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64" y="2"/>
                  </a:lnTo>
                  <a:lnTo>
                    <a:pt x="440" y="8"/>
                  </a:lnTo>
                  <a:lnTo>
                    <a:pt x="418" y="18"/>
                  </a:lnTo>
                  <a:lnTo>
                    <a:pt x="398" y="32"/>
                  </a:lnTo>
                  <a:lnTo>
                    <a:pt x="378" y="50"/>
                  </a:lnTo>
                  <a:lnTo>
                    <a:pt x="362" y="70"/>
                  </a:lnTo>
                  <a:lnTo>
                    <a:pt x="350" y="92"/>
                  </a:lnTo>
                  <a:lnTo>
                    <a:pt x="340" y="116"/>
                  </a:lnTo>
                  <a:lnTo>
                    <a:pt x="340" y="116"/>
                  </a:lnTo>
                  <a:lnTo>
                    <a:pt x="328" y="102"/>
                  </a:lnTo>
                  <a:lnTo>
                    <a:pt x="314" y="90"/>
                  </a:lnTo>
                  <a:lnTo>
                    <a:pt x="300" y="78"/>
                  </a:lnTo>
                  <a:lnTo>
                    <a:pt x="286" y="70"/>
                  </a:lnTo>
                  <a:lnTo>
                    <a:pt x="272" y="64"/>
                  </a:lnTo>
                  <a:lnTo>
                    <a:pt x="258" y="62"/>
                  </a:lnTo>
                  <a:lnTo>
                    <a:pt x="244" y="60"/>
                  </a:lnTo>
                  <a:lnTo>
                    <a:pt x="232" y="62"/>
                  </a:lnTo>
                  <a:lnTo>
                    <a:pt x="232" y="62"/>
                  </a:lnTo>
                  <a:lnTo>
                    <a:pt x="224" y="66"/>
                  </a:lnTo>
                  <a:lnTo>
                    <a:pt x="216" y="70"/>
                  </a:lnTo>
                  <a:lnTo>
                    <a:pt x="206" y="80"/>
                  </a:lnTo>
                  <a:lnTo>
                    <a:pt x="196" y="94"/>
                  </a:lnTo>
                  <a:lnTo>
                    <a:pt x="190" y="110"/>
                  </a:lnTo>
                  <a:lnTo>
                    <a:pt x="186" y="130"/>
                  </a:lnTo>
                  <a:lnTo>
                    <a:pt x="186" y="152"/>
                  </a:lnTo>
                  <a:lnTo>
                    <a:pt x="190" y="174"/>
                  </a:lnTo>
                  <a:lnTo>
                    <a:pt x="196" y="198"/>
                  </a:lnTo>
                  <a:lnTo>
                    <a:pt x="196" y="198"/>
                  </a:lnTo>
                  <a:lnTo>
                    <a:pt x="182" y="192"/>
                  </a:lnTo>
                  <a:lnTo>
                    <a:pt x="170" y="188"/>
                  </a:lnTo>
                  <a:lnTo>
                    <a:pt x="158" y="184"/>
                  </a:lnTo>
                  <a:lnTo>
                    <a:pt x="144" y="184"/>
                  </a:lnTo>
                  <a:lnTo>
                    <a:pt x="132" y="184"/>
                  </a:lnTo>
                  <a:lnTo>
                    <a:pt x="122" y="184"/>
                  </a:lnTo>
                  <a:lnTo>
                    <a:pt x="110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90" y="200"/>
                  </a:lnTo>
                  <a:lnTo>
                    <a:pt x="82" y="210"/>
                  </a:lnTo>
                  <a:lnTo>
                    <a:pt x="76" y="220"/>
                  </a:lnTo>
                  <a:lnTo>
                    <a:pt x="72" y="232"/>
                  </a:lnTo>
                  <a:lnTo>
                    <a:pt x="72" y="246"/>
                  </a:lnTo>
                  <a:lnTo>
                    <a:pt x="74" y="260"/>
                  </a:lnTo>
                  <a:lnTo>
                    <a:pt x="78" y="274"/>
                  </a:lnTo>
                  <a:lnTo>
                    <a:pt x="86" y="288"/>
                  </a:lnTo>
                  <a:lnTo>
                    <a:pt x="86" y="288"/>
                  </a:lnTo>
                  <a:lnTo>
                    <a:pt x="50" y="298"/>
                  </a:lnTo>
                  <a:lnTo>
                    <a:pt x="22" y="308"/>
                  </a:lnTo>
                  <a:lnTo>
                    <a:pt x="14" y="314"/>
                  </a:lnTo>
                  <a:lnTo>
                    <a:pt x="6" y="320"/>
                  </a:lnTo>
                  <a:lnTo>
                    <a:pt x="2" y="324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12" y="346"/>
                  </a:lnTo>
                  <a:lnTo>
                    <a:pt x="24" y="352"/>
                  </a:lnTo>
                  <a:lnTo>
                    <a:pt x="40" y="360"/>
                  </a:lnTo>
                  <a:lnTo>
                    <a:pt x="62" y="366"/>
                  </a:lnTo>
                  <a:lnTo>
                    <a:pt x="88" y="372"/>
                  </a:lnTo>
                  <a:lnTo>
                    <a:pt x="148" y="382"/>
                  </a:lnTo>
                  <a:lnTo>
                    <a:pt x="222" y="390"/>
                  </a:lnTo>
                  <a:lnTo>
                    <a:pt x="308" y="396"/>
                  </a:lnTo>
                  <a:lnTo>
                    <a:pt x="402" y="400"/>
                  </a:lnTo>
                  <a:lnTo>
                    <a:pt x="504" y="400"/>
                  </a:lnTo>
                  <a:lnTo>
                    <a:pt x="504" y="400"/>
                  </a:lnTo>
                  <a:lnTo>
                    <a:pt x="604" y="398"/>
                  </a:lnTo>
                  <a:lnTo>
                    <a:pt x="698" y="392"/>
                  </a:lnTo>
                  <a:lnTo>
                    <a:pt x="782" y="384"/>
                  </a:lnTo>
                  <a:lnTo>
                    <a:pt x="856" y="374"/>
                  </a:lnTo>
                  <a:lnTo>
                    <a:pt x="918" y="362"/>
                  </a:lnTo>
                  <a:lnTo>
                    <a:pt x="942" y="356"/>
                  </a:lnTo>
                  <a:lnTo>
                    <a:pt x="964" y="348"/>
                  </a:lnTo>
                  <a:lnTo>
                    <a:pt x="980" y="342"/>
                  </a:lnTo>
                  <a:lnTo>
                    <a:pt x="992" y="334"/>
                  </a:lnTo>
                  <a:lnTo>
                    <a:pt x="1000" y="326"/>
                  </a:lnTo>
                  <a:lnTo>
                    <a:pt x="1002" y="324"/>
                  </a:lnTo>
                  <a:lnTo>
                    <a:pt x="1002" y="320"/>
                  </a:lnTo>
                  <a:lnTo>
                    <a:pt x="1002" y="320"/>
                  </a:lnTo>
                  <a:lnTo>
                    <a:pt x="1000" y="314"/>
                  </a:lnTo>
                  <a:lnTo>
                    <a:pt x="996" y="308"/>
                  </a:lnTo>
                  <a:lnTo>
                    <a:pt x="988" y="302"/>
                  </a:lnTo>
                  <a:lnTo>
                    <a:pt x="978" y="296"/>
                  </a:lnTo>
                  <a:lnTo>
                    <a:pt x="950" y="286"/>
                  </a:lnTo>
                  <a:lnTo>
                    <a:pt x="910" y="278"/>
                  </a:lnTo>
                  <a:lnTo>
                    <a:pt x="91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-7750175" y="4510088"/>
              <a:ext cx="1939925" cy="779463"/>
            </a:xfrm>
            <a:custGeom>
              <a:avLst/>
              <a:gdLst>
                <a:gd name="T0" fmla="*/ 1126 w 1222"/>
                <a:gd name="T1" fmla="*/ 317 h 491"/>
                <a:gd name="T2" fmla="*/ 1150 w 1222"/>
                <a:gd name="T3" fmla="*/ 253 h 491"/>
                <a:gd name="T4" fmla="*/ 1144 w 1222"/>
                <a:gd name="T5" fmla="*/ 219 h 491"/>
                <a:gd name="T6" fmla="*/ 1128 w 1222"/>
                <a:gd name="T7" fmla="*/ 201 h 491"/>
                <a:gd name="T8" fmla="*/ 1104 w 1222"/>
                <a:gd name="T9" fmla="*/ 189 h 491"/>
                <a:gd name="T10" fmla="*/ 1050 w 1222"/>
                <a:gd name="T11" fmla="*/ 191 h 491"/>
                <a:gd name="T12" fmla="*/ 988 w 1222"/>
                <a:gd name="T13" fmla="*/ 215 h 491"/>
                <a:gd name="T14" fmla="*/ 972 w 1222"/>
                <a:gd name="T15" fmla="*/ 205 h 491"/>
                <a:gd name="T16" fmla="*/ 970 w 1222"/>
                <a:gd name="T17" fmla="*/ 145 h 491"/>
                <a:gd name="T18" fmla="*/ 944 w 1222"/>
                <a:gd name="T19" fmla="*/ 103 h 491"/>
                <a:gd name="T20" fmla="*/ 912 w 1222"/>
                <a:gd name="T21" fmla="*/ 91 h 491"/>
                <a:gd name="T22" fmla="*/ 858 w 1222"/>
                <a:gd name="T23" fmla="*/ 97 h 491"/>
                <a:gd name="T24" fmla="*/ 800 w 1222"/>
                <a:gd name="T25" fmla="*/ 127 h 491"/>
                <a:gd name="T26" fmla="*/ 768 w 1222"/>
                <a:gd name="T27" fmla="*/ 113 h 491"/>
                <a:gd name="T28" fmla="*/ 712 w 1222"/>
                <a:gd name="T29" fmla="*/ 40 h 491"/>
                <a:gd name="T30" fmla="*/ 672 w 1222"/>
                <a:gd name="T31" fmla="*/ 18 h 491"/>
                <a:gd name="T32" fmla="*/ 628 w 1222"/>
                <a:gd name="T33" fmla="*/ 4 h 491"/>
                <a:gd name="T34" fmla="*/ 598 w 1222"/>
                <a:gd name="T35" fmla="*/ 0 h 491"/>
                <a:gd name="T36" fmla="*/ 552 w 1222"/>
                <a:gd name="T37" fmla="*/ 6 h 491"/>
                <a:gd name="T38" fmla="*/ 510 w 1222"/>
                <a:gd name="T39" fmla="*/ 24 h 491"/>
                <a:gd name="T40" fmla="*/ 462 w 1222"/>
                <a:gd name="T41" fmla="*/ 62 h 491"/>
                <a:gd name="T42" fmla="*/ 416 w 1222"/>
                <a:gd name="T43" fmla="*/ 143 h 491"/>
                <a:gd name="T44" fmla="*/ 382 w 1222"/>
                <a:gd name="T45" fmla="*/ 111 h 491"/>
                <a:gd name="T46" fmla="*/ 330 w 1222"/>
                <a:gd name="T47" fmla="*/ 81 h 491"/>
                <a:gd name="T48" fmla="*/ 282 w 1222"/>
                <a:gd name="T49" fmla="*/ 79 h 491"/>
                <a:gd name="T50" fmla="*/ 264 w 1222"/>
                <a:gd name="T51" fmla="*/ 87 h 491"/>
                <a:gd name="T52" fmla="*/ 244 w 1222"/>
                <a:gd name="T53" fmla="*/ 107 h 491"/>
                <a:gd name="T54" fmla="*/ 228 w 1222"/>
                <a:gd name="T55" fmla="*/ 161 h 491"/>
                <a:gd name="T56" fmla="*/ 238 w 1222"/>
                <a:gd name="T57" fmla="*/ 245 h 491"/>
                <a:gd name="T58" fmla="*/ 208 w 1222"/>
                <a:gd name="T59" fmla="*/ 231 h 491"/>
                <a:gd name="T60" fmla="*/ 162 w 1222"/>
                <a:gd name="T61" fmla="*/ 225 h 491"/>
                <a:gd name="T62" fmla="*/ 122 w 1222"/>
                <a:gd name="T63" fmla="*/ 237 h 491"/>
                <a:gd name="T64" fmla="*/ 98 w 1222"/>
                <a:gd name="T65" fmla="*/ 257 h 491"/>
                <a:gd name="T66" fmla="*/ 88 w 1222"/>
                <a:gd name="T67" fmla="*/ 301 h 491"/>
                <a:gd name="T68" fmla="*/ 104 w 1222"/>
                <a:gd name="T69" fmla="*/ 353 h 491"/>
                <a:gd name="T70" fmla="*/ 42 w 1222"/>
                <a:gd name="T71" fmla="*/ 371 h 491"/>
                <a:gd name="T72" fmla="*/ 8 w 1222"/>
                <a:gd name="T73" fmla="*/ 391 h 491"/>
                <a:gd name="T74" fmla="*/ 0 w 1222"/>
                <a:gd name="T75" fmla="*/ 405 h 491"/>
                <a:gd name="T76" fmla="*/ 14 w 1222"/>
                <a:gd name="T77" fmla="*/ 425 h 491"/>
                <a:gd name="T78" fmla="*/ 76 w 1222"/>
                <a:gd name="T79" fmla="*/ 449 h 491"/>
                <a:gd name="T80" fmla="*/ 180 w 1222"/>
                <a:gd name="T81" fmla="*/ 469 h 491"/>
                <a:gd name="T82" fmla="*/ 490 w 1222"/>
                <a:gd name="T83" fmla="*/ 489 h 491"/>
                <a:gd name="T84" fmla="*/ 736 w 1222"/>
                <a:gd name="T85" fmla="*/ 487 h 491"/>
                <a:gd name="T86" fmla="*/ 1044 w 1222"/>
                <a:gd name="T87" fmla="*/ 459 h 491"/>
                <a:gd name="T88" fmla="*/ 1150 w 1222"/>
                <a:gd name="T89" fmla="*/ 437 h 491"/>
                <a:gd name="T90" fmla="*/ 1210 w 1222"/>
                <a:gd name="T91" fmla="*/ 411 h 491"/>
                <a:gd name="T92" fmla="*/ 1222 w 1222"/>
                <a:gd name="T93" fmla="*/ 391 h 491"/>
                <a:gd name="T94" fmla="*/ 1214 w 1222"/>
                <a:gd name="T95" fmla="*/ 377 h 491"/>
                <a:gd name="T96" fmla="*/ 1176 w 1222"/>
                <a:gd name="T97" fmla="*/ 357 h 491"/>
                <a:gd name="T98" fmla="*/ 1110 w 1222"/>
                <a:gd name="T99" fmla="*/ 34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91">
                  <a:moveTo>
                    <a:pt x="1110" y="341"/>
                  </a:moveTo>
                  <a:lnTo>
                    <a:pt x="1110" y="341"/>
                  </a:lnTo>
                  <a:lnTo>
                    <a:pt x="1126" y="317"/>
                  </a:lnTo>
                  <a:lnTo>
                    <a:pt x="1138" y="295"/>
                  </a:lnTo>
                  <a:lnTo>
                    <a:pt x="1146" y="275"/>
                  </a:lnTo>
                  <a:lnTo>
                    <a:pt x="1150" y="253"/>
                  </a:lnTo>
                  <a:lnTo>
                    <a:pt x="1150" y="235"/>
                  </a:lnTo>
                  <a:lnTo>
                    <a:pt x="1148" y="227"/>
                  </a:lnTo>
                  <a:lnTo>
                    <a:pt x="1144" y="219"/>
                  </a:lnTo>
                  <a:lnTo>
                    <a:pt x="1140" y="213"/>
                  </a:lnTo>
                  <a:lnTo>
                    <a:pt x="1134" y="205"/>
                  </a:lnTo>
                  <a:lnTo>
                    <a:pt x="1128" y="201"/>
                  </a:lnTo>
                  <a:lnTo>
                    <a:pt x="1120" y="195"/>
                  </a:lnTo>
                  <a:lnTo>
                    <a:pt x="1120" y="195"/>
                  </a:lnTo>
                  <a:lnTo>
                    <a:pt x="1104" y="189"/>
                  </a:lnTo>
                  <a:lnTo>
                    <a:pt x="1088" y="187"/>
                  </a:lnTo>
                  <a:lnTo>
                    <a:pt x="1070" y="187"/>
                  </a:lnTo>
                  <a:lnTo>
                    <a:pt x="1050" y="191"/>
                  </a:lnTo>
                  <a:lnTo>
                    <a:pt x="1030" y="197"/>
                  </a:lnTo>
                  <a:lnTo>
                    <a:pt x="1008" y="205"/>
                  </a:lnTo>
                  <a:lnTo>
                    <a:pt x="988" y="215"/>
                  </a:lnTo>
                  <a:lnTo>
                    <a:pt x="966" y="227"/>
                  </a:lnTo>
                  <a:lnTo>
                    <a:pt x="966" y="227"/>
                  </a:lnTo>
                  <a:lnTo>
                    <a:pt x="972" y="205"/>
                  </a:lnTo>
                  <a:lnTo>
                    <a:pt x="974" y="183"/>
                  </a:lnTo>
                  <a:lnTo>
                    <a:pt x="974" y="163"/>
                  </a:lnTo>
                  <a:lnTo>
                    <a:pt x="970" y="145"/>
                  </a:lnTo>
                  <a:lnTo>
                    <a:pt x="964" y="127"/>
                  </a:lnTo>
                  <a:lnTo>
                    <a:pt x="956" y="113"/>
                  </a:lnTo>
                  <a:lnTo>
                    <a:pt x="944" y="103"/>
                  </a:lnTo>
                  <a:lnTo>
                    <a:pt x="928" y="95"/>
                  </a:lnTo>
                  <a:lnTo>
                    <a:pt x="928" y="95"/>
                  </a:lnTo>
                  <a:lnTo>
                    <a:pt x="912" y="91"/>
                  </a:lnTo>
                  <a:lnTo>
                    <a:pt x="894" y="89"/>
                  </a:lnTo>
                  <a:lnTo>
                    <a:pt x="876" y="91"/>
                  </a:lnTo>
                  <a:lnTo>
                    <a:pt x="858" y="97"/>
                  </a:lnTo>
                  <a:lnTo>
                    <a:pt x="838" y="105"/>
                  </a:lnTo>
                  <a:lnTo>
                    <a:pt x="818" y="115"/>
                  </a:lnTo>
                  <a:lnTo>
                    <a:pt x="800" y="127"/>
                  </a:lnTo>
                  <a:lnTo>
                    <a:pt x="780" y="143"/>
                  </a:lnTo>
                  <a:lnTo>
                    <a:pt x="780" y="143"/>
                  </a:lnTo>
                  <a:lnTo>
                    <a:pt x="768" y="113"/>
                  </a:lnTo>
                  <a:lnTo>
                    <a:pt x="752" y="87"/>
                  </a:lnTo>
                  <a:lnTo>
                    <a:pt x="734" y="62"/>
                  </a:lnTo>
                  <a:lnTo>
                    <a:pt x="712" y="40"/>
                  </a:lnTo>
                  <a:lnTo>
                    <a:pt x="698" y="32"/>
                  </a:lnTo>
                  <a:lnTo>
                    <a:pt x="686" y="24"/>
                  </a:lnTo>
                  <a:lnTo>
                    <a:pt x="672" y="18"/>
                  </a:lnTo>
                  <a:lnTo>
                    <a:pt x="658" y="12"/>
                  </a:lnTo>
                  <a:lnTo>
                    <a:pt x="644" y="6"/>
                  </a:lnTo>
                  <a:lnTo>
                    <a:pt x="628" y="4"/>
                  </a:lnTo>
                  <a:lnTo>
                    <a:pt x="614" y="2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82" y="2"/>
                  </a:lnTo>
                  <a:lnTo>
                    <a:pt x="566" y="4"/>
                  </a:lnTo>
                  <a:lnTo>
                    <a:pt x="552" y="6"/>
                  </a:lnTo>
                  <a:lnTo>
                    <a:pt x="536" y="12"/>
                  </a:lnTo>
                  <a:lnTo>
                    <a:pt x="522" y="18"/>
                  </a:lnTo>
                  <a:lnTo>
                    <a:pt x="510" y="24"/>
                  </a:lnTo>
                  <a:lnTo>
                    <a:pt x="496" y="32"/>
                  </a:lnTo>
                  <a:lnTo>
                    <a:pt x="484" y="40"/>
                  </a:lnTo>
                  <a:lnTo>
                    <a:pt x="462" y="62"/>
                  </a:lnTo>
                  <a:lnTo>
                    <a:pt x="442" y="87"/>
                  </a:lnTo>
                  <a:lnTo>
                    <a:pt x="426" y="113"/>
                  </a:lnTo>
                  <a:lnTo>
                    <a:pt x="416" y="143"/>
                  </a:lnTo>
                  <a:lnTo>
                    <a:pt x="416" y="143"/>
                  </a:lnTo>
                  <a:lnTo>
                    <a:pt x="400" y="127"/>
                  </a:lnTo>
                  <a:lnTo>
                    <a:pt x="382" y="111"/>
                  </a:lnTo>
                  <a:lnTo>
                    <a:pt x="366" y="99"/>
                  </a:lnTo>
                  <a:lnTo>
                    <a:pt x="348" y="89"/>
                  </a:lnTo>
                  <a:lnTo>
                    <a:pt x="330" y="81"/>
                  </a:lnTo>
                  <a:lnTo>
                    <a:pt x="314" y="76"/>
                  </a:lnTo>
                  <a:lnTo>
                    <a:pt x="298" y="76"/>
                  </a:lnTo>
                  <a:lnTo>
                    <a:pt x="282" y="79"/>
                  </a:lnTo>
                  <a:lnTo>
                    <a:pt x="282" y="79"/>
                  </a:lnTo>
                  <a:lnTo>
                    <a:pt x="272" y="83"/>
                  </a:lnTo>
                  <a:lnTo>
                    <a:pt x="264" y="87"/>
                  </a:lnTo>
                  <a:lnTo>
                    <a:pt x="256" y="93"/>
                  </a:lnTo>
                  <a:lnTo>
                    <a:pt x="250" y="99"/>
                  </a:lnTo>
                  <a:lnTo>
                    <a:pt x="244" y="107"/>
                  </a:lnTo>
                  <a:lnTo>
                    <a:pt x="238" y="117"/>
                  </a:lnTo>
                  <a:lnTo>
                    <a:pt x="232" y="137"/>
                  </a:lnTo>
                  <a:lnTo>
                    <a:pt x="228" y="161"/>
                  </a:lnTo>
                  <a:lnTo>
                    <a:pt x="228" y="187"/>
                  </a:lnTo>
                  <a:lnTo>
                    <a:pt x="230" y="215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2" y="237"/>
                  </a:lnTo>
                  <a:lnTo>
                    <a:pt x="208" y="231"/>
                  </a:lnTo>
                  <a:lnTo>
                    <a:pt x="192" y="229"/>
                  </a:lnTo>
                  <a:lnTo>
                    <a:pt x="176" y="225"/>
                  </a:lnTo>
                  <a:lnTo>
                    <a:pt x="162" y="225"/>
                  </a:lnTo>
                  <a:lnTo>
                    <a:pt x="148" y="227"/>
                  </a:lnTo>
                  <a:lnTo>
                    <a:pt x="134" y="231"/>
                  </a:lnTo>
                  <a:lnTo>
                    <a:pt x="122" y="237"/>
                  </a:lnTo>
                  <a:lnTo>
                    <a:pt x="122" y="237"/>
                  </a:lnTo>
                  <a:lnTo>
                    <a:pt x="108" y="245"/>
                  </a:lnTo>
                  <a:lnTo>
                    <a:pt x="98" y="257"/>
                  </a:lnTo>
                  <a:lnTo>
                    <a:pt x="92" y="271"/>
                  </a:lnTo>
                  <a:lnTo>
                    <a:pt x="88" y="285"/>
                  </a:lnTo>
                  <a:lnTo>
                    <a:pt x="88" y="301"/>
                  </a:lnTo>
                  <a:lnTo>
                    <a:pt x="90" y="319"/>
                  </a:lnTo>
                  <a:lnTo>
                    <a:pt x="96" y="337"/>
                  </a:lnTo>
                  <a:lnTo>
                    <a:pt x="104" y="353"/>
                  </a:lnTo>
                  <a:lnTo>
                    <a:pt x="104" y="353"/>
                  </a:lnTo>
                  <a:lnTo>
                    <a:pt x="60" y="365"/>
                  </a:lnTo>
                  <a:lnTo>
                    <a:pt x="42" y="371"/>
                  </a:lnTo>
                  <a:lnTo>
                    <a:pt x="28" y="379"/>
                  </a:lnTo>
                  <a:lnTo>
                    <a:pt x="16" y="385"/>
                  </a:lnTo>
                  <a:lnTo>
                    <a:pt x="8" y="391"/>
                  </a:lnTo>
                  <a:lnTo>
                    <a:pt x="2" y="399"/>
                  </a:lnTo>
                  <a:lnTo>
                    <a:pt x="0" y="405"/>
                  </a:lnTo>
                  <a:lnTo>
                    <a:pt x="0" y="405"/>
                  </a:lnTo>
                  <a:lnTo>
                    <a:pt x="2" y="411"/>
                  </a:lnTo>
                  <a:lnTo>
                    <a:pt x="4" y="415"/>
                  </a:lnTo>
                  <a:lnTo>
                    <a:pt x="14" y="425"/>
                  </a:lnTo>
                  <a:lnTo>
                    <a:pt x="28" y="433"/>
                  </a:lnTo>
                  <a:lnTo>
                    <a:pt x="50" y="441"/>
                  </a:lnTo>
                  <a:lnTo>
                    <a:pt x="76" y="449"/>
                  </a:lnTo>
                  <a:lnTo>
                    <a:pt x="106" y="455"/>
                  </a:lnTo>
                  <a:lnTo>
                    <a:pt x="142" y="463"/>
                  </a:lnTo>
                  <a:lnTo>
                    <a:pt x="180" y="469"/>
                  </a:lnTo>
                  <a:lnTo>
                    <a:pt x="272" y="479"/>
                  </a:lnTo>
                  <a:lnTo>
                    <a:pt x="376" y="485"/>
                  </a:lnTo>
                  <a:lnTo>
                    <a:pt x="490" y="489"/>
                  </a:lnTo>
                  <a:lnTo>
                    <a:pt x="614" y="491"/>
                  </a:lnTo>
                  <a:lnTo>
                    <a:pt x="614" y="491"/>
                  </a:lnTo>
                  <a:lnTo>
                    <a:pt x="736" y="487"/>
                  </a:lnTo>
                  <a:lnTo>
                    <a:pt x="852" y="481"/>
                  </a:lnTo>
                  <a:lnTo>
                    <a:pt x="954" y="471"/>
                  </a:lnTo>
                  <a:lnTo>
                    <a:pt x="1044" y="459"/>
                  </a:lnTo>
                  <a:lnTo>
                    <a:pt x="1084" y="451"/>
                  </a:lnTo>
                  <a:lnTo>
                    <a:pt x="1120" y="443"/>
                  </a:lnTo>
                  <a:lnTo>
                    <a:pt x="1150" y="437"/>
                  </a:lnTo>
                  <a:lnTo>
                    <a:pt x="1176" y="427"/>
                  </a:lnTo>
                  <a:lnTo>
                    <a:pt x="1196" y="419"/>
                  </a:lnTo>
                  <a:lnTo>
                    <a:pt x="1210" y="411"/>
                  </a:lnTo>
                  <a:lnTo>
                    <a:pt x="1220" y="401"/>
                  </a:lnTo>
                  <a:lnTo>
                    <a:pt x="1222" y="397"/>
                  </a:lnTo>
                  <a:lnTo>
                    <a:pt x="1222" y="391"/>
                  </a:lnTo>
                  <a:lnTo>
                    <a:pt x="1222" y="391"/>
                  </a:lnTo>
                  <a:lnTo>
                    <a:pt x="1220" y="385"/>
                  </a:lnTo>
                  <a:lnTo>
                    <a:pt x="1214" y="377"/>
                  </a:lnTo>
                  <a:lnTo>
                    <a:pt x="1206" y="371"/>
                  </a:lnTo>
                  <a:lnTo>
                    <a:pt x="1192" y="365"/>
                  </a:lnTo>
                  <a:lnTo>
                    <a:pt x="1176" y="357"/>
                  </a:lnTo>
                  <a:lnTo>
                    <a:pt x="1158" y="351"/>
                  </a:lnTo>
                  <a:lnTo>
                    <a:pt x="1110" y="341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-2089150" y="2655888"/>
              <a:ext cx="1939925" cy="774700"/>
            </a:xfrm>
            <a:custGeom>
              <a:avLst/>
              <a:gdLst>
                <a:gd name="T0" fmla="*/ 1126 w 1222"/>
                <a:gd name="T1" fmla="*/ 316 h 488"/>
                <a:gd name="T2" fmla="*/ 1148 w 1222"/>
                <a:gd name="T3" fmla="*/ 252 h 488"/>
                <a:gd name="T4" fmla="*/ 1142 w 1222"/>
                <a:gd name="T5" fmla="*/ 218 h 488"/>
                <a:gd name="T6" fmla="*/ 1126 w 1222"/>
                <a:gd name="T7" fmla="*/ 198 h 488"/>
                <a:gd name="T8" fmla="*/ 1104 w 1222"/>
                <a:gd name="T9" fmla="*/ 188 h 488"/>
                <a:gd name="T10" fmla="*/ 1048 w 1222"/>
                <a:gd name="T11" fmla="*/ 188 h 488"/>
                <a:gd name="T12" fmla="*/ 986 w 1222"/>
                <a:gd name="T13" fmla="*/ 212 h 488"/>
                <a:gd name="T14" fmla="*/ 970 w 1222"/>
                <a:gd name="T15" fmla="*/ 202 h 488"/>
                <a:gd name="T16" fmla="*/ 968 w 1222"/>
                <a:gd name="T17" fmla="*/ 142 h 488"/>
                <a:gd name="T18" fmla="*/ 942 w 1222"/>
                <a:gd name="T19" fmla="*/ 100 h 488"/>
                <a:gd name="T20" fmla="*/ 910 w 1222"/>
                <a:gd name="T21" fmla="*/ 88 h 488"/>
                <a:gd name="T22" fmla="*/ 856 w 1222"/>
                <a:gd name="T23" fmla="*/ 94 h 488"/>
                <a:gd name="T24" fmla="*/ 798 w 1222"/>
                <a:gd name="T25" fmla="*/ 126 h 488"/>
                <a:gd name="T26" fmla="*/ 768 w 1222"/>
                <a:gd name="T27" fmla="*/ 112 h 488"/>
                <a:gd name="T28" fmla="*/ 710 w 1222"/>
                <a:gd name="T29" fmla="*/ 40 h 488"/>
                <a:gd name="T30" fmla="*/ 670 w 1222"/>
                <a:gd name="T31" fmla="*/ 16 h 488"/>
                <a:gd name="T32" fmla="*/ 628 w 1222"/>
                <a:gd name="T33" fmla="*/ 2 h 488"/>
                <a:gd name="T34" fmla="*/ 596 w 1222"/>
                <a:gd name="T35" fmla="*/ 0 h 488"/>
                <a:gd name="T36" fmla="*/ 550 w 1222"/>
                <a:gd name="T37" fmla="*/ 6 h 488"/>
                <a:gd name="T38" fmla="*/ 508 w 1222"/>
                <a:gd name="T39" fmla="*/ 22 h 488"/>
                <a:gd name="T40" fmla="*/ 460 w 1222"/>
                <a:gd name="T41" fmla="*/ 60 h 488"/>
                <a:gd name="T42" fmla="*/ 414 w 1222"/>
                <a:gd name="T43" fmla="*/ 142 h 488"/>
                <a:gd name="T44" fmla="*/ 380 w 1222"/>
                <a:gd name="T45" fmla="*/ 110 h 488"/>
                <a:gd name="T46" fmla="*/ 330 w 1222"/>
                <a:gd name="T47" fmla="*/ 80 h 488"/>
                <a:gd name="T48" fmla="*/ 280 w 1222"/>
                <a:gd name="T49" fmla="*/ 76 h 488"/>
                <a:gd name="T50" fmla="*/ 262 w 1222"/>
                <a:gd name="T51" fmla="*/ 84 h 488"/>
                <a:gd name="T52" fmla="*/ 242 w 1222"/>
                <a:gd name="T53" fmla="*/ 106 h 488"/>
                <a:gd name="T54" fmla="*/ 226 w 1222"/>
                <a:gd name="T55" fmla="*/ 158 h 488"/>
                <a:gd name="T56" fmla="*/ 236 w 1222"/>
                <a:gd name="T57" fmla="*/ 242 h 488"/>
                <a:gd name="T58" fmla="*/ 206 w 1222"/>
                <a:gd name="T59" fmla="*/ 230 h 488"/>
                <a:gd name="T60" fmla="*/ 160 w 1222"/>
                <a:gd name="T61" fmla="*/ 224 h 488"/>
                <a:gd name="T62" fmla="*/ 120 w 1222"/>
                <a:gd name="T63" fmla="*/ 234 h 488"/>
                <a:gd name="T64" fmla="*/ 98 w 1222"/>
                <a:gd name="T65" fmla="*/ 256 h 488"/>
                <a:gd name="T66" fmla="*/ 86 w 1222"/>
                <a:gd name="T67" fmla="*/ 300 h 488"/>
                <a:gd name="T68" fmla="*/ 102 w 1222"/>
                <a:gd name="T69" fmla="*/ 352 h 488"/>
                <a:gd name="T70" fmla="*/ 40 w 1222"/>
                <a:gd name="T71" fmla="*/ 370 h 488"/>
                <a:gd name="T72" fmla="*/ 6 w 1222"/>
                <a:gd name="T73" fmla="*/ 390 h 488"/>
                <a:gd name="T74" fmla="*/ 0 w 1222"/>
                <a:gd name="T75" fmla="*/ 404 h 488"/>
                <a:gd name="T76" fmla="*/ 12 w 1222"/>
                <a:gd name="T77" fmla="*/ 422 h 488"/>
                <a:gd name="T78" fmla="*/ 74 w 1222"/>
                <a:gd name="T79" fmla="*/ 446 h 488"/>
                <a:gd name="T80" fmla="*/ 180 w 1222"/>
                <a:gd name="T81" fmla="*/ 466 h 488"/>
                <a:gd name="T82" fmla="*/ 488 w 1222"/>
                <a:gd name="T83" fmla="*/ 488 h 488"/>
                <a:gd name="T84" fmla="*/ 734 w 1222"/>
                <a:gd name="T85" fmla="*/ 484 h 488"/>
                <a:gd name="T86" fmla="*/ 1044 w 1222"/>
                <a:gd name="T87" fmla="*/ 456 h 488"/>
                <a:gd name="T88" fmla="*/ 1148 w 1222"/>
                <a:gd name="T89" fmla="*/ 434 h 488"/>
                <a:gd name="T90" fmla="*/ 1208 w 1222"/>
                <a:gd name="T91" fmla="*/ 408 h 488"/>
                <a:gd name="T92" fmla="*/ 1222 w 1222"/>
                <a:gd name="T93" fmla="*/ 390 h 488"/>
                <a:gd name="T94" fmla="*/ 1214 w 1222"/>
                <a:gd name="T95" fmla="*/ 376 h 488"/>
                <a:gd name="T96" fmla="*/ 1176 w 1222"/>
                <a:gd name="T97" fmla="*/ 356 h 488"/>
                <a:gd name="T98" fmla="*/ 1108 w 1222"/>
                <a:gd name="T99" fmla="*/ 33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2" h="488">
                  <a:moveTo>
                    <a:pt x="1108" y="338"/>
                  </a:moveTo>
                  <a:lnTo>
                    <a:pt x="1108" y="338"/>
                  </a:lnTo>
                  <a:lnTo>
                    <a:pt x="1126" y="316"/>
                  </a:lnTo>
                  <a:lnTo>
                    <a:pt x="1138" y="294"/>
                  </a:lnTo>
                  <a:lnTo>
                    <a:pt x="1146" y="272"/>
                  </a:lnTo>
                  <a:lnTo>
                    <a:pt x="1148" y="252"/>
                  </a:lnTo>
                  <a:lnTo>
                    <a:pt x="1148" y="234"/>
                  </a:lnTo>
                  <a:lnTo>
                    <a:pt x="1146" y="224"/>
                  </a:lnTo>
                  <a:lnTo>
                    <a:pt x="1142" y="218"/>
                  </a:lnTo>
                  <a:lnTo>
                    <a:pt x="1138" y="210"/>
                  </a:lnTo>
                  <a:lnTo>
                    <a:pt x="1132" y="204"/>
                  </a:lnTo>
                  <a:lnTo>
                    <a:pt x="1126" y="198"/>
                  </a:lnTo>
                  <a:lnTo>
                    <a:pt x="1118" y="194"/>
                  </a:lnTo>
                  <a:lnTo>
                    <a:pt x="1118" y="194"/>
                  </a:lnTo>
                  <a:lnTo>
                    <a:pt x="1104" y="188"/>
                  </a:lnTo>
                  <a:lnTo>
                    <a:pt x="1086" y="186"/>
                  </a:lnTo>
                  <a:lnTo>
                    <a:pt x="1068" y="186"/>
                  </a:lnTo>
                  <a:lnTo>
                    <a:pt x="1048" y="188"/>
                  </a:lnTo>
                  <a:lnTo>
                    <a:pt x="1028" y="194"/>
                  </a:lnTo>
                  <a:lnTo>
                    <a:pt x="1006" y="202"/>
                  </a:lnTo>
                  <a:lnTo>
                    <a:pt x="986" y="212"/>
                  </a:lnTo>
                  <a:lnTo>
                    <a:pt x="964" y="226"/>
                  </a:lnTo>
                  <a:lnTo>
                    <a:pt x="964" y="226"/>
                  </a:lnTo>
                  <a:lnTo>
                    <a:pt x="970" y="202"/>
                  </a:lnTo>
                  <a:lnTo>
                    <a:pt x="972" y="180"/>
                  </a:lnTo>
                  <a:lnTo>
                    <a:pt x="972" y="160"/>
                  </a:lnTo>
                  <a:lnTo>
                    <a:pt x="968" y="142"/>
                  </a:lnTo>
                  <a:lnTo>
                    <a:pt x="962" y="126"/>
                  </a:lnTo>
                  <a:lnTo>
                    <a:pt x="954" y="112"/>
                  </a:lnTo>
                  <a:lnTo>
                    <a:pt x="942" y="100"/>
                  </a:lnTo>
                  <a:lnTo>
                    <a:pt x="926" y="92"/>
                  </a:lnTo>
                  <a:lnTo>
                    <a:pt x="926" y="92"/>
                  </a:lnTo>
                  <a:lnTo>
                    <a:pt x="910" y="88"/>
                  </a:lnTo>
                  <a:lnTo>
                    <a:pt x="894" y="86"/>
                  </a:lnTo>
                  <a:lnTo>
                    <a:pt x="874" y="88"/>
                  </a:lnTo>
                  <a:lnTo>
                    <a:pt x="856" y="94"/>
                  </a:lnTo>
                  <a:lnTo>
                    <a:pt x="836" y="102"/>
                  </a:lnTo>
                  <a:lnTo>
                    <a:pt x="816" y="112"/>
                  </a:lnTo>
                  <a:lnTo>
                    <a:pt x="798" y="126"/>
                  </a:lnTo>
                  <a:lnTo>
                    <a:pt x="778" y="142"/>
                  </a:lnTo>
                  <a:lnTo>
                    <a:pt x="778" y="142"/>
                  </a:lnTo>
                  <a:lnTo>
                    <a:pt x="768" y="112"/>
                  </a:lnTo>
                  <a:lnTo>
                    <a:pt x="752" y="84"/>
                  </a:lnTo>
                  <a:lnTo>
                    <a:pt x="732" y="60"/>
                  </a:lnTo>
                  <a:lnTo>
                    <a:pt x="710" y="40"/>
                  </a:lnTo>
                  <a:lnTo>
                    <a:pt x="698" y="30"/>
                  </a:lnTo>
                  <a:lnTo>
                    <a:pt x="684" y="22"/>
                  </a:lnTo>
                  <a:lnTo>
                    <a:pt x="670" y="16"/>
                  </a:lnTo>
                  <a:lnTo>
                    <a:pt x="656" y="10"/>
                  </a:lnTo>
                  <a:lnTo>
                    <a:pt x="642" y="6"/>
                  </a:lnTo>
                  <a:lnTo>
                    <a:pt x="628" y="2"/>
                  </a:lnTo>
                  <a:lnTo>
                    <a:pt x="612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80" y="0"/>
                  </a:lnTo>
                  <a:lnTo>
                    <a:pt x="564" y="2"/>
                  </a:lnTo>
                  <a:lnTo>
                    <a:pt x="550" y="6"/>
                  </a:lnTo>
                  <a:lnTo>
                    <a:pt x="536" y="10"/>
                  </a:lnTo>
                  <a:lnTo>
                    <a:pt x="522" y="16"/>
                  </a:lnTo>
                  <a:lnTo>
                    <a:pt x="508" y="22"/>
                  </a:lnTo>
                  <a:lnTo>
                    <a:pt x="494" y="30"/>
                  </a:lnTo>
                  <a:lnTo>
                    <a:pt x="482" y="40"/>
                  </a:lnTo>
                  <a:lnTo>
                    <a:pt x="460" y="60"/>
                  </a:lnTo>
                  <a:lnTo>
                    <a:pt x="440" y="84"/>
                  </a:lnTo>
                  <a:lnTo>
                    <a:pt x="426" y="112"/>
                  </a:lnTo>
                  <a:lnTo>
                    <a:pt x="414" y="142"/>
                  </a:lnTo>
                  <a:lnTo>
                    <a:pt x="414" y="142"/>
                  </a:lnTo>
                  <a:lnTo>
                    <a:pt x="398" y="124"/>
                  </a:lnTo>
                  <a:lnTo>
                    <a:pt x="380" y="110"/>
                  </a:lnTo>
                  <a:lnTo>
                    <a:pt x="364" y="96"/>
                  </a:lnTo>
                  <a:lnTo>
                    <a:pt x="346" y="86"/>
                  </a:lnTo>
                  <a:lnTo>
                    <a:pt x="330" y="80"/>
                  </a:lnTo>
                  <a:lnTo>
                    <a:pt x="312" y="76"/>
                  </a:lnTo>
                  <a:lnTo>
                    <a:pt x="296" y="74"/>
                  </a:lnTo>
                  <a:lnTo>
                    <a:pt x="280" y="76"/>
                  </a:lnTo>
                  <a:lnTo>
                    <a:pt x="280" y="76"/>
                  </a:lnTo>
                  <a:lnTo>
                    <a:pt x="270" y="80"/>
                  </a:lnTo>
                  <a:lnTo>
                    <a:pt x="262" y="84"/>
                  </a:lnTo>
                  <a:lnTo>
                    <a:pt x="256" y="90"/>
                  </a:lnTo>
                  <a:lnTo>
                    <a:pt x="248" y="98"/>
                  </a:lnTo>
                  <a:lnTo>
                    <a:pt x="242" y="106"/>
                  </a:lnTo>
                  <a:lnTo>
                    <a:pt x="238" y="114"/>
                  </a:lnTo>
                  <a:lnTo>
                    <a:pt x="230" y="134"/>
                  </a:lnTo>
                  <a:lnTo>
                    <a:pt x="226" y="158"/>
                  </a:lnTo>
                  <a:lnTo>
                    <a:pt x="226" y="184"/>
                  </a:lnTo>
                  <a:lnTo>
                    <a:pt x="230" y="212"/>
                  </a:lnTo>
                  <a:lnTo>
                    <a:pt x="236" y="242"/>
                  </a:lnTo>
                  <a:lnTo>
                    <a:pt x="236" y="242"/>
                  </a:lnTo>
                  <a:lnTo>
                    <a:pt x="222" y="236"/>
                  </a:lnTo>
                  <a:lnTo>
                    <a:pt x="206" y="230"/>
                  </a:lnTo>
                  <a:lnTo>
                    <a:pt x="190" y="226"/>
                  </a:lnTo>
                  <a:lnTo>
                    <a:pt x="174" y="224"/>
                  </a:lnTo>
                  <a:lnTo>
                    <a:pt x="160" y="224"/>
                  </a:lnTo>
                  <a:lnTo>
                    <a:pt x="146" y="226"/>
                  </a:lnTo>
                  <a:lnTo>
                    <a:pt x="132" y="228"/>
                  </a:lnTo>
                  <a:lnTo>
                    <a:pt x="120" y="234"/>
                  </a:lnTo>
                  <a:lnTo>
                    <a:pt x="120" y="234"/>
                  </a:lnTo>
                  <a:lnTo>
                    <a:pt x="106" y="244"/>
                  </a:lnTo>
                  <a:lnTo>
                    <a:pt x="98" y="256"/>
                  </a:lnTo>
                  <a:lnTo>
                    <a:pt x="90" y="268"/>
                  </a:lnTo>
                  <a:lnTo>
                    <a:pt x="86" y="284"/>
                  </a:lnTo>
                  <a:lnTo>
                    <a:pt x="86" y="300"/>
                  </a:lnTo>
                  <a:lnTo>
                    <a:pt x="88" y="316"/>
                  </a:lnTo>
                  <a:lnTo>
                    <a:pt x="94" y="33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58" y="364"/>
                  </a:lnTo>
                  <a:lnTo>
                    <a:pt x="40" y="370"/>
                  </a:lnTo>
                  <a:lnTo>
                    <a:pt x="26" y="376"/>
                  </a:lnTo>
                  <a:lnTo>
                    <a:pt x="14" y="382"/>
                  </a:lnTo>
                  <a:lnTo>
                    <a:pt x="6" y="390"/>
                  </a:lnTo>
                  <a:lnTo>
                    <a:pt x="0" y="39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08"/>
                  </a:lnTo>
                  <a:lnTo>
                    <a:pt x="2" y="412"/>
                  </a:lnTo>
                  <a:lnTo>
                    <a:pt x="12" y="422"/>
                  </a:lnTo>
                  <a:lnTo>
                    <a:pt x="28" y="430"/>
                  </a:lnTo>
                  <a:lnTo>
                    <a:pt x="48" y="438"/>
                  </a:lnTo>
                  <a:lnTo>
                    <a:pt x="74" y="446"/>
                  </a:lnTo>
                  <a:lnTo>
                    <a:pt x="104" y="454"/>
                  </a:lnTo>
                  <a:lnTo>
                    <a:pt x="140" y="460"/>
                  </a:lnTo>
                  <a:lnTo>
                    <a:pt x="180" y="466"/>
                  </a:lnTo>
                  <a:lnTo>
                    <a:pt x="270" y="476"/>
                  </a:lnTo>
                  <a:lnTo>
                    <a:pt x="374" y="484"/>
                  </a:lnTo>
                  <a:lnTo>
                    <a:pt x="488" y="488"/>
                  </a:lnTo>
                  <a:lnTo>
                    <a:pt x="612" y="488"/>
                  </a:lnTo>
                  <a:lnTo>
                    <a:pt x="612" y="488"/>
                  </a:lnTo>
                  <a:lnTo>
                    <a:pt x="734" y="484"/>
                  </a:lnTo>
                  <a:lnTo>
                    <a:pt x="850" y="478"/>
                  </a:lnTo>
                  <a:lnTo>
                    <a:pt x="954" y="468"/>
                  </a:lnTo>
                  <a:lnTo>
                    <a:pt x="1044" y="456"/>
                  </a:lnTo>
                  <a:lnTo>
                    <a:pt x="1082" y="450"/>
                  </a:lnTo>
                  <a:lnTo>
                    <a:pt x="1118" y="442"/>
                  </a:lnTo>
                  <a:lnTo>
                    <a:pt x="1148" y="434"/>
                  </a:lnTo>
                  <a:lnTo>
                    <a:pt x="1174" y="426"/>
                  </a:lnTo>
                  <a:lnTo>
                    <a:pt x="1194" y="418"/>
                  </a:lnTo>
                  <a:lnTo>
                    <a:pt x="1208" y="408"/>
                  </a:lnTo>
                  <a:lnTo>
                    <a:pt x="1218" y="398"/>
                  </a:lnTo>
                  <a:lnTo>
                    <a:pt x="1220" y="394"/>
                  </a:lnTo>
                  <a:lnTo>
                    <a:pt x="1222" y="390"/>
                  </a:lnTo>
                  <a:lnTo>
                    <a:pt x="1222" y="390"/>
                  </a:lnTo>
                  <a:lnTo>
                    <a:pt x="1220" y="382"/>
                  </a:lnTo>
                  <a:lnTo>
                    <a:pt x="1214" y="376"/>
                  </a:lnTo>
                  <a:lnTo>
                    <a:pt x="1204" y="368"/>
                  </a:lnTo>
                  <a:lnTo>
                    <a:pt x="1192" y="362"/>
                  </a:lnTo>
                  <a:lnTo>
                    <a:pt x="1176" y="356"/>
                  </a:lnTo>
                  <a:lnTo>
                    <a:pt x="1156" y="350"/>
                  </a:lnTo>
                  <a:lnTo>
                    <a:pt x="1108" y="338"/>
                  </a:lnTo>
                  <a:lnTo>
                    <a:pt x="1108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-1060450" y="5670551"/>
              <a:ext cx="1489075" cy="596900"/>
            </a:xfrm>
            <a:custGeom>
              <a:avLst/>
              <a:gdLst>
                <a:gd name="T0" fmla="*/ 866 w 938"/>
                <a:gd name="T1" fmla="*/ 242 h 376"/>
                <a:gd name="T2" fmla="*/ 884 w 938"/>
                <a:gd name="T3" fmla="*/ 194 h 376"/>
                <a:gd name="T4" fmla="*/ 872 w 938"/>
                <a:gd name="T5" fmla="*/ 156 h 376"/>
                <a:gd name="T6" fmla="*/ 848 w 938"/>
                <a:gd name="T7" fmla="*/ 144 h 376"/>
                <a:gd name="T8" fmla="*/ 806 w 938"/>
                <a:gd name="T9" fmla="*/ 146 h 376"/>
                <a:gd name="T10" fmla="*/ 758 w 938"/>
                <a:gd name="T11" fmla="*/ 164 h 376"/>
                <a:gd name="T12" fmla="*/ 746 w 938"/>
                <a:gd name="T13" fmla="*/ 156 h 376"/>
                <a:gd name="T14" fmla="*/ 746 w 938"/>
                <a:gd name="T15" fmla="*/ 110 h 376"/>
                <a:gd name="T16" fmla="*/ 724 w 938"/>
                <a:gd name="T17" fmla="*/ 78 h 376"/>
                <a:gd name="T18" fmla="*/ 700 w 938"/>
                <a:gd name="T19" fmla="*/ 68 h 376"/>
                <a:gd name="T20" fmla="*/ 658 w 938"/>
                <a:gd name="T21" fmla="*/ 72 h 376"/>
                <a:gd name="T22" fmla="*/ 614 w 938"/>
                <a:gd name="T23" fmla="*/ 98 h 376"/>
                <a:gd name="T24" fmla="*/ 590 w 938"/>
                <a:gd name="T25" fmla="*/ 86 h 376"/>
                <a:gd name="T26" fmla="*/ 546 w 938"/>
                <a:gd name="T27" fmla="*/ 30 h 376"/>
                <a:gd name="T28" fmla="*/ 482 w 938"/>
                <a:gd name="T29" fmla="*/ 2 h 376"/>
                <a:gd name="T30" fmla="*/ 434 w 938"/>
                <a:gd name="T31" fmla="*/ 2 h 376"/>
                <a:gd name="T32" fmla="*/ 372 w 938"/>
                <a:gd name="T33" fmla="*/ 32 h 376"/>
                <a:gd name="T34" fmla="*/ 328 w 938"/>
                <a:gd name="T35" fmla="*/ 86 h 376"/>
                <a:gd name="T36" fmla="*/ 306 w 938"/>
                <a:gd name="T37" fmla="*/ 96 h 376"/>
                <a:gd name="T38" fmla="*/ 268 w 938"/>
                <a:gd name="T39" fmla="*/ 66 h 376"/>
                <a:gd name="T40" fmla="*/ 228 w 938"/>
                <a:gd name="T41" fmla="*/ 58 h 376"/>
                <a:gd name="T42" fmla="*/ 202 w 938"/>
                <a:gd name="T43" fmla="*/ 66 h 376"/>
                <a:gd name="T44" fmla="*/ 178 w 938"/>
                <a:gd name="T45" fmla="*/ 104 h 376"/>
                <a:gd name="T46" fmla="*/ 178 w 938"/>
                <a:gd name="T47" fmla="*/ 164 h 376"/>
                <a:gd name="T48" fmla="*/ 172 w 938"/>
                <a:gd name="T49" fmla="*/ 182 h 376"/>
                <a:gd name="T50" fmla="*/ 136 w 938"/>
                <a:gd name="T51" fmla="*/ 172 h 376"/>
                <a:gd name="T52" fmla="*/ 102 w 938"/>
                <a:gd name="T53" fmla="*/ 176 h 376"/>
                <a:gd name="T54" fmla="*/ 84 w 938"/>
                <a:gd name="T55" fmla="*/ 188 h 376"/>
                <a:gd name="T56" fmla="*/ 68 w 938"/>
                <a:gd name="T57" fmla="*/ 218 h 376"/>
                <a:gd name="T58" fmla="*/ 74 w 938"/>
                <a:gd name="T59" fmla="*/ 256 h 376"/>
                <a:gd name="T60" fmla="*/ 46 w 938"/>
                <a:gd name="T61" fmla="*/ 280 h 376"/>
                <a:gd name="T62" fmla="*/ 6 w 938"/>
                <a:gd name="T63" fmla="*/ 300 h 376"/>
                <a:gd name="T64" fmla="*/ 0 w 938"/>
                <a:gd name="T65" fmla="*/ 310 h 376"/>
                <a:gd name="T66" fmla="*/ 22 w 938"/>
                <a:gd name="T67" fmla="*/ 332 h 376"/>
                <a:gd name="T68" fmla="*/ 82 w 938"/>
                <a:gd name="T69" fmla="*/ 348 h 376"/>
                <a:gd name="T70" fmla="*/ 288 w 938"/>
                <a:gd name="T71" fmla="*/ 372 h 376"/>
                <a:gd name="T72" fmla="*/ 470 w 938"/>
                <a:gd name="T73" fmla="*/ 376 h 376"/>
                <a:gd name="T74" fmla="*/ 734 w 938"/>
                <a:gd name="T75" fmla="*/ 360 h 376"/>
                <a:gd name="T76" fmla="*/ 882 w 938"/>
                <a:gd name="T77" fmla="*/ 334 h 376"/>
                <a:gd name="T78" fmla="*/ 930 w 938"/>
                <a:gd name="T79" fmla="*/ 314 h 376"/>
                <a:gd name="T80" fmla="*/ 938 w 938"/>
                <a:gd name="T81" fmla="*/ 300 h 376"/>
                <a:gd name="T82" fmla="*/ 926 w 938"/>
                <a:gd name="T83" fmla="*/ 284 h 376"/>
                <a:gd name="T84" fmla="*/ 852 w 938"/>
                <a:gd name="T85" fmla="*/ 26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8" h="376">
                  <a:moveTo>
                    <a:pt x="852" y="260"/>
                  </a:moveTo>
                  <a:lnTo>
                    <a:pt x="852" y="260"/>
                  </a:lnTo>
                  <a:lnTo>
                    <a:pt x="866" y="242"/>
                  </a:lnTo>
                  <a:lnTo>
                    <a:pt x="874" y="226"/>
                  </a:lnTo>
                  <a:lnTo>
                    <a:pt x="880" y="210"/>
                  </a:lnTo>
                  <a:lnTo>
                    <a:pt x="884" y="194"/>
                  </a:lnTo>
                  <a:lnTo>
                    <a:pt x="882" y="180"/>
                  </a:lnTo>
                  <a:lnTo>
                    <a:pt x="878" y="168"/>
                  </a:lnTo>
                  <a:lnTo>
                    <a:pt x="872" y="156"/>
                  </a:lnTo>
                  <a:lnTo>
                    <a:pt x="860" y="148"/>
                  </a:lnTo>
                  <a:lnTo>
                    <a:pt x="860" y="148"/>
                  </a:lnTo>
                  <a:lnTo>
                    <a:pt x="848" y="144"/>
                  </a:lnTo>
                  <a:lnTo>
                    <a:pt x="836" y="142"/>
                  </a:lnTo>
                  <a:lnTo>
                    <a:pt x="822" y="144"/>
                  </a:lnTo>
                  <a:lnTo>
                    <a:pt x="806" y="146"/>
                  </a:lnTo>
                  <a:lnTo>
                    <a:pt x="790" y="150"/>
                  </a:lnTo>
                  <a:lnTo>
                    <a:pt x="774" y="156"/>
                  </a:lnTo>
                  <a:lnTo>
                    <a:pt x="758" y="164"/>
                  </a:lnTo>
                  <a:lnTo>
                    <a:pt x="742" y="174"/>
                  </a:lnTo>
                  <a:lnTo>
                    <a:pt x="742" y="174"/>
                  </a:lnTo>
                  <a:lnTo>
                    <a:pt x="746" y="156"/>
                  </a:lnTo>
                  <a:lnTo>
                    <a:pt x="748" y="140"/>
                  </a:lnTo>
                  <a:lnTo>
                    <a:pt x="748" y="124"/>
                  </a:lnTo>
                  <a:lnTo>
                    <a:pt x="746" y="110"/>
                  </a:lnTo>
                  <a:lnTo>
                    <a:pt x="740" y="96"/>
                  </a:lnTo>
                  <a:lnTo>
                    <a:pt x="734" y="86"/>
                  </a:lnTo>
                  <a:lnTo>
                    <a:pt x="724" y="78"/>
                  </a:lnTo>
                  <a:lnTo>
                    <a:pt x="712" y="72"/>
                  </a:lnTo>
                  <a:lnTo>
                    <a:pt x="712" y="72"/>
                  </a:lnTo>
                  <a:lnTo>
                    <a:pt x="700" y="68"/>
                  </a:lnTo>
                  <a:lnTo>
                    <a:pt x="688" y="68"/>
                  </a:lnTo>
                  <a:lnTo>
                    <a:pt x="672" y="68"/>
                  </a:lnTo>
                  <a:lnTo>
                    <a:pt x="658" y="72"/>
                  </a:lnTo>
                  <a:lnTo>
                    <a:pt x="644" y="78"/>
                  </a:lnTo>
                  <a:lnTo>
                    <a:pt x="628" y="86"/>
                  </a:lnTo>
                  <a:lnTo>
                    <a:pt x="614" y="98"/>
                  </a:lnTo>
                  <a:lnTo>
                    <a:pt x="600" y="110"/>
                  </a:lnTo>
                  <a:lnTo>
                    <a:pt x="600" y="110"/>
                  </a:lnTo>
                  <a:lnTo>
                    <a:pt x="590" y="86"/>
                  </a:lnTo>
                  <a:lnTo>
                    <a:pt x="578" y="66"/>
                  </a:lnTo>
                  <a:lnTo>
                    <a:pt x="564" y="46"/>
                  </a:lnTo>
                  <a:lnTo>
                    <a:pt x="546" y="30"/>
                  </a:lnTo>
                  <a:lnTo>
                    <a:pt x="526" y="18"/>
                  </a:lnTo>
                  <a:lnTo>
                    <a:pt x="506" y="8"/>
                  </a:lnTo>
                  <a:lnTo>
                    <a:pt x="482" y="2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34" y="2"/>
                  </a:lnTo>
                  <a:lnTo>
                    <a:pt x="412" y="8"/>
                  </a:lnTo>
                  <a:lnTo>
                    <a:pt x="392" y="18"/>
                  </a:lnTo>
                  <a:lnTo>
                    <a:pt x="372" y="32"/>
                  </a:lnTo>
                  <a:lnTo>
                    <a:pt x="354" y="46"/>
                  </a:lnTo>
                  <a:lnTo>
                    <a:pt x="340" y="66"/>
                  </a:lnTo>
                  <a:lnTo>
                    <a:pt x="328" y="86"/>
                  </a:lnTo>
                  <a:lnTo>
                    <a:pt x="318" y="110"/>
                  </a:lnTo>
                  <a:lnTo>
                    <a:pt x="318" y="110"/>
                  </a:lnTo>
                  <a:lnTo>
                    <a:pt x="306" y="96"/>
                  </a:lnTo>
                  <a:lnTo>
                    <a:pt x="294" y="84"/>
                  </a:lnTo>
                  <a:lnTo>
                    <a:pt x="280" y="74"/>
                  </a:lnTo>
                  <a:lnTo>
                    <a:pt x="268" y="66"/>
                  </a:lnTo>
                  <a:lnTo>
                    <a:pt x="254" y="62"/>
                  </a:lnTo>
                  <a:lnTo>
                    <a:pt x="240" y="58"/>
                  </a:lnTo>
                  <a:lnTo>
                    <a:pt x="228" y="58"/>
                  </a:lnTo>
                  <a:lnTo>
                    <a:pt x="216" y="60"/>
                  </a:lnTo>
                  <a:lnTo>
                    <a:pt x="216" y="60"/>
                  </a:lnTo>
                  <a:lnTo>
                    <a:pt x="202" y="66"/>
                  </a:lnTo>
                  <a:lnTo>
                    <a:pt x="192" y="76"/>
                  </a:lnTo>
                  <a:lnTo>
                    <a:pt x="184" y="88"/>
                  </a:lnTo>
                  <a:lnTo>
                    <a:pt x="178" y="104"/>
                  </a:lnTo>
                  <a:lnTo>
                    <a:pt x="174" y="122"/>
                  </a:lnTo>
                  <a:lnTo>
                    <a:pt x="174" y="142"/>
                  </a:lnTo>
                  <a:lnTo>
                    <a:pt x="178" y="164"/>
                  </a:lnTo>
                  <a:lnTo>
                    <a:pt x="182" y="186"/>
                  </a:lnTo>
                  <a:lnTo>
                    <a:pt x="182" y="186"/>
                  </a:lnTo>
                  <a:lnTo>
                    <a:pt x="172" y="182"/>
                  </a:lnTo>
                  <a:lnTo>
                    <a:pt x="160" y="176"/>
                  </a:lnTo>
                  <a:lnTo>
                    <a:pt x="148" y="174"/>
                  </a:lnTo>
                  <a:lnTo>
                    <a:pt x="136" y="172"/>
                  </a:lnTo>
                  <a:lnTo>
                    <a:pt x="124" y="172"/>
                  </a:lnTo>
                  <a:lnTo>
                    <a:pt x="114" y="174"/>
                  </a:lnTo>
                  <a:lnTo>
                    <a:pt x="102" y="176"/>
                  </a:lnTo>
                  <a:lnTo>
                    <a:pt x="94" y="180"/>
                  </a:lnTo>
                  <a:lnTo>
                    <a:pt x="94" y="180"/>
                  </a:lnTo>
                  <a:lnTo>
                    <a:pt x="84" y="188"/>
                  </a:lnTo>
                  <a:lnTo>
                    <a:pt x="76" y="196"/>
                  </a:lnTo>
                  <a:lnTo>
                    <a:pt x="70" y="206"/>
                  </a:lnTo>
                  <a:lnTo>
                    <a:pt x="68" y="218"/>
                  </a:lnTo>
                  <a:lnTo>
                    <a:pt x="68" y="230"/>
                  </a:lnTo>
                  <a:lnTo>
                    <a:pt x="68" y="244"/>
                  </a:lnTo>
                  <a:lnTo>
                    <a:pt x="74" y="256"/>
                  </a:lnTo>
                  <a:lnTo>
                    <a:pt x="80" y="270"/>
                  </a:lnTo>
                  <a:lnTo>
                    <a:pt x="80" y="270"/>
                  </a:lnTo>
                  <a:lnTo>
                    <a:pt x="46" y="280"/>
                  </a:lnTo>
                  <a:lnTo>
                    <a:pt x="22" y="290"/>
                  </a:lnTo>
                  <a:lnTo>
                    <a:pt x="12" y="294"/>
                  </a:lnTo>
                  <a:lnTo>
                    <a:pt x="6" y="300"/>
                  </a:lnTo>
                  <a:lnTo>
                    <a:pt x="2" y="306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4" y="318"/>
                  </a:lnTo>
                  <a:lnTo>
                    <a:pt x="10" y="324"/>
                  </a:lnTo>
                  <a:lnTo>
                    <a:pt x="22" y="332"/>
                  </a:lnTo>
                  <a:lnTo>
                    <a:pt x="38" y="338"/>
                  </a:lnTo>
                  <a:lnTo>
                    <a:pt x="58" y="344"/>
                  </a:lnTo>
                  <a:lnTo>
                    <a:pt x="82" y="348"/>
                  </a:lnTo>
                  <a:lnTo>
                    <a:pt x="138" y="358"/>
                  </a:lnTo>
                  <a:lnTo>
                    <a:pt x="208" y="366"/>
                  </a:lnTo>
                  <a:lnTo>
                    <a:pt x="288" y="372"/>
                  </a:lnTo>
                  <a:lnTo>
                    <a:pt x="376" y="374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566" y="372"/>
                  </a:lnTo>
                  <a:lnTo>
                    <a:pt x="654" y="368"/>
                  </a:lnTo>
                  <a:lnTo>
                    <a:pt x="734" y="360"/>
                  </a:lnTo>
                  <a:lnTo>
                    <a:pt x="802" y="350"/>
                  </a:lnTo>
                  <a:lnTo>
                    <a:pt x="860" y="340"/>
                  </a:lnTo>
                  <a:lnTo>
                    <a:pt x="882" y="334"/>
                  </a:lnTo>
                  <a:lnTo>
                    <a:pt x="902" y="328"/>
                  </a:lnTo>
                  <a:lnTo>
                    <a:pt x="918" y="320"/>
                  </a:lnTo>
                  <a:lnTo>
                    <a:pt x="930" y="314"/>
                  </a:lnTo>
                  <a:lnTo>
                    <a:pt x="936" y="306"/>
                  </a:lnTo>
                  <a:lnTo>
                    <a:pt x="938" y="300"/>
                  </a:lnTo>
                  <a:lnTo>
                    <a:pt x="938" y="300"/>
                  </a:lnTo>
                  <a:lnTo>
                    <a:pt x="938" y="294"/>
                  </a:lnTo>
                  <a:lnTo>
                    <a:pt x="932" y="288"/>
                  </a:lnTo>
                  <a:lnTo>
                    <a:pt x="926" y="284"/>
                  </a:lnTo>
                  <a:lnTo>
                    <a:pt x="916" y="278"/>
                  </a:lnTo>
                  <a:lnTo>
                    <a:pt x="888" y="268"/>
                  </a:lnTo>
                  <a:lnTo>
                    <a:pt x="852" y="260"/>
                  </a:lnTo>
                  <a:lnTo>
                    <a:pt x="852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-1522412" y="4985316"/>
            <a:ext cx="12212711" cy="1217611"/>
            <a:chOff x="-33235" y="5437987"/>
            <a:chExt cx="12236597" cy="1478069"/>
          </a:xfrm>
          <a:solidFill>
            <a:schemeClr val="bg1"/>
          </a:solidFill>
        </p:grpSpPr>
        <p:sp>
          <p:nvSpPr>
            <p:cNvPr id="78" name="Rectangle 6"/>
            <p:cNvSpPr/>
            <p:nvPr/>
          </p:nvSpPr>
          <p:spPr>
            <a:xfrm>
              <a:off x="-33235" y="5437987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  <p:sp>
          <p:nvSpPr>
            <p:cNvPr id="80" name="Rectangle 6"/>
            <p:cNvSpPr/>
            <p:nvPr/>
          </p:nvSpPr>
          <p:spPr>
            <a:xfrm flipH="1">
              <a:off x="5987043" y="5466453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45657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如螢幕大小 (4:3)</PresentationFormat>
  <Paragraphs>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等线</vt:lpstr>
      <vt:lpstr>新細明體</vt:lpstr>
      <vt:lpstr>Arial</vt:lpstr>
      <vt:lpstr>Calibri</vt:lpstr>
      <vt:lpstr>Calibri Light</vt:lpstr>
      <vt:lpstr>Office 佈景主題</vt:lpstr>
      <vt:lpstr>BUSINESS  REPORT</vt:lpstr>
      <vt:lpstr>Project Checklist</vt:lpstr>
      <vt:lpstr>THANKS FOR WHATCHING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2016-08-30T06:30:58Z</dcterms:created>
  <dcterms:modified xsi:type="dcterms:W3CDTF">2025-06-05T14:46:08Z</dcterms:modified>
</cp:coreProperties>
</file>