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1" r:id="rId3"/>
    <p:sldId id="26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FBE60"/>
    <a:srgbClr val="CB6790"/>
    <a:srgbClr val="18B3C4"/>
    <a:srgbClr val="008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C693-1A42-4FF9-8EA4-0F2719E3A6C1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4BD8-2681-4B37-A633-D05907BB0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539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3411071" cy="1140946"/>
          </a:xfrm>
        </p:spPr>
        <p:txBody>
          <a:bodyPr>
            <a:normAutofit/>
          </a:bodyPr>
          <a:lstStyle>
            <a:lvl1pPr>
              <a:defRPr sz="2400" b="0"/>
            </a:lvl1pPr>
          </a:lstStyle>
          <a:p>
            <a:pPr defTabSz="457106">
              <a:lnSpc>
                <a:spcPct val="110000"/>
              </a:lnSpc>
            </a:pPr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+mj-ea"/>
              </a:rPr>
              <a:t>MORE THAN TEMPLATE</a:t>
            </a:r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+mj-ea"/>
                <a:cs typeface="微软雅黑"/>
              </a:rPr>
              <a:t/>
            </a:r>
            <a:b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+mj-ea"/>
                <a:cs typeface="微软雅黑"/>
              </a:rPr>
            </a:br>
            <a:r>
              <a:rPr kumimoji="1"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+mj-ea"/>
                <a:cs typeface="微软雅黑"/>
              </a:rPr>
              <a:t>点击此处添加副标题</a:t>
            </a:r>
            <a:endParaRPr kumimoji="1"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+mj-ea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15582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C693-1A42-4FF9-8EA4-0F2719E3A6C1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4BD8-2681-4B37-A633-D05907BB0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0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C693-1A42-4FF9-8EA4-0F2719E3A6C1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4BD8-2681-4B37-A633-D05907BB0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166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6C693-1A42-4FF9-8EA4-0F2719E3A6C1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B4BD8-2681-4B37-A633-D05907BB0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0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wood-3157395_19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8523"/>
            <a:ext cx="12192000" cy="731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-458523"/>
            <a:ext cx="12192000" cy="7316523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20054643" flipH="1" flipV="1">
            <a:off x="-423494" y="2999302"/>
            <a:ext cx="14747829" cy="5763608"/>
          </a:xfrm>
          <a:prstGeom prst="triangle">
            <a:avLst>
              <a:gd name="adj" fmla="val 71782"/>
            </a:avLst>
          </a:prstGeom>
          <a:solidFill>
            <a:srgbClr val="FFFFFF">
              <a:alpha val="2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/>
          <a:p>
            <a:pPr algn="ctr" defTabSz="609555"/>
            <a:endParaRPr kumimoji="1" lang="zh-CN" altLang="en-US" sz="2400">
              <a:solidFill>
                <a:prstClr val="white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20054643" flipH="1" flipV="1">
            <a:off x="-277192" y="2649730"/>
            <a:ext cx="14747829" cy="5763608"/>
          </a:xfrm>
          <a:prstGeom prst="triangle">
            <a:avLst>
              <a:gd name="adj" fmla="val 71782"/>
            </a:avLst>
          </a:prstGeom>
          <a:solidFill>
            <a:srgbClr val="FFFFFF">
              <a:alpha val="2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/>
          <a:p>
            <a:pPr algn="ctr" defTabSz="609555"/>
            <a:endParaRPr kumimoji="1" lang="zh-CN" altLang="en-US" sz="2400">
              <a:solidFill>
                <a:prstClr val="white"/>
              </a:solidFill>
            </a:endParaRPr>
          </a:p>
        </p:txBody>
      </p:sp>
      <p:sp>
        <p:nvSpPr>
          <p:cNvPr id="7" name="文本框 7"/>
          <p:cNvSpPr txBox="1"/>
          <p:nvPr/>
        </p:nvSpPr>
        <p:spPr>
          <a:xfrm>
            <a:off x="302138" y="349263"/>
            <a:ext cx="4237688" cy="1895898"/>
          </a:xfrm>
          <a:prstGeom prst="rect">
            <a:avLst/>
          </a:prstGeom>
          <a:noFill/>
        </p:spPr>
        <p:txBody>
          <a:bodyPr wrap="none" lIns="121915" tIns="60957" rIns="121915" bIns="60957" rtlCol="0">
            <a:spAutoFit/>
          </a:bodyPr>
          <a:lstStyle/>
          <a:p>
            <a:pPr defTabSz="609555">
              <a:lnSpc>
                <a:spcPct val="80000"/>
              </a:lnSpc>
            </a:pPr>
            <a:r>
              <a:rPr kumimoji="1" lang="zh-TW" altLang="en-US" sz="7200" b="1" dirty="0" smtClean="0">
                <a:solidFill>
                  <a:schemeClr val="bg1"/>
                </a:solidFill>
              </a:rPr>
              <a:t>職人</a:t>
            </a:r>
            <a:r>
              <a:rPr kumimoji="1" lang="zh-TW" altLang="en-US" sz="7200" b="1" dirty="0">
                <a:solidFill>
                  <a:schemeClr val="bg1"/>
                </a:solidFill>
              </a:rPr>
              <a:t>學堂</a:t>
            </a:r>
            <a:endParaRPr kumimoji="1" lang="en-US" altLang="zh-CN" sz="7200" b="1" dirty="0" smtClean="0">
              <a:solidFill>
                <a:schemeClr val="bg1"/>
              </a:solidFill>
            </a:endParaRPr>
          </a:p>
          <a:p>
            <a:pPr defTabSz="609555">
              <a:lnSpc>
                <a:spcPct val="80000"/>
              </a:lnSpc>
            </a:pPr>
            <a:r>
              <a:rPr kumimoji="1" lang="en-US" altLang="zh-CN" sz="7200" b="1" dirty="0" smtClean="0">
                <a:solidFill>
                  <a:schemeClr val="bg1"/>
                </a:solidFill>
              </a:rPr>
              <a:t>TEMPLATE</a:t>
            </a:r>
            <a:endParaRPr kumimoji="1" lang="zh-CN" alt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0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H="1">
            <a:off x="3771900" y="-76200"/>
            <a:ext cx="4781550" cy="845820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1738231">
            <a:off x="6450978" y="-1079204"/>
            <a:ext cx="5189648" cy="118237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01845" y="280043"/>
            <a:ext cx="3052309" cy="735570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微软雅黑"/>
              </a:rPr>
              <a:t>MORE THAN TEMPLATE</a:t>
            </a:r>
            <a:endParaRPr kumimoji="1"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defTabSz="457106">
              <a:lnSpc>
                <a:spcPct val="110000"/>
              </a:lnSpc>
            </a:pPr>
            <a:r>
              <a:rPr kumimoji="1"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cs typeface="微软雅黑"/>
              </a:rPr>
              <a:t>點擊此處添加副標題</a:t>
            </a:r>
            <a:endParaRPr kumimoji="1"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400553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>
            <a:off x="-80411" y="49353"/>
            <a:ext cx="6965950" cy="68580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>
            <a:off x="712069" y="5011870"/>
            <a:ext cx="3046678" cy="1620658"/>
          </a:xfrm>
          <a:prstGeom prst="triangle">
            <a:avLst>
              <a:gd name="adj" fmla="val 4142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17"/>
          <p:cNvSpPr txBox="1"/>
          <p:nvPr/>
        </p:nvSpPr>
        <p:spPr>
          <a:xfrm>
            <a:off x="7425999" y="150683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TW" altLang="en-US" sz="4000" b="1" dirty="0">
                <a:solidFill>
                  <a:schemeClr val="bg1"/>
                </a:solidFill>
                <a:cs typeface="Levenim MT" pitchFamily="2" charset="-79"/>
              </a:rPr>
              <a:t>感謝各位</a:t>
            </a:r>
            <a:endParaRPr lang="zh-CN" altLang="en-US" sz="4000" b="1" dirty="0">
              <a:solidFill>
                <a:schemeClr val="bg1"/>
              </a:solidFill>
              <a:cs typeface="Levenim MT" pitchFamily="2" charset="-79"/>
            </a:endParaRPr>
          </a:p>
        </p:txBody>
      </p:sp>
      <p:pic>
        <p:nvPicPr>
          <p:cNvPr id="3074" name="Picture 2" descr="C:\Users\user\Desktop\wood-3157395_192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0" t="-199" r="6801" b="199"/>
          <a:stretch/>
        </p:blipFill>
        <p:spPr bwMode="auto">
          <a:xfrm rot="2513419">
            <a:off x="1630226" y="1926964"/>
            <a:ext cx="4237133" cy="403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4353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070C0"/>
      </a:accent2>
      <a:accent3>
        <a:srgbClr val="F8C15E"/>
      </a:accent3>
      <a:accent4>
        <a:srgbClr val="CE2C6A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14</Words>
  <Application>Microsoft Office PowerPoint</Application>
  <PresentationFormat>寬螢幕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Levenim MT</vt:lpstr>
      <vt:lpstr>微软雅黑</vt:lpstr>
      <vt:lpstr>Arial</vt:lpstr>
      <vt:lpstr>Calibri</vt:lpstr>
      <vt:lpstr>Calibri Light</vt:lpstr>
      <vt:lpstr>Century Gothic</vt:lpstr>
      <vt:lpstr>Office 主题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User</cp:lastModifiedBy>
  <cp:revision>31</cp:revision>
  <dcterms:created xsi:type="dcterms:W3CDTF">2015-07-23T03:20:45Z</dcterms:created>
  <dcterms:modified xsi:type="dcterms:W3CDTF">2025-06-05T14:48:40Z</dcterms:modified>
</cp:coreProperties>
</file>