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9" r:id="rId2"/>
    <p:sldId id="279" r:id="rId3"/>
    <p:sldId id="297" r:id="rId4"/>
  </p:sldIdLst>
  <p:sldSz cx="12195175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353D"/>
    <a:srgbClr val="FFB850"/>
    <a:srgbClr val="01ACBE"/>
    <a:srgbClr val="F45058"/>
    <a:srgbClr val="01C8DD"/>
    <a:srgbClr val="7F7F7F"/>
    <a:srgbClr val="F83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654" y="90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025A8-F083-469E-8899-342F99D7B339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AEF20-8040-4861-AE3B-16115F61F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1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6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968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AEF20-8040-4861-AE3B-16115F61F45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456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96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89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8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90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96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87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37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2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19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32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89D4-9897-4AD5-AA83-2E08D6D6B6C7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42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189D4-9897-4AD5-AA83-2E08D6D6B6C7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89148-E374-4F18-8DBE-F393F2EA8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90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10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淘宝网Chenying0907出品 5"/>
          <p:cNvSpPr>
            <a:spLocks/>
          </p:cNvSpPr>
          <p:nvPr/>
        </p:nvSpPr>
        <p:spPr bwMode="auto">
          <a:xfrm rot="5400000">
            <a:off x="3961065" y="1005159"/>
            <a:ext cx="825442" cy="73158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淘宝网Chenying0907出品 5"/>
          <p:cNvSpPr>
            <a:spLocks/>
          </p:cNvSpPr>
          <p:nvPr/>
        </p:nvSpPr>
        <p:spPr bwMode="auto">
          <a:xfrm rot="4819857">
            <a:off x="1889542" y="3643888"/>
            <a:ext cx="1282472" cy="113664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淘宝网Chenying0907出品 5"/>
          <p:cNvSpPr>
            <a:spLocks/>
          </p:cNvSpPr>
          <p:nvPr/>
        </p:nvSpPr>
        <p:spPr bwMode="auto">
          <a:xfrm rot="5400000">
            <a:off x="2561683" y="1371081"/>
            <a:ext cx="1281674" cy="11359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淘宝网Chenying0907出品 5"/>
          <p:cNvSpPr>
            <a:spLocks/>
          </p:cNvSpPr>
          <p:nvPr/>
        </p:nvSpPr>
        <p:spPr bwMode="auto">
          <a:xfrm rot="5400000">
            <a:off x="202381" y="2032119"/>
            <a:ext cx="1549136" cy="137298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淘宝网Chenying0907出品 5"/>
          <p:cNvSpPr>
            <a:spLocks/>
          </p:cNvSpPr>
          <p:nvPr/>
        </p:nvSpPr>
        <p:spPr bwMode="auto">
          <a:xfrm rot="5400000">
            <a:off x="988618" y="1841755"/>
            <a:ext cx="2521481" cy="223477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45058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淘宝网Chenying0907出品 8"/>
          <p:cNvSpPr/>
          <p:nvPr/>
        </p:nvSpPr>
        <p:spPr>
          <a:xfrm>
            <a:off x="1051613" y="2324066"/>
            <a:ext cx="2382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200" b="1" dirty="0" smtClean="0">
                <a:solidFill>
                  <a:schemeClr val="bg1">
                    <a:lumMod val="95000"/>
                  </a:schemeClr>
                </a:solidFill>
                <a:latin typeface="Impact MT Std" pitchFamily="34" charset="0"/>
                <a:ea typeface="微软雅黑" pitchFamily="34" charset="-122"/>
                <a:sym typeface="微软雅黑" pitchFamily="34" charset="-122"/>
              </a:rPr>
              <a:t>logo</a:t>
            </a:r>
            <a:endParaRPr lang="zh-CN" altLang="en-US" sz="7200" b="1" dirty="0">
              <a:solidFill>
                <a:schemeClr val="bg1">
                  <a:lumMod val="95000"/>
                </a:schemeClr>
              </a:solidFill>
              <a:latin typeface="Impact MT Std" pitchFamily="34" charset="0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淘宝网Chenying0907出品 3"/>
          <p:cNvSpPr txBox="1">
            <a:spLocks noChangeArrowheads="1"/>
          </p:cNvSpPr>
          <p:nvPr/>
        </p:nvSpPr>
        <p:spPr bwMode="auto">
          <a:xfrm>
            <a:off x="4945459" y="2337998"/>
            <a:ext cx="6847726" cy="1188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zh-CN" altLang="en-US" sz="6400" b="1" dirty="0" smtClean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创业</a:t>
            </a:r>
            <a:r>
              <a:rPr lang="en-US" altLang="zh-CN" sz="6400" b="1" dirty="0" smtClean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6400" b="1" dirty="0" smtClean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商业计划书</a:t>
            </a:r>
            <a:endParaRPr lang="zh-CN" sz="6400" b="1" dirty="0">
              <a:solidFill>
                <a:srgbClr val="F835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淘宝网Chenying0907出品 4"/>
          <p:cNvSpPr txBox="1">
            <a:spLocks noChangeArrowheads="1"/>
          </p:cNvSpPr>
          <p:nvPr/>
        </p:nvSpPr>
        <p:spPr bwMode="auto">
          <a:xfrm>
            <a:off x="5017467" y="3515547"/>
            <a:ext cx="6775718" cy="37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en-US" altLang="zh-CN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Introduction Of Atmospheric</a:t>
            </a:r>
          </a:p>
          <a:p>
            <a:pPr algn="l"/>
            <a:r>
              <a:rPr lang="en-US" altLang="zh-CN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Business Plan Startup Plan PPT Template, Complete Framework</a:t>
            </a:r>
            <a:endParaRPr lang="zh-CN" sz="1600" b="0" dirty="0">
              <a:solidFill>
                <a:schemeClr val="tx1">
                  <a:lumMod val="50000"/>
                  <a:lumOff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3" name="淘宝网Chenying0907出品 4"/>
          <p:cNvSpPr txBox="1">
            <a:spLocks noChangeArrowheads="1"/>
          </p:cNvSpPr>
          <p:nvPr/>
        </p:nvSpPr>
        <p:spPr bwMode="auto">
          <a:xfrm>
            <a:off x="4977693" y="1916832"/>
            <a:ext cx="5521276" cy="55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2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这里可以简要的描述您的项目</a:t>
            </a:r>
            <a:endParaRPr lang="zh-CN" altLang="zh-CN" sz="28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六边形 14"/>
          <p:cNvSpPr/>
          <p:nvPr/>
        </p:nvSpPr>
        <p:spPr>
          <a:xfrm flipH="1">
            <a:off x="4945459" y="4265888"/>
            <a:ext cx="2016224" cy="432048"/>
          </a:xfrm>
          <a:prstGeom prst="hexagon">
            <a:avLst/>
          </a:prstGeom>
          <a:solidFill>
            <a:srgbClr val="01ACBE"/>
          </a:solidFill>
          <a:ln w="19050">
            <a:gradFill>
              <a:gsLst>
                <a:gs pos="0">
                  <a:schemeClr val="bg1"/>
                </a:gs>
                <a:gs pos="100000">
                  <a:srgbClr val="CBCBCB"/>
                </a:gs>
              </a:gsLst>
              <a:lin ang="5400000" scaled="0"/>
            </a:gradFill>
          </a:ln>
          <a:effectLst>
            <a:outerShdw blurRad="1905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淘宝网Chenying0907出品 4"/>
          <p:cNvSpPr txBox="1">
            <a:spLocks noChangeArrowheads="1"/>
          </p:cNvSpPr>
          <p:nvPr/>
        </p:nvSpPr>
        <p:spPr bwMode="auto">
          <a:xfrm>
            <a:off x="4873451" y="4240685"/>
            <a:ext cx="2160240" cy="482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人：第一</a:t>
            </a:r>
            <a:r>
              <a:rPr lang="en-US" altLang="zh-CN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六边形 16"/>
          <p:cNvSpPr/>
          <p:nvPr/>
        </p:nvSpPr>
        <p:spPr>
          <a:xfrm flipH="1">
            <a:off x="7105699" y="4265888"/>
            <a:ext cx="2016224" cy="432048"/>
          </a:xfrm>
          <a:prstGeom prst="hexagon">
            <a:avLst/>
          </a:prstGeom>
          <a:solidFill>
            <a:srgbClr val="F8353D"/>
          </a:solidFill>
          <a:ln w="19050">
            <a:gradFill>
              <a:gsLst>
                <a:gs pos="0">
                  <a:schemeClr val="bg1"/>
                </a:gs>
                <a:gs pos="100000">
                  <a:srgbClr val="CBCBCB"/>
                </a:gs>
              </a:gsLst>
              <a:lin ang="5400000" scaled="0"/>
            </a:gradFill>
          </a:ln>
          <a:effectLst>
            <a:outerShdw blurRad="1905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淘宝网Chenying0907出品 4"/>
          <p:cNvSpPr txBox="1">
            <a:spLocks noChangeArrowheads="1"/>
          </p:cNvSpPr>
          <p:nvPr/>
        </p:nvSpPr>
        <p:spPr bwMode="auto">
          <a:xfrm>
            <a:off x="6961683" y="4240685"/>
            <a:ext cx="2160240" cy="482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：销售部</a:t>
            </a:r>
            <a:endParaRPr lang="zh-CN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淘宝网Chenying0907出品 18"/>
          <p:cNvSpPr/>
          <p:nvPr/>
        </p:nvSpPr>
        <p:spPr>
          <a:xfrm>
            <a:off x="1993131" y="6597352"/>
            <a:ext cx="8424936" cy="576064"/>
          </a:xfrm>
          <a:prstGeom prst="roundRect">
            <a:avLst>
              <a:gd name="adj" fmla="val 50000"/>
            </a:avLst>
          </a:prstGeom>
          <a:solidFill>
            <a:srgbClr val="F8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淘宝网Chenying0907出品 5"/>
          <p:cNvSpPr>
            <a:spLocks/>
          </p:cNvSpPr>
          <p:nvPr/>
        </p:nvSpPr>
        <p:spPr bwMode="auto">
          <a:xfrm rot="5400000">
            <a:off x="801076" y="4507886"/>
            <a:ext cx="843727" cy="74778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淘宝网Chenying0907出品 5"/>
          <p:cNvSpPr>
            <a:spLocks/>
          </p:cNvSpPr>
          <p:nvPr/>
        </p:nvSpPr>
        <p:spPr bwMode="auto">
          <a:xfrm rot="5400000">
            <a:off x="3559637" y="3256981"/>
            <a:ext cx="570200" cy="50536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淘宝网Chenying0907出品 5"/>
          <p:cNvSpPr>
            <a:spLocks/>
          </p:cNvSpPr>
          <p:nvPr/>
        </p:nvSpPr>
        <p:spPr bwMode="auto">
          <a:xfrm rot="5400000">
            <a:off x="1575467" y="-294692"/>
            <a:ext cx="1403170" cy="12436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31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900"/>
                            </p:stCondLst>
                            <p:childTnLst>
                              <p:par>
                                <p:cTn id="5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6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1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6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1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6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1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5" grpId="0" animBg="1"/>
      <p:bldP spid="16" grpId="0"/>
      <p:bldP spid="17" grpId="0" animBg="1"/>
      <p:bldP spid="18" grpId="0"/>
      <p:bldP spid="19" grpId="0" animBg="1"/>
      <p:bldP spid="21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552971" y="324163"/>
            <a:ext cx="604358" cy="216024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F835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F8353D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F8353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淘宝网Chenying0907出品 9"/>
          <p:cNvSpPr txBox="1"/>
          <p:nvPr/>
        </p:nvSpPr>
        <p:spPr>
          <a:xfrm>
            <a:off x="1345059" y="243662"/>
            <a:ext cx="223224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000" b="1" dirty="0" smtClean="0">
                <a:solidFill>
                  <a:srgbClr val="F8353D"/>
                </a:solidFill>
                <a:latin typeface="微软雅黑" pitchFamily="34" charset="-122"/>
                <a:ea typeface="微软雅黑" pitchFamily="34" charset="-122"/>
              </a:rPr>
              <a:t>点击输入标题内容</a:t>
            </a:r>
            <a:endParaRPr lang="zh-CN" altLang="en-US" sz="2400" b="1" dirty="0">
              <a:solidFill>
                <a:srgbClr val="F8353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淘宝网Chenying0907出品 12"/>
          <p:cNvCxnSpPr/>
          <p:nvPr/>
        </p:nvCxnSpPr>
        <p:spPr>
          <a:xfrm>
            <a:off x="1417067" y="620688"/>
            <a:ext cx="96490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2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10"/>
          <p:cNvSpPr>
            <a:spLocks noEditPoints="1"/>
          </p:cNvSpPr>
          <p:nvPr/>
        </p:nvSpPr>
        <p:spPr bwMode="auto">
          <a:xfrm>
            <a:off x="4949803" y="3878746"/>
            <a:ext cx="456130" cy="457332"/>
          </a:xfrm>
          <a:custGeom>
            <a:avLst/>
            <a:gdLst>
              <a:gd name="T0" fmla="*/ 245 w 490"/>
              <a:gd name="T1" fmla="*/ 0 h 490"/>
              <a:gd name="T2" fmla="*/ 490 w 490"/>
              <a:gd name="T3" fmla="*/ 245 h 490"/>
              <a:gd name="T4" fmla="*/ 245 w 490"/>
              <a:gd name="T5" fmla="*/ 490 h 490"/>
              <a:gd name="T6" fmla="*/ 0 w 490"/>
              <a:gd name="T7" fmla="*/ 245 h 490"/>
              <a:gd name="T8" fmla="*/ 245 w 490"/>
              <a:gd name="T9" fmla="*/ 0 h 490"/>
              <a:gd name="T10" fmla="*/ 436 w 490"/>
              <a:gd name="T11" fmla="*/ 250 h 490"/>
              <a:gd name="T12" fmla="*/ 427 w 490"/>
              <a:gd name="T13" fmla="*/ 256 h 490"/>
              <a:gd name="T14" fmla="*/ 394 w 490"/>
              <a:gd name="T15" fmla="*/ 256 h 490"/>
              <a:gd name="T16" fmla="*/ 386 w 490"/>
              <a:gd name="T17" fmla="*/ 253 h 490"/>
              <a:gd name="T18" fmla="*/ 245 w 490"/>
              <a:gd name="T19" fmla="*/ 105 h 490"/>
              <a:gd name="T20" fmla="*/ 104 w 490"/>
              <a:gd name="T21" fmla="*/ 253 h 490"/>
              <a:gd name="T22" fmla="*/ 96 w 490"/>
              <a:gd name="T23" fmla="*/ 256 h 490"/>
              <a:gd name="T24" fmla="*/ 63 w 490"/>
              <a:gd name="T25" fmla="*/ 256 h 490"/>
              <a:gd name="T26" fmla="*/ 54 w 490"/>
              <a:gd name="T27" fmla="*/ 250 h 490"/>
              <a:gd name="T28" fmla="*/ 56 w 490"/>
              <a:gd name="T29" fmla="*/ 239 h 490"/>
              <a:gd name="T30" fmla="*/ 236 w 490"/>
              <a:gd name="T31" fmla="*/ 52 h 490"/>
              <a:gd name="T32" fmla="*/ 245 w 490"/>
              <a:gd name="T33" fmla="*/ 48 h 490"/>
              <a:gd name="T34" fmla="*/ 254 w 490"/>
              <a:gd name="T35" fmla="*/ 52 h 490"/>
              <a:gd name="T36" fmla="*/ 434 w 490"/>
              <a:gd name="T37" fmla="*/ 239 h 490"/>
              <a:gd name="T38" fmla="*/ 436 w 490"/>
              <a:gd name="T39" fmla="*/ 250 h 490"/>
              <a:gd name="T40" fmla="*/ 113 w 490"/>
              <a:gd name="T41" fmla="*/ 267 h 490"/>
              <a:gd name="T42" fmla="*/ 113 w 490"/>
              <a:gd name="T43" fmla="*/ 267 h 490"/>
              <a:gd name="T44" fmla="*/ 113 w 490"/>
              <a:gd name="T45" fmla="*/ 379 h 490"/>
              <a:gd name="T46" fmla="*/ 129 w 490"/>
              <a:gd name="T47" fmla="*/ 398 h 490"/>
              <a:gd name="T48" fmla="*/ 202 w 490"/>
              <a:gd name="T49" fmla="*/ 398 h 490"/>
              <a:gd name="T50" fmla="*/ 202 w 490"/>
              <a:gd name="T51" fmla="*/ 276 h 490"/>
              <a:gd name="T52" fmla="*/ 221 w 490"/>
              <a:gd name="T53" fmla="*/ 257 h 490"/>
              <a:gd name="T54" fmla="*/ 269 w 490"/>
              <a:gd name="T55" fmla="*/ 257 h 490"/>
              <a:gd name="T56" fmla="*/ 288 w 490"/>
              <a:gd name="T57" fmla="*/ 276 h 490"/>
              <a:gd name="T58" fmla="*/ 288 w 490"/>
              <a:gd name="T59" fmla="*/ 398 h 490"/>
              <a:gd name="T60" fmla="*/ 361 w 490"/>
              <a:gd name="T61" fmla="*/ 398 h 490"/>
              <a:gd name="T62" fmla="*/ 377 w 490"/>
              <a:gd name="T63" fmla="*/ 379 h 490"/>
              <a:gd name="T64" fmla="*/ 377 w 490"/>
              <a:gd name="T65" fmla="*/ 268 h 490"/>
              <a:gd name="T66" fmla="*/ 245 w 490"/>
              <a:gd name="T67" fmla="*/ 130 h 490"/>
              <a:gd name="T68" fmla="*/ 113 w 490"/>
              <a:gd name="T69" fmla="*/ 267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0" h="490">
                <a:moveTo>
                  <a:pt x="245" y="0"/>
                </a:moveTo>
                <a:cubicBezTo>
                  <a:pt x="380" y="0"/>
                  <a:pt x="490" y="110"/>
                  <a:pt x="490" y="245"/>
                </a:cubicBezTo>
                <a:cubicBezTo>
                  <a:pt x="490" y="381"/>
                  <a:pt x="380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  <a:moveTo>
                  <a:pt x="436" y="250"/>
                </a:moveTo>
                <a:cubicBezTo>
                  <a:pt x="435" y="254"/>
                  <a:pt x="431" y="256"/>
                  <a:pt x="427" y="256"/>
                </a:cubicBezTo>
                <a:lnTo>
                  <a:pt x="394" y="256"/>
                </a:lnTo>
                <a:cubicBezTo>
                  <a:pt x="391" y="256"/>
                  <a:pt x="388" y="255"/>
                  <a:pt x="386" y="253"/>
                </a:cubicBezTo>
                <a:lnTo>
                  <a:pt x="245" y="105"/>
                </a:lnTo>
                <a:lnTo>
                  <a:pt x="104" y="253"/>
                </a:lnTo>
                <a:cubicBezTo>
                  <a:pt x="102" y="255"/>
                  <a:pt x="99" y="256"/>
                  <a:pt x="96" y="256"/>
                </a:cubicBezTo>
                <a:lnTo>
                  <a:pt x="63" y="256"/>
                </a:lnTo>
                <a:cubicBezTo>
                  <a:pt x="59" y="256"/>
                  <a:pt x="55" y="254"/>
                  <a:pt x="54" y="250"/>
                </a:cubicBezTo>
                <a:cubicBezTo>
                  <a:pt x="52" y="246"/>
                  <a:pt x="53" y="242"/>
                  <a:pt x="56" y="239"/>
                </a:cubicBezTo>
                <a:lnTo>
                  <a:pt x="236" y="52"/>
                </a:lnTo>
                <a:cubicBezTo>
                  <a:pt x="238" y="49"/>
                  <a:pt x="242" y="48"/>
                  <a:pt x="245" y="48"/>
                </a:cubicBezTo>
                <a:cubicBezTo>
                  <a:pt x="248" y="48"/>
                  <a:pt x="252" y="49"/>
                  <a:pt x="254" y="52"/>
                </a:cubicBezTo>
                <a:lnTo>
                  <a:pt x="434" y="239"/>
                </a:lnTo>
                <a:cubicBezTo>
                  <a:pt x="437" y="242"/>
                  <a:pt x="438" y="246"/>
                  <a:pt x="436" y="250"/>
                </a:cubicBezTo>
                <a:close/>
                <a:moveTo>
                  <a:pt x="113" y="267"/>
                </a:moveTo>
                <a:lnTo>
                  <a:pt x="113" y="267"/>
                </a:lnTo>
                <a:lnTo>
                  <a:pt x="113" y="379"/>
                </a:lnTo>
                <a:cubicBezTo>
                  <a:pt x="113" y="389"/>
                  <a:pt x="120" y="398"/>
                  <a:pt x="129" y="398"/>
                </a:cubicBezTo>
                <a:lnTo>
                  <a:pt x="202" y="398"/>
                </a:lnTo>
                <a:lnTo>
                  <a:pt x="202" y="276"/>
                </a:lnTo>
                <a:cubicBezTo>
                  <a:pt x="202" y="266"/>
                  <a:pt x="211" y="257"/>
                  <a:pt x="221" y="257"/>
                </a:cubicBezTo>
                <a:lnTo>
                  <a:pt x="269" y="257"/>
                </a:lnTo>
                <a:cubicBezTo>
                  <a:pt x="279" y="257"/>
                  <a:pt x="288" y="266"/>
                  <a:pt x="288" y="276"/>
                </a:cubicBezTo>
                <a:lnTo>
                  <a:pt x="288" y="398"/>
                </a:lnTo>
                <a:lnTo>
                  <a:pt x="361" y="398"/>
                </a:lnTo>
                <a:cubicBezTo>
                  <a:pt x="370" y="398"/>
                  <a:pt x="377" y="389"/>
                  <a:pt x="377" y="379"/>
                </a:cubicBezTo>
                <a:lnTo>
                  <a:pt x="377" y="268"/>
                </a:lnTo>
                <a:lnTo>
                  <a:pt x="245" y="130"/>
                </a:lnTo>
                <a:lnTo>
                  <a:pt x="113" y="26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873451" y="2690614"/>
            <a:ext cx="6847726" cy="1188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zh-CN" altLang="en-US" sz="6400" b="1" dirty="0" smtClean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r>
              <a:rPr lang="en-US" altLang="zh-CN" sz="6400" b="1" dirty="0" smtClean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6400" b="1" dirty="0" smtClean="0">
                <a:solidFill>
                  <a:srgbClr val="F835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zh-CN" sz="6400" b="1" dirty="0">
              <a:solidFill>
                <a:srgbClr val="F835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4"/>
          <p:cNvSpPr txBox="1">
            <a:spLocks noChangeArrowheads="1"/>
          </p:cNvSpPr>
          <p:nvPr/>
        </p:nvSpPr>
        <p:spPr bwMode="auto">
          <a:xfrm>
            <a:off x="5391980" y="3906254"/>
            <a:ext cx="5235536" cy="37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2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这里可以输入公司</a:t>
            </a:r>
            <a:r>
              <a:rPr lang="en-US" altLang="zh-CN" sz="2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团队名称</a:t>
            </a:r>
            <a:endParaRPr lang="zh-CN" sz="28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4"/>
          <p:cNvSpPr txBox="1">
            <a:spLocks noChangeArrowheads="1"/>
          </p:cNvSpPr>
          <p:nvPr/>
        </p:nvSpPr>
        <p:spPr bwMode="auto">
          <a:xfrm>
            <a:off x="4905685" y="2245753"/>
            <a:ext cx="5521276" cy="55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2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这里可以简要的描述您的项目</a:t>
            </a:r>
            <a:endParaRPr lang="zh-CN" altLang="zh-CN" sz="28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 rot="5400000">
            <a:off x="4171290" y="1675729"/>
            <a:ext cx="825442" cy="73158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 rot="5400000">
            <a:off x="2771908" y="2041651"/>
            <a:ext cx="1281674" cy="11359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 rot="5400000">
            <a:off x="412606" y="2702689"/>
            <a:ext cx="1549136" cy="137298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 rot="5400000">
            <a:off x="1186650" y="2557128"/>
            <a:ext cx="2521481" cy="223477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F45058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261135" y="3016864"/>
            <a:ext cx="2382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200" b="1" dirty="0">
                <a:solidFill>
                  <a:schemeClr val="bg1">
                    <a:lumMod val="95000"/>
                  </a:schemeClr>
                </a:solidFill>
                <a:latin typeface="Impact MT Std" pitchFamily="34" charset="0"/>
                <a:ea typeface="微软雅黑" pitchFamily="34" charset="-122"/>
                <a:sym typeface="微软雅黑" pitchFamily="34" charset="-122"/>
              </a:rPr>
              <a:t>logo</a:t>
            </a:r>
            <a:endParaRPr lang="zh-CN" altLang="en-US" sz="7200" b="1" dirty="0">
              <a:solidFill>
                <a:schemeClr val="bg1">
                  <a:lumMod val="95000"/>
                </a:schemeClr>
              </a:solidFill>
              <a:latin typeface="Impact MT Std" pitchFamily="34" charset="0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 rot="5400000">
            <a:off x="1011301" y="5178456"/>
            <a:ext cx="843727" cy="74778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 rot="5400000">
            <a:off x="3769862" y="3927551"/>
            <a:ext cx="570200" cy="50536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5"/>
          <p:cNvSpPr>
            <a:spLocks/>
          </p:cNvSpPr>
          <p:nvPr/>
        </p:nvSpPr>
        <p:spPr bwMode="auto">
          <a:xfrm rot="5400000">
            <a:off x="1785692" y="375878"/>
            <a:ext cx="1403170" cy="12436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1993131" y="6597352"/>
            <a:ext cx="8424936" cy="576064"/>
          </a:xfrm>
          <a:prstGeom prst="roundRect">
            <a:avLst>
              <a:gd name="adj" fmla="val 50000"/>
            </a:avLst>
          </a:prstGeom>
          <a:solidFill>
            <a:srgbClr val="F8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3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00"/>
                            </p:stCondLst>
                            <p:childTnLst>
                              <p:par>
                                <p:cTn id="1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50"/>
                            </p:stCondLst>
                            <p:childTnLst>
                              <p:par>
                                <p:cTn id="4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50"/>
                            </p:stCondLst>
                            <p:childTnLst>
                              <p:par>
                                <p:cTn id="5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/>
      <p:bldP spid="24" grpId="0"/>
      <p:bldP spid="11" grpId="0" animBg="1"/>
      <p:bldP spid="12" grpId="0" animBg="1"/>
      <p:bldP spid="13" grpId="0" animBg="1"/>
      <p:bldP spid="14" grpId="0" animBg="1"/>
      <p:bldP spid="15" grpId="0"/>
      <p:bldP spid="25" grpId="0" animBg="1"/>
      <p:bldP spid="26" grpId="0" animBg="1"/>
      <p:bldP spid="27" grpId="0" animBg="1"/>
      <p:bldP spid="2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CA48C933-9E70-46DA-88BB-A4D2A95D5676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Dy6rE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8uqx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Dy6rEi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PLqsS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PLqsS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PLqs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PLqsSJ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PLqsSL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PbqsSCTg/xfEDAAAYxkAABcAAAB1bml2ZXJzYWwvdW5pdmVyc2FsLnBuZ+1XaVxT55o/isVOLSBqCrI7ttJFxKgBFJO4AOIom4QisouWyy7IIQYI0UtbBEXa3lvwgiESLAHCTkMwAUJF4NYYUFnCYqSCISSHJGAgIWSbg/bOb2a+zefhw/md8/zf9z3P+n/Oc/L9fU+ZfGT1EQAAJqe9Pc4BgBECADbe/NAYRox/4u+Gbxuunjt1AmgYsBHDwqbY4z7HAaC5aIs2+gNY/rcr3iFXAcC0Z+3a0J9SfQkALFdOexzHXYuQCs7QLwnH+1/rz+YA2GNVJ4ynP3Xbnr8b8bEH7vElhy83eVSctvmi4HNfj022f9n/1/s3HbYN52/e+mLgqGeNq0pJnKAFT4EThvAJ9uqFKwHshPqgoISRaCynNojtXFclLkvpCiEqx2Ppfhj1m8eb7bNhc648NK+1qLWeFafhshd7LaRPYOzMiFnMkfyCMyX7GFs2AkBdoG3qNsQUyUBkw4vdLiPbLSR3q5P3/PmMWZ2rzPiXwNoJb2Fvg0NyzAMHP5oHbAAADw/Y8a3m6+A6uA6ug+vgOrgOroPr4Dq4Dv4/BPdla6TMrwDg+tD/8UfhDS5gcZkf2RiRoxaOzBRhuzLnKvK+xk8RVShacrCgi0UGs9hSAIjqJDzlFzIHbrF0wu8sIsYSws5zR4/E6GQtgzCUZ2Mht0VEwu+QvMqSJ6XMM2qTUwSy5CwAaJ+gUXIyeV2Ee9Wp0UmhTF7rhdmOQgI+QCXeN8lp7KycFtMoySl/MBqS8Ux0jYhC0nu4poj9SKtDkr/5YR5KtCS9gkLn6KQpjvrFIlIYitJDMOhUznJNcARBWEBQ6M5xeYpvQEqhsGtVQv9qtlCB74zko70Gpo+0OalKONrLMxlVs3j2wHTJ3/12bzClvbqN7rtvqderOMxJNP0yCyw6LmDG6r7XvApIjbhVv2ZHvtU9wZUeE0cjRrL+RT3zVeYIAfEpmGMSxZXnqNh/GxKm2XhJNQX5EyL8y9R+YVP1DU278xM5yaBhHD8PjcTVh3ILCcvt1TcyedbYQSiD1f/PkLD+KmF8KPQWag5TiJYHnlRgX9dxlXGfdo9Xu8bbEd78qFxW3k2fxECjh/eA9hRhWVrWKU985cCt5CxfunE0qp0+ZPUA5D6NPzZhsiIhiwkOwSUMrvBHug5j9gwKX/0of5VweKHhep2mNqdhq41q/OZPzWFouz7HYJQ3BRvUvthnPbl/5yjayzfLlmEyI/LhjrgU9SsqqNP8lW8V/hSvjWEpku1/yEDl2HsrXMBI/GSOFXX6733R/872OmbyH6Ibr49galaWh4ktHfL4hXAad4xO6ad9iFqwz121uld0+cm1o8PXieqak7qsISJbhkybgKopUCor6aG5hYIQK13TtPW9pvMaGUppCU5i1zQtsxV1XZG7vjwRc53PKxtx/03h3ku2+ucdfM/hDlmXdUCzTRR/kHuDsJNrNnOALWSaTMAJfgGNgQ+TmM7P0fZmFexkICMw75GNQvV5MYu4H36pF2iJY+o02xAVyG5ollecywox+TSh6/4KCKoEKTsRAqFFQDNbxtowxkOSkA+HpLkhzIHmWmzZpDSXeLPgmeUfoOL7Iw8uCw4gdoB7s/B70XlBeft5u1xJNOqAfZ7bz2p3ROuFHBsMrk9lK+lIDempkuMSM28/4DdDadSNf6wuj4amMBrp/XWTZq3J5BiljC1v00QHc0Jwe2nhos9Y0tPSbQjEx5AeF2uC67e4lCeMKuqp1oXlQqlTw0TkowpjKcjBLRUuWP8YQItZQDcGlhw0G01wwDa22owNtsGJvGq73P5S1BaWELAooTe2iVIyfeYarK/zTHUWqw1Bgq67IGTTuuT8RUGBv8mzvqgksrDCscdtPi5uUpiaER/Jf+152ePx3WAjNbIRY2spGowctvsNWVwmZ5sDYA452aqJr3tFjoTrBfzHblzGQ6eyR3tG0Pb8GgtGEVZ/TXqVJFD/Agfe5Yw+O7Fzw69Lw4F+4eWRnNBZgnPn0gtJvmP5efTqXGWoM+2oZr61xLkyp5z/BRiCavQtUbSJlb11obFlLCdGoYIw4zKaMcxJcJdMkUsjNY055aqYGm69AlK96Rh4Eafs/SGbcwIHbOaj7d2XT6zwXKe0hoMGCf879a9D4a4ANNK8JIDEDaM+MVHhjRBUZYZZiYKEw2VnUSRt8vkc6lu1iEK5hzWe18wp+9e0InlGGqu5QVGh6wCrZjb4yghu8mgbc2NlVTPWxQckMp7GkZUaBHWjW7tM7ZZYWszl0chwqcwRV17nSRPEmHgrI8E5JJLiSr1oN/c1EMZKF7/RmhuheCWtSwPu8nt7D5I+8odGcdFIZzY9mfKUBbbtDEyacksJx91Wk5t9k/Df9d6svXy0UMeOmyJ7oV1YxJb8asC0IQtjWlaF5LhL0/kmx+R79ROBPtwN0pWl+zkyKrUD5rCjqOhGhk+Zcd+MQHPYwas7Pc9TSp10hCssaTYuURFHpd7WuRVHynrSqqur+72Yfi7miO7fwMH+6KFDs/j3XoCNlZraGmMOqt1p9ycS8nIp1iwzwT+smHubK64iOKAxAsupfstcmXBXAFui/H0tYKVw62obUY44boGoFw879UR9i/NRONq3nvT0FCt/30O9mAs3vym6IyX77ZsNSLoiPoJpeoXxLnh9Wtm7LHXKwPRIqGrxsxnknO1x/0CTNkizA1VV6kwbaPxtMVG/4+Jjb/IoCzXy+niMvotFPACNjldVsQQx7AR3vmdvB/mXtoSuOnUTrRQ7aO3Ra/iTRWLc/uHc5SKSdkbSSNJBkuZ+O/ajXDNMO0vaNulbbG7RFK7KtnHxicnBT4hhdrwK0crHUTwK7vYNxX7jzpntecjuCNP7CRMu+8s53UdNiRf03z0gpmsujda3+vjEuPepjkmmUIXEg3p0I7/GoSZu07iW+FP0/FTrnYLMRHjf9oDmBYpBGwuKyPjyb0+i/fkPry1O/36AkVg/FP7JQuv/rKBO/Sr0roImDt0P9/LcmefkZFgd2mc0o95eBOZtkta+z2W81SSS9MJ/CBMQQHk2jOMOIFGmOitTBGJ5bO5dvCsw+e2i8qyJH+aGWxi++JDuQZYoJrYjF1VFeLWiclurn+7MNZpqMln0UheTv7CrLfP2jRwynkCBeVgn56zsEwFDb4fuEEFNzDtPFUkNzdN3iwOQKTP+z/01NKVnDSWB3CxAXJpp4e6iUu22C/RjXrizEqy+tqe0+HUTz4n5siVzsdciWN6pshM9vTqIxqfdtYZGtoSpssdPqbLDaBEO/e7uAi0oKoFdPy+HGjmYZQvyGZNvXE1kEN7bqVW7xQfl3aA4lTg8CD2FRhyyYJK+pI1Ii+Be7AKyizWVprm1in7axyhSYs85p0DNg5wIO9mhfbS+8pmOZtJQt5Wk2b8oP5mUuPvLPcsfzK+a9h6wkgwQFTxXv+FBrtrs6EK3pEsjS9hcH6Zh3TgULCl31syVF5UN37rQ6Z2hcOncsxaob2IXDUH3Tr3vmGx4/GEKLNgrPOo081nS4LxyMgVLKEk3/b72sdDh14GykhpYY5d6ll48kz1n/DysJqtrvjILY3cCLwASVW+5zsz/1vWXhvyYcNenXkyD6pkR5lt+sf62WJjmKkgPZNvwu5K38n5mibgYlmhm15ohye8GAcbyeVATNVp/tU7SiCYrm2jHcWc9epdrrD2u/iJTtxTJ1Nc+FIBGTWXOHO2B1Zxewp8fr1VY2SSxySwAKTYl1cr9926u4MqD3LTibOhPM2f4K58F8Z/DbGTTYyRs/ljMcJKhLlRk2Ql/raRK+Rk4v349GZHDOVIGf5/ZMUgk1K5SM3Rx44T7T9TPTagPz63l1pY2jnYcPJe593MAq0FFtDZ+IGgbZIF3eCF62Uv3Lweg/ovsjlvqNT5eAhi3v0/SL+Rh68oJs//I6H7CkEqZU13xAO9nGQtqUML+nCQ9iCgJf2eW5ozBUJAg2GeIWQrRFs3wW4b0pB3QvC1CxIjAOzVjDerBUIOrNMQpFEov+UBLvcM/+ti5hvW01e2THdcjbTSqrzJ2WtgpHF3yrh1Mlle7FZm1EDNexlKIGW8FBRo5h1N48/V07y1H7nvWAIAoqDP66u3oZqh94XxPbZt4a0qf1BYh9Je72T2Ke9Vb510tDx6OtgdZHxfk2eesvGn6odTxc+B6DFjel80ew4dd60wxYHwRCP4tfiRJ94ZzvRGLcn/f/wAgLOV/zd8/boFH63B3I3iiLpPkb8FqF066b/+XoFsK/C+BbvDB1MMHlEG2AUOnccNLUwY9M3wrvFqzGn22pJJaZU/Spi7rVFPMr+CRHueMc9UeqP/asNk8bFOh9WHvr+GzwGlPX4+GE1F//U9QSwMEFAACAAgAPbqsSHBr3rpLAAAAagAAABsAAAB1bml2ZXJzYWwvdW5pdmVyc2FsLnBuZy54bWyzsa/IzVEoSy0qzszPs1Uy1DNQsrfj5bIpKEoty0wtV6gAigEFIUBJoRLINUJwyzNTSjJslczNTBFiGamZ6Rkltkqm5iZwQX2gkQBQSwECAAAUAAIACAA8uqxIFQ6tKGQEAAAHEQAAHQAAAAAAAAABAAAAAAAAAAAAdW5pdmVyc2FsL2NvbW1vbl9tZXNzYWdlcy5sbmdQSwECAAAUAAIACAA8uqxICH4LIykDAACGDAAAJwAAAAAAAAABAAAAAACfBAAAdW5pdmVyc2FsL2ZsYXNoX3B1Ymxpc2hpbmdfc2V0dGluZ3MueG1sUEsBAgAAFAACAAgAPLqsSLX8CWS6AgAAVQoAACEAAAAAAAAAAQAAAAAADQgAAHVuaXZlcnNhbC9mbGFzaF9za2luX3NldHRpbmdzLnhtbFBLAQIAABQAAgAIADy6rEgqlg9n/gIAAJcLAAAmAAAAAAAAAAEAAAAAAAYLAAB1bml2ZXJzYWwvaHRtbF9wdWJsaXNoaW5nX3NldHRpbmdzLnhtbFBLAQIAABQAAgAIADy6rEhocVKRmgEAAB8GAAAfAAAAAAAAAAEAAAAAAEgOAAB1bml2ZXJzYWwvaHRtbF9za2luX3NldHRpbmdzLmpzUEsBAgAAFAACAAgAPLqsSD08L9HBAAAA5QEAABoAAAAAAAAAAQAAAAAAHxAAAHVuaXZlcnNhbC9pMThuX3ByZXNldHMueG1sUEsBAgAAFAACAAgAPLqsSJr5lmRrAAAAawAAABwAAAAAAAAAAQAAAAAAGBEAAHVuaXZlcnNhbC9sb2NhbF9zZXR0aW5ncy54bWxQSwECAAAUAAIACABElFdHI7RO+/sCAACwCAAAFAAAAAAAAAABAAAAAAC9EQAAdW5pdmVyc2FsL3BsYXllci54bWxQSwECAAAUAAIACAA8uqxIsIcj9GwBAAD3AgAAKQAAAAAAAAABAAAAAADqFAAAdW5pdmVyc2FsL3NraW5fY3VzdG9taXphdGlvbl9zZXR0aW5ncy54bWxQSwECAAAUAAIACAA9uqxIJOD/F8QMAABjGQAAFwAAAAAAAAAAAAAAAACdFgAAdW5pdmVyc2FsL3VuaXZlcnNhbC5wbmdQSwECAAAUAAIACAA9uqxIcGveuksAAABqAAAAGwAAAAAAAAABAAAAAACWIwAAdW5pdmVyc2FsL3VuaXZlcnNhbC5wbmcueG1sUEsFBgAAAAALAAsASQMAABokAAAAAA=="/>
  <p:tag name="ISPRING_PRESENTATION_TITLE" val="HG00044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86</Words>
  <Application>Microsoft Office PowerPoint</Application>
  <PresentationFormat>自訂</PresentationFormat>
  <Paragraphs>15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Impact MT Std</vt:lpstr>
      <vt:lpstr>微软雅黑</vt:lpstr>
      <vt:lpstr>宋体</vt:lpstr>
      <vt:lpstr>方正兰亭黑简体</vt:lpstr>
      <vt:lpstr>Arial</vt:lpstr>
      <vt:lpstr>Calibri</vt:lpstr>
      <vt:lpstr>第一PPT，www.1ppt.com</vt:lpstr>
      <vt:lpstr>PowerPoint 簡報</vt:lpstr>
      <vt:lpstr>PowerPoint 簡報</vt:lpstr>
      <vt:lpstr>PowerPoint 簡報</vt:lpstr>
    </vt:vector>
  </TitlesOfParts>
  <Company>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多边形计划书</dc:title>
  <dc:creator>第一PPT</dc:creator>
  <cp:keywords>www.1ppt.com</cp:keywords>
  <cp:lastModifiedBy>User</cp:lastModifiedBy>
  <cp:revision>52</cp:revision>
  <dcterms:created xsi:type="dcterms:W3CDTF">2016-02-20T13:18:28Z</dcterms:created>
  <dcterms:modified xsi:type="dcterms:W3CDTF">2025-06-05T14:43:04Z</dcterms:modified>
</cp:coreProperties>
</file>