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8" r:id="rId2"/>
    <p:sldId id="274" r:id="rId3"/>
    <p:sldId id="27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65AE"/>
    <a:srgbClr val="DC328B"/>
    <a:srgbClr val="FFFFFF"/>
    <a:srgbClr val="1622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684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5A042-6E4C-4C23-B568-B6EB81F9FCD9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BD3380-6E92-4086-9285-6DC309DC4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224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D3380-6E92-4086-9285-6DC309DC438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447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D3380-6E92-4086-9285-6DC309DC438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18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D3380-6E92-4086-9285-6DC309DC438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580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4CB3-5FC8-449B-863D-14E6787568FB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EE6F-1439-4E57-A910-9F226AAE50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4CB3-5FC8-449B-863D-14E6787568FB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EE6F-1439-4E57-A910-9F226AAE50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4CB3-5FC8-449B-863D-14E6787568FB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EE6F-1439-4E57-A910-9F226AAE50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4CB3-5FC8-449B-863D-14E6787568FB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EE6F-1439-4E57-A910-9F226AAE50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4CB3-5FC8-449B-863D-14E6787568FB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EE6F-1439-4E57-A910-9F226AAE50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4CB3-5FC8-449B-863D-14E6787568FB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EE6F-1439-4E57-A910-9F226AAE50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4CB3-5FC8-449B-863D-14E6787568FB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EE6F-1439-4E57-A910-9F226AAE50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4CB3-5FC8-449B-863D-14E6787568FB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EE6F-1439-4E57-A910-9F226AAE50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4CB3-5FC8-449B-863D-14E6787568FB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EE6F-1439-4E57-A910-9F226AAE50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4CB3-5FC8-449B-863D-14E6787568FB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EE6F-1439-4E57-A910-9F226AAE50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4CB3-5FC8-449B-863D-14E6787568FB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EE6F-1439-4E57-A910-9F226AAE50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A4CB3-5FC8-449B-863D-14E6787568FB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0EE6F-1439-4E57-A910-9F226AAE508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2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>
            <a:off x="-1" y="0"/>
            <a:ext cx="6934348" cy="6858000"/>
          </a:xfrm>
          <a:custGeom>
            <a:avLst/>
            <a:gdLst>
              <a:gd name="connsiteX0" fmla="*/ 0 w 6934348"/>
              <a:gd name="connsiteY0" fmla="*/ 0 h 6858000"/>
              <a:gd name="connsiteX1" fmla="*/ 3301705 w 6934348"/>
              <a:gd name="connsiteY1" fmla="*/ 0 h 6858000"/>
              <a:gd name="connsiteX2" fmla="*/ 4779580 w 6934348"/>
              <a:gd name="connsiteY2" fmla="*/ 1209403 h 6858000"/>
              <a:gd name="connsiteX3" fmla="*/ 6934348 w 6934348"/>
              <a:gd name="connsiteY3" fmla="*/ 2972734 h 6858000"/>
              <a:gd name="connsiteX4" fmla="*/ 5625286 w 6934348"/>
              <a:gd name="connsiteY4" fmla="*/ 4577091 h 6858000"/>
              <a:gd name="connsiteX5" fmla="*/ 5626079 w 6934348"/>
              <a:gd name="connsiteY5" fmla="*/ 4577740 h 6858000"/>
              <a:gd name="connsiteX6" fmla="*/ 3764775 w 6934348"/>
              <a:gd name="connsiteY6" fmla="*/ 6858000 h 6858000"/>
              <a:gd name="connsiteX7" fmla="*/ 3538847 w 6934348"/>
              <a:gd name="connsiteY7" fmla="*/ 6858000 h 6858000"/>
              <a:gd name="connsiteX8" fmla="*/ 170655 w 6934348"/>
              <a:gd name="connsiteY8" fmla="*/ 6858000 h 6858000"/>
              <a:gd name="connsiteX9" fmla="*/ 0 w 6934348"/>
              <a:gd name="connsiteY9" fmla="*/ 6858000 h 6858000"/>
              <a:gd name="connsiteX10" fmla="*/ 0 w 6934348"/>
              <a:gd name="connsiteY10" fmla="*/ 895854 h 6858000"/>
              <a:gd name="connsiteX11" fmla="*/ 0 w 6934348"/>
              <a:gd name="connsiteY11" fmla="*/ 59376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934348" h="6858000">
                <a:moveTo>
                  <a:pt x="0" y="0"/>
                </a:moveTo>
                <a:lnTo>
                  <a:pt x="3301705" y="0"/>
                </a:lnTo>
                <a:lnTo>
                  <a:pt x="4779580" y="1209403"/>
                </a:lnTo>
                <a:lnTo>
                  <a:pt x="6934348" y="2972734"/>
                </a:lnTo>
                <a:lnTo>
                  <a:pt x="5625286" y="4577091"/>
                </a:lnTo>
                <a:lnTo>
                  <a:pt x="5626079" y="4577740"/>
                </a:lnTo>
                <a:lnTo>
                  <a:pt x="3764775" y="6858000"/>
                </a:lnTo>
                <a:lnTo>
                  <a:pt x="3538847" y="6858000"/>
                </a:lnTo>
                <a:lnTo>
                  <a:pt x="170655" y="6858000"/>
                </a:lnTo>
                <a:lnTo>
                  <a:pt x="0" y="6858000"/>
                </a:lnTo>
                <a:lnTo>
                  <a:pt x="0" y="895854"/>
                </a:lnTo>
                <a:lnTo>
                  <a:pt x="0" y="593766"/>
                </a:lnTo>
                <a:close/>
              </a:path>
            </a:pathLst>
          </a:cu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0" y="0"/>
            <a:ext cx="6934348" cy="5130035"/>
          </a:xfrm>
          <a:custGeom>
            <a:avLst/>
            <a:gdLst>
              <a:gd name="connsiteX0" fmla="*/ 0 w 6934348"/>
              <a:gd name="connsiteY0" fmla="*/ 0 h 5130035"/>
              <a:gd name="connsiteX1" fmla="*/ 3301705 w 6934348"/>
              <a:gd name="connsiteY1" fmla="*/ 0 h 5130035"/>
              <a:gd name="connsiteX2" fmla="*/ 4779580 w 6934348"/>
              <a:gd name="connsiteY2" fmla="*/ 1209403 h 5130035"/>
              <a:gd name="connsiteX3" fmla="*/ 6934348 w 6934348"/>
              <a:gd name="connsiteY3" fmla="*/ 2972734 h 5130035"/>
              <a:gd name="connsiteX4" fmla="*/ 5625286 w 6934348"/>
              <a:gd name="connsiteY4" fmla="*/ 4577091 h 5130035"/>
              <a:gd name="connsiteX5" fmla="*/ 5174116 w 6934348"/>
              <a:gd name="connsiteY5" fmla="*/ 5130035 h 5130035"/>
              <a:gd name="connsiteX6" fmla="*/ 3020032 w 6934348"/>
              <a:gd name="connsiteY6" fmla="*/ 3367264 h 5130035"/>
              <a:gd name="connsiteX7" fmla="*/ 3019347 w 6934348"/>
              <a:gd name="connsiteY7" fmla="*/ 3366704 h 5130035"/>
              <a:gd name="connsiteX8" fmla="*/ 0 w 6934348"/>
              <a:gd name="connsiteY8" fmla="*/ 895854 h 5130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4348" h="5130035">
                <a:moveTo>
                  <a:pt x="0" y="0"/>
                </a:moveTo>
                <a:lnTo>
                  <a:pt x="3301705" y="0"/>
                </a:lnTo>
                <a:lnTo>
                  <a:pt x="4779580" y="1209403"/>
                </a:lnTo>
                <a:lnTo>
                  <a:pt x="6934348" y="2972734"/>
                </a:lnTo>
                <a:lnTo>
                  <a:pt x="5625286" y="4577091"/>
                </a:lnTo>
                <a:lnTo>
                  <a:pt x="5174116" y="5130035"/>
                </a:lnTo>
                <a:lnTo>
                  <a:pt x="3020032" y="3367264"/>
                </a:lnTo>
                <a:lnTo>
                  <a:pt x="3019347" y="3366704"/>
                </a:lnTo>
                <a:lnTo>
                  <a:pt x="0" y="895854"/>
                </a:lnTo>
                <a:close/>
              </a:path>
            </a:pathLst>
          </a:custGeom>
          <a:solidFill>
            <a:srgbClr val="2B65A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170655" y="3367264"/>
            <a:ext cx="5455424" cy="3490736"/>
          </a:xfrm>
          <a:custGeom>
            <a:avLst/>
            <a:gdLst>
              <a:gd name="connsiteX0" fmla="*/ 2849377 w 5455424"/>
              <a:gd name="connsiteY0" fmla="*/ 0 h 3490736"/>
              <a:gd name="connsiteX1" fmla="*/ 5003461 w 5455424"/>
              <a:gd name="connsiteY1" fmla="*/ 1762771 h 3490736"/>
              <a:gd name="connsiteX2" fmla="*/ 5454631 w 5455424"/>
              <a:gd name="connsiteY2" fmla="*/ 1209827 h 3490736"/>
              <a:gd name="connsiteX3" fmla="*/ 5455424 w 5455424"/>
              <a:gd name="connsiteY3" fmla="*/ 1210476 h 3490736"/>
              <a:gd name="connsiteX4" fmla="*/ 3594120 w 5455424"/>
              <a:gd name="connsiteY4" fmla="*/ 3490736 h 3490736"/>
              <a:gd name="connsiteX5" fmla="*/ 0 w 5455424"/>
              <a:gd name="connsiteY5" fmla="*/ 3490736 h 3490736"/>
              <a:gd name="connsiteX6" fmla="*/ 2849377 w 5455424"/>
              <a:gd name="connsiteY6" fmla="*/ 0 h 349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5424" h="3490736">
                <a:moveTo>
                  <a:pt x="2849377" y="0"/>
                </a:moveTo>
                <a:lnTo>
                  <a:pt x="5003461" y="1762771"/>
                </a:lnTo>
                <a:lnTo>
                  <a:pt x="5454631" y="1209827"/>
                </a:lnTo>
                <a:lnTo>
                  <a:pt x="5455424" y="1210476"/>
                </a:lnTo>
                <a:lnTo>
                  <a:pt x="3594120" y="3490736"/>
                </a:lnTo>
                <a:lnTo>
                  <a:pt x="0" y="3490736"/>
                </a:lnTo>
                <a:lnTo>
                  <a:pt x="2849377" y="0"/>
                </a:lnTo>
                <a:close/>
              </a:path>
            </a:pathLst>
          </a:custGeom>
          <a:solidFill>
            <a:srgbClr val="DC328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796734" y="2870602"/>
            <a:ext cx="556486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6600" b="1" dirty="0" smtClean="0">
                <a:solidFill>
                  <a:srgbClr val="2B65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EUROPE</a:t>
            </a:r>
            <a:endParaRPr lang="en-US" altLang="zh-CN" sz="4800" b="1" dirty="0" smtClean="0">
              <a:solidFill>
                <a:srgbClr val="2B65A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4800" b="1" dirty="0" smtClean="0">
                <a:solidFill>
                  <a:srgbClr val="DC32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AND THE U.S.</a:t>
            </a:r>
            <a:endParaRPr lang="zh-CN" altLang="en-US" sz="4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PA_文本框 10"/>
          <p:cNvSpPr txBox="1"/>
          <p:nvPr>
            <p:custDataLst>
              <p:tags r:id="rId1"/>
            </p:custDataLst>
          </p:nvPr>
        </p:nvSpPr>
        <p:spPr>
          <a:xfrm>
            <a:off x="7430024" y="4717261"/>
            <a:ext cx="3931575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10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Professional custom all kinds of industry </a:t>
            </a:r>
            <a:r>
              <a:rPr lang="en-US" altLang="zh-CN" sz="105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en-US" altLang="zh-CN" sz="105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template, this work belongs to fly impression design original, do not download after the network communication.</a:t>
            </a:r>
            <a:endParaRPr lang="zh-CN" altLang="en-US" sz="105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PA_文本框 9"/>
          <p:cNvSpPr txBox="1"/>
          <p:nvPr>
            <p:custDataLst>
              <p:tags r:id="rId2"/>
            </p:custDataLst>
          </p:nvPr>
        </p:nvSpPr>
        <p:spPr>
          <a:xfrm>
            <a:off x="9631226" y="5643289"/>
            <a:ext cx="1635370" cy="261610"/>
          </a:xfrm>
          <a:prstGeom prst="rect">
            <a:avLst/>
          </a:prstGeom>
          <a:solidFill>
            <a:srgbClr val="DC328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FLYING IMPRESSION</a:t>
            </a:r>
            <a:endParaRPr lang="zh-CN" altLang="en-US" sz="11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6" dur="10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5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9" grpId="0" animBg="1"/>
      <p:bldP spid="13" grpId="0"/>
      <p:bldP spid="13" grpId="1"/>
      <p:bldP spid="16" grpId="0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2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>
            <a:off x="5377506" y="-1490349"/>
            <a:ext cx="6814494" cy="8348349"/>
          </a:xfrm>
          <a:custGeom>
            <a:avLst/>
            <a:gdLst>
              <a:gd name="connsiteX0" fmla="*/ 2742074 w 2742074"/>
              <a:gd name="connsiteY0" fmla="*/ 0 h 3359280"/>
              <a:gd name="connsiteX1" fmla="*/ 2742074 w 2742074"/>
              <a:gd name="connsiteY1" fmla="*/ 3359280 h 3359280"/>
              <a:gd name="connsiteX2" fmla="*/ 0 w 2742074"/>
              <a:gd name="connsiteY2" fmla="*/ 3359280 h 3359280"/>
              <a:gd name="connsiteX3" fmla="*/ 2742074 w 2742074"/>
              <a:gd name="connsiteY3" fmla="*/ 0 h 3359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2074" h="3359280">
                <a:moveTo>
                  <a:pt x="2742074" y="0"/>
                </a:moveTo>
                <a:lnTo>
                  <a:pt x="2742074" y="3359280"/>
                </a:lnTo>
                <a:lnTo>
                  <a:pt x="0" y="3359280"/>
                </a:lnTo>
                <a:lnTo>
                  <a:pt x="2742074" y="0"/>
                </a:lnTo>
                <a:close/>
              </a:path>
            </a:pathLst>
          </a:custGeom>
          <a:blipFill dpi="0" rotWithShape="1">
            <a:blip r:embed="rId3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5377506" y="3302145"/>
            <a:ext cx="5557193" cy="3555854"/>
          </a:xfrm>
          <a:custGeom>
            <a:avLst/>
            <a:gdLst>
              <a:gd name="connsiteX0" fmla="*/ 2849377 w 5455424"/>
              <a:gd name="connsiteY0" fmla="*/ 0 h 3490736"/>
              <a:gd name="connsiteX1" fmla="*/ 5003461 w 5455424"/>
              <a:gd name="connsiteY1" fmla="*/ 1762771 h 3490736"/>
              <a:gd name="connsiteX2" fmla="*/ 5454631 w 5455424"/>
              <a:gd name="connsiteY2" fmla="*/ 1209827 h 3490736"/>
              <a:gd name="connsiteX3" fmla="*/ 5455424 w 5455424"/>
              <a:gd name="connsiteY3" fmla="*/ 1210476 h 3490736"/>
              <a:gd name="connsiteX4" fmla="*/ 3594120 w 5455424"/>
              <a:gd name="connsiteY4" fmla="*/ 3490736 h 3490736"/>
              <a:gd name="connsiteX5" fmla="*/ 0 w 5455424"/>
              <a:gd name="connsiteY5" fmla="*/ 3490736 h 3490736"/>
              <a:gd name="connsiteX6" fmla="*/ 2849377 w 5455424"/>
              <a:gd name="connsiteY6" fmla="*/ 0 h 349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5424" h="3490736">
                <a:moveTo>
                  <a:pt x="2849377" y="0"/>
                </a:moveTo>
                <a:lnTo>
                  <a:pt x="5003461" y="1762771"/>
                </a:lnTo>
                <a:lnTo>
                  <a:pt x="5454631" y="1209827"/>
                </a:lnTo>
                <a:lnTo>
                  <a:pt x="5455424" y="1210476"/>
                </a:lnTo>
                <a:lnTo>
                  <a:pt x="3594120" y="3490736"/>
                </a:lnTo>
                <a:lnTo>
                  <a:pt x="0" y="3490736"/>
                </a:lnTo>
                <a:lnTo>
                  <a:pt x="2849377" y="0"/>
                </a:lnTo>
                <a:close/>
              </a:path>
            </a:pathLst>
          </a:custGeom>
          <a:solidFill>
            <a:srgbClr val="2B65AE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2349958">
            <a:off x="1345437" y="-874789"/>
            <a:ext cx="11242513" cy="2745656"/>
          </a:xfrm>
          <a:prstGeom prst="rect">
            <a:avLst/>
          </a:prstGeom>
          <a:solidFill>
            <a:srgbClr val="DC328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76"/>
          <p:cNvSpPr txBox="1"/>
          <p:nvPr/>
        </p:nvSpPr>
        <p:spPr>
          <a:xfrm>
            <a:off x="1082136" y="3218392"/>
            <a:ext cx="33734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solidFill>
                  <a:srgbClr val="DC32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ONE</a:t>
            </a:r>
            <a:endParaRPr lang="zh-CN" altLang="en-US" sz="4800" b="1" dirty="0">
              <a:solidFill>
                <a:srgbClr val="DC328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82136" y="4105877"/>
            <a:ext cx="374538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Please add the title here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082136" y="4736374"/>
            <a:ext cx="4726020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Flying impression graphic design thank you for buying this template, we mainly engaged in various types of advertising graphic design.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8" grpId="0" animBg="1"/>
      <p:bldP spid="11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22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/>
        </p:nvSpPr>
        <p:spPr>
          <a:xfrm>
            <a:off x="-1" y="0"/>
            <a:ext cx="6934348" cy="6858000"/>
          </a:xfrm>
          <a:custGeom>
            <a:avLst/>
            <a:gdLst>
              <a:gd name="connsiteX0" fmla="*/ 0 w 6934348"/>
              <a:gd name="connsiteY0" fmla="*/ 0 h 6858000"/>
              <a:gd name="connsiteX1" fmla="*/ 3301705 w 6934348"/>
              <a:gd name="connsiteY1" fmla="*/ 0 h 6858000"/>
              <a:gd name="connsiteX2" fmla="*/ 4779580 w 6934348"/>
              <a:gd name="connsiteY2" fmla="*/ 1209403 h 6858000"/>
              <a:gd name="connsiteX3" fmla="*/ 6934348 w 6934348"/>
              <a:gd name="connsiteY3" fmla="*/ 2972734 h 6858000"/>
              <a:gd name="connsiteX4" fmla="*/ 5625286 w 6934348"/>
              <a:gd name="connsiteY4" fmla="*/ 4577091 h 6858000"/>
              <a:gd name="connsiteX5" fmla="*/ 5626079 w 6934348"/>
              <a:gd name="connsiteY5" fmla="*/ 4577740 h 6858000"/>
              <a:gd name="connsiteX6" fmla="*/ 3764775 w 6934348"/>
              <a:gd name="connsiteY6" fmla="*/ 6858000 h 6858000"/>
              <a:gd name="connsiteX7" fmla="*/ 3538847 w 6934348"/>
              <a:gd name="connsiteY7" fmla="*/ 6858000 h 6858000"/>
              <a:gd name="connsiteX8" fmla="*/ 170655 w 6934348"/>
              <a:gd name="connsiteY8" fmla="*/ 6858000 h 6858000"/>
              <a:gd name="connsiteX9" fmla="*/ 0 w 6934348"/>
              <a:gd name="connsiteY9" fmla="*/ 6858000 h 6858000"/>
              <a:gd name="connsiteX10" fmla="*/ 0 w 6934348"/>
              <a:gd name="connsiteY10" fmla="*/ 895854 h 6858000"/>
              <a:gd name="connsiteX11" fmla="*/ 0 w 6934348"/>
              <a:gd name="connsiteY11" fmla="*/ 59376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934348" h="6858000">
                <a:moveTo>
                  <a:pt x="0" y="0"/>
                </a:moveTo>
                <a:lnTo>
                  <a:pt x="3301705" y="0"/>
                </a:lnTo>
                <a:lnTo>
                  <a:pt x="4779580" y="1209403"/>
                </a:lnTo>
                <a:lnTo>
                  <a:pt x="6934348" y="2972734"/>
                </a:lnTo>
                <a:lnTo>
                  <a:pt x="5625286" y="4577091"/>
                </a:lnTo>
                <a:lnTo>
                  <a:pt x="5626079" y="4577740"/>
                </a:lnTo>
                <a:lnTo>
                  <a:pt x="3764775" y="6858000"/>
                </a:lnTo>
                <a:lnTo>
                  <a:pt x="3538847" y="6858000"/>
                </a:lnTo>
                <a:lnTo>
                  <a:pt x="170655" y="6858000"/>
                </a:lnTo>
                <a:lnTo>
                  <a:pt x="0" y="6858000"/>
                </a:lnTo>
                <a:lnTo>
                  <a:pt x="0" y="895854"/>
                </a:lnTo>
                <a:lnTo>
                  <a:pt x="0" y="593766"/>
                </a:lnTo>
                <a:close/>
              </a:path>
            </a:pathLst>
          </a:cu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0" y="0"/>
            <a:ext cx="6934348" cy="5130035"/>
          </a:xfrm>
          <a:custGeom>
            <a:avLst/>
            <a:gdLst>
              <a:gd name="connsiteX0" fmla="*/ 0 w 6934348"/>
              <a:gd name="connsiteY0" fmla="*/ 0 h 5130035"/>
              <a:gd name="connsiteX1" fmla="*/ 3301705 w 6934348"/>
              <a:gd name="connsiteY1" fmla="*/ 0 h 5130035"/>
              <a:gd name="connsiteX2" fmla="*/ 4779580 w 6934348"/>
              <a:gd name="connsiteY2" fmla="*/ 1209403 h 5130035"/>
              <a:gd name="connsiteX3" fmla="*/ 6934348 w 6934348"/>
              <a:gd name="connsiteY3" fmla="*/ 2972734 h 5130035"/>
              <a:gd name="connsiteX4" fmla="*/ 5625286 w 6934348"/>
              <a:gd name="connsiteY4" fmla="*/ 4577091 h 5130035"/>
              <a:gd name="connsiteX5" fmla="*/ 5174116 w 6934348"/>
              <a:gd name="connsiteY5" fmla="*/ 5130035 h 5130035"/>
              <a:gd name="connsiteX6" fmla="*/ 3020032 w 6934348"/>
              <a:gd name="connsiteY6" fmla="*/ 3367264 h 5130035"/>
              <a:gd name="connsiteX7" fmla="*/ 3019347 w 6934348"/>
              <a:gd name="connsiteY7" fmla="*/ 3366704 h 5130035"/>
              <a:gd name="connsiteX8" fmla="*/ 0 w 6934348"/>
              <a:gd name="connsiteY8" fmla="*/ 895854 h 5130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4348" h="5130035">
                <a:moveTo>
                  <a:pt x="0" y="0"/>
                </a:moveTo>
                <a:lnTo>
                  <a:pt x="3301705" y="0"/>
                </a:lnTo>
                <a:lnTo>
                  <a:pt x="4779580" y="1209403"/>
                </a:lnTo>
                <a:lnTo>
                  <a:pt x="6934348" y="2972734"/>
                </a:lnTo>
                <a:lnTo>
                  <a:pt x="5625286" y="4577091"/>
                </a:lnTo>
                <a:lnTo>
                  <a:pt x="5174116" y="5130035"/>
                </a:lnTo>
                <a:lnTo>
                  <a:pt x="3020032" y="3367264"/>
                </a:lnTo>
                <a:lnTo>
                  <a:pt x="3019347" y="3366704"/>
                </a:lnTo>
                <a:lnTo>
                  <a:pt x="0" y="895854"/>
                </a:lnTo>
                <a:close/>
              </a:path>
            </a:pathLst>
          </a:custGeom>
          <a:solidFill>
            <a:srgbClr val="2B65A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170655" y="3367264"/>
            <a:ext cx="5455424" cy="3490736"/>
          </a:xfrm>
          <a:custGeom>
            <a:avLst/>
            <a:gdLst>
              <a:gd name="connsiteX0" fmla="*/ 2849377 w 5455424"/>
              <a:gd name="connsiteY0" fmla="*/ 0 h 3490736"/>
              <a:gd name="connsiteX1" fmla="*/ 5003461 w 5455424"/>
              <a:gd name="connsiteY1" fmla="*/ 1762771 h 3490736"/>
              <a:gd name="connsiteX2" fmla="*/ 5454631 w 5455424"/>
              <a:gd name="connsiteY2" fmla="*/ 1209827 h 3490736"/>
              <a:gd name="connsiteX3" fmla="*/ 5455424 w 5455424"/>
              <a:gd name="connsiteY3" fmla="*/ 1210476 h 3490736"/>
              <a:gd name="connsiteX4" fmla="*/ 3594120 w 5455424"/>
              <a:gd name="connsiteY4" fmla="*/ 3490736 h 3490736"/>
              <a:gd name="connsiteX5" fmla="*/ 0 w 5455424"/>
              <a:gd name="connsiteY5" fmla="*/ 3490736 h 3490736"/>
              <a:gd name="connsiteX6" fmla="*/ 2849377 w 5455424"/>
              <a:gd name="connsiteY6" fmla="*/ 0 h 349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5424" h="3490736">
                <a:moveTo>
                  <a:pt x="2849377" y="0"/>
                </a:moveTo>
                <a:lnTo>
                  <a:pt x="5003461" y="1762771"/>
                </a:lnTo>
                <a:lnTo>
                  <a:pt x="5454631" y="1209827"/>
                </a:lnTo>
                <a:lnTo>
                  <a:pt x="5455424" y="1210476"/>
                </a:lnTo>
                <a:lnTo>
                  <a:pt x="3594120" y="3490736"/>
                </a:lnTo>
                <a:lnTo>
                  <a:pt x="0" y="3490736"/>
                </a:lnTo>
                <a:lnTo>
                  <a:pt x="2849377" y="0"/>
                </a:lnTo>
                <a:close/>
              </a:path>
            </a:pathLst>
          </a:custGeom>
          <a:solidFill>
            <a:srgbClr val="DC328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796734" y="2870602"/>
            <a:ext cx="556486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6600" b="1" dirty="0" smtClean="0">
                <a:solidFill>
                  <a:srgbClr val="DC32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sz="6600" b="1" dirty="0" smtClean="0">
                <a:solidFill>
                  <a:srgbClr val="2B65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ANK </a:t>
            </a:r>
          </a:p>
          <a:p>
            <a:pPr algn="r"/>
            <a:r>
              <a:rPr lang="en-US" altLang="zh-CN" sz="66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en-US" altLang="zh-CN" sz="66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9" grpId="0" animBg="1"/>
      <p:bldP spid="13" grpId="0"/>
      <p:bldP spid="13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68</Words>
  <Application>Microsoft Office PowerPoint</Application>
  <PresentationFormat>寬螢幕</PresentationFormat>
  <Paragraphs>12</Paragraphs>
  <Slides>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微软雅黑</vt:lpstr>
      <vt:lpstr>宋体</vt:lpstr>
      <vt:lpstr>Arial</vt:lpstr>
      <vt:lpstr>Calibri</vt:lpstr>
      <vt:lpstr>Calibri Light</vt:lpstr>
      <vt:lpstr>第一PPT，www.1ppt.com</vt:lpstr>
      <vt:lpstr>PowerPoint 簡報</vt:lpstr>
      <vt:lpstr>PowerPoint 簡報</vt:lpstr>
      <vt:lpstr>PowerPoint 簡報</vt:lpstr>
    </vt:vector>
  </TitlesOfParts>
  <Company>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欧美</dc:title>
  <dc:creator>第一PPT</dc:creator>
  <cp:keywords>www.1ppt.com</cp:keywords>
  <dc:description>www.1ppt.com</dc:description>
  <cp:lastModifiedBy>User</cp:lastModifiedBy>
  <cp:revision>64</cp:revision>
  <dcterms:created xsi:type="dcterms:W3CDTF">2017-03-02T11:29:00Z</dcterms:created>
  <dcterms:modified xsi:type="dcterms:W3CDTF">2025-06-05T14:40:45Z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