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88" r:id="rId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0000"/>
    <a:srgbClr val="63282E"/>
    <a:srgbClr val="24465B"/>
    <a:srgbClr val="780B09"/>
    <a:srgbClr val="AA221E"/>
    <a:srgbClr val="17324B"/>
    <a:srgbClr val="4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B3B0-D9D3-4CDA-B997-503EF6496A6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87825-CF72-4847-803D-85318A19F9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741f20a6476c9a95ba14901b71f072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40" y="278130"/>
            <a:ext cx="12439015" cy="6577965"/>
          </a:xfrm>
          <a:prstGeom prst="rect">
            <a:avLst/>
          </a:prstGeom>
        </p:spPr>
      </p:pic>
      <p:pic>
        <p:nvPicPr>
          <p:cNvPr id="16" name="图片 15" descr="ae0cee267f1ee9feed0c653156ff6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25" y="-58420"/>
            <a:ext cx="3257550" cy="2590165"/>
          </a:xfrm>
          <a:prstGeom prst="rect">
            <a:avLst/>
          </a:prstGeom>
        </p:spPr>
      </p:pic>
      <p:sp>
        <p:nvSpPr>
          <p:cNvPr id="7" name="文本框 11"/>
          <p:cNvSpPr/>
          <p:nvPr/>
        </p:nvSpPr>
        <p:spPr>
          <a:xfrm>
            <a:off x="4746464" y="2717483"/>
            <a:ext cx="3579826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6600" b="1" dirty="0" smtClean="0">
                <a:solidFill>
                  <a:srgbClr val="5A0000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標題內容</a:t>
            </a:r>
            <a:endParaRPr lang="zh-CN" altLang="en-US" sz="6600" b="1" dirty="0">
              <a:solidFill>
                <a:srgbClr val="5A0000"/>
              </a:solidFill>
              <a:latin typeface="楷体" panose="02010609060101010101" charset="-122"/>
              <a:ea typeface="楷体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2545" y="6490335"/>
            <a:ext cx="12261850" cy="85090"/>
          </a:xfrm>
          <a:prstGeom prst="rect">
            <a:avLst/>
          </a:prstGeom>
          <a:solidFill>
            <a:srgbClr val="5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A0000"/>
              </a:solidFill>
            </a:endParaRPr>
          </a:p>
        </p:txBody>
      </p:sp>
      <p:sp>
        <p:nvSpPr>
          <p:cNvPr id="4107" name="Text Box 11"/>
          <p:cNvSpPr txBox="1"/>
          <p:nvPr/>
        </p:nvSpPr>
        <p:spPr>
          <a:xfrm>
            <a:off x="107950" y="6245225"/>
            <a:ext cx="9096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5A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1" name="Text Box 11"/>
          <p:cNvSpPr txBox="1"/>
          <p:nvPr/>
        </p:nvSpPr>
        <p:spPr>
          <a:xfrm>
            <a:off x="234950" y="6372225"/>
            <a:ext cx="909637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rgbClr val="5A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91357" y="356659"/>
            <a:ext cx="262128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dirty="0" smtClean="0">
                <a:solidFill>
                  <a:srgbClr val="5A0000"/>
                </a:solidFill>
                <a:latin typeface="黑体" panose="02010600030101010101" charset="-122"/>
                <a:ea typeface="黑体" panose="02010600030101010101" charset="-122"/>
              </a:rPr>
              <a:t>单击此处添加标题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13974" y="849974"/>
            <a:ext cx="3265141" cy="0"/>
          </a:xfrm>
          <a:prstGeom prst="line">
            <a:avLst/>
          </a:prstGeom>
          <a:ln>
            <a:solidFill>
              <a:srgbClr val="5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3814" y="921094"/>
            <a:ext cx="3265141" cy="0"/>
          </a:xfrm>
          <a:prstGeom prst="line">
            <a:avLst/>
          </a:prstGeom>
          <a:ln w="38100">
            <a:solidFill>
              <a:srgbClr val="5A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42f7ded8d8a8591dcf6bd180af80436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5" y="-85090"/>
            <a:ext cx="1727200" cy="1151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741f20a6476c9a95ba14901b71f0725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40" y="278130"/>
            <a:ext cx="12439015" cy="6577965"/>
          </a:xfrm>
          <a:prstGeom prst="rect">
            <a:avLst/>
          </a:prstGeom>
        </p:spPr>
      </p:pic>
      <p:sp>
        <p:nvSpPr>
          <p:cNvPr id="2057" name="文本框 11"/>
          <p:cNvSpPr/>
          <p:nvPr/>
        </p:nvSpPr>
        <p:spPr>
          <a:xfrm>
            <a:off x="4746461" y="2717483"/>
            <a:ext cx="3579826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sym typeface="Calibri" panose="020F0502020204030204" charset="0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6600" b="1" dirty="0">
                <a:solidFill>
                  <a:srgbClr val="5A0000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結尾</a:t>
            </a:r>
            <a:r>
              <a:rPr lang="zh-TW" altLang="en-US" sz="6600" b="1" dirty="0" smtClean="0">
                <a:solidFill>
                  <a:srgbClr val="5A0000"/>
                </a:solidFill>
                <a:latin typeface="楷体" panose="02010609060101010101" charset="-122"/>
                <a:ea typeface="楷体" panose="02010609060101010101" charset="-122"/>
                <a:sym typeface="微软雅黑" panose="020B0503020204020204" charset="-122"/>
              </a:rPr>
              <a:t>內容</a:t>
            </a:r>
            <a:endParaRPr lang="zh-CN" altLang="en-US" sz="6600" b="1" dirty="0">
              <a:solidFill>
                <a:srgbClr val="5A0000"/>
              </a:solidFill>
              <a:latin typeface="楷体" panose="02010609060101010101" charset="-122"/>
              <a:ea typeface="楷体" panose="02010609060101010101" charset="-122"/>
              <a:sym typeface="微软雅黑" panose="020B0503020204020204" charset="-122"/>
            </a:endParaRPr>
          </a:p>
        </p:txBody>
      </p:sp>
      <p:pic>
        <p:nvPicPr>
          <p:cNvPr id="16" name="图片 15" descr="ae0cee267f1ee9feed0c653156ff6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25" y="-58420"/>
            <a:ext cx="3257550" cy="2590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微软雅黑</vt:lpstr>
      <vt:lpstr>黑体</vt:lpstr>
      <vt:lpstr>宋体</vt:lpstr>
      <vt:lpstr>楷体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水墨中国风</dc:title>
  <dc:creator>第一PPT</dc:creator>
  <cp:keywords>www.1ppt.com</cp:keywords>
  <cp:lastModifiedBy>User</cp:lastModifiedBy>
  <cp:revision>22</cp:revision>
  <dcterms:created xsi:type="dcterms:W3CDTF">2017-02-01T07:22:00Z</dcterms:created>
  <dcterms:modified xsi:type="dcterms:W3CDTF">2025-06-05T14:29:38Z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