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83" r:id="rId3"/>
    <p:sldId id="262" r:id="rId4"/>
  </p:sldIdLst>
  <p:sldSz cx="12192000" cy="6858000"/>
  <p:notesSz cx="7104063" cy="10234613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535"/>
    <a:srgbClr val="6C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91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61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281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819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4445" y="-29210"/>
            <a:ext cx="12200890" cy="69157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1955" y="429260"/>
            <a:ext cx="11388090" cy="5998845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592955" y="-29210"/>
            <a:ext cx="3006725" cy="1547495"/>
          </a:xfrm>
          <a:prstGeom prst="rect">
            <a:avLst/>
          </a:prstGeom>
          <a:solidFill>
            <a:srgbClr val="6C6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381625" y="154940"/>
            <a:ext cx="14300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200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</a:rPr>
              <a:t>DESTINY</a:t>
            </a:r>
          </a:p>
          <a:p>
            <a:pPr algn="ctr">
              <a:lnSpc>
                <a:spcPct val="110000"/>
              </a:lnSpc>
            </a:pPr>
            <a:r>
              <a:rPr lang="en-US" altLang="zh-CN" sz="200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</a:rPr>
              <a:t>FREEDOM</a:t>
            </a:r>
          </a:p>
        </p:txBody>
      </p:sp>
      <p:sp>
        <p:nvSpPr>
          <p:cNvPr id="132" name="直线箭头"/>
          <p:cNvSpPr/>
          <p:nvPr/>
        </p:nvSpPr>
        <p:spPr>
          <a:xfrm>
            <a:off x="5864860" y="1038860"/>
            <a:ext cx="462280" cy="304165"/>
          </a:xfrm>
          <a:custGeom>
            <a:avLst/>
            <a:gdLst>
              <a:gd name="connsiteX0" fmla="*/ 314324 w 634413"/>
              <a:gd name="connsiteY0" fmla="*/ 44459 h 400123"/>
              <a:gd name="connsiteX1" fmla="*/ 314324 w 634413"/>
              <a:gd name="connsiteY1" fmla="*/ 355665 h 400123"/>
              <a:gd name="connsiteX2" fmla="*/ 582605 w 634413"/>
              <a:gd name="connsiteY2" fmla="*/ 200062 h 400123"/>
              <a:gd name="connsiteX3" fmla="*/ 289481 w 634413"/>
              <a:gd name="connsiteY3" fmla="*/ 0 h 400123"/>
              <a:gd name="connsiteX4" fmla="*/ 634413 w 634413"/>
              <a:gd name="connsiteY4" fmla="*/ 200062 h 400123"/>
              <a:gd name="connsiteX5" fmla="*/ 289481 w 634413"/>
              <a:gd name="connsiteY5" fmla="*/ 400123 h 400123"/>
              <a:gd name="connsiteX6" fmla="*/ 289481 w 634413"/>
              <a:gd name="connsiteY6" fmla="*/ 213398 h 400123"/>
              <a:gd name="connsiteX7" fmla="*/ 0 w 634413"/>
              <a:gd name="connsiteY7" fmla="*/ 213398 h 400123"/>
              <a:gd name="connsiteX8" fmla="*/ 0 w 634413"/>
              <a:gd name="connsiteY8" fmla="*/ 186726 h 400123"/>
              <a:gd name="connsiteX9" fmla="*/ 289481 w 634413"/>
              <a:gd name="connsiteY9" fmla="*/ 186726 h 400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4413" h="400123">
                <a:moveTo>
                  <a:pt x="314324" y="44459"/>
                </a:moveTo>
                <a:lnTo>
                  <a:pt x="314324" y="355665"/>
                </a:lnTo>
                <a:lnTo>
                  <a:pt x="582605" y="200062"/>
                </a:lnTo>
                <a:close/>
                <a:moveTo>
                  <a:pt x="289481" y="0"/>
                </a:moveTo>
                <a:lnTo>
                  <a:pt x="634413" y="200062"/>
                </a:lnTo>
                <a:lnTo>
                  <a:pt x="289481" y="400123"/>
                </a:lnTo>
                <a:lnTo>
                  <a:pt x="289481" y="213398"/>
                </a:lnTo>
                <a:lnTo>
                  <a:pt x="0" y="213398"/>
                </a:lnTo>
                <a:lnTo>
                  <a:pt x="0" y="186726"/>
                </a:lnTo>
                <a:lnTo>
                  <a:pt x="289481" y="1867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48485" y="2574925"/>
            <a:ext cx="849693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en-US" altLang="zh-CN" sz="6600" dirty="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</a:rPr>
              <a:t>THIS IS YOUR FUTUTE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528570" y="3564249"/>
            <a:ext cx="713422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 I've waited longer for you than I've waited for any woman.</a:t>
            </a:r>
          </a:p>
        </p:txBody>
      </p:sp>
      <p:sp>
        <p:nvSpPr>
          <p:cNvPr id="11" name="矩形 10"/>
          <p:cNvSpPr/>
          <p:nvPr/>
        </p:nvSpPr>
        <p:spPr>
          <a:xfrm>
            <a:off x="5970905" y="5642610"/>
            <a:ext cx="248920" cy="785495"/>
          </a:xfrm>
          <a:prstGeom prst="rect">
            <a:avLst/>
          </a:prstGeom>
          <a:solidFill>
            <a:srgbClr val="6C6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9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4" presetClass="entr" presetSubtype="5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/>
      <p:bldP spid="10" grpId="1"/>
      <p:bldP spid="132" grpId="0" bldLvl="0" animBg="1"/>
      <p:bldP spid="14" grpId="0"/>
      <p:bldP spid="14" grpId="2"/>
      <p:bldP spid="14" grpId="4"/>
      <p:bldP spid="9" grpId="0"/>
      <p:bldP spid="9" grpId="2"/>
      <p:bldP spid="9" grpId="3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40"/>
          <p:cNvSpPr/>
          <p:nvPr/>
        </p:nvSpPr>
        <p:spPr>
          <a:xfrm>
            <a:off x="6133942" y="289318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rgbClr val="353535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" name="Shape 2540"/>
          <p:cNvSpPr/>
          <p:nvPr/>
        </p:nvSpPr>
        <p:spPr>
          <a:xfrm>
            <a:off x="6133942" y="5367302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rgbClr val="353535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" name="Shape 2540"/>
          <p:cNvSpPr/>
          <p:nvPr/>
        </p:nvSpPr>
        <p:spPr>
          <a:xfrm>
            <a:off x="6133942" y="4157627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rgbClr val="353535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7" name="Straight Connector 75"/>
          <p:cNvCxnSpPr/>
          <p:nvPr/>
        </p:nvCxnSpPr>
        <p:spPr>
          <a:xfrm>
            <a:off x="6134100" y="2261235"/>
            <a:ext cx="468630" cy="0"/>
          </a:xfrm>
          <a:prstGeom prst="line">
            <a:avLst/>
          </a:prstGeom>
          <a:ln w="57150">
            <a:solidFill>
              <a:srgbClr val="3535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028055" y="887095"/>
            <a:ext cx="3521710" cy="1124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2800" b="1" dirty="0">
                <a:solidFill>
                  <a:srgbClr val="353535"/>
                </a:solidFill>
                <a:latin typeface="华文细黑" panose="02010600040101010101" charset="-122"/>
                <a:ea typeface="华文细黑" panose="02010600040101010101" charset="-122"/>
              </a:rPr>
              <a:t>Click here to add</a:t>
            </a:r>
          </a:p>
          <a:p>
            <a:pPr fontAlgn="auto">
              <a:lnSpc>
                <a:spcPct val="120000"/>
              </a:lnSpc>
            </a:pPr>
            <a:r>
              <a:rPr lang="en-US" altLang="zh-CN" sz="2800" b="1" dirty="0">
                <a:solidFill>
                  <a:srgbClr val="353535"/>
                </a:solidFill>
                <a:latin typeface="华文细黑" panose="02010600040101010101" charset="-122"/>
                <a:ea typeface="华文细黑" panose="02010600040101010101" charset="-122"/>
              </a:rPr>
              <a:t>your title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1965" y="-1233170"/>
            <a:ext cx="5069840" cy="9324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0" dirty="0">
                <a:blipFill>
                  <a:blip r:embed="rId3"/>
                  <a:stretch>
                    <a:fillRect/>
                  </a:stretch>
                </a:blipFill>
                <a:latin typeface="Forte" panose="03060902040502070203" charset="0"/>
                <a:ea typeface="钟齐李洤标准草书符号" panose="02010600030101010101" charset="-122"/>
              </a:rPr>
              <a:t>S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704330" y="2640965"/>
            <a:ext cx="458851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lang="zh-CN" altLang="en-US" sz="1000">
                <a:solidFill>
                  <a:srgbClr val="353535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I love you more than I've ever loved any woman. And I've waited longer for you than I've waited for any woman.I love you more than I've ever loved any woman. </a:t>
            </a:r>
            <a:endParaRPr lang="zh-CN" altLang="en-US" sz="1000" dirty="0">
              <a:solidFill>
                <a:srgbClr val="353535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04330" y="3905250"/>
            <a:ext cx="458851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lang="zh-CN" altLang="en-US" sz="1000">
                <a:solidFill>
                  <a:srgbClr val="353535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I love you more than I've ever loved any woman. And I've waited longer for you than I've waited for any woman.I love you more than I've ever loved any woman. </a:t>
            </a:r>
            <a:endParaRPr lang="zh-CN" altLang="en-US" sz="1000" dirty="0">
              <a:solidFill>
                <a:srgbClr val="353535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04330" y="5114925"/>
            <a:ext cx="458851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lang="zh-CN" altLang="en-US" sz="1000">
                <a:solidFill>
                  <a:srgbClr val="353535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I love you more than I've ever loved any woman. And I've waited longer for you than I've waited for any woman.I love you more than I've ever loved any woman. </a:t>
            </a:r>
            <a:endParaRPr lang="zh-CN" altLang="en-US" sz="1000" dirty="0">
              <a:solidFill>
                <a:srgbClr val="353535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4" presetClass="entr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4" presetClass="entr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18" grpId="0"/>
      <p:bldP spid="4" grpId="0"/>
      <p:bldP spid="13" grpId="0"/>
      <p:bldP spid="13" grpId="1"/>
      <p:bldP spid="5" grpId="0"/>
      <p:bldP spid="5" grpId="1"/>
      <p:bldP spid="6" grpId="0"/>
      <p:bldP spid="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4445" y="-29210"/>
            <a:ext cx="12200890" cy="69157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1955" y="429260"/>
            <a:ext cx="11388090" cy="5998845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592955" y="-29210"/>
            <a:ext cx="3006725" cy="1547495"/>
          </a:xfrm>
          <a:prstGeom prst="rect">
            <a:avLst/>
          </a:prstGeom>
          <a:solidFill>
            <a:srgbClr val="6C6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381625" y="154940"/>
            <a:ext cx="14300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200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</a:rPr>
              <a:t>THE</a:t>
            </a:r>
          </a:p>
          <a:p>
            <a:pPr algn="ctr">
              <a:lnSpc>
                <a:spcPct val="110000"/>
              </a:lnSpc>
            </a:pPr>
            <a:r>
              <a:rPr lang="en-US" altLang="zh-CN" sz="200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</a:rPr>
              <a:t>END</a:t>
            </a:r>
          </a:p>
        </p:txBody>
      </p:sp>
      <p:sp>
        <p:nvSpPr>
          <p:cNvPr id="132" name="直线箭头"/>
          <p:cNvSpPr/>
          <p:nvPr/>
        </p:nvSpPr>
        <p:spPr>
          <a:xfrm flipH="1">
            <a:off x="5864860" y="1038860"/>
            <a:ext cx="462280" cy="304165"/>
          </a:xfrm>
          <a:custGeom>
            <a:avLst/>
            <a:gdLst>
              <a:gd name="connsiteX0" fmla="*/ 314324 w 634413"/>
              <a:gd name="connsiteY0" fmla="*/ 44459 h 400123"/>
              <a:gd name="connsiteX1" fmla="*/ 314324 w 634413"/>
              <a:gd name="connsiteY1" fmla="*/ 355665 h 400123"/>
              <a:gd name="connsiteX2" fmla="*/ 582605 w 634413"/>
              <a:gd name="connsiteY2" fmla="*/ 200062 h 400123"/>
              <a:gd name="connsiteX3" fmla="*/ 289481 w 634413"/>
              <a:gd name="connsiteY3" fmla="*/ 0 h 400123"/>
              <a:gd name="connsiteX4" fmla="*/ 634413 w 634413"/>
              <a:gd name="connsiteY4" fmla="*/ 200062 h 400123"/>
              <a:gd name="connsiteX5" fmla="*/ 289481 w 634413"/>
              <a:gd name="connsiteY5" fmla="*/ 400123 h 400123"/>
              <a:gd name="connsiteX6" fmla="*/ 289481 w 634413"/>
              <a:gd name="connsiteY6" fmla="*/ 213398 h 400123"/>
              <a:gd name="connsiteX7" fmla="*/ 0 w 634413"/>
              <a:gd name="connsiteY7" fmla="*/ 213398 h 400123"/>
              <a:gd name="connsiteX8" fmla="*/ 0 w 634413"/>
              <a:gd name="connsiteY8" fmla="*/ 186726 h 400123"/>
              <a:gd name="connsiteX9" fmla="*/ 289481 w 634413"/>
              <a:gd name="connsiteY9" fmla="*/ 186726 h 400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4413" h="400123">
                <a:moveTo>
                  <a:pt x="314324" y="44459"/>
                </a:moveTo>
                <a:lnTo>
                  <a:pt x="314324" y="355665"/>
                </a:lnTo>
                <a:lnTo>
                  <a:pt x="582605" y="200062"/>
                </a:lnTo>
                <a:close/>
                <a:moveTo>
                  <a:pt x="289481" y="0"/>
                </a:moveTo>
                <a:lnTo>
                  <a:pt x="634413" y="200062"/>
                </a:lnTo>
                <a:lnTo>
                  <a:pt x="289481" y="400123"/>
                </a:lnTo>
                <a:lnTo>
                  <a:pt x="289481" y="213398"/>
                </a:lnTo>
                <a:lnTo>
                  <a:pt x="0" y="213398"/>
                </a:lnTo>
                <a:lnTo>
                  <a:pt x="0" y="186726"/>
                </a:lnTo>
                <a:lnTo>
                  <a:pt x="289481" y="1867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26360" y="2560320"/>
            <a:ext cx="693801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en-US" altLang="zh-CN" sz="880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</a:rPr>
              <a:t>THANK YOU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223895" y="3964305"/>
            <a:ext cx="574230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40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And I've waited longer for you than I've waited for any woman.</a:t>
            </a:r>
          </a:p>
        </p:txBody>
      </p:sp>
      <p:sp>
        <p:nvSpPr>
          <p:cNvPr id="11" name="矩形 10"/>
          <p:cNvSpPr/>
          <p:nvPr/>
        </p:nvSpPr>
        <p:spPr>
          <a:xfrm>
            <a:off x="5970905" y="5642610"/>
            <a:ext cx="248920" cy="785495"/>
          </a:xfrm>
          <a:prstGeom prst="rect">
            <a:avLst/>
          </a:prstGeom>
          <a:solidFill>
            <a:srgbClr val="6C6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9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4" presetClass="entr" presetSubtype="5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10" grpId="0"/>
      <p:bldP spid="10" grpId="1"/>
      <p:bldP spid="132" grpId="0" bldLvl="0" animBg="1"/>
      <p:bldP spid="14" grpId="0"/>
      <p:bldP spid="14" grpId="2"/>
      <p:bldP spid="14" grpId="4"/>
      <p:bldP spid="9" grpId="0"/>
      <p:bldP spid="9" grpId="2"/>
      <p:bldP spid="9" grpId="3"/>
      <p:bldP spid="11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148</Words>
  <Application>Microsoft Office PowerPoint</Application>
  <PresentationFormat>寬螢幕</PresentationFormat>
  <Paragraphs>17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3" baseType="lpstr">
      <vt:lpstr>Gill Sans</vt:lpstr>
      <vt:lpstr>微软雅黑</vt:lpstr>
      <vt:lpstr>宋体</vt:lpstr>
      <vt:lpstr>华文细黑</vt:lpstr>
      <vt:lpstr>钟齐李洤标准草书符号</vt:lpstr>
      <vt:lpstr>Arial</vt:lpstr>
      <vt:lpstr>Calibri</vt:lpstr>
      <vt:lpstr>Calibri Light</vt:lpstr>
      <vt:lpstr>Forte</vt:lpstr>
      <vt:lpstr>第一PPT，www.1ppt.com</vt:lpstr>
      <vt:lpstr>PowerPoint 簡報</vt:lpstr>
      <vt:lpstr>PowerPoint 簡報</vt:lpstr>
      <vt:lpstr>PowerPoint 簡報</vt:lpstr>
    </vt:vector>
  </TitlesOfParts>
  <Company>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灰色雅致</dc:title>
  <dc:creator>第一PPT</dc:creator>
  <cp:keywords>www.1ppt.com</cp:keywords>
  <dc:description>www.1ppt.com</dc:description>
  <cp:lastModifiedBy>User</cp:lastModifiedBy>
  <cp:revision>32</cp:revision>
  <dcterms:created xsi:type="dcterms:W3CDTF">2017-08-14T13:13:00Z</dcterms:created>
  <dcterms:modified xsi:type="dcterms:W3CDTF">2025-06-05T14:49:42Z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