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5"/>
  </p:notesMasterIdLst>
  <p:handoutMasterIdLst>
    <p:handoutMasterId r:id="rId6"/>
  </p:handoutMasterIdLst>
  <p:sldIdLst>
    <p:sldId id="3288" r:id="rId2"/>
    <p:sldId id="3307" r:id="rId3"/>
    <p:sldId id="3296" r:id="rId4"/>
  </p:sldIdLst>
  <p:sldSz cx="9145588" cy="5145088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2986" autoAdjust="0"/>
  </p:normalViewPr>
  <p:slideViewPr>
    <p:cSldViewPr>
      <p:cViewPr varScale="1">
        <p:scale>
          <a:sx n="102" d="100"/>
          <a:sy n="102" d="100"/>
        </p:scale>
        <p:origin x="708" y="96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1" r:id="rId6"/>
    <p:sldLayoutId id="2147483987" r:id="rId7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340546" y="2200175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简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洁通用商务幻灯片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484563" y="2782968"/>
            <a:ext cx="4034538" cy="2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templates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3276650" y="3311768"/>
            <a:ext cx="2953263" cy="1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●企业推介  ●项目展示  ●计划总结  ●商业融资 </a:t>
            </a: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465902" y="1636440"/>
            <a:ext cx="1898980" cy="55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YOURLOGO</a:t>
            </a: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4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9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17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2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7194" y="48405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340546" y="2200175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演讲完毕，谢谢观看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484563" y="2782968"/>
            <a:ext cx="4034538" cy="2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templates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3276650" y="3311768"/>
            <a:ext cx="2953263" cy="1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●企业推介  ●项目展示  ●计划总结  ●商业融资 </a:t>
            </a: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465902" y="1636440"/>
            <a:ext cx="1898980" cy="55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YOURLOGO</a:t>
            </a: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17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heme/theme1.xml><?xml version="1.0" encoding="utf-8"?>
<a:theme xmlns:a="http://schemas.openxmlformats.org/drawingml/2006/main" name="第一PPT，www.1ppt.com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自訂</PresentationFormat>
  <Paragraphs>20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微软雅黑</vt:lpstr>
      <vt:lpstr>宋体</vt:lpstr>
      <vt:lpstr>Arial</vt:lpstr>
      <vt:lpstr>Calibri</vt:lpstr>
      <vt:lpstr>Calibri Light</vt:lpstr>
      <vt:lpstr>Impact</vt:lpstr>
      <vt:lpstr>第一PPT，www.1ppt.com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简洁红灰</dc:title>
  <dc:creator/>
  <cp:keywords>www.1ppt.com</cp:keywords>
  <cp:lastModifiedBy/>
  <cp:revision>1</cp:revision>
  <dcterms:created xsi:type="dcterms:W3CDTF">2016-10-17T14:00:15Z</dcterms:created>
  <dcterms:modified xsi:type="dcterms:W3CDTF">2025-06-05T14:51:39Z</dcterms:modified>
</cp:coreProperties>
</file>