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3366"/>
                </a:solidFill>
              </a:defRPr>
            </a:pPr>
            <a:r>
              <a:t>Business Minimal Style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3366"/>
                </a:solidFill>
              </a:defRPr>
            </a:pPr>
            <a:r>
              <a:t>Business Minimal Style Template</a:t>
            </a:r>
          </a:p>
        </p:txBody>
      </p:sp>
    </p:spTree>
    <p:extLst>
      <p:ext uri="{BB962C8B-B14F-4D97-AF65-F5344CB8AC3E}">
        <p14:creationId xmlns:p14="http://schemas.microsoft.com/office/powerpoint/2010/main" val="108439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3366"/>
                </a:solidFill>
              </a:defRPr>
            </a:pPr>
            <a:r>
              <a:t>Business Minimal Style Template</a:t>
            </a:r>
          </a:p>
        </p:txBody>
      </p:sp>
    </p:spTree>
    <p:extLst>
      <p:ext uri="{BB962C8B-B14F-4D97-AF65-F5344CB8AC3E}">
        <p14:creationId xmlns:p14="http://schemas.microsoft.com/office/powerpoint/2010/main" val="312730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如螢幕大小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2025-06-05T14:39:08Z</dcterms:modified>
  <cp:category/>
</cp:coreProperties>
</file>